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1745" r:id="rId23"/>
    <p:sldId id="1747" r:id="rId24"/>
    <p:sldId id="1748" r:id="rId25"/>
  </p:sldIdLst>
  <p:sldSz cx="18288000" cy="10287000"/>
  <p:notesSz cx="6858000" cy="9144000"/>
  <p:embeddedFontLst>
    <p:embeddedFont>
      <p:font typeface="Arimo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 Bold" panose="020B0604020202020204" charset="0"/>
      <p:regular r:id="rId32"/>
    </p:embeddedFont>
    <p:embeddedFont>
      <p:font typeface="Prata" panose="020B0604020202020204" charset="0"/>
      <p:regular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1954" autoAdjust="0"/>
  </p:normalViewPr>
  <p:slideViewPr>
    <p:cSldViewPr>
      <p:cViewPr varScale="1">
        <p:scale>
          <a:sx n="44" d="100"/>
          <a:sy n="44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6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0333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42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92134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1565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19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4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32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423466" y="5134144"/>
            <a:ext cx="10331133" cy="825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700000000000000" pitchFamily="2" charset="-78"/>
              </a:rPr>
              <a:t>این قالب پاورپوینت شامل 24 اسلاید است و به صورت رایگان در دسترس قرار می‌گیرد. </a:t>
            </a:r>
            <a:endParaRPr lang="en-US" sz="3600" spc="-1" dirty="0">
              <a:solidFill>
                <a:srgbClr val="000000"/>
              </a:solidFill>
              <a:latin typeface="Montserrat Light Light"/>
              <a:cs typeface="B Nazanin" panose="000007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09830" y="3355843"/>
            <a:ext cx="8493840" cy="220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fa-IR" sz="7200" spc="-1" dirty="0">
                <a:solidFill>
                  <a:srgbClr val="000000"/>
                </a:solidFill>
                <a:latin typeface="Prata"/>
                <a:cs typeface="B Nazanin" panose="00000700000000000000" pitchFamily="2" charset="-78"/>
              </a:rPr>
              <a:t>تم : روز جهانی خاک</a:t>
            </a:r>
            <a:endParaRPr lang="en-US" sz="7200" spc="-1" dirty="0">
              <a:solidFill>
                <a:srgbClr val="000000"/>
              </a:solidFill>
              <a:latin typeface="Prata"/>
              <a:cs typeface="B Nazanin" panose="00000700000000000000" pitchFamily="2" charset="-78"/>
            </a:endParaRPr>
          </a:p>
          <a:p>
            <a:pPr algn="r" rtl="1">
              <a:lnSpc>
                <a:spcPts val="8640"/>
              </a:lnSpc>
            </a:pPr>
            <a:endParaRPr lang="en-US" sz="7200" spc="-1" dirty="0">
              <a:solidFill>
                <a:srgbClr val="000000"/>
              </a:solidFill>
              <a:latin typeface="Prata"/>
              <a:cs typeface="B Nazanin" panose="00000700000000000000" pitchFamily="2" charset="-78"/>
            </a:endParaRPr>
          </a:p>
        </p:txBody>
      </p:sp>
      <p:sp>
        <p:nvSpPr>
          <p:cNvPr id="7" name="AutoShape 7"/>
          <p:cNvSpPr/>
          <p:nvPr/>
        </p:nvSpPr>
        <p:spPr>
          <a:xfrm rot="2219">
            <a:off x="1197178" y="1814670"/>
            <a:ext cx="15894363" cy="0"/>
          </a:xfrm>
          <a:prstGeom prst="line">
            <a:avLst/>
          </a:prstGeom>
          <a:ln w="9525" cap="rnd">
            <a:solidFill>
              <a:srgbClr val="6038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2219">
            <a:off x="1197178" y="8460450"/>
            <a:ext cx="15894363" cy="0"/>
          </a:xfrm>
          <a:prstGeom prst="line">
            <a:avLst/>
          </a:prstGeom>
          <a:ln w="9525" cap="rnd">
            <a:solidFill>
              <a:srgbClr val="6038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3270500" y="5890320"/>
            <a:ext cx="3148740" cy="2077920"/>
          </a:xfrm>
          <a:custGeom>
            <a:avLst/>
            <a:gdLst/>
            <a:ahLst/>
            <a:cxnLst/>
            <a:rect l="l" t="t" r="r" b="b"/>
            <a:pathLst>
              <a:path w="3148740" h="2077920">
                <a:moveTo>
                  <a:pt x="0" y="0"/>
                </a:moveTo>
                <a:lnTo>
                  <a:pt x="3148740" y="0"/>
                </a:lnTo>
                <a:lnTo>
                  <a:pt x="3148740" y="2077920"/>
                </a:lnTo>
                <a:lnTo>
                  <a:pt x="0" y="2077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" r="-4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23220" y="8163720"/>
            <a:ext cx="2150820" cy="2150820"/>
            <a:chOff x="0" y="0"/>
            <a:chExt cx="2867760" cy="28677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16133040" y="0"/>
            <a:ext cx="2150820" cy="2150820"/>
            <a:chOff x="0" y="0"/>
            <a:chExt cx="2867760" cy="28677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387800" y="1512540"/>
            <a:ext cx="5834160" cy="7326720"/>
          </a:xfrm>
          <a:custGeom>
            <a:avLst/>
            <a:gdLst/>
            <a:ahLst/>
            <a:cxnLst/>
            <a:rect l="l" t="t" r="r" b="b"/>
            <a:pathLst>
              <a:path w="5834160" h="7326720">
                <a:moveTo>
                  <a:pt x="0" y="0"/>
                </a:moveTo>
                <a:lnTo>
                  <a:pt x="5834160" y="0"/>
                </a:lnTo>
                <a:lnTo>
                  <a:pt x="5834160" y="7326720"/>
                </a:lnTo>
                <a:lnTo>
                  <a:pt x="0" y="732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" r="-17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67600" y="976680"/>
            <a:ext cx="14752440" cy="74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fa-IR" sz="4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ارزشهای اصلی</a:t>
            </a:r>
            <a:endParaRPr lang="en-US" sz="48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988680" y="2425680"/>
            <a:ext cx="4310820" cy="5830920"/>
          </a:xfrm>
          <a:custGeom>
            <a:avLst/>
            <a:gdLst/>
            <a:ahLst/>
            <a:cxnLst/>
            <a:rect l="l" t="t" r="r" b="b"/>
            <a:pathLst>
              <a:path w="4310820" h="5830920">
                <a:moveTo>
                  <a:pt x="0" y="0"/>
                </a:moveTo>
                <a:lnTo>
                  <a:pt x="4310820" y="0"/>
                </a:lnTo>
                <a:lnTo>
                  <a:pt x="4310820" y="5830920"/>
                </a:lnTo>
                <a:lnTo>
                  <a:pt x="0" y="5830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" r="-6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93980" y="8282057"/>
            <a:ext cx="11299680" cy="169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fa-IR" sz="10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کلمه ای عالی</a:t>
            </a:r>
            <a:endParaRPr lang="en-US" sz="108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01920" y="4579755"/>
            <a:ext cx="49816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کلمه کلیدی 01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38900" y="4579755"/>
            <a:ext cx="49816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کلمه کلیدی 02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8" name="AutoShape 8"/>
          <p:cNvSpPr/>
          <p:nvPr/>
        </p:nvSpPr>
        <p:spPr>
          <a:xfrm rot="1927">
            <a:off x="-4861" y="2425950"/>
            <a:ext cx="18298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85800" y="5371200"/>
            <a:ext cx="5619060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از طرف دیگر، استفاده از قالب پاورپوینت خاکشناسی با تم روز جهانی خاک، به شما امکان می دهد تا از طریق استفاده از این قالب حرفه ای و جذاب، نکات مهم و مفیدی را در مورد خاکشناسی و اهمیت روز جهانی خاک برای مخاطبانتان معرفی کنید. این قالب، با طرح بصری شگفت انگیز و قابلیت های گوناگون، برای هر کسی که به دنبال یک پاورپوینت خلاقانه و حرفه ای در این حوزه است، بسیار مفید و جذاب خواهد بود.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83279" y="2945844"/>
            <a:ext cx="3964080" cy="64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FFFFFF"/>
                </a:solidFill>
                <a:latin typeface="Montserrat Light Light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100" spc="-1" dirty="0">
              <a:solidFill>
                <a:srgbClr val="FFFFFF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538900" y="5341140"/>
            <a:ext cx="5782860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از طرف دیگر، استفاده از قالب پاورپوینت خاکشناسی با تم روز جهانی خاک، به شما امکان می دهد تا از طریق استفاده از این قالب حرفه ای و جذاب، نکات مهم و مفیدی را در مورد خاکشناسی و اهمیت روز جهانی خاک برای مخاطبانتان معرفی کنید. این قالب، با طرح بصری شگفت انگیز و قابلیت های گوناگون، برای هر کسی که به دنبال یک پاورپوینت خلاقانه و حرفه ای در این حوزه است، بسیار مفید و جذاب خواهد بود.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11980" y="2253420"/>
            <a:ext cx="3481380" cy="4668300"/>
          </a:xfrm>
          <a:custGeom>
            <a:avLst/>
            <a:gdLst/>
            <a:ahLst/>
            <a:cxnLst/>
            <a:rect l="l" t="t" r="r" b="b"/>
            <a:pathLst>
              <a:path w="3481380" h="4668300">
                <a:moveTo>
                  <a:pt x="0" y="0"/>
                </a:moveTo>
                <a:lnTo>
                  <a:pt x="3481380" y="0"/>
                </a:lnTo>
                <a:lnTo>
                  <a:pt x="3481380" y="4668300"/>
                </a:lnTo>
                <a:lnTo>
                  <a:pt x="0" y="466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" r="-2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3820" y="2253420"/>
            <a:ext cx="3481380" cy="4668300"/>
          </a:xfrm>
          <a:custGeom>
            <a:avLst/>
            <a:gdLst/>
            <a:ahLst/>
            <a:cxnLst/>
            <a:rect l="l" t="t" r="r" b="b"/>
            <a:pathLst>
              <a:path w="3481380" h="4668300">
                <a:moveTo>
                  <a:pt x="0" y="0"/>
                </a:moveTo>
                <a:lnTo>
                  <a:pt x="3481380" y="0"/>
                </a:lnTo>
                <a:lnTo>
                  <a:pt x="3481380" y="4668300"/>
                </a:lnTo>
                <a:lnTo>
                  <a:pt x="0" y="466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" r="-2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18060" y="2954700"/>
            <a:ext cx="6147540" cy="74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پروژه قابل توجه</a:t>
            </a:r>
            <a:endParaRPr lang="en-US" sz="48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64200" y="8306640"/>
            <a:ext cx="4665240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قالب پاورپوینت خاکشناسی با تم روز جهانی خاک، یک انتخاب بسیار مناسب و کارآمد است. 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63120" y="6989580"/>
            <a:ext cx="4654980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قالب پاورپوینت خاکشناسی با تم روز جهانی خاک، یک انتخاب بسیار مناسب و کارآمد است. </a:t>
            </a:r>
            <a:endParaRPr lang="en-US" sz="24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35260" y="7240680"/>
            <a:ext cx="3298500" cy="36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ts val="2520"/>
              </a:lnSpc>
              <a:buFont typeface="Arial"/>
              <a:buChar char="•"/>
            </a:pPr>
            <a:r>
              <a:rPr lang="fa-IR" sz="32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پروژه 01</a:t>
            </a:r>
            <a:endParaRPr lang="en-US" sz="32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03420" y="7240680"/>
            <a:ext cx="3298500" cy="36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ts val="2520"/>
              </a:lnSpc>
              <a:buFont typeface="Arial"/>
              <a:buChar char="•"/>
            </a:pPr>
            <a:r>
              <a:rPr lang="fa-IR" sz="32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پروژه 02</a:t>
            </a:r>
            <a:endParaRPr lang="en-US" sz="32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0" name="AutoShape 10"/>
          <p:cNvSpPr/>
          <p:nvPr/>
        </p:nvSpPr>
        <p:spPr>
          <a:xfrm rot="5396574">
            <a:off x="-3952263" y="5143770"/>
            <a:ext cx="1029726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379890">
            <a:off x="5626482" y="5022810"/>
            <a:ext cx="5538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2601720" y="4442040"/>
            <a:ext cx="3643380" cy="1846260"/>
          </a:xfrm>
          <a:custGeom>
            <a:avLst/>
            <a:gdLst/>
            <a:ahLst/>
            <a:cxnLst/>
            <a:rect l="l" t="t" r="r" b="b"/>
            <a:pathLst>
              <a:path w="3643380" h="1846260">
                <a:moveTo>
                  <a:pt x="0" y="0"/>
                </a:moveTo>
                <a:lnTo>
                  <a:pt x="3643380" y="0"/>
                </a:lnTo>
                <a:lnTo>
                  <a:pt x="3643380" y="1846260"/>
                </a:lnTo>
                <a:lnTo>
                  <a:pt x="0" y="1846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" b="-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0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7720" y="0"/>
            <a:ext cx="3707640" cy="5713200"/>
          </a:xfrm>
          <a:custGeom>
            <a:avLst/>
            <a:gdLst/>
            <a:ahLst/>
            <a:cxnLst/>
            <a:rect l="l" t="t" r="r" b="b"/>
            <a:pathLst>
              <a:path w="3707640" h="5713200">
                <a:moveTo>
                  <a:pt x="0" y="0"/>
                </a:moveTo>
                <a:lnTo>
                  <a:pt x="3707640" y="0"/>
                </a:lnTo>
                <a:lnTo>
                  <a:pt x="3707640" y="5713200"/>
                </a:lnTo>
                <a:lnTo>
                  <a:pt x="0" y="571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2" b="-11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71480" y="3345840"/>
            <a:ext cx="3707640" cy="5713200"/>
          </a:xfrm>
          <a:custGeom>
            <a:avLst/>
            <a:gdLst/>
            <a:ahLst/>
            <a:cxnLst/>
            <a:rect l="l" t="t" r="r" b="b"/>
            <a:pathLst>
              <a:path w="3707640" h="5713200">
                <a:moveTo>
                  <a:pt x="0" y="0"/>
                </a:moveTo>
                <a:lnTo>
                  <a:pt x="3707640" y="0"/>
                </a:lnTo>
                <a:lnTo>
                  <a:pt x="3707640" y="5713200"/>
                </a:lnTo>
                <a:lnTo>
                  <a:pt x="0" y="5713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558" b="-28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72200" y="3345840"/>
            <a:ext cx="3707640" cy="5713200"/>
          </a:xfrm>
          <a:custGeom>
            <a:avLst/>
            <a:gdLst/>
            <a:ahLst/>
            <a:cxnLst/>
            <a:rect l="l" t="t" r="r" b="b"/>
            <a:pathLst>
              <a:path w="3707640" h="5713200">
                <a:moveTo>
                  <a:pt x="0" y="0"/>
                </a:moveTo>
                <a:lnTo>
                  <a:pt x="3707640" y="0"/>
                </a:lnTo>
                <a:lnTo>
                  <a:pt x="3707640" y="5713200"/>
                </a:lnTo>
                <a:lnTo>
                  <a:pt x="0" y="571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2" b="-11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60340" y="5959800"/>
            <a:ext cx="1496520" cy="110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4952" y="6511874"/>
            <a:ext cx="58219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49512" y="7621465"/>
            <a:ext cx="5821920" cy="2383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استفاده از این قالب حرفه ای و زیبا، باعث می شود که مخاطبان، با دیدن نمونه های ارائه شده و فهم اهمیت موضوع مورد بحث، احساس نیاز کنند تا این قالب را دانلود و خریداری کنند. پس بدون هیچ تردیدی، این قالب را دانلود و از آن برای ارائه های خود استفاده کنید.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39780" y="1423260"/>
            <a:ext cx="1710360" cy="110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12851" y="2041215"/>
            <a:ext cx="34308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عنوان در اینجا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550400" y="1423260"/>
            <a:ext cx="1710360" cy="110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67680" y="2041215"/>
            <a:ext cx="34308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عنوان در اینجا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3" name="AutoShape 13"/>
          <p:cNvSpPr/>
          <p:nvPr/>
        </p:nvSpPr>
        <p:spPr>
          <a:xfrm rot="5396574">
            <a:off x="-3950643" y="5143770"/>
            <a:ext cx="1029726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396574">
            <a:off x="11930757" y="5143770"/>
            <a:ext cx="1029726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41580" y="2457540"/>
            <a:ext cx="8467740" cy="5371920"/>
          </a:xfrm>
          <a:custGeom>
            <a:avLst/>
            <a:gdLst/>
            <a:ahLst/>
            <a:cxnLst/>
            <a:rect l="l" t="t" r="r" b="b"/>
            <a:pathLst>
              <a:path w="8467740" h="5371920">
                <a:moveTo>
                  <a:pt x="0" y="0"/>
                </a:moveTo>
                <a:lnTo>
                  <a:pt x="8467740" y="0"/>
                </a:lnTo>
                <a:lnTo>
                  <a:pt x="8467740" y="5371920"/>
                </a:lnTo>
                <a:lnTo>
                  <a:pt x="0" y="5371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" r="-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67600" y="2274645"/>
            <a:ext cx="6023880" cy="336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2960"/>
              </a:lnSpc>
            </a:pPr>
            <a:r>
              <a:rPr lang="en-US" sz="10800" spc="-1" dirty="0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19XX-20XX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67600" y="5419995"/>
            <a:ext cx="60238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" y="6253560"/>
            <a:ext cx="76407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0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این قالب شامل 24 اسلاید است، که 20 اسلاید ابتدایی به طور کاملاً حرفه‌ای و متحرک طراحی شده‌اند و مربوط به ارائه شما هستند. علاوه بر این، 4 اسلاید باقیمانده به عنوان اسلایدهای کمکی شامل اشکال و جداول قابل ویرایش می‌باشند.</a:t>
            </a:r>
            <a:endParaRPr lang="en-US" sz="20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7" name="AutoShape 7"/>
          <p:cNvSpPr/>
          <p:nvPr/>
        </p:nvSpPr>
        <p:spPr>
          <a:xfrm rot="1927">
            <a:off x="-4861" y="1773090"/>
            <a:ext cx="18298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1927">
            <a:off x="-4861" y="7852950"/>
            <a:ext cx="18298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133040" y="0"/>
            <a:ext cx="2150820" cy="2150820"/>
            <a:chOff x="0" y="0"/>
            <a:chExt cx="2867760" cy="28677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97780" y="1132395"/>
            <a:ext cx="604710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آمار وبلاگ</a:t>
            </a:r>
            <a:endParaRPr lang="en-US" sz="6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4" name="AutoShape 4"/>
          <p:cNvSpPr/>
          <p:nvPr/>
        </p:nvSpPr>
        <p:spPr>
          <a:xfrm rot="1927">
            <a:off x="-4861" y="4840830"/>
            <a:ext cx="18298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397780" y="2905560"/>
            <a:ext cx="870714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قالب پاورپوینت خاکشناسی شامل 20 اسلاید حرفه‌ای و متحرک است که با استفاده از حرکات و انیمیشن‌های جذاب و گرافیکی، به ارائه شما روحیه می‌بخشد. این اسلایدها امکان می‌دهند تا اطلاعات خاکشناسی را به صورت جذاب و قابل فهم برای مخاطبانتان ارائه کنید. با استفاده از این اسلایدها، می‌توانید خصوصیات، ترکیبات و نقشه‌های خاک را به صورت واضح و شفاف نمایش دهید.</a:t>
            </a:r>
            <a:endParaRPr lang="en-US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88560" y="6778635"/>
            <a:ext cx="318834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1,754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88560" y="8179740"/>
            <a:ext cx="3188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پیروان</a:t>
            </a:r>
            <a:endParaRPr lang="en-US" sz="27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39660" y="6778635"/>
            <a:ext cx="318834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+248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39660" y="8179740"/>
            <a:ext cx="3188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طراحی محصول</a:t>
            </a:r>
            <a:endParaRPr lang="en-US" sz="27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65080" y="6778635"/>
            <a:ext cx="318834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20"/>
              </a:lnSpc>
            </a:pPr>
            <a:r>
              <a:rPr lang="en-US" sz="6600" spc="-1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+327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65080" y="8179740"/>
            <a:ext cx="3188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حراجی</a:t>
            </a:r>
            <a:endParaRPr lang="en-US" sz="27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2" name="AutoShape 12"/>
          <p:cNvSpPr/>
          <p:nvPr/>
        </p:nvSpPr>
        <p:spPr>
          <a:xfrm rot="1927">
            <a:off x="-4861" y="5449950"/>
            <a:ext cx="18298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1756340" y="656640"/>
            <a:ext cx="5982660" cy="8974260"/>
          </a:xfrm>
          <a:custGeom>
            <a:avLst/>
            <a:gdLst/>
            <a:ahLst/>
            <a:cxnLst/>
            <a:rect l="l" t="t" r="r" b="b"/>
            <a:pathLst>
              <a:path w="5982660" h="8974260">
                <a:moveTo>
                  <a:pt x="0" y="0"/>
                </a:moveTo>
                <a:lnTo>
                  <a:pt x="5982660" y="0"/>
                </a:lnTo>
                <a:lnTo>
                  <a:pt x="5982660" y="8974260"/>
                </a:lnTo>
                <a:lnTo>
                  <a:pt x="0" y="8974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" r="-4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12" y="9508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17720" y="1707495"/>
            <a:ext cx="546714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چشم انداز</a:t>
            </a:r>
            <a:endParaRPr lang="en-US" sz="6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01100" y="1717020"/>
            <a:ext cx="9047694" cy="2723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قالب پاورپوینت خاکشناسی (تم: روز جهانی خاک) رایگان است و به شما امکان می‌دهد تا یک ارائه حرفه‌ای و جذاب درباره خاکشناسی ارائه دهید. اسلایدهای حرفه‌ای و متحرک به شما کمک می‌کنند تا توجه مخاطبانتان را به موضوع جلب کنید و اسلایدهای قابل ویرایش به شما امکان می‌دهند تا مطالب مرتبط را به صورت جامع و قابل فهمی نشان دهید و با محتوای اصلی هماهنگی کاملی داشته باشید.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20" y="6850995"/>
            <a:ext cx="546714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ماموریت</a:t>
            </a:r>
            <a:endParaRPr lang="en-US" sz="6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58689" y="6295026"/>
            <a:ext cx="8267700" cy="327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755" lvl="1" indent="-162878" algn="r" rtl="1">
              <a:lnSpc>
                <a:spcPct val="150000"/>
              </a:lnSpc>
              <a:buFont typeface="Arial"/>
              <a:buChar char="•"/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قالب پاورپوینت خاکشناسی (تم: روز جهانی خاک) رایگان است و به شما امکان می‌دهد تا یک ارائه حرفه‌ای و جذاب درباره خاکشناسی ارائه دهید. اسلایدهای حرفه‌ای و متحرک به شما کمک می‌کنند تا توجه مخاطبانتان را به موضوع جلب کنید و اسلایدهای قابل ویرایش به شما امکان می‌دهند تا مطالب مرتبط را به صورت جامع و قابل فهمی نشان دهید و با محتوای اصلی هماهنگی کاملی داشته باشید.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7" name="AutoShape 7"/>
          <p:cNvSpPr/>
          <p:nvPr/>
        </p:nvSpPr>
        <p:spPr>
          <a:xfrm rot="1927">
            <a:off x="-4861" y="4840830"/>
            <a:ext cx="18298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1927">
            <a:off x="-4861" y="5449950"/>
            <a:ext cx="18298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4651020" y="3472200"/>
            <a:ext cx="4561380" cy="2998620"/>
            <a:chOff x="0" y="0"/>
            <a:chExt cx="6081840" cy="3998160"/>
          </a:xfrm>
        </p:grpSpPr>
        <p:sp>
          <p:nvSpPr>
            <p:cNvPr id="10" name="Freeform 10"/>
            <p:cNvSpPr/>
            <p:nvPr/>
          </p:nvSpPr>
          <p:spPr>
            <a:xfrm>
              <a:off x="-80645" y="-57023"/>
              <a:ext cx="6185154" cy="4084066"/>
            </a:xfrm>
            <a:custGeom>
              <a:avLst/>
              <a:gdLst/>
              <a:ahLst/>
              <a:cxnLst/>
              <a:rect l="l" t="t" r="r" b="b"/>
              <a:pathLst>
                <a:path w="6185154" h="4084066">
                  <a:moveTo>
                    <a:pt x="3077845" y="625094"/>
                  </a:moveTo>
                  <a:cubicBezTo>
                    <a:pt x="3156966" y="483743"/>
                    <a:pt x="3210941" y="374777"/>
                    <a:pt x="3276473" y="272796"/>
                  </a:cubicBezTo>
                  <a:cubicBezTo>
                    <a:pt x="3419856" y="47879"/>
                    <a:pt x="3599307" y="0"/>
                    <a:pt x="3835654" y="123698"/>
                  </a:cubicBezTo>
                  <a:cubicBezTo>
                    <a:pt x="4089654" y="256794"/>
                    <a:pt x="4271899" y="470281"/>
                    <a:pt x="4445254" y="690626"/>
                  </a:cubicBezTo>
                  <a:cubicBezTo>
                    <a:pt x="4614037" y="905256"/>
                    <a:pt x="4771771" y="1129792"/>
                    <a:pt x="4890135" y="1375156"/>
                  </a:cubicBezTo>
                  <a:cubicBezTo>
                    <a:pt x="5068316" y="1743837"/>
                    <a:pt x="5339588" y="2020697"/>
                    <a:pt x="5671820" y="2247646"/>
                  </a:cubicBezTo>
                  <a:cubicBezTo>
                    <a:pt x="5789803" y="2328291"/>
                    <a:pt x="5906516" y="2411857"/>
                    <a:pt x="6018403" y="2500757"/>
                  </a:cubicBezTo>
                  <a:cubicBezTo>
                    <a:pt x="6119622" y="2580640"/>
                    <a:pt x="6185154" y="2683891"/>
                    <a:pt x="6155182" y="2820289"/>
                  </a:cubicBezTo>
                  <a:cubicBezTo>
                    <a:pt x="6124448" y="2960370"/>
                    <a:pt x="6037580" y="3053842"/>
                    <a:pt x="5893816" y="3072257"/>
                  </a:cubicBezTo>
                  <a:cubicBezTo>
                    <a:pt x="5734050" y="3092704"/>
                    <a:pt x="5647182" y="3138170"/>
                    <a:pt x="5679567" y="3333242"/>
                  </a:cubicBezTo>
                  <a:cubicBezTo>
                    <a:pt x="5703316" y="3475355"/>
                    <a:pt x="5589905" y="3569970"/>
                    <a:pt x="5449697" y="3603625"/>
                  </a:cubicBezTo>
                  <a:cubicBezTo>
                    <a:pt x="4567682" y="3813302"/>
                    <a:pt x="3682365" y="4008755"/>
                    <a:pt x="2773426" y="4050919"/>
                  </a:cubicBezTo>
                  <a:cubicBezTo>
                    <a:pt x="2060194" y="4084066"/>
                    <a:pt x="1380998" y="3920617"/>
                    <a:pt x="724662" y="3649091"/>
                  </a:cubicBezTo>
                  <a:cubicBezTo>
                    <a:pt x="588264" y="3592576"/>
                    <a:pt x="484251" y="3510280"/>
                    <a:pt x="478409" y="3355721"/>
                  </a:cubicBezTo>
                  <a:cubicBezTo>
                    <a:pt x="474345" y="3255010"/>
                    <a:pt x="404622" y="3258185"/>
                    <a:pt x="343281" y="3237738"/>
                  </a:cubicBezTo>
                  <a:cubicBezTo>
                    <a:pt x="67564" y="3147568"/>
                    <a:pt x="0" y="2928874"/>
                    <a:pt x="183134" y="2701925"/>
                  </a:cubicBezTo>
                  <a:cubicBezTo>
                    <a:pt x="261366" y="2605278"/>
                    <a:pt x="323215" y="2500376"/>
                    <a:pt x="370713" y="2387346"/>
                  </a:cubicBezTo>
                  <a:cubicBezTo>
                    <a:pt x="516509" y="2039620"/>
                    <a:pt x="762381" y="1777746"/>
                    <a:pt x="1091692" y="1608201"/>
                  </a:cubicBezTo>
                  <a:cubicBezTo>
                    <a:pt x="1497203" y="1399286"/>
                    <a:pt x="1806575" y="1091184"/>
                    <a:pt x="2080260" y="736854"/>
                  </a:cubicBezTo>
                  <a:cubicBezTo>
                    <a:pt x="2176145" y="612775"/>
                    <a:pt x="2270760" y="486537"/>
                    <a:pt x="2380488" y="375158"/>
                  </a:cubicBezTo>
                  <a:cubicBezTo>
                    <a:pt x="2596007" y="156464"/>
                    <a:pt x="2802890" y="183007"/>
                    <a:pt x="2968371" y="439420"/>
                  </a:cubicBezTo>
                  <a:cubicBezTo>
                    <a:pt x="3000756" y="489839"/>
                    <a:pt x="3029839" y="542671"/>
                    <a:pt x="3078099" y="623824"/>
                  </a:cubicBezTo>
                  <a:close/>
                  <a:moveTo>
                    <a:pt x="562864" y="2463546"/>
                  </a:moveTo>
                  <a:cubicBezTo>
                    <a:pt x="580009" y="2452878"/>
                    <a:pt x="596900" y="2441067"/>
                    <a:pt x="614934" y="2431542"/>
                  </a:cubicBezTo>
                  <a:cubicBezTo>
                    <a:pt x="671068" y="2402459"/>
                    <a:pt x="733679" y="2322957"/>
                    <a:pt x="788670" y="2409825"/>
                  </a:cubicBezTo>
                  <a:cubicBezTo>
                    <a:pt x="832866" y="2479421"/>
                    <a:pt x="763651" y="2534412"/>
                    <a:pt x="712089" y="2578989"/>
                  </a:cubicBezTo>
                  <a:cubicBezTo>
                    <a:pt x="623189" y="2655951"/>
                    <a:pt x="519557" y="2706751"/>
                    <a:pt x="408940" y="2744470"/>
                  </a:cubicBezTo>
                  <a:cubicBezTo>
                    <a:pt x="315595" y="2776474"/>
                    <a:pt x="261874" y="2838323"/>
                    <a:pt x="261874" y="2941066"/>
                  </a:cubicBezTo>
                  <a:cubicBezTo>
                    <a:pt x="261874" y="3052445"/>
                    <a:pt x="351155" y="3059430"/>
                    <a:pt x="426085" y="3090545"/>
                  </a:cubicBezTo>
                  <a:cubicBezTo>
                    <a:pt x="530606" y="3133598"/>
                    <a:pt x="568706" y="3072130"/>
                    <a:pt x="617855" y="2997962"/>
                  </a:cubicBezTo>
                  <a:cubicBezTo>
                    <a:pt x="864489" y="2624328"/>
                    <a:pt x="1195832" y="2349500"/>
                    <a:pt x="1607566" y="2172970"/>
                  </a:cubicBezTo>
                  <a:cubicBezTo>
                    <a:pt x="2010664" y="1999742"/>
                    <a:pt x="2318766" y="1721993"/>
                    <a:pt x="2528443" y="1336929"/>
                  </a:cubicBezTo>
                  <a:cubicBezTo>
                    <a:pt x="2626360" y="1157478"/>
                    <a:pt x="2699258" y="959612"/>
                    <a:pt x="2821305" y="799465"/>
                  </a:cubicBezTo>
                  <a:cubicBezTo>
                    <a:pt x="2947035" y="634365"/>
                    <a:pt x="2846324" y="547497"/>
                    <a:pt x="2752471" y="454152"/>
                  </a:cubicBezTo>
                  <a:cubicBezTo>
                    <a:pt x="2639822" y="341884"/>
                    <a:pt x="2556256" y="437007"/>
                    <a:pt x="2478024" y="515620"/>
                  </a:cubicBezTo>
                  <a:cubicBezTo>
                    <a:pt x="2439543" y="554101"/>
                    <a:pt x="2402205" y="594233"/>
                    <a:pt x="2369820" y="638048"/>
                  </a:cubicBezTo>
                  <a:cubicBezTo>
                    <a:pt x="2017141" y="1111250"/>
                    <a:pt x="1631188" y="1542161"/>
                    <a:pt x="1085088" y="1809623"/>
                  </a:cubicBezTo>
                  <a:cubicBezTo>
                    <a:pt x="823722" y="1937385"/>
                    <a:pt x="631952" y="2155825"/>
                    <a:pt x="546735" y="2447798"/>
                  </a:cubicBezTo>
                  <a:cubicBezTo>
                    <a:pt x="542671" y="2457577"/>
                    <a:pt x="538099" y="2467864"/>
                    <a:pt x="534035" y="2477643"/>
                  </a:cubicBezTo>
                  <a:cubicBezTo>
                    <a:pt x="543433" y="2473198"/>
                    <a:pt x="553339" y="2468245"/>
                    <a:pt x="562737" y="2463673"/>
                  </a:cubicBezTo>
                  <a:close/>
                  <a:moveTo>
                    <a:pt x="5307965" y="2784348"/>
                  </a:moveTo>
                  <a:lnTo>
                    <a:pt x="5307203" y="2783586"/>
                  </a:lnTo>
                  <a:cubicBezTo>
                    <a:pt x="5419471" y="2979801"/>
                    <a:pt x="5808599" y="3021584"/>
                    <a:pt x="5956173" y="2855214"/>
                  </a:cubicBezTo>
                  <a:cubicBezTo>
                    <a:pt x="6006973" y="2797810"/>
                    <a:pt x="5999988" y="2737231"/>
                    <a:pt x="5958586" y="2688463"/>
                  </a:cubicBezTo>
                  <a:cubicBezTo>
                    <a:pt x="5901690" y="2621661"/>
                    <a:pt x="5839333" y="2553716"/>
                    <a:pt x="5765673" y="2508631"/>
                  </a:cubicBezTo>
                  <a:cubicBezTo>
                    <a:pt x="5543677" y="2372614"/>
                    <a:pt x="5337175" y="2217801"/>
                    <a:pt x="5152390" y="2035048"/>
                  </a:cubicBezTo>
                  <a:cubicBezTo>
                    <a:pt x="5092192" y="1975612"/>
                    <a:pt x="5037328" y="1946148"/>
                    <a:pt x="4954905" y="1987550"/>
                  </a:cubicBezTo>
                  <a:cubicBezTo>
                    <a:pt x="4911471" y="2009267"/>
                    <a:pt x="4856988" y="2015871"/>
                    <a:pt x="4826635" y="1965833"/>
                  </a:cubicBezTo>
                  <a:cubicBezTo>
                    <a:pt x="4792218" y="1908429"/>
                    <a:pt x="4815586" y="1861820"/>
                    <a:pt x="4874133" y="1832737"/>
                  </a:cubicBezTo>
                  <a:cubicBezTo>
                    <a:pt x="4953635" y="1793875"/>
                    <a:pt x="4911471" y="1744599"/>
                    <a:pt x="4883912" y="1699641"/>
                  </a:cubicBezTo>
                  <a:cubicBezTo>
                    <a:pt x="4721225" y="1432179"/>
                    <a:pt x="4569333" y="1156462"/>
                    <a:pt x="4389882" y="900430"/>
                  </a:cubicBezTo>
                  <a:cubicBezTo>
                    <a:pt x="4230116" y="672719"/>
                    <a:pt x="4056888" y="448564"/>
                    <a:pt x="3813937" y="298704"/>
                  </a:cubicBezTo>
                  <a:cubicBezTo>
                    <a:pt x="3597656" y="165100"/>
                    <a:pt x="3322701" y="316357"/>
                    <a:pt x="3305175" y="570357"/>
                  </a:cubicBezTo>
                  <a:cubicBezTo>
                    <a:pt x="3301492" y="623570"/>
                    <a:pt x="3332988" y="641604"/>
                    <a:pt x="3368294" y="662178"/>
                  </a:cubicBezTo>
                  <a:cubicBezTo>
                    <a:pt x="3778758" y="898906"/>
                    <a:pt x="4037330" y="1274572"/>
                    <a:pt x="4278630" y="1664589"/>
                  </a:cubicBezTo>
                  <a:cubicBezTo>
                    <a:pt x="4496181" y="2016506"/>
                    <a:pt x="4669409" y="2402713"/>
                    <a:pt x="5027549" y="2646045"/>
                  </a:cubicBezTo>
                  <a:cubicBezTo>
                    <a:pt x="5113528" y="2704211"/>
                    <a:pt x="5179187" y="2810256"/>
                    <a:pt x="5307711" y="2784094"/>
                  </a:cubicBezTo>
                  <a:close/>
                  <a:moveTo>
                    <a:pt x="2625598" y="3887089"/>
                  </a:moveTo>
                  <a:cubicBezTo>
                    <a:pt x="2673477" y="3887089"/>
                    <a:pt x="2721483" y="3889502"/>
                    <a:pt x="2768981" y="3887089"/>
                  </a:cubicBezTo>
                  <a:cubicBezTo>
                    <a:pt x="3644011" y="3839591"/>
                    <a:pt x="4497324" y="3657219"/>
                    <a:pt x="5346954" y="3458591"/>
                  </a:cubicBezTo>
                  <a:cubicBezTo>
                    <a:pt x="5556758" y="3409442"/>
                    <a:pt x="5576824" y="3287776"/>
                    <a:pt x="5415788" y="3141472"/>
                  </a:cubicBezTo>
                  <a:cubicBezTo>
                    <a:pt x="5380609" y="3109468"/>
                    <a:pt x="5345303" y="3075051"/>
                    <a:pt x="5304409" y="3051302"/>
                  </a:cubicBezTo>
                  <a:cubicBezTo>
                    <a:pt x="4774311" y="2742057"/>
                    <a:pt x="4414266" y="2289810"/>
                    <a:pt x="4131945" y="1748663"/>
                  </a:cubicBezTo>
                  <a:cubicBezTo>
                    <a:pt x="3946779" y="1394333"/>
                    <a:pt x="3698113" y="1067816"/>
                    <a:pt x="3349879" y="843788"/>
                  </a:cubicBezTo>
                  <a:cubicBezTo>
                    <a:pt x="3147568" y="713486"/>
                    <a:pt x="3052445" y="736854"/>
                    <a:pt x="2931160" y="940816"/>
                  </a:cubicBezTo>
                  <a:cubicBezTo>
                    <a:pt x="2844292" y="1087120"/>
                    <a:pt x="2776728" y="1244727"/>
                    <a:pt x="2692781" y="1392682"/>
                  </a:cubicBezTo>
                  <a:cubicBezTo>
                    <a:pt x="2502662" y="1726184"/>
                    <a:pt x="2500630" y="1725676"/>
                    <a:pt x="2858643" y="1839595"/>
                  </a:cubicBezTo>
                  <a:cubicBezTo>
                    <a:pt x="2907030" y="1854708"/>
                    <a:pt x="2956560" y="1869440"/>
                    <a:pt x="2948813" y="1929257"/>
                  </a:cubicBezTo>
                  <a:cubicBezTo>
                    <a:pt x="2941447" y="1984121"/>
                    <a:pt x="2894330" y="2003044"/>
                    <a:pt x="2841879" y="2003425"/>
                  </a:cubicBezTo>
                  <a:cubicBezTo>
                    <a:pt x="2715260" y="2004695"/>
                    <a:pt x="2598166" y="1964055"/>
                    <a:pt x="2492883" y="1900555"/>
                  </a:cubicBezTo>
                  <a:cubicBezTo>
                    <a:pt x="2417064" y="1854708"/>
                    <a:pt x="2367153" y="1844421"/>
                    <a:pt x="2299970" y="1914906"/>
                  </a:cubicBezTo>
                  <a:cubicBezTo>
                    <a:pt x="2117725" y="2105025"/>
                    <a:pt x="1887093" y="2223389"/>
                    <a:pt x="1651889" y="2335657"/>
                  </a:cubicBezTo>
                  <a:cubicBezTo>
                    <a:pt x="1255776" y="2524887"/>
                    <a:pt x="923544" y="2789936"/>
                    <a:pt x="705993" y="3179953"/>
                  </a:cubicBezTo>
                  <a:cubicBezTo>
                    <a:pt x="601980" y="3366389"/>
                    <a:pt x="621538" y="3428238"/>
                    <a:pt x="815721" y="3507613"/>
                  </a:cubicBezTo>
                  <a:cubicBezTo>
                    <a:pt x="1395349" y="3745230"/>
                    <a:pt x="1995932" y="3885311"/>
                    <a:pt x="2625217" y="3886581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073300" y="4001940"/>
            <a:ext cx="3659040" cy="2344140"/>
            <a:chOff x="0" y="0"/>
            <a:chExt cx="4878720" cy="3125520"/>
          </a:xfrm>
        </p:grpSpPr>
        <p:sp>
          <p:nvSpPr>
            <p:cNvPr id="12" name="Freeform 12"/>
            <p:cNvSpPr/>
            <p:nvPr/>
          </p:nvSpPr>
          <p:spPr>
            <a:xfrm>
              <a:off x="-41783" y="-49149"/>
              <a:ext cx="4974971" cy="3176143"/>
            </a:xfrm>
            <a:custGeom>
              <a:avLst/>
              <a:gdLst/>
              <a:ahLst/>
              <a:cxnLst/>
              <a:rect l="l" t="t" r="r" b="b"/>
              <a:pathLst>
                <a:path w="4974971" h="3176143">
                  <a:moveTo>
                    <a:pt x="2023364" y="3173222"/>
                  </a:moveTo>
                  <a:cubicBezTo>
                    <a:pt x="1394079" y="3171952"/>
                    <a:pt x="793623" y="3031490"/>
                    <a:pt x="213868" y="2794254"/>
                  </a:cubicBezTo>
                  <a:cubicBezTo>
                    <a:pt x="19685" y="2714752"/>
                    <a:pt x="0" y="2652903"/>
                    <a:pt x="104140" y="2466467"/>
                  </a:cubicBezTo>
                  <a:cubicBezTo>
                    <a:pt x="321691" y="2076450"/>
                    <a:pt x="653923" y="1811401"/>
                    <a:pt x="1050036" y="1622171"/>
                  </a:cubicBezTo>
                  <a:cubicBezTo>
                    <a:pt x="1285240" y="1509903"/>
                    <a:pt x="1515364" y="1391539"/>
                    <a:pt x="1698117" y="1201420"/>
                  </a:cubicBezTo>
                  <a:cubicBezTo>
                    <a:pt x="1765681" y="1130935"/>
                    <a:pt x="1815719" y="1141603"/>
                    <a:pt x="1891030" y="1187069"/>
                  </a:cubicBezTo>
                  <a:cubicBezTo>
                    <a:pt x="1995932" y="1250569"/>
                    <a:pt x="2113026" y="1291590"/>
                    <a:pt x="2240026" y="1289939"/>
                  </a:cubicBezTo>
                  <a:cubicBezTo>
                    <a:pt x="2292096" y="1289558"/>
                    <a:pt x="2339594" y="1270635"/>
                    <a:pt x="2346960" y="1215771"/>
                  </a:cubicBezTo>
                  <a:cubicBezTo>
                    <a:pt x="2355215" y="1155954"/>
                    <a:pt x="2305177" y="1141222"/>
                    <a:pt x="2256790" y="1126109"/>
                  </a:cubicBezTo>
                  <a:cubicBezTo>
                    <a:pt x="1898777" y="1012190"/>
                    <a:pt x="1900809" y="1012571"/>
                    <a:pt x="2090928" y="679196"/>
                  </a:cubicBezTo>
                  <a:cubicBezTo>
                    <a:pt x="2175256" y="531241"/>
                    <a:pt x="2242439" y="373634"/>
                    <a:pt x="2329307" y="227330"/>
                  </a:cubicBezTo>
                  <a:cubicBezTo>
                    <a:pt x="2450592" y="23368"/>
                    <a:pt x="2545588" y="0"/>
                    <a:pt x="2748026" y="130175"/>
                  </a:cubicBezTo>
                  <a:cubicBezTo>
                    <a:pt x="3096260" y="354330"/>
                    <a:pt x="3344926" y="680847"/>
                    <a:pt x="3530092" y="1035177"/>
                  </a:cubicBezTo>
                  <a:cubicBezTo>
                    <a:pt x="3812794" y="1575943"/>
                    <a:pt x="4172458" y="2028190"/>
                    <a:pt x="4702556" y="2337943"/>
                  </a:cubicBezTo>
                  <a:cubicBezTo>
                    <a:pt x="4743069" y="2361692"/>
                    <a:pt x="4778375" y="2396109"/>
                    <a:pt x="4813935" y="2428113"/>
                  </a:cubicBezTo>
                  <a:cubicBezTo>
                    <a:pt x="4974971" y="2574417"/>
                    <a:pt x="4954905" y="2696083"/>
                    <a:pt x="4745101" y="2745232"/>
                  </a:cubicBezTo>
                  <a:cubicBezTo>
                    <a:pt x="3895471" y="2943987"/>
                    <a:pt x="3042158" y="3126232"/>
                    <a:pt x="2167128" y="3173730"/>
                  </a:cubicBezTo>
                  <a:cubicBezTo>
                    <a:pt x="2119630" y="3176143"/>
                    <a:pt x="2071624" y="3173730"/>
                    <a:pt x="2023745" y="3173730"/>
                  </a:cubicBezTo>
                  <a:close/>
                  <a:moveTo>
                    <a:pt x="3352292" y="1320800"/>
                  </a:moveTo>
                  <a:cubicBezTo>
                    <a:pt x="3349879" y="1228598"/>
                    <a:pt x="3308096" y="1174496"/>
                    <a:pt x="3218688" y="1171702"/>
                  </a:cubicBezTo>
                  <a:cubicBezTo>
                    <a:pt x="3120390" y="1168400"/>
                    <a:pt x="3066669" y="1221740"/>
                    <a:pt x="3067939" y="1319149"/>
                  </a:cubicBezTo>
                  <a:cubicBezTo>
                    <a:pt x="3069209" y="1409700"/>
                    <a:pt x="3131439" y="1453515"/>
                    <a:pt x="3212592" y="1455166"/>
                  </a:cubicBezTo>
                  <a:cubicBezTo>
                    <a:pt x="3298190" y="1456817"/>
                    <a:pt x="3347339" y="1404366"/>
                    <a:pt x="3352673" y="1320800"/>
                  </a:cubicBezTo>
                  <a:close/>
                  <a:moveTo>
                    <a:pt x="4247769" y="2445766"/>
                  </a:moveTo>
                  <a:cubicBezTo>
                    <a:pt x="4228973" y="2360549"/>
                    <a:pt x="4182999" y="2307717"/>
                    <a:pt x="4092956" y="2313051"/>
                  </a:cubicBezTo>
                  <a:cubicBezTo>
                    <a:pt x="4000373" y="2318385"/>
                    <a:pt x="3959352" y="2377821"/>
                    <a:pt x="3965194" y="2463800"/>
                  </a:cubicBezTo>
                  <a:cubicBezTo>
                    <a:pt x="3970909" y="2550668"/>
                    <a:pt x="4023360" y="2603881"/>
                    <a:pt x="4113022" y="2595753"/>
                  </a:cubicBezTo>
                  <a:cubicBezTo>
                    <a:pt x="4198620" y="2587498"/>
                    <a:pt x="4242054" y="2529840"/>
                    <a:pt x="4248150" y="2446274"/>
                  </a:cubicBezTo>
                  <a:close/>
                  <a:moveTo>
                    <a:pt x="2618994" y="2037080"/>
                  </a:moveTo>
                  <a:cubicBezTo>
                    <a:pt x="2607564" y="1967484"/>
                    <a:pt x="2568956" y="1913763"/>
                    <a:pt x="2491613" y="1911350"/>
                  </a:cubicBezTo>
                  <a:cubicBezTo>
                    <a:pt x="2406015" y="1908429"/>
                    <a:pt x="2346960" y="1959229"/>
                    <a:pt x="2350643" y="2044954"/>
                  </a:cubicBezTo>
                  <a:cubicBezTo>
                    <a:pt x="2353056" y="2112518"/>
                    <a:pt x="2390013" y="2178050"/>
                    <a:pt x="2473579" y="2178050"/>
                  </a:cubicBezTo>
                  <a:cubicBezTo>
                    <a:pt x="2559558" y="2178050"/>
                    <a:pt x="2606675" y="2126869"/>
                    <a:pt x="2618994" y="2036699"/>
                  </a:cubicBezTo>
                  <a:close/>
                  <a:moveTo>
                    <a:pt x="1552194" y="1779778"/>
                  </a:moveTo>
                  <a:cubicBezTo>
                    <a:pt x="1550162" y="1692529"/>
                    <a:pt x="1504696" y="1651127"/>
                    <a:pt x="1425575" y="1653159"/>
                  </a:cubicBezTo>
                  <a:cubicBezTo>
                    <a:pt x="1346073" y="1655191"/>
                    <a:pt x="1303528" y="1703197"/>
                    <a:pt x="1303909" y="1782191"/>
                  </a:cubicBezTo>
                  <a:cubicBezTo>
                    <a:pt x="1304290" y="1863344"/>
                    <a:pt x="1352296" y="1905889"/>
                    <a:pt x="1430909" y="1904238"/>
                  </a:cubicBezTo>
                  <a:cubicBezTo>
                    <a:pt x="1511173" y="1902587"/>
                    <a:pt x="1549654" y="1853819"/>
                    <a:pt x="1552194" y="1779651"/>
                  </a:cubicBezTo>
                  <a:close/>
                  <a:moveTo>
                    <a:pt x="2593975" y="717169"/>
                  </a:moveTo>
                  <a:cubicBezTo>
                    <a:pt x="2582037" y="647573"/>
                    <a:pt x="2539873" y="605790"/>
                    <a:pt x="2472309" y="609473"/>
                  </a:cubicBezTo>
                  <a:cubicBezTo>
                    <a:pt x="2414143" y="612775"/>
                    <a:pt x="2375281" y="654177"/>
                    <a:pt x="2375281" y="716407"/>
                  </a:cubicBezTo>
                  <a:cubicBezTo>
                    <a:pt x="2375281" y="785622"/>
                    <a:pt x="2411349" y="834009"/>
                    <a:pt x="2482596" y="833120"/>
                  </a:cubicBezTo>
                  <a:cubicBezTo>
                    <a:pt x="2551430" y="832358"/>
                    <a:pt x="2587879" y="785622"/>
                    <a:pt x="2593975" y="717169"/>
                  </a:cubicBezTo>
                  <a:close/>
                  <a:moveTo>
                    <a:pt x="2027428" y="2420239"/>
                  </a:moveTo>
                  <a:cubicBezTo>
                    <a:pt x="2012315" y="2356739"/>
                    <a:pt x="1981962" y="2307590"/>
                    <a:pt x="1907413" y="2311654"/>
                  </a:cubicBezTo>
                  <a:cubicBezTo>
                    <a:pt x="1845183" y="2315337"/>
                    <a:pt x="1807083" y="2353437"/>
                    <a:pt x="1806575" y="2413635"/>
                  </a:cubicBezTo>
                  <a:cubicBezTo>
                    <a:pt x="1806194" y="2486152"/>
                    <a:pt x="1854073" y="2520188"/>
                    <a:pt x="1923288" y="2520188"/>
                  </a:cubicBezTo>
                  <a:cubicBezTo>
                    <a:pt x="1987550" y="2520188"/>
                    <a:pt x="2016252" y="2477643"/>
                    <a:pt x="2027301" y="2420239"/>
                  </a:cubicBezTo>
                  <a:close/>
                  <a:moveTo>
                    <a:pt x="3458210" y="2149475"/>
                  </a:moveTo>
                  <a:cubicBezTo>
                    <a:pt x="3520440" y="2140458"/>
                    <a:pt x="3557778" y="2104771"/>
                    <a:pt x="3555746" y="2041271"/>
                  </a:cubicBezTo>
                  <a:cubicBezTo>
                    <a:pt x="3553714" y="1976501"/>
                    <a:pt x="3512693" y="1943354"/>
                    <a:pt x="3448812" y="1943735"/>
                  </a:cubicBezTo>
                  <a:cubicBezTo>
                    <a:pt x="3382010" y="1944116"/>
                    <a:pt x="3349244" y="1982216"/>
                    <a:pt x="3353308" y="2047748"/>
                  </a:cubicBezTo>
                  <a:cubicBezTo>
                    <a:pt x="3357372" y="2110867"/>
                    <a:pt x="3391789" y="2146935"/>
                    <a:pt x="3458210" y="2149348"/>
                  </a:cubicBezTo>
                  <a:close/>
                  <a:moveTo>
                    <a:pt x="2249297" y="1580261"/>
                  </a:moveTo>
                  <a:cubicBezTo>
                    <a:pt x="2246884" y="1522857"/>
                    <a:pt x="2212848" y="1497965"/>
                    <a:pt x="2157476" y="1499997"/>
                  </a:cubicBezTo>
                  <a:cubicBezTo>
                    <a:pt x="2109089" y="1501648"/>
                    <a:pt x="2084959" y="1531493"/>
                    <a:pt x="2084197" y="1578229"/>
                  </a:cubicBezTo>
                  <a:cubicBezTo>
                    <a:pt x="2083435" y="1624965"/>
                    <a:pt x="2107946" y="1655699"/>
                    <a:pt x="2154301" y="1660525"/>
                  </a:cubicBezTo>
                  <a:cubicBezTo>
                    <a:pt x="2209546" y="1666240"/>
                    <a:pt x="2243963" y="1640459"/>
                    <a:pt x="2249297" y="1580642"/>
                  </a:cubicBezTo>
                  <a:close/>
                  <a:moveTo>
                    <a:pt x="905383" y="2589784"/>
                  </a:moveTo>
                  <a:cubicBezTo>
                    <a:pt x="957834" y="2576322"/>
                    <a:pt x="988568" y="2546350"/>
                    <a:pt x="983234" y="2491105"/>
                  </a:cubicBezTo>
                  <a:cubicBezTo>
                    <a:pt x="978789" y="2446401"/>
                    <a:pt x="950468" y="2416175"/>
                    <a:pt x="907034" y="2414143"/>
                  </a:cubicBezTo>
                  <a:cubicBezTo>
                    <a:pt x="851281" y="2411730"/>
                    <a:pt x="820547" y="2450211"/>
                    <a:pt x="819404" y="2501392"/>
                  </a:cubicBezTo>
                  <a:cubicBezTo>
                    <a:pt x="818134" y="2554605"/>
                    <a:pt x="852551" y="2584577"/>
                    <a:pt x="905891" y="2589911"/>
                  </a:cubicBezTo>
                  <a:close/>
                  <a:moveTo>
                    <a:pt x="2918587" y="2755773"/>
                  </a:moveTo>
                  <a:cubicBezTo>
                    <a:pt x="2960370" y="2739009"/>
                    <a:pt x="2995168" y="2712720"/>
                    <a:pt x="2988691" y="2656205"/>
                  </a:cubicBezTo>
                  <a:cubicBezTo>
                    <a:pt x="2982087" y="2598420"/>
                    <a:pt x="2943606" y="2575560"/>
                    <a:pt x="2891663" y="2583307"/>
                  </a:cubicBezTo>
                  <a:cubicBezTo>
                    <a:pt x="2848610" y="2589911"/>
                    <a:pt x="2820797" y="2620645"/>
                    <a:pt x="2824099" y="2667254"/>
                  </a:cubicBezTo>
                  <a:cubicBezTo>
                    <a:pt x="2827782" y="2720975"/>
                    <a:pt x="2858897" y="2750439"/>
                    <a:pt x="2918714" y="2755773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069680" y="3616380"/>
            <a:ext cx="2015280" cy="2032560"/>
            <a:chOff x="0" y="0"/>
            <a:chExt cx="2687040" cy="2710080"/>
          </a:xfrm>
        </p:grpSpPr>
        <p:sp>
          <p:nvSpPr>
            <p:cNvPr id="14" name="Freeform 14"/>
            <p:cNvSpPr/>
            <p:nvPr/>
          </p:nvSpPr>
          <p:spPr>
            <a:xfrm>
              <a:off x="-3429" y="-83820"/>
              <a:ext cx="2705608" cy="2856865"/>
            </a:xfrm>
            <a:custGeom>
              <a:avLst/>
              <a:gdLst/>
              <a:ahLst/>
              <a:cxnLst/>
              <a:rect l="l" t="t" r="r" b="b"/>
              <a:pathLst>
                <a:path w="2705608" h="2856865">
                  <a:moveTo>
                    <a:pt x="2006219" y="2618867"/>
                  </a:moveTo>
                  <a:cubicBezTo>
                    <a:pt x="1877568" y="2645029"/>
                    <a:pt x="1812036" y="2538984"/>
                    <a:pt x="1726057" y="2480818"/>
                  </a:cubicBezTo>
                  <a:cubicBezTo>
                    <a:pt x="1368044" y="2237486"/>
                    <a:pt x="1194689" y="1851533"/>
                    <a:pt x="977138" y="1499235"/>
                  </a:cubicBezTo>
                  <a:cubicBezTo>
                    <a:pt x="735838" y="1109218"/>
                    <a:pt x="477393" y="733552"/>
                    <a:pt x="66929" y="496824"/>
                  </a:cubicBezTo>
                  <a:cubicBezTo>
                    <a:pt x="31623" y="476377"/>
                    <a:pt x="0" y="458343"/>
                    <a:pt x="3683" y="405130"/>
                  </a:cubicBezTo>
                  <a:cubicBezTo>
                    <a:pt x="21336" y="150749"/>
                    <a:pt x="296164" y="0"/>
                    <a:pt x="512572" y="133477"/>
                  </a:cubicBezTo>
                  <a:cubicBezTo>
                    <a:pt x="755396" y="283464"/>
                    <a:pt x="928751" y="507492"/>
                    <a:pt x="1088517" y="735330"/>
                  </a:cubicBezTo>
                  <a:cubicBezTo>
                    <a:pt x="1267968" y="991362"/>
                    <a:pt x="1419987" y="1267079"/>
                    <a:pt x="1582547" y="1534541"/>
                  </a:cubicBezTo>
                  <a:cubicBezTo>
                    <a:pt x="1609979" y="1579626"/>
                    <a:pt x="1652143" y="1628775"/>
                    <a:pt x="1572768" y="1667637"/>
                  </a:cubicBezTo>
                  <a:cubicBezTo>
                    <a:pt x="1514221" y="1696339"/>
                    <a:pt x="1490853" y="1743456"/>
                    <a:pt x="1525270" y="1800733"/>
                  </a:cubicBezTo>
                  <a:cubicBezTo>
                    <a:pt x="1555115" y="1850771"/>
                    <a:pt x="1610106" y="1844167"/>
                    <a:pt x="1653540" y="1822450"/>
                  </a:cubicBezTo>
                  <a:cubicBezTo>
                    <a:pt x="1735836" y="1781048"/>
                    <a:pt x="1790827" y="1810512"/>
                    <a:pt x="1851025" y="1869948"/>
                  </a:cubicBezTo>
                  <a:cubicBezTo>
                    <a:pt x="2035810" y="2052193"/>
                    <a:pt x="2242312" y="2207133"/>
                    <a:pt x="2464308" y="2343531"/>
                  </a:cubicBezTo>
                  <a:cubicBezTo>
                    <a:pt x="2538095" y="2388616"/>
                    <a:pt x="2600325" y="2456561"/>
                    <a:pt x="2657221" y="2523363"/>
                  </a:cubicBezTo>
                  <a:cubicBezTo>
                    <a:pt x="2698623" y="2571750"/>
                    <a:pt x="2705608" y="2632329"/>
                    <a:pt x="2654808" y="2690114"/>
                  </a:cubicBezTo>
                  <a:cubicBezTo>
                    <a:pt x="2507361" y="2856865"/>
                    <a:pt x="2118106" y="2815082"/>
                    <a:pt x="2005838" y="2618486"/>
                  </a:cubicBezTo>
                  <a:cubicBezTo>
                    <a:pt x="2018919" y="2620137"/>
                    <a:pt x="2033270" y="2619248"/>
                    <a:pt x="2045208" y="2624201"/>
                  </a:cubicBezTo>
                  <a:cubicBezTo>
                    <a:pt x="2146427" y="2669286"/>
                    <a:pt x="2230755" y="2670429"/>
                    <a:pt x="2255393" y="2537333"/>
                  </a:cubicBezTo>
                  <a:cubicBezTo>
                    <a:pt x="2269744" y="2459101"/>
                    <a:pt x="2227580" y="2396363"/>
                    <a:pt x="2153412" y="2392299"/>
                  </a:cubicBezTo>
                  <a:cubicBezTo>
                    <a:pt x="2030476" y="2385695"/>
                    <a:pt x="1997329" y="2469769"/>
                    <a:pt x="2008378" y="2578735"/>
                  </a:cubicBezTo>
                  <a:cubicBezTo>
                    <a:pt x="2009648" y="2591816"/>
                    <a:pt x="2007616" y="2605405"/>
                    <a:pt x="2006727" y="2618486"/>
                  </a:cubicBezTo>
                  <a:close/>
                  <a:moveTo>
                    <a:pt x="666496" y="760349"/>
                  </a:moveTo>
                  <a:cubicBezTo>
                    <a:pt x="680466" y="842645"/>
                    <a:pt x="727075" y="893953"/>
                    <a:pt x="812800" y="899668"/>
                  </a:cubicBezTo>
                  <a:cubicBezTo>
                    <a:pt x="907034" y="906272"/>
                    <a:pt x="952119" y="843534"/>
                    <a:pt x="956945" y="763651"/>
                  </a:cubicBezTo>
                  <a:cubicBezTo>
                    <a:pt x="962279" y="675513"/>
                    <a:pt x="897509" y="629285"/>
                    <a:pt x="816483" y="621538"/>
                  </a:cubicBezTo>
                  <a:cubicBezTo>
                    <a:pt x="721868" y="612140"/>
                    <a:pt x="693547" y="686689"/>
                    <a:pt x="667004" y="760349"/>
                  </a:cubicBezTo>
                  <a:close/>
                  <a:moveTo>
                    <a:pt x="1346581" y="1529334"/>
                  </a:moveTo>
                  <a:cubicBezTo>
                    <a:pt x="1341628" y="1484249"/>
                    <a:pt x="1320419" y="1448689"/>
                    <a:pt x="1273302" y="1446530"/>
                  </a:cubicBezTo>
                  <a:cubicBezTo>
                    <a:pt x="1215517" y="1443609"/>
                    <a:pt x="1185672" y="1480947"/>
                    <a:pt x="1187323" y="1536192"/>
                  </a:cubicBezTo>
                  <a:cubicBezTo>
                    <a:pt x="1188593" y="1580388"/>
                    <a:pt x="1214755" y="1618107"/>
                    <a:pt x="1259459" y="1621028"/>
                  </a:cubicBezTo>
                  <a:cubicBezTo>
                    <a:pt x="1317244" y="1624711"/>
                    <a:pt x="1340612" y="1582166"/>
                    <a:pt x="1346708" y="1529207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787640" y="3730860"/>
            <a:ext cx="1963980" cy="2026620"/>
            <a:chOff x="0" y="0"/>
            <a:chExt cx="2618640" cy="2702160"/>
          </a:xfrm>
        </p:grpSpPr>
        <p:sp>
          <p:nvSpPr>
            <p:cNvPr id="16" name="Freeform 16"/>
            <p:cNvSpPr/>
            <p:nvPr/>
          </p:nvSpPr>
          <p:spPr>
            <a:xfrm>
              <a:off x="-508" y="-60706"/>
              <a:ext cx="2685923" cy="2792095"/>
            </a:xfrm>
            <a:custGeom>
              <a:avLst/>
              <a:gdLst/>
              <a:ahLst/>
              <a:cxnLst/>
              <a:rect l="l" t="t" r="r" b="b"/>
              <a:pathLst>
                <a:path w="2685923" h="2792095">
                  <a:moveTo>
                    <a:pt x="285242" y="2105787"/>
                  </a:moveTo>
                  <a:cubicBezTo>
                    <a:pt x="370840" y="1813687"/>
                    <a:pt x="562610" y="1595755"/>
                    <a:pt x="823976" y="1467612"/>
                  </a:cubicBezTo>
                  <a:cubicBezTo>
                    <a:pt x="1370076" y="1200150"/>
                    <a:pt x="1756029" y="769239"/>
                    <a:pt x="2108708" y="296164"/>
                  </a:cubicBezTo>
                  <a:cubicBezTo>
                    <a:pt x="2141093" y="252730"/>
                    <a:pt x="2178812" y="212217"/>
                    <a:pt x="2216912" y="173736"/>
                  </a:cubicBezTo>
                  <a:cubicBezTo>
                    <a:pt x="2295144" y="95123"/>
                    <a:pt x="2378710" y="0"/>
                    <a:pt x="2491359" y="112268"/>
                  </a:cubicBezTo>
                  <a:cubicBezTo>
                    <a:pt x="2585212" y="205613"/>
                    <a:pt x="2685923" y="292481"/>
                    <a:pt x="2560193" y="457581"/>
                  </a:cubicBezTo>
                  <a:cubicBezTo>
                    <a:pt x="2437638" y="617728"/>
                    <a:pt x="2364740" y="815594"/>
                    <a:pt x="2267331" y="995045"/>
                  </a:cubicBezTo>
                  <a:cubicBezTo>
                    <a:pt x="2057527" y="1380109"/>
                    <a:pt x="1749425" y="1657858"/>
                    <a:pt x="1346327" y="1831086"/>
                  </a:cubicBezTo>
                  <a:cubicBezTo>
                    <a:pt x="934593" y="2007997"/>
                    <a:pt x="603123" y="2282444"/>
                    <a:pt x="356489" y="2656078"/>
                  </a:cubicBezTo>
                  <a:cubicBezTo>
                    <a:pt x="307340" y="2730627"/>
                    <a:pt x="269240" y="2792095"/>
                    <a:pt x="164719" y="2748661"/>
                  </a:cubicBezTo>
                  <a:cubicBezTo>
                    <a:pt x="89789" y="2717546"/>
                    <a:pt x="0" y="2710561"/>
                    <a:pt x="381" y="2599182"/>
                  </a:cubicBezTo>
                  <a:cubicBezTo>
                    <a:pt x="381" y="2496820"/>
                    <a:pt x="54102" y="2434463"/>
                    <a:pt x="147447" y="2402586"/>
                  </a:cubicBezTo>
                  <a:cubicBezTo>
                    <a:pt x="258064" y="2364867"/>
                    <a:pt x="362077" y="2314067"/>
                    <a:pt x="450596" y="2237105"/>
                  </a:cubicBezTo>
                  <a:cubicBezTo>
                    <a:pt x="502158" y="2192401"/>
                    <a:pt x="570992" y="2137537"/>
                    <a:pt x="527177" y="2067941"/>
                  </a:cubicBezTo>
                  <a:cubicBezTo>
                    <a:pt x="472313" y="1981073"/>
                    <a:pt x="409575" y="2060575"/>
                    <a:pt x="353441" y="2089658"/>
                  </a:cubicBezTo>
                  <a:cubicBezTo>
                    <a:pt x="335407" y="2099056"/>
                    <a:pt x="318643" y="2110994"/>
                    <a:pt x="301371" y="2121662"/>
                  </a:cubicBezTo>
                  <a:cubicBezTo>
                    <a:pt x="296037" y="2115947"/>
                    <a:pt x="290703" y="2110613"/>
                    <a:pt x="285369" y="2105660"/>
                  </a:cubicBezTo>
                  <a:close/>
                  <a:moveTo>
                    <a:pt x="1892808" y="1171829"/>
                  </a:moveTo>
                  <a:cubicBezTo>
                    <a:pt x="1889887" y="1089533"/>
                    <a:pt x="1846453" y="1046861"/>
                    <a:pt x="1765046" y="1047750"/>
                  </a:cubicBezTo>
                  <a:cubicBezTo>
                    <a:pt x="1693291" y="1048512"/>
                    <a:pt x="1651127" y="1088263"/>
                    <a:pt x="1646301" y="1160018"/>
                  </a:cubicBezTo>
                  <a:cubicBezTo>
                    <a:pt x="1640967" y="1240282"/>
                    <a:pt x="1677797" y="1291082"/>
                    <a:pt x="1761871" y="1294765"/>
                  </a:cubicBezTo>
                  <a:cubicBezTo>
                    <a:pt x="1844167" y="1298448"/>
                    <a:pt x="1885569" y="1252220"/>
                    <a:pt x="1892935" y="1171829"/>
                  </a:cubicBezTo>
                  <a:close/>
                  <a:moveTo>
                    <a:pt x="2337054" y="479933"/>
                  </a:moveTo>
                  <a:cubicBezTo>
                    <a:pt x="2322703" y="456946"/>
                    <a:pt x="2310892" y="411480"/>
                    <a:pt x="2262505" y="414782"/>
                  </a:cubicBezTo>
                  <a:cubicBezTo>
                    <a:pt x="2198243" y="419227"/>
                    <a:pt x="2170303" y="462661"/>
                    <a:pt x="2178050" y="525399"/>
                  </a:cubicBezTo>
                  <a:cubicBezTo>
                    <a:pt x="2183765" y="570865"/>
                    <a:pt x="2211197" y="599567"/>
                    <a:pt x="2259584" y="591820"/>
                  </a:cubicBezTo>
                  <a:cubicBezTo>
                    <a:pt x="2312797" y="583565"/>
                    <a:pt x="2339848" y="549275"/>
                    <a:pt x="2337435" y="480441"/>
                  </a:cubicBezTo>
                  <a:close/>
                  <a:moveTo>
                    <a:pt x="1117854" y="1680591"/>
                  </a:moveTo>
                  <a:cubicBezTo>
                    <a:pt x="1111250" y="1638808"/>
                    <a:pt x="1089152" y="1601978"/>
                    <a:pt x="1043305" y="1599438"/>
                  </a:cubicBezTo>
                  <a:cubicBezTo>
                    <a:pt x="986790" y="1596136"/>
                    <a:pt x="954024" y="1632585"/>
                    <a:pt x="955167" y="1688338"/>
                  </a:cubicBezTo>
                  <a:cubicBezTo>
                    <a:pt x="955929" y="1732153"/>
                    <a:pt x="980567" y="1769872"/>
                    <a:pt x="1027303" y="1773174"/>
                  </a:cubicBezTo>
                  <a:cubicBezTo>
                    <a:pt x="1086358" y="1777238"/>
                    <a:pt x="1109599" y="1735963"/>
                    <a:pt x="1117854" y="1680591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991220" y="5264460"/>
            <a:ext cx="21600" cy="22680"/>
            <a:chOff x="0" y="0"/>
            <a:chExt cx="28800" cy="302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829" cy="30226"/>
            </a:xfrm>
            <a:custGeom>
              <a:avLst/>
              <a:gdLst/>
              <a:ahLst/>
              <a:cxnLst/>
              <a:rect l="l" t="t" r="r" b="b"/>
              <a:pathLst>
                <a:path w="28829" h="30226">
                  <a:moveTo>
                    <a:pt x="28829" y="16383"/>
                  </a:moveTo>
                  <a:cubicBezTo>
                    <a:pt x="19304" y="20828"/>
                    <a:pt x="9525" y="25781"/>
                    <a:pt x="0" y="30226"/>
                  </a:cubicBezTo>
                  <a:cubicBezTo>
                    <a:pt x="4064" y="20447"/>
                    <a:pt x="8636" y="10160"/>
                    <a:pt x="12700" y="0"/>
                  </a:cubicBezTo>
                  <a:cubicBezTo>
                    <a:pt x="18034" y="4953"/>
                    <a:pt x="23368" y="10668"/>
                    <a:pt x="28702" y="16002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342920" y="4843260"/>
            <a:ext cx="213300" cy="212760"/>
            <a:chOff x="0" y="0"/>
            <a:chExt cx="284400" cy="283680"/>
          </a:xfrm>
        </p:grpSpPr>
        <p:sp>
          <p:nvSpPr>
            <p:cNvPr id="20" name="Freeform 20"/>
            <p:cNvSpPr/>
            <p:nvPr/>
          </p:nvSpPr>
          <p:spPr>
            <a:xfrm>
              <a:off x="-1270" y="-3175"/>
              <a:ext cx="285623" cy="288417"/>
            </a:xfrm>
            <a:custGeom>
              <a:avLst/>
              <a:gdLst/>
              <a:ahLst/>
              <a:cxnLst/>
              <a:rect l="l" t="t" r="r" b="b"/>
              <a:pathLst>
                <a:path w="285623" h="288417">
                  <a:moveTo>
                    <a:pt x="285623" y="152400"/>
                  </a:moveTo>
                  <a:cubicBezTo>
                    <a:pt x="280289" y="235966"/>
                    <a:pt x="231140" y="288417"/>
                    <a:pt x="145669" y="286766"/>
                  </a:cubicBezTo>
                  <a:cubicBezTo>
                    <a:pt x="64770" y="285242"/>
                    <a:pt x="2540" y="241300"/>
                    <a:pt x="1270" y="150749"/>
                  </a:cubicBezTo>
                  <a:cubicBezTo>
                    <a:pt x="0" y="53340"/>
                    <a:pt x="53721" y="0"/>
                    <a:pt x="151892" y="3302"/>
                  </a:cubicBezTo>
                  <a:cubicBezTo>
                    <a:pt x="241046" y="6604"/>
                    <a:pt x="283210" y="60325"/>
                    <a:pt x="285242" y="15240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014680" y="5698620"/>
            <a:ext cx="212760" cy="212760"/>
            <a:chOff x="0" y="0"/>
            <a:chExt cx="283680" cy="283680"/>
          </a:xfrm>
        </p:grpSpPr>
        <p:sp>
          <p:nvSpPr>
            <p:cNvPr id="22" name="Freeform 22"/>
            <p:cNvSpPr/>
            <p:nvPr/>
          </p:nvSpPr>
          <p:spPr>
            <a:xfrm>
              <a:off x="-5207" y="-4953"/>
              <a:ext cx="288925" cy="296291"/>
            </a:xfrm>
            <a:custGeom>
              <a:avLst/>
              <a:gdLst/>
              <a:ahLst/>
              <a:cxnLst/>
              <a:rect l="l" t="t" r="r" b="b"/>
              <a:pathLst>
                <a:path w="288925" h="296291">
                  <a:moveTo>
                    <a:pt x="288925" y="138303"/>
                  </a:moveTo>
                  <a:cubicBezTo>
                    <a:pt x="283210" y="221742"/>
                    <a:pt x="239776" y="279908"/>
                    <a:pt x="153670" y="287655"/>
                  </a:cubicBezTo>
                  <a:cubicBezTo>
                    <a:pt x="64389" y="296291"/>
                    <a:pt x="11430" y="242697"/>
                    <a:pt x="5715" y="155956"/>
                  </a:cubicBezTo>
                  <a:cubicBezTo>
                    <a:pt x="0" y="70358"/>
                    <a:pt x="41021" y="11049"/>
                    <a:pt x="133604" y="5334"/>
                  </a:cubicBezTo>
                  <a:cubicBezTo>
                    <a:pt x="224155" y="0"/>
                    <a:pt x="269621" y="52832"/>
                    <a:pt x="288544" y="137922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805080" y="5398380"/>
            <a:ext cx="201420" cy="200340"/>
            <a:chOff x="0" y="0"/>
            <a:chExt cx="268560" cy="267120"/>
          </a:xfrm>
        </p:grpSpPr>
        <p:sp>
          <p:nvSpPr>
            <p:cNvPr id="24" name="Freeform 24"/>
            <p:cNvSpPr/>
            <p:nvPr/>
          </p:nvSpPr>
          <p:spPr>
            <a:xfrm>
              <a:off x="-3175" y="-2794"/>
              <a:ext cx="271780" cy="269875"/>
            </a:xfrm>
            <a:custGeom>
              <a:avLst/>
              <a:gdLst/>
              <a:ahLst/>
              <a:cxnLst/>
              <a:rect l="l" t="t" r="r" b="b"/>
              <a:pathLst>
                <a:path w="271780" h="269875">
                  <a:moveTo>
                    <a:pt x="271780" y="128397"/>
                  </a:moveTo>
                  <a:cubicBezTo>
                    <a:pt x="259080" y="218694"/>
                    <a:pt x="211963" y="269494"/>
                    <a:pt x="126238" y="269875"/>
                  </a:cubicBezTo>
                  <a:cubicBezTo>
                    <a:pt x="42672" y="269875"/>
                    <a:pt x="6223" y="204216"/>
                    <a:pt x="3302" y="136525"/>
                  </a:cubicBezTo>
                  <a:cubicBezTo>
                    <a:pt x="0" y="50927"/>
                    <a:pt x="59055" y="0"/>
                    <a:pt x="144272" y="2921"/>
                  </a:cubicBezTo>
                  <a:cubicBezTo>
                    <a:pt x="221361" y="5334"/>
                    <a:pt x="260223" y="59055"/>
                    <a:pt x="271780" y="128778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019920" y="5205600"/>
            <a:ext cx="186300" cy="188460"/>
            <a:chOff x="0" y="0"/>
            <a:chExt cx="248400" cy="251280"/>
          </a:xfrm>
        </p:grpSpPr>
        <p:sp>
          <p:nvSpPr>
            <p:cNvPr id="26" name="Freeform 26"/>
            <p:cNvSpPr/>
            <p:nvPr/>
          </p:nvSpPr>
          <p:spPr>
            <a:xfrm>
              <a:off x="-381" y="-1905"/>
              <a:ext cx="248793" cy="254508"/>
            </a:xfrm>
            <a:custGeom>
              <a:avLst/>
              <a:gdLst/>
              <a:ahLst/>
              <a:cxnLst/>
              <a:rect l="l" t="t" r="r" b="b"/>
              <a:pathLst>
                <a:path w="248793" h="254508">
                  <a:moveTo>
                    <a:pt x="248793" y="128651"/>
                  </a:moveTo>
                  <a:cubicBezTo>
                    <a:pt x="246380" y="202819"/>
                    <a:pt x="208153" y="251587"/>
                    <a:pt x="127508" y="253238"/>
                  </a:cubicBezTo>
                  <a:cubicBezTo>
                    <a:pt x="48768" y="254508"/>
                    <a:pt x="889" y="212217"/>
                    <a:pt x="381" y="131191"/>
                  </a:cubicBezTo>
                  <a:cubicBezTo>
                    <a:pt x="0" y="51943"/>
                    <a:pt x="42545" y="4064"/>
                    <a:pt x="122174" y="2032"/>
                  </a:cubicBezTo>
                  <a:cubicBezTo>
                    <a:pt x="200914" y="0"/>
                    <a:pt x="246380" y="41402"/>
                    <a:pt x="248793" y="128651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6823440" y="4421520"/>
            <a:ext cx="164160" cy="167940"/>
            <a:chOff x="0" y="0"/>
            <a:chExt cx="218880" cy="223920"/>
          </a:xfrm>
        </p:grpSpPr>
        <p:sp>
          <p:nvSpPr>
            <p:cNvPr id="28" name="Freeform 28"/>
            <p:cNvSpPr/>
            <p:nvPr/>
          </p:nvSpPr>
          <p:spPr>
            <a:xfrm>
              <a:off x="0" y="-3429"/>
              <a:ext cx="218948" cy="228219"/>
            </a:xfrm>
            <a:custGeom>
              <a:avLst/>
              <a:gdLst/>
              <a:ahLst/>
              <a:cxnLst/>
              <a:rect l="l" t="t" r="r" b="b"/>
              <a:pathLst>
                <a:path w="218948" h="228219">
                  <a:moveTo>
                    <a:pt x="218821" y="111379"/>
                  </a:moveTo>
                  <a:cubicBezTo>
                    <a:pt x="212725" y="179832"/>
                    <a:pt x="176149" y="226441"/>
                    <a:pt x="107315" y="227330"/>
                  </a:cubicBezTo>
                  <a:cubicBezTo>
                    <a:pt x="36449" y="228219"/>
                    <a:pt x="0" y="180213"/>
                    <a:pt x="0" y="110617"/>
                  </a:cubicBezTo>
                  <a:cubicBezTo>
                    <a:pt x="0" y="48260"/>
                    <a:pt x="38989" y="6985"/>
                    <a:pt x="97155" y="3683"/>
                  </a:cubicBezTo>
                  <a:cubicBezTo>
                    <a:pt x="164846" y="0"/>
                    <a:pt x="207010" y="41783"/>
                    <a:pt x="218948" y="111379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6396840" y="5698620"/>
            <a:ext cx="165780" cy="156600"/>
            <a:chOff x="0" y="0"/>
            <a:chExt cx="221040" cy="208800"/>
          </a:xfrm>
        </p:grpSpPr>
        <p:sp>
          <p:nvSpPr>
            <p:cNvPr id="30" name="Freeform 30"/>
            <p:cNvSpPr/>
            <p:nvPr/>
          </p:nvSpPr>
          <p:spPr>
            <a:xfrm>
              <a:off x="-889" y="-3810"/>
              <a:ext cx="221869" cy="212598"/>
            </a:xfrm>
            <a:custGeom>
              <a:avLst/>
              <a:gdLst/>
              <a:ahLst/>
              <a:cxnLst/>
              <a:rect l="l" t="t" r="r" b="b"/>
              <a:pathLst>
                <a:path w="221869" h="212598">
                  <a:moveTo>
                    <a:pt x="221869" y="112649"/>
                  </a:moveTo>
                  <a:cubicBezTo>
                    <a:pt x="210439" y="170053"/>
                    <a:pt x="181737" y="212598"/>
                    <a:pt x="117729" y="212598"/>
                  </a:cubicBezTo>
                  <a:cubicBezTo>
                    <a:pt x="48387" y="212598"/>
                    <a:pt x="0" y="178562"/>
                    <a:pt x="889" y="106045"/>
                  </a:cubicBezTo>
                  <a:cubicBezTo>
                    <a:pt x="1270" y="45847"/>
                    <a:pt x="39497" y="7747"/>
                    <a:pt x="101727" y="4064"/>
                  </a:cubicBezTo>
                  <a:cubicBezTo>
                    <a:pt x="176403" y="0"/>
                    <a:pt x="206756" y="48768"/>
                    <a:pt x="221869" y="112649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7556760" y="5422680"/>
            <a:ext cx="152280" cy="154440"/>
            <a:chOff x="0" y="0"/>
            <a:chExt cx="203040" cy="205920"/>
          </a:xfrm>
        </p:grpSpPr>
        <p:sp>
          <p:nvSpPr>
            <p:cNvPr id="32" name="Freeform 32"/>
            <p:cNvSpPr/>
            <p:nvPr/>
          </p:nvSpPr>
          <p:spPr>
            <a:xfrm>
              <a:off x="-3810" y="-381"/>
              <a:ext cx="208788" cy="206375"/>
            </a:xfrm>
            <a:custGeom>
              <a:avLst/>
              <a:gdLst/>
              <a:ahLst/>
              <a:cxnLst/>
              <a:rect l="l" t="t" r="r" b="b"/>
              <a:pathLst>
                <a:path w="208788" h="206375">
                  <a:moveTo>
                    <a:pt x="109093" y="206248"/>
                  </a:moveTo>
                  <a:cubicBezTo>
                    <a:pt x="42672" y="204216"/>
                    <a:pt x="8255" y="167767"/>
                    <a:pt x="4191" y="104521"/>
                  </a:cubicBezTo>
                  <a:cubicBezTo>
                    <a:pt x="0" y="38989"/>
                    <a:pt x="32893" y="1270"/>
                    <a:pt x="99695" y="381"/>
                  </a:cubicBezTo>
                  <a:cubicBezTo>
                    <a:pt x="163703" y="0"/>
                    <a:pt x="204724" y="33147"/>
                    <a:pt x="206756" y="98044"/>
                  </a:cubicBezTo>
                  <a:cubicBezTo>
                    <a:pt x="208788" y="161671"/>
                    <a:pt x="171069" y="197358"/>
                    <a:pt x="109093" y="206375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6605280" y="5090040"/>
            <a:ext cx="123660" cy="120960"/>
            <a:chOff x="0" y="0"/>
            <a:chExt cx="164880" cy="161280"/>
          </a:xfrm>
        </p:grpSpPr>
        <p:sp>
          <p:nvSpPr>
            <p:cNvPr id="34" name="Freeform 34"/>
            <p:cNvSpPr/>
            <p:nvPr/>
          </p:nvSpPr>
          <p:spPr>
            <a:xfrm>
              <a:off x="-1143" y="-1905"/>
              <a:ext cx="165989" cy="168148"/>
            </a:xfrm>
            <a:custGeom>
              <a:avLst/>
              <a:gdLst/>
              <a:ahLst/>
              <a:cxnLst/>
              <a:rect l="l" t="t" r="r" b="b"/>
              <a:pathLst>
                <a:path w="165989" h="168148">
                  <a:moveTo>
                    <a:pt x="165989" y="82677"/>
                  </a:moveTo>
                  <a:cubicBezTo>
                    <a:pt x="160655" y="142367"/>
                    <a:pt x="126365" y="168148"/>
                    <a:pt x="71120" y="162433"/>
                  </a:cubicBezTo>
                  <a:cubicBezTo>
                    <a:pt x="24892" y="157480"/>
                    <a:pt x="0" y="126873"/>
                    <a:pt x="1143" y="80137"/>
                  </a:cubicBezTo>
                  <a:cubicBezTo>
                    <a:pt x="2032" y="33909"/>
                    <a:pt x="26162" y="4064"/>
                    <a:pt x="74422" y="2032"/>
                  </a:cubicBezTo>
                  <a:cubicBezTo>
                    <a:pt x="129667" y="0"/>
                    <a:pt x="163576" y="24892"/>
                    <a:pt x="165989" y="82169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5656500" y="5775300"/>
            <a:ext cx="123660" cy="131760"/>
            <a:chOff x="0" y="0"/>
            <a:chExt cx="164880" cy="175680"/>
          </a:xfrm>
        </p:grpSpPr>
        <p:sp>
          <p:nvSpPr>
            <p:cNvPr id="36" name="Freeform 36"/>
            <p:cNvSpPr/>
            <p:nvPr/>
          </p:nvSpPr>
          <p:spPr>
            <a:xfrm>
              <a:off x="-762" y="-2667"/>
              <a:ext cx="170688" cy="178308"/>
            </a:xfrm>
            <a:custGeom>
              <a:avLst/>
              <a:gdLst/>
              <a:ahLst/>
              <a:cxnLst/>
              <a:rect l="l" t="t" r="r" b="b"/>
              <a:pathLst>
                <a:path w="170688" h="178308">
                  <a:moveTo>
                    <a:pt x="87376" y="178308"/>
                  </a:moveTo>
                  <a:cubicBezTo>
                    <a:pt x="34417" y="173482"/>
                    <a:pt x="0" y="143129"/>
                    <a:pt x="762" y="89916"/>
                  </a:cubicBezTo>
                  <a:cubicBezTo>
                    <a:pt x="2032" y="38862"/>
                    <a:pt x="32385" y="0"/>
                    <a:pt x="88646" y="2794"/>
                  </a:cubicBezTo>
                  <a:cubicBezTo>
                    <a:pt x="132207" y="4826"/>
                    <a:pt x="160528" y="35052"/>
                    <a:pt x="164973" y="79756"/>
                  </a:cubicBezTo>
                  <a:cubicBezTo>
                    <a:pt x="170688" y="135001"/>
                    <a:pt x="139573" y="164846"/>
                    <a:pt x="86995" y="178308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7159320" y="5901120"/>
            <a:ext cx="124200" cy="130680"/>
            <a:chOff x="0" y="0"/>
            <a:chExt cx="165600" cy="174240"/>
          </a:xfrm>
        </p:grpSpPr>
        <p:sp>
          <p:nvSpPr>
            <p:cNvPr id="38" name="Freeform 38"/>
            <p:cNvSpPr/>
            <p:nvPr/>
          </p:nvSpPr>
          <p:spPr>
            <a:xfrm>
              <a:off x="-3048" y="-6223"/>
              <a:ext cx="174498" cy="180467"/>
            </a:xfrm>
            <a:custGeom>
              <a:avLst/>
              <a:gdLst/>
              <a:ahLst/>
              <a:cxnLst/>
              <a:rect l="l" t="t" r="r" b="b"/>
              <a:pathLst>
                <a:path w="174498" h="180467">
                  <a:moveTo>
                    <a:pt x="97917" y="180467"/>
                  </a:moveTo>
                  <a:cubicBezTo>
                    <a:pt x="38100" y="175133"/>
                    <a:pt x="6985" y="145542"/>
                    <a:pt x="3302" y="91821"/>
                  </a:cubicBezTo>
                  <a:cubicBezTo>
                    <a:pt x="0" y="45085"/>
                    <a:pt x="27813" y="13843"/>
                    <a:pt x="70866" y="7747"/>
                  </a:cubicBezTo>
                  <a:cubicBezTo>
                    <a:pt x="122809" y="0"/>
                    <a:pt x="161290" y="22479"/>
                    <a:pt x="167894" y="80772"/>
                  </a:cubicBezTo>
                  <a:cubicBezTo>
                    <a:pt x="174498" y="137414"/>
                    <a:pt x="139700" y="163703"/>
                    <a:pt x="97917" y="18046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7567020" y="4018680"/>
            <a:ext cx="218160" cy="209520"/>
            <a:chOff x="0" y="0"/>
            <a:chExt cx="290880" cy="279360"/>
          </a:xfrm>
        </p:grpSpPr>
        <p:sp>
          <p:nvSpPr>
            <p:cNvPr id="40" name="Freeform 40"/>
            <p:cNvSpPr/>
            <p:nvPr/>
          </p:nvSpPr>
          <p:spPr>
            <a:xfrm>
              <a:off x="0" y="-8255"/>
              <a:ext cx="295910" cy="293243"/>
            </a:xfrm>
            <a:custGeom>
              <a:avLst/>
              <a:gdLst/>
              <a:ahLst/>
              <a:cxnLst/>
              <a:rect l="l" t="t" r="r" b="b"/>
              <a:pathLst>
                <a:path w="295910" h="293243">
                  <a:moveTo>
                    <a:pt x="381" y="147955"/>
                  </a:moveTo>
                  <a:cubicBezTo>
                    <a:pt x="27051" y="74549"/>
                    <a:pt x="55372" y="0"/>
                    <a:pt x="149987" y="9017"/>
                  </a:cubicBezTo>
                  <a:cubicBezTo>
                    <a:pt x="231521" y="16764"/>
                    <a:pt x="295910" y="63500"/>
                    <a:pt x="290576" y="151130"/>
                  </a:cubicBezTo>
                  <a:cubicBezTo>
                    <a:pt x="285623" y="231013"/>
                    <a:pt x="240538" y="293243"/>
                    <a:pt x="146304" y="287147"/>
                  </a:cubicBezTo>
                  <a:cubicBezTo>
                    <a:pt x="60706" y="281432"/>
                    <a:pt x="13970" y="229870"/>
                    <a:pt x="0" y="147955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8571420" y="5347620"/>
            <a:ext cx="189000" cy="194940"/>
            <a:chOff x="0" y="0"/>
            <a:chExt cx="252000" cy="259920"/>
          </a:xfrm>
        </p:grpSpPr>
        <p:sp>
          <p:nvSpPr>
            <p:cNvPr id="42" name="Freeform 42"/>
            <p:cNvSpPr/>
            <p:nvPr/>
          </p:nvSpPr>
          <p:spPr>
            <a:xfrm>
              <a:off x="-8636" y="-6223"/>
              <a:ext cx="272161" cy="284861"/>
            </a:xfrm>
            <a:custGeom>
              <a:avLst/>
              <a:gdLst/>
              <a:ahLst/>
              <a:cxnLst/>
              <a:rect l="l" t="t" r="r" b="b"/>
              <a:pathLst>
                <a:path w="272161" h="284861">
                  <a:moveTo>
                    <a:pt x="9398" y="233045"/>
                  </a:moveTo>
                  <a:cubicBezTo>
                    <a:pt x="9779" y="219964"/>
                    <a:pt x="12319" y="206375"/>
                    <a:pt x="11049" y="193294"/>
                  </a:cubicBezTo>
                  <a:cubicBezTo>
                    <a:pt x="0" y="84074"/>
                    <a:pt x="33147" y="0"/>
                    <a:pt x="155956" y="6604"/>
                  </a:cubicBezTo>
                  <a:cubicBezTo>
                    <a:pt x="230378" y="10668"/>
                    <a:pt x="272161" y="73025"/>
                    <a:pt x="257810" y="151892"/>
                  </a:cubicBezTo>
                  <a:cubicBezTo>
                    <a:pt x="233299" y="284861"/>
                    <a:pt x="148971" y="283972"/>
                    <a:pt x="47879" y="238887"/>
                  </a:cubicBezTo>
                  <a:cubicBezTo>
                    <a:pt x="36449" y="233553"/>
                    <a:pt x="21717" y="234823"/>
                    <a:pt x="8636" y="233172"/>
                  </a:cubicBezTo>
                  <a:lnTo>
                    <a:pt x="9398" y="233934"/>
                  </a:ln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7957440" y="4638060"/>
            <a:ext cx="119880" cy="131220"/>
            <a:chOff x="0" y="0"/>
            <a:chExt cx="159840" cy="174960"/>
          </a:xfrm>
        </p:grpSpPr>
        <p:sp>
          <p:nvSpPr>
            <p:cNvPr id="44" name="Freeform 44"/>
            <p:cNvSpPr/>
            <p:nvPr/>
          </p:nvSpPr>
          <p:spPr>
            <a:xfrm>
              <a:off x="-1524" y="-2667"/>
              <a:ext cx="161417" cy="181102"/>
            </a:xfrm>
            <a:custGeom>
              <a:avLst/>
              <a:gdLst/>
              <a:ahLst/>
              <a:cxnLst/>
              <a:rect l="l" t="t" r="r" b="b"/>
              <a:pathLst>
                <a:path w="161417" h="181102">
                  <a:moveTo>
                    <a:pt x="161417" y="85979"/>
                  </a:moveTo>
                  <a:cubicBezTo>
                    <a:pt x="155321" y="138811"/>
                    <a:pt x="131572" y="181102"/>
                    <a:pt x="73787" y="177419"/>
                  </a:cubicBezTo>
                  <a:cubicBezTo>
                    <a:pt x="29083" y="174498"/>
                    <a:pt x="2413" y="136779"/>
                    <a:pt x="1651" y="92583"/>
                  </a:cubicBezTo>
                  <a:cubicBezTo>
                    <a:pt x="0" y="37211"/>
                    <a:pt x="29845" y="0"/>
                    <a:pt x="87630" y="2794"/>
                  </a:cubicBezTo>
                  <a:cubicBezTo>
                    <a:pt x="135128" y="4826"/>
                    <a:pt x="156464" y="40513"/>
                    <a:pt x="161417" y="85598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6021000" y="4471200"/>
            <a:ext cx="185220" cy="185220"/>
            <a:chOff x="0" y="0"/>
            <a:chExt cx="246960" cy="246960"/>
          </a:xfrm>
        </p:grpSpPr>
        <p:sp>
          <p:nvSpPr>
            <p:cNvPr id="46" name="Freeform 46"/>
            <p:cNvSpPr/>
            <p:nvPr/>
          </p:nvSpPr>
          <p:spPr>
            <a:xfrm>
              <a:off x="-4826" y="-762"/>
              <a:ext cx="251841" cy="251206"/>
            </a:xfrm>
            <a:custGeom>
              <a:avLst/>
              <a:gdLst/>
              <a:ahLst/>
              <a:cxnLst/>
              <a:rect l="l" t="t" r="r" b="b"/>
              <a:pathLst>
                <a:path w="251841" h="251206">
                  <a:moveTo>
                    <a:pt x="251841" y="124714"/>
                  </a:moveTo>
                  <a:cubicBezTo>
                    <a:pt x="244475" y="204978"/>
                    <a:pt x="203581" y="251206"/>
                    <a:pt x="120777" y="247523"/>
                  </a:cubicBezTo>
                  <a:cubicBezTo>
                    <a:pt x="36830" y="243840"/>
                    <a:pt x="0" y="193040"/>
                    <a:pt x="5334" y="112903"/>
                  </a:cubicBezTo>
                  <a:cubicBezTo>
                    <a:pt x="9779" y="41275"/>
                    <a:pt x="51943" y="1651"/>
                    <a:pt x="124079" y="762"/>
                  </a:cubicBezTo>
                  <a:cubicBezTo>
                    <a:pt x="205613" y="0"/>
                    <a:pt x="248920" y="42545"/>
                    <a:pt x="251841" y="124714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6418980" y="3996000"/>
            <a:ext cx="120420" cy="133920"/>
            <a:chOff x="0" y="0"/>
            <a:chExt cx="160560" cy="178560"/>
          </a:xfrm>
        </p:grpSpPr>
        <p:sp>
          <p:nvSpPr>
            <p:cNvPr id="48" name="Freeform 48"/>
            <p:cNvSpPr/>
            <p:nvPr/>
          </p:nvSpPr>
          <p:spPr>
            <a:xfrm>
              <a:off x="-6477" y="-3175"/>
              <a:ext cx="169291" cy="188214"/>
            </a:xfrm>
            <a:custGeom>
              <a:avLst/>
              <a:gdLst/>
              <a:ahLst/>
              <a:cxnLst/>
              <a:rect l="l" t="t" r="r" b="b"/>
              <a:pathLst>
                <a:path w="169291" h="188214">
                  <a:moveTo>
                    <a:pt x="166878" y="68961"/>
                  </a:moveTo>
                  <a:cubicBezTo>
                    <a:pt x="169291" y="137795"/>
                    <a:pt x="142367" y="172339"/>
                    <a:pt x="89154" y="180467"/>
                  </a:cubicBezTo>
                  <a:cubicBezTo>
                    <a:pt x="41275" y="188214"/>
                    <a:pt x="13843" y="159512"/>
                    <a:pt x="7747" y="114046"/>
                  </a:cubicBezTo>
                  <a:cubicBezTo>
                    <a:pt x="0" y="51308"/>
                    <a:pt x="27813" y="7874"/>
                    <a:pt x="92075" y="3302"/>
                  </a:cubicBezTo>
                  <a:cubicBezTo>
                    <a:pt x="140335" y="0"/>
                    <a:pt x="152654" y="45593"/>
                    <a:pt x="166497" y="68453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5503140" y="4884840"/>
            <a:ext cx="122040" cy="130680"/>
            <a:chOff x="0" y="0"/>
            <a:chExt cx="162720" cy="174240"/>
          </a:xfrm>
        </p:grpSpPr>
        <p:sp>
          <p:nvSpPr>
            <p:cNvPr id="50" name="Freeform 50"/>
            <p:cNvSpPr/>
            <p:nvPr/>
          </p:nvSpPr>
          <p:spPr>
            <a:xfrm>
              <a:off x="-762" y="-3429"/>
              <a:ext cx="163449" cy="181483"/>
            </a:xfrm>
            <a:custGeom>
              <a:avLst/>
              <a:gdLst/>
              <a:ahLst/>
              <a:cxnLst/>
              <a:rect l="l" t="t" r="r" b="b"/>
              <a:pathLst>
                <a:path w="163449" h="181483">
                  <a:moveTo>
                    <a:pt x="163449" y="84836"/>
                  </a:moveTo>
                  <a:cubicBezTo>
                    <a:pt x="155194" y="140081"/>
                    <a:pt x="131953" y="181483"/>
                    <a:pt x="72898" y="177419"/>
                  </a:cubicBezTo>
                  <a:cubicBezTo>
                    <a:pt x="26162" y="174117"/>
                    <a:pt x="1651" y="136398"/>
                    <a:pt x="762" y="92583"/>
                  </a:cubicBezTo>
                  <a:cubicBezTo>
                    <a:pt x="0" y="36830"/>
                    <a:pt x="32385" y="0"/>
                    <a:pt x="88900" y="3683"/>
                  </a:cubicBezTo>
                  <a:cubicBezTo>
                    <a:pt x="134366" y="6604"/>
                    <a:pt x="156972" y="43053"/>
                    <a:pt x="163449" y="84836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270810" y="191970"/>
            <a:ext cx="17838360" cy="9902520"/>
            <a:chOff x="0" y="0"/>
            <a:chExt cx="23784480" cy="1320336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3784561" cy="13203428"/>
            </a:xfrm>
            <a:custGeom>
              <a:avLst/>
              <a:gdLst/>
              <a:ahLst/>
              <a:cxnLst/>
              <a:rect l="l" t="t" r="r" b="b"/>
              <a:pathLst>
                <a:path w="23784561" h="13203428">
                  <a:moveTo>
                    <a:pt x="57277" y="0"/>
                  </a:moveTo>
                  <a:lnTo>
                    <a:pt x="23727283" y="0"/>
                  </a:lnTo>
                  <a:cubicBezTo>
                    <a:pt x="23758906" y="0"/>
                    <a:pt x="23784561" y="25654"/>
                    <a:pt x="23784561" y="57277"/>
                  </a:cubicBezTo>
                  <a:lnTo>
                    <a:pt x="23784561" y="13146151"/>
                  </a:lnTo>
                  <a:cubicBezTo>
                    <a:pt x="23784561" y="13177774"/>
                    <a:pt x="23758906" y="13203428"/>
                    <a:pt x="23727283" y="13203428"/>
                  </a:cubicBezTo>
                  <a:lnTo>
                    <a:pt x="57277" y="13203428"/>
                  </a:lnTo>
                  <a:cubicBezTo>
                    <a:pt x="25654" y="13203428"/>
                    <a:pt x="0" y="13177774"/>
                    <a:pt x="0" y="13146151"/>
                  </a:cubicBezTo>
                  <a:lnTo>
                    <a:pt x="0" y="57277"/>
                  </a:lnTo>
                  <a:cubicBezTo>
                    <a:pt x="0" y="25654"/>
                    <a:pt x="25654" y="0"/>
                    <a:pt x="57277" y="0"/>
                  </a:cubicBezTo>
                  <a:moveTo>
                    <a:pt x="57277" y="114427"/>
                  </a:moveTo>
                  <a:lnTo>
                    <a:pt x="57277" y="57277"/>
                  </a:lnTo>
                  <a:lnTo>
                    <a:pt x="114427" y="57277"/>
                  </a:lnTo>
                  <a:lnTo>
                    <a:pt x="114427" y="13146151"/>
                  </a:lnTo>
                  <a:lnTo>
                    <a:pt x="57277" y="13146151"/>
                  </a:lnTo>
                  <a:lnTo>
                    <a:pt x="57277" y="13088874"/>
                  </a:lnTo>
                  <a:lnTo>
                    <a:pt x="23727283" y="13088874"/>
                  </a:lnTo>
                  <a:lnTo>
                    <a:pt x="23727283" y="13146151"/>
                  </a:lnTo>
                  <a:lnTo>
                    <a:pt x="23670006" y="13146151"/>
                  </a:lnTo>
                  <a:lnTo>
                    <a:pt x="23670006" y="57277"/>
                  </a:lnTo>
                  <a:lnTo>
                    <a:pt x="23727283" y="57277"/>
                  </a:lnTo>
                  <a:lnTo>
                    <a:pt x="23727283" y="114427"/>
                  </a:lnTo>
                  <a:lnTo>
                    <a:pt x="57277" y="114427"/>
                  </a:lnTo>
                  <a:close/>
                </a:path>
              </a:pathLst>
            </a:custGeom>
            <a:solidFill>
              <a:srgbClr val="C9A78B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55" name="Group 55"/>
          <p:cNvGrpSpPr/>
          <p:nvPr/>
        </p:nvGrpSpPr>
        <p:grpSpPr>
          <a:xfrm rot="-10800000">
            <a:off x="16137360" y="-17820"/>
            <a:ext cx="2150820" cy="2150820"/>
            <a:chOff x="0" y="0"/>
            <a:chExt cx="2867760" cy="286776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AutoShape 3"/>
          <p:cNvSpPr/>
          <p:nvPr/>
        </p:nvSpPr>
        <p:spPr>
          <a:xfrm rot="5570">
            <a:off x="1423434" y="9027450"/>
            <a:ext cx="899749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570">
            <a:off x="1423434" y="1260090"/>
            <a:ext cx="899749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21400" y="0"/>
            <a:ext cx="9966240" cy="10287000"/>
          </a:xfrm>
          <a:custGeom>
            <a:avLst/>
            <a:gdLst/>
            <a:ahLst/>
            <a:cxnLst/>
            <a:rect l="l" t="t" r="r" b="b"/>
            <a:pathLst>
              <a:path w="9966240" h="10287000">
                <a:moveTo>
                  <a:pt x="0" y="0"/>
                </a:moveTo>
                <a:lnTo>
                  <a:pt x="9966240" y="0"/>
                </a:lnTo>
                <a:lnTo>
                  <a:pt x="99662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" r="-10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7824" y="1065488"/>
            <a:ext cx="6837180" cy="2920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6600" spc="-1" dirty="0">
                <a:solidFill>
                  <a:srgbClr val="FFFFFF"/>
                </a:solidFill>
                <a:latin typeface="Prata"/>
                <a:cs typeface="B Nazanin" panose="00000400000000000000" pitchFamily="2" charset="-78"/>
              </a:rPr>
              <a:t>یک تصویر همیشه تقویت می کندمفهوم</a:t>
            </a:r>
            <a:endParaRPr lang="en-US" sz="6600" spc="-1" dirty="0">
              <a:solidFill>
                <a:srgbClr val="FFFFFF"/>
              </a:solidFill>
              <a:latin typeface="Prata"/>
              <a:cs typeface="B Nazanin" panose="00000400000000000000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33020" y="5401080"/>
            <a:ext cx="4344300" cy="4344300"/>
            <a:chOff x="0" y="0"/>
            <a:chExt cx="5792400" cy="5792400"/>
          </a:xfrm>
        </p:grpSpPr>
        <p:sp>
          <p:nvSpPr>
            <p:cNvPr id="8" name="Freeform 8"/>
            <p:cNvSpPr/>
            <p:nvPr/>
          </p:nvSpPr>
          <p:spPr>
            <a:xfrm>
              <a:off x="9398" y="3683"/>
              <a:ext cx="5785104" cy="5796407"/>
            </a:xfrm>
            <a:custGeom>
              <a:avLst/>
              <a:gdLst/>
              <a:ahLst/>
              <a:cxnLst/>
              <a:rect l="l" t="t" r="r" b="b"/>
              <a:pathLst>
                <a:path w="5785104" h="5796407">
                  <a:moveTo>
                    <a:pt x="0" y="2892552"/>
                  </a:moveTo>
                  <a:cubicBezTo>
                    <a:pt x="0" y="1302258"/>
                    <a:pt x="1286002" y="11430"/>
                    <a:pt x="2876296" y="5715"/>
                  </a:cubicBezTo>
                  <a:cubicBezTo>
                    <a:pt x="4466590" y="0"/>
                    <a:pt x="5761990" y="1281303"/>
                    <a:pt x="5773547" y="2871470"/>
                  </a:cubicBezTo>
                  <a:cubicBezTo>
                    <a:pt x="5785104" y="4461637"/>
                    <a:pt x="4508500" y="5761863"/>
                    <a:pt x="2918333" y="5779135"/>
                  </a:cubicBezTo>
                  <a:cubicBezTo>
                    <a:pt x="1328166" y="5796407"/>
                    <a:pt x="23368" y="4524629"/>
                    <a:pt x="254" y="2934462"/>
                  </a:cubicBezTo>
                  <a:close/>
                </a:path>
              </a:pathLst>
            </a:custGeom>
            <a:solidFill>
              <a:srgbClr val="C9A78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5842"/>
              <a:ext cx="5804027" cy="5815457"/>
            </a:xfrm>
            <a:custGeom>
              <a:avLst/>
              <a:gdLst/>
              <a:ahLst/>
              <a:cxnLst/>
              <a:rect l="l" t="t" r="r" b="b"/>
              <a:pathLst>
                <a:path w="5804027" h="5815457">
                  <a:moveTo>
                    <a:pt x="9398" y="2892679"/>
                  </a:moveTo>
                  <a:lnTo>
                    <a:pt x="9398" y="2902077"/>
                  </a:lnTo>
                  <a:lnTo>
                    <a:pt x="9398" y="2892679"/>
                  </a:lnTo>
                  <a:lnTo>
                    <a:pt x="9398" y="2902077"/>
                  </a:lnTo>
                  <a:lnTo>
                    <a:pt x="0" y="2902077"/>
                  </a:lnTo>
                  <a:cubicBezTo>
                    <a:pt x="0" y="1306576"/>
                    <a:pt x="1290320" y="11684"/>
                    <a:pt x="2885694" y="5842"/>
                  </a:cubicBezTo>
                  <a:lnTo>
                    <a:pt x="2885694" y="15240"/>
                  </a:lnTo>
                  <a:lnTo>
                    <a:pt x="2885694" y="5842"/>
                  </a:lnTo>
                  <a:cubicBezTo>
                    <a:pt x="4481068" y="0"/>
                    <a:pt x="5780659" y="1285621"/>
                    <a:pt x="5792343" y="2880995"/>
                  </a:cubicBezTo>
                  <a:cubicBezTo>
                    <a:pt x="5804027" y="4476369"/>
                    <a:pt x="4523105" y="5780659"/>
                    <a:pt x="2927731" y="5798058"/>
                  </a:cubicBezTo>
                  <a:cubicBezTo>
                    <a:pt x="1332357" y="5815457"/>
                    <a:pt x="23495" y="4539361"/>
                    <a:pt x="254" y="2944114"/>
                  </a:cubicBezTo>
                  <a:lnTo>
                    <a:pt x="254" y="2943987"/>
                  </a:lnTo>
                  <a:lnTo>
                    <a:pt x="0" y="2902077"/>
                  </a:lnTo>
                  <a:cubicBezTo>
                    <a:pt x="0" y="2899537"/>
                    <a:pt x="1016" y="2897124"/>
                    <a:pt x="2667" y="2895473"/>
                  </a:cubicBezTo>
                  <a:cubicBezTo>
                    <a:pt x="4318" y="2893822"/>
                    <a:pt x="6858" y="2892679"/>
                    <a:pt x="9271" y="2892679"/>
                  </a:cubicBezTo>
                  <a:moveTo>
                    <a:pt x="9271" y="2911348"/>
                  </a:moveTo>
                  <a:lnTo>
                    <a:pt x="9271" y="2901950"/>
                  </a:lnTo>
                  <a:lnTo>
                    <a:pt x="18669" y="2901823"/>
                  </a:lnTo>
                  <a:lnTo>
                    <a:pt x="18923" y="2943860"/>
                  </a:lnTo>
                  <a:lnTo>
                    <a:pt x="9525" y="2943987"/>
                  </a:lnTo>
                  <a:lnTo>
                    <a:pt x="18923" y="2943860"/>
                  </a:lnTo>
                  <a:cubicBezTo>
                    <a:pt x="42037" y="4528820"/>
                    <a:pt x="1342517" y="5796661"/>
                    <a:pt x="2927477" y="5779262"/>
                  </a:cubicBezTo>
                  <a:lnTo>
                    <a:pt x="2927604" y="5788660"/>
                  </a:lnTo>
                  <a:lnTo>
                    <a:pt x="2927477" y="5779262"/>
                  </a:lnTo>
                  <a:cubicBezTo>
                    <a:pt x="4512437" y="5761990"/>
                    <a:pt x="5784977" y="4466082"/>
                    <a:pt x="5773547" y="2880995"/>
                  </a:cubicBezTo>
                  <a:lnTo>
                    <a:pt x="5782945" y="2880868"/>
                  </a:lnTo>
                  <a:lnTo>
                    <a:pt x="5773547" y="2880995"/>
                  </a:lnTo>
                  <a:cubicBezTo>
                    <a:pt x="5762117" y="1296035"/>
                    <a:pt x="4470781" y="18796"/>
                    <a:pt x="2885694" y="24638"/>
                  </a:cubicBezTo>
                  <a:cubicBezTo>
                    <a:pt x="1300607" y="30480"/>
                    <a:pt x="18669" y="1316990"/>
                    <a:pt x="18669" y="2902077"/>
                  </a:cubicBezTo>
                  <a:cubicBezTo>
                    <a:pt x="18669" y="2907284"/>
                    <a:pt x="14478" y="2911475"/>
                    <a:pt x="9271" y="29114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60920" y="-160920"/>
            <a:ext cx="1530360" cy="1852200"/>
            <a:chOff x="0" y="0"/>
            <a:chExt cx="2040480" cy="2469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40509" cy="2469642"/>
            </a:xfrm>
            <a:custGeom>
              <a:avLst/>
              <a:gdLst/>
              <a:ahLst/>
              <a:cxnLst/>
              <a:rect l="l" t="t" r="r" b="b"/>
              <a:pathLst>
                <a:path w="2040509" h="2469642">
                  <a:moveTo>
                    <a:pt x="0" y="2469642"/>
                  </a:moveTo>
                  <a:lnTo>
                    <a:pt x="0" y="0"/>
                  </a:lnTo>
                  <a:lnTo>
                    <a:pt x="2040509" y="246964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6596900" y="8595720"/>
            <a:ext cx="1530360" cy="1852200"/>
            <a:chOff x="0" y="0"/>
            <a:chExt cx="2040480" cy="2469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0509" cy="2469642"/>
            </a:xfrm>
            <a:custGeom>
              <a:avLst/>
              <a:gdLst/>
              <a:ahLst/>
              <a:cxnLst/>
              <a:rect l="l" t="t" r="r" b="b"/>
              <a:pathLst>
                <a:path w="2040509" h="2469642">
                  <a:moveTo>
                    <a:pt x="0" y="2469642"/>
                  </a:moveTo>
                  <a:lnTo>
                    <a:pt x="0" y="0"/>
                  </a:lnTo>
                  <a:lnTo>
                    <a:pt x="2040509" y="246964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88862" y="5594558"/>
            <a:ext cx="4960677" cy="1413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100" spc="-1" dirty="0">
                <a:solidFill>
                  <a:srgbClr val="FFFFFF"/>
                </a:solidFill>
                <a:latin typeface="Montserrat Light Light"/>
                <a:cs typeface="B Nazanin" panose="00000400000000000000" pitchFamily="2" charset="-78"/>
              </a:rPr>
              <a:t>با توجه به امکانات و قابلیت‌های یکتا این قالب پاورپوینت، به نتیجه می‌رسیم که دریافت و استفاده از آن برای ارائه خاکشناسی بسیار مفید است. </a:t>
            </a:r>
            <a:endParaRPr lang="en-US" sz="2100" spc="-1" dirty="0">
              <a:solidFill>
                <a:srgbClr val="FFFFFF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003800" y="6476220"/>
            <a:ext cx="3202740" cy="2222100"/>
          </a:xfrm>
          <a:custGeom>
            <a:avLst/>
            <a:gdLst/>
            <a:ahLst/>
            <a:cxnLst/>
            <a:rect l="l" t="t" r="r" b="b"/>
            <a:pathLst>
              <a:path w="3202740" h="2222100">
                <a:moveTo>
                  <a:pt x="0" y="0"/>
                </a:moveTo>
                <a:lnTo>
                  <a:pt x="3202740" y="0"/>
                </a:lnTo>
                <a:lnTo>
                  <a:pt x="3202740" y="2222100"/>
                </a:lnTo>
                <a:lnTo>
                  <a:pt x="0" y="2222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" b="-4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73078" y="6318205"/>
            <a:ext cx="6563520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123-456-7890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48279" y="5334189"/>
            <a:ext cx="6563520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E-mail@email.com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397" y="6938323"/>
            <a:ext cx="6563520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123 Anywhere., Any City, ST 12345</a:t>
            </a:r>
          </a:p>
        </p:txBody>
      </p:sp>
      <p:sp>
        <p:nvSpPr>
          <p:cNvPr id="6" name="Freeform 6"/>
          <p:cNvSpPr/>
          <p:nvPr/>
        </p:nvSpPr>
        <p:spPr>
          <a:xfrm>
            <a:off x="6867720" y="2252880"/>
            <a:ext cx="4310280" cy="5781780"/>
          </a:xfrm>
          <a:custGeom>
            <a:avLst/>
            <a:gdLst/>
            <a:ahLst/>
            <a:cxnLst/>
            <a:rect l="l" t="t" r="r" b="b"/>
            <a:pathLst>
              <a:path w="4310280" h="5781780">
                <a:moveTo>
                  <a:pt x="0" y="0"/>
                </a:moveTo>
                <a:lnTo>
                  <a:pt x="4310280" y="0"/>
                </a:lnTo>
                <a:lnTo>
                  <a:pt x="4310280" y="5781780"/>
                </a:lnTo>
                <a:lnTo>
                  <a:pt x="0" y="5781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52840" y="2252880"/>
            <a:ext cx="4310280" cy="5781780"/>
          </a:xfrm>
          <a:custGeom>
            <a:avLst/>
            <a:gdLst/>
            <a:ahLst/>
            <a:cxnLst/>
            <a:rect l="l" t="t" r="r" b="b"/>
            <a:pathLst>
              <a:path w="4310280" h="5781780">
                <a:moveTo>
                  <a:pt x="0" y="0"/>
                </a:moveTo>
                <a:lnTo>
                  <a:pt x="4310280" y="0"/>
                </a:lnTo>
                <a:lnTo>
                  <a:pt x="4310280" y="5781780"/>
                </a:lnTo>
                <a:lnTo>
                  <a:pt x="0" y="57817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" r="-12"/>
            </a:stretch>
          </a:blipFill>
        </p:spPr>
      </p:sp>
      <p:grpSp>
        <p:nvGrpSpPr>
          <p:cNvPr id="8" name="Group 8"/>
          <p:cNvGrpSpPr/>
          <p:nvPr/>
        </p:nvGrpSpPr>
        <p:grpSpPr>
          <a:xfrm rot="-5400000">
            <a:off x="725201" y="1293323"/>
            <a:ext cx="3815946" cy="1762827"/>
            <a:chOff x="-870893" y="0"/>
            <a:chExt cx="5087928" cy="23504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17035" cy="2133346"/>
            </a:xfrm>
            <a:custGeom>
              <a:avLst/>
              <a:gdLst/>
              <a:ahLst/>
              <a:cxnLst/>
              <a:rect l="l" t="t" r="r" b="b"/>
              <a:pathLst>
                <a:path w="4217035" h="2133346">
                  <a:moveTo>
                    <a:pt x="0" y="0"/>
                  </a:moveTo>
                  <a:lnTo>
                    <a:pt x="4217035" y="0"/>
                  </a:lnTo>
                  <a:lnTo>
                    <a:pt x="4217035" y="2133346"/>
                  </a:lnTo>
                  <a:lnTo>
                    <a:pt x="0" y="2133346"/>
                  </a:lnTo>
                  <a:close/>
                </a:path>
              </a:pathLst>
            </a:custGeom>
            <a:solidFill>
              <a:srgbClr val="E1CEB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870893" y="217076"/>
              <a:ext cx="4217040" cy="213336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5759"/>
                </a:lnSpc>
              </a:pPr>
              <a:r>
                <a:rPr lang="fa-IR" sz="4800" spc="-1" dirty="0">
                  <a:solidFill>
                    <a:srgbClr val="000000"/>
                  </a:solidFill>
                  <a:latin typeface="Prata"/>
                  <a:cs typeface="B Nazanin" panose="00000400000000000000" pitchFamily="2" charset="-78"/>
                </a:rPr>
                <a:t>لورا بلک</a:t>
              </a:r>
              <a:endParaRPr lang="en-US" sz="4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5973644" y="1160840"/>
            <a:ext cx="3428996" cy="1640844"/>
            <a:chOff x="-354960" y="0"/>
            <a:chExt cx="4571995" cy="21877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17035" cy="2133346"/>
            </a:xfrm>
            <a:custGeom>
              <a:avLst/>
              <a:gdLst/>
              <a:ahLst/>
              <a:cxnLst/>
              <a:rect l="l" t="t" r="r" b="b"/>
              <a:pathLst>
                <a:path w="4217035" h="2133346">
                  <a:moveTo>
                    <a:pt x="0" y="0"/>
                  </a:moveTo>
                  <a:lnTo>
                    <a:pt x="4217035" y="0"/>
                  </a:lnTo>
                  <a:lnTo>
                    <a:pt x="4217035" y="2133346"/>
                  </a:lnTo>
                  <a:lnTo>
                    <a:pt x="0" y="2133346"/>
                  </a:lnTo>
                  <a:close/>
                </a:path>
              </a:pathLst>
            </a:custGeom>
            <a:solidFill>
              <a:srgbClr val="E1CEB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-354960" y="54432"/>
              <a:ext cx="4217040" cy="213336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5759"/>
                </a:lnSpc>
              </a:pPr>
              <a:r>
                <a:rPr lang="fa-IR" sz="4800" spc="-1" dirty="0">
                  <a:solidFill>
                    <a:srgbClr val="000000"/>
                  </a:solidFill>
                  <a:latin typeface="Prata"/>
                  <a:cs typeface="B Nazanin" panose="00000400000000000000" pitchFamily="2" charset="-78"/>
                </a:rPr>
                <a:t>امی هریس</a:t>
              </a:r>
              <a:endParaRPr lang="en-US" sz="4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 rot="11699">
            <a:off x="11634831" y="4802490"/>
            <a:ext cx="30148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2102480" y="1994760"/>
            <a:ext cx="2078460" cy="2243700"/>
            <a:chOff x="0" y="0"/>
            <a:chExt cx="2771280" cy="2991600"/>
          </a:xfrm>
        </p:grpSpPr>
        <p:sp>
          <p:nvSpPr>
            <p:cNvPr id="16" name="Freeform 16"/>
            <p:cNvSpPr/>
            <p:nvPr/>
          </p:nvSpPr>
          <p:spPr>
            <a:xfrm>
              <a:off x="-10668" y="-12700"/>
              <a:ext cx="2794254" cy="3010662"/>
            </a:xfrm>
            <a:custGeom>
              <a:avLst/>
              <a:gdLst/>
              <a:ahLst/>
              <a:cxnLst/>
              <a:rect l="l" t="t" r="r" b="b"/>
              <a:pathLst>
                <a:path w="2794254" h="3010662">
                  <a:moveTo>
                    <a:pt x="959739" y="1185037"/>
                  </a:moveTo>
                  <a:cubicBezTo>
                    <a:pt x="891159" y="1116711"/>
                    <a:pt x="831977" y="1076706"/>
                    <a:pt x="737108" y="1105789"/>
                  </a:cubicBezTo>
                  <a:cubicBezTo>
                    <a:pt x="652907" y="1131443"/>
                    <a:pt x="575564" y="1092454"/>
                    <a:pt x="515620" y="1027557"/>
                  </a:cubicBezTo>
                  <a:cubicBezTo>
                    <a:pt x="440817" y="946023"/>
                    <a:pt x="400431" y="847598"/>
                    <a:pt x="374269" y="741426"/>
                  </a:cubicBezTo>
                  <a:cubicBezTo>
                    <a:pt x="364617" y="702183"/>
                    <a:pt x="372745" y="677037"/>
                    <a:pt x="414782" y="674751"/>
                  </a:cubicBezTo>
                  <a:cubicBezTo>
                    <a:pt x="553466" y="667004"/>
                    <a:pt x="688721" y="678688"/>
                    <a:pt x="801878" y="770382"/>
                  </a:cubicBezTo>
                  <a:cubicBezTo>
                    <a:pt x="862203" y="819150"/>
                    <a:pt x="886206" y="887730"/>
                    <a:pt x="881888" y="965200"/>
                  </a:cubicBezTo>
                  <a:cubicBezTo>
                    <a:pt x="879475" y="1008634"/>
                    <a:pt x="880618" y="1048766"/>
                    <a:pt x="943356" y="1051814"/>
                  </a:cubicBezTo>
                  <a:cubicBezTo>
                    <a:pt x="947293" y="965327"/>
                    <a:pt x="952500" y="881507"/>
                    <a:pt x="988314" y="801116"/>
                  </a:cubicBezTo>
                  <a:cubicBezTo>
                    <a:pt x="1017270" y="736219"/>
                    <a:pt x="1046734" y="737489"/>
                    <a:pt x="1092835" y="780796"/>
                  </a:cubicBezTo>
                  <a:cubicBezTo>
                    <a:pt x="1165225" y="848360"/>
                    <a:pt x="1220851" y="926465"/>
                    <a:pt x="1265936" y="1021334"/>
                  </a:cubicBezTo>
                  <a:cubicBezTo>
                    <a:pt x="1265936" y="920369"/>
                    <a:pt x="1265301" y="819404"/>
                    <a:pt x="1266317" y="718439"/>
                  </a:cubicBezTo>
                  <a:cubicBezTo>
                    <a:pt x="1266698" y="690499"/>
                    <a:pt x="1246124" y="681863"/>
                    <a:pt x="1229233" y="668401"/>
                  </a:cubicBezTo>
                  <a:cubicBezTo>
                    <a:pt x="1094740" y="560578"/>
                    <a:pt x="1059688" y="457708"/>
                    <a:pt x="1109980" y="302514"/>
                  </a:cubicBezTo>
                  <a:cubicBezTo>
                    <a:pt x="1140460" y="208407"/>
                    <a:pt x="1192657" y="125349"/>
                    <a:pt x="1253744" y="47625"/>
                  </a:cubicBezTo>
                  <a:cubicBezTo>
                    <a:pt x="1291209" y="0"/>
                    <a:pt x="1322705" y="1524"/>
                    <a:pt x="1358519" y="49149"/>
                  </a:cubicBezTo>
                  <a:cubicBezTo>
                    <a:pt x="1425575" y="138303"/>
                    <a:pt x="1483868" y="230505"/>
                    <a:pt x="1510157" y="341503"/>
                  </a:cubicBezTo>
                  <a:cubicBezTo>
                    <a:pt x="1541526" y="474218"/>
                    <a:pt x="1502156" y="578104"/>
                    <a:pt x="1395857" y="659384"/>
                  </a:cubicBezTo>
                  <a:cubicBezTo>
                    <a:pt x="1371473" y="678053"/>
                    <a:pt x="1343152" y="688848"/>
                    <a:pt x="1343660" y="730250"/>
                  </a:cubicBezTo>
                  <a:cubicBezTo>
                    <a:pt x="1345946" y="916686"/>
                    <a:pt x="1344549" y="1103376"/>
                    <a:pt x="1344549" y="1297305"/>
                  </a:cubicBezTo>
                  <a:cubicBezTo>
                    <a:pt x="1414018" y="1272032"/>
                    <a:pt x="1456944" y="1255395"/>
                    <a:pt x="1404874" y="1174115"/>
                  </a:cubicBezTo>
                  <a:cubicBezTo>
                    <a:pt x="1328928" y="1055497"/>
                    <a:pt x="1430909" y="804037"/>
                    <a:pt x="1564640" y="753872"/>
                  </a:cubicBezTo>
                  <a:cubicBezTo>
                    <a:pt x="1603629" y="739267"/>
                    <a:pt x="1614932" y="763778"/>
                    <a:pt x="1627886" y="790448"/>
                  </a:cubicBezTo>
                  <a:cubicBezTo>
                    <a:pt x="1668653" y="874776"/>
                    <a:pt x="1684655" y="963803"/>
                    <a:pt x="1674876" y="1059815"/>
                  </a:cubicBezTo>
                  <a:cubicBezTo>
                    <a:pt x="1724406" y="1050163"/>
                    <a:pt x="1735963" y="1023112"/>
                    <a:pt x="1737868" y="979043"/>
                  </a:cubicBezTo>
                  <a:cubicBezTo>
                    <a:pt x="1744091" y="820420"/>
                    <a:pt x="1806194" y="745490"/>
                    <a:pt x="1958086" y="699643"/>
                  </a:cubicBezTo>
                  <a:cubicBezTo>
                    <a:pt x="2035048" y="676402"/>
                    <a:pt x="2113153" y="669544"/>
                    <a:pt x="2192782" y="672592"/>
                  </a:cubicBezTo>
                  <a:cubicBezTo>
                    <a:pt x="2234057" y="674116"/>
                    <a:pt x="2260981" y="690499"/>
                    <a:pt x="2249170" y="737489"/>
                  </a:cubicBezTo>
                  <a:cubicBezTo>
                    <a:pt x="2219706" y="855726"/>
                    <a:pt x="2175637" y="967359"/>
                    <a:pt x="2081911" y="1051052"/>
                  </a:cubicBezTo>
                  <a:cubicBezTo>
                    <a:pt x="2024634" y="1102487"/>
                    <a:pt x="1953006" y="1130808"/>
                    <a:pt x="1880235" y="1104773"/>
                  </a:cubicBezTo>
                  <a:cubicBezTo>
                    <a:pt x="1782953" y="1069975"/>
                    <a:pt x="1729613" y="1124966"/>
                    <a:pt x="1662176" y="1182878"/>
                  </a:cubicBezTo>
                  <a:cubicBezTo>
                    <a:pt x="1794002" y="1233297"/>
                    <a:pt x="1850009" y="1336040"/>
                    <a:pt x="1887093" y="1453515"/>
                  </a:cubicBezTo>
                  <a:cubicBezTo>
                    <a:pt x="1906143" y="1513078"/>
                    <a:pt x="1891284" y="1546225"/>
                    <a:pt x="1821434" y="1538478"/>
                  </a:cubicBezTo>
                  <a:cubicBezTo>
                    <a:pt x="1683131" y="1522857"/>
                    <a:pt x="1550543" y="1497711"/>
                    <a:pt x="1474343" y="1360170"/>
                  </a:cubicBezTo>
                  <a:cubicBezTo>
                    <a:pt x="1457833" y="1330198"/>
                    <a:pt x="1369441" y="1369695"/>
                    <a:pt x="1349375" y="1415161"/>
                  </a:cubicBezTo>
                  <a:cubicBezTo>
                    <a:pt x="1317244" y="1488440"/>
                    <a:pt x="1351661" y="1568831"/>
                    <a:pt x="1429131" y="1594739"/>
                  </a:cubicBezTo>
                  <a:cubicBezTo>
                    <a:pt x="1520698" y="1625346"/>
                    <a:pt x="1586484" y="1688465"/>
                    <a:pt x="1640205" y="1764411"/>
                  </a:cubicBezTo>
                  <a:cubicBezTo>
                    <a:pt x="1676781" y="1815973"/>
                    <a:pt x="1708404" y="1871091"/>
                    <a:pt x="1740789" y="1925320"/>
                  </a:cubicBezTo>
                  <a:cubicBezTo>
                    <a:pt x="1798447" y="2022094"/>
                    <a:pt x="1874266" y="2081530"/>
                    <a:pt x="1991868" y="2106803"/>
                  </a:cubicBezTo>
                  <a:cubicBezTo>
                    <a:pt x="2227453" y="2157476"/>
                    <a:pt x="2393442" y="2298192"/>
                    <a:pt x="2465959" y="2536952"/>
                  </a:cubicBezTo>
                  <a:cubicBezTo>
                    <a:pt x="2512060" y="2688590"/>
                    <a:pt x="2623820" y="2794127"/>
                    <a:pt x="2732786" y="2900807"/>
                  </a:cubicBezTo>
                  <a:cubicBezTo>
                    <a:pt x="2754122" y="2921508"/>
                    <a:pt x="2794254" y="2936367"/>
                    <a:pt x="2777490" y="2975229"/>
                  </a:cubicBezTo>
                  <a:cubicBezTo>
                    <a:pt x="2762123" y="3010662"/>
                    <a:pt x="2723261" y="3001899"/>
                    <a:pt x="2692527" y="3001899"/>
                  </a:cubicBezTo>
                  <a:cubicBezTo>
                    <a:pt x="1823085" y="3002661"/>
                    <a:pt x="953770" y="3002280"/>
                    <a:pt x="84328" y="3003804"/>
                  </a:cubicBezTo>
                  <a:cubicBezTo>
                    <a:pt x="7747" y="3003804"/>
                    <a:pt x="0" y="2970149"/>
                    <a:pt x="18796" y="2908427"/>
                  </a:cubicBezTo>
                  <a:cubicBezTo>
                    <a:pt x="75311" y="2723134"/>
                    <a:pt x="185674" y="2575433"/>
                    <a:pt x="360934" y="2496820"/>
                  </a:cubicBezTo>
                  <a:cubicBezTo>
                    <a:pt x="597154" y="2390902"/>
                    <a:pt x="731393" y="2216404"/>
                    <a:pt x="797179" y="1970659"/>
                  </a:cubicBezTo>
                  <a:cubicBezTo>
                    <a:pt x="854075" y="1757680"/>
                    <a:pt x="982345" y="1605153"/>
                    <a:pt x="1215263" y="1567942"/>
                  </a:cubicBezTo>
                  <a:cubicBezTo>
                    <a:pt x="1310259" y="1552702"/>
                    <a:pt x="1257554" y="1478280"/>
                    <a:pt x="1263777" y="1431925"/>
                  </a:cubicBezTo>
                  <a:cubicBezTo>
                    <a:pt x="1271651" y="1373632"/>
                    <a:pt x="1208024" y="1361694"/>
                    <a:pt x="1171956" y="1335532"/>
                  </a:cubicBezTo>
                  <a:cubicBezTo>
                    <a:pt x="1158621" y="1325753"/>
                    <a:pt x="1147953" y="1359154"/>
                    <a:pt x="1138301" y="1374394"/>
                  </a:cubicBezTo>
                  <a:cubicBezTo>
                    <a:pt x="1052957" y="1509649"/>
                    <a:pt x="915416" y="1530604"/>
                    <a:pt x="773684" y="1537970"/>
                  </a:cubicBezTo>
                  <a:cubicBezTo>
                    <a:pt x="722884" y="1540637"/>
                    <a:pt x="719074" y="1502537"/>
                    <a:pt x="731647" y="1464818"/>
                  </a:cubicBezTo>
                  <a:cubicBezTo>
                    <a:pt x="770890" y="1345438"/>
                    <a:pt x="820166" y="1233170"/>
                    <a:pt x="959993" y="1185037"/>
                  </a:cubicBezTo>
                  <a:close/>
                  <a:moveTo>
                    <a:pt x="979170" y="1982978"/>
                  </a:moveTo>
                  <a:lnTo>
                    <a:pt x="979170" y="1984629"/>
                  </a:lnTo>
                  <a:cubicBezTo>
                    <a:pt x="1005840" y="1981581"/>
                    <a:pt x="1018032" y="1961007"/>
                    <a:pt x="1030986" y="1941449"/>
                  </a:cubicBezTo>
                  <a:cubicBezTo>
                    <a:pt x="1065276" y="1912112"/>
                    <a:pt x="1099566" y="1882775"/>
                    <a:pt x="1133856" y="1853438"/>
                  </a:cubicBezTo>
                  <a:cubicBezTo>
                    <a:pt x="1168908" y="1832864"/>
                    <a:pt x="1205103" y="1814068"/>
                    <a:pt x="1238758" y="1791335"/>
                  </a:cubicBezTo>
                  <a:cubicBezTo>
                    <a:pt x="1288288" y="1757553"/>
                    <a:pt x="1276604" y="1704467"/>
                    <a:pt x="1262507" y="1662557"/>
                  </a:cubicBezTo>
                  <a:cubicBezTo>
                    <a:pt x="1248791" y="1622044"/>
                    <a:pt x="1207516" y="1646428"/>
                    <a:pt x="1179449" y="1654048"/>
                  </a:cubicBezTo>
                  <a:cubicBezTo>
                    <a:pt x="1030478" y="1694561"/>
                    <a:pt x="937514" y="1792478"/>
                    <a:pt x="894334" y="1939417"/>
                  </a:cubicBezTo>
                  <a:lnTo>
                    <a:pt x="894842" y="1939036"/>
                  </a:lnTo>
                  <a:cubicBezTo>
                    <a:pt x="876935" y="1947291"/>
                    <a:pt x="876935" y="1963420"/>
                    <a:pt x="877189" y="1979549"/>
                  </a:cubicBezTo>
                  <a:cubicBezTo>
                    <a:pt x="873760" y="1982343"/>
                    <a:pt x="872998" y="1985772"/>
                    <a:pt x="875284" y="1989582"/>
                  </a:cubicBezTo>
                  <a:cubicBezTo>
                    <a:pt x="856234" y="2008251"/>
                    <a:pt x="857758" y="2033143"/>
                    <a:pt x="854964" y="2056765"/>
                  </a:cubicBezTo>
                  <a:lnTo>
                    <a:pt x="855599" y="2062988"/>
                  </a:lnTo>
                  <a:cubicBezTo>
                    <a:pt x="838454" y="2074799"/>
                    <a:pt x="837311" y="2092960"/>
                    <a:pt x="837565" y="2111121"/>
                  </a:cubicBezTo>
                  <a:lnTo>
                    <a:pt x="838327" y="2109978"/>
                  </a:lnTo>
                  <a:cubicBezTo>
                    <a:pt x="812419" y="2166747"/>
                    <a:pt x="786384" y="2223516"/>
                    <a:pt x="760476" y="2280412"/>
                  </a:cubicBezTo>
                  <a:lnTo>
                    <a:pt x="761238" y="2280412"/>
                  </a:lnTo>
                  <a:cubicBezTo>
                    <a:pt x="745236" y="2287778"/>
                    <a:pt x="739902" y="2301113"/>
                    <a:pt x="739394" y="2317496"/>
                  </a:cubicBezTo>
                  <a:lnTo>
                    <a:pt x="738632" y="2316353"/>
                  </a:lnTo>
                  <a:cubicBezTo>
                    <a:pt x="708152" y="2348865"/>
                    <a:pt x="677545" y="2381631"/>
                    <a:pt x="647065" y="2414270"/>
                  </a:cubicBezTo>
                  <a:lnTo>
                    <a:pt x="647446" y="2413508"/>
                  </a:lnTo>
                  <a:cubicBezTo>
                    <a:pt x="608076" y="2431161"/>
                    <a:pt x="576199" y="2458974"/>
                    <a:pt x="546735" y="2489835"/>
                  </a:cubicBezTo>
                  <a:cubicBezTo>
                    <a:pt x="542163" y="2489200"/>
                    <a:pt x="538734" y="2490724"/>
                    <a:pt x="535940" y="2494407"/>
                  </a:cubicBezTo>
                  <a:cubicBezTo>
                    <a:pt x="367919" y="2566797"/>
                    <a:pt x="212471" y="2653792"/>
                    <a:pt x="137033" y="2834767"/>
                  </a:cubicBezTo>
                  <a:cubicBezTo>
                    <a:pt x="123571" y="2843784"/>
                    <a:pt x="118999" y="2857119"/>
                    <a:pt x="119380" y="2872486"/>
                  </a:cubicBezTo>
                  <a:cubicBezTo>
                    <a:pt x="87630" y="2914777"/>
                    <a:pt x="106934" y="2925953"/>
                    <a:pt x="150368" y="2925191"/>
                  </a:cubicBezTo>
                  <a:cubicBezTo>
                    <a:pt x="278765" y="2922905"/>
                    <a:pt x="407162" y="2921381"/>
                    <a:pt x="535559" y="2919730"/>
                  </a:cubicBezTo>
                  <a:cubicBezTo>
                    <a:pt x="548132" y="2919730"/>
                    <a:pt x="560705" y="2919730"/>
                    <a:pt x="573278" y="2920111"/>
                  </a:cubicBezTo>
                  <a:cubicBezTo>
                    <a:pt x="668655" y="2927477"/>
                    <a:pt x="763905" y="2930144"/>
                    <a:pt x="859409" y="2918587"/>
                  </a:cubicBezTo>
                  <a:cubicBezTo>
                    <a:pt x="878459" y="2918587"/>
                    <a:pt x="897255" y="2918968"/>
                    <a:pt x="916305" y="2919222"/>
                  </a:cubicBezTo>
                  <a:cubicBezTo>
                    <a:pt x="1056132" y="2929001"/>
                    <a:pt x="1195959" y="2930525"/>
                    <a:pt x="1335786" y="2919095"/>
                  </a:cubicBezTo>
                  <a:cubicBezTo>
                    <a:pt x="1354582" y="2919095"/>
                    <a:pt x="1373505" y="2919476"/>
                    <a:pt x="1392174" y="2919476"/>
                  </a:cubicBezTo>
                  <a:cubicBezTo>
                    <a:pt x="1467358" y="2930144"/>
                    <a:pt x="1542796" y="2928874"/>
                    <a:pt x="1618234" y="2921000"/>
                  </a:cubicBezTo>
                  <a:cubicBezTo>
                    <a:pt x="1633220" y="2920365"/>
                    <a:pt x="1648333" y="2919603"/>
                    <a:pt x="1663319" y="2919095"/>
                  </a:cubicBezTo>
                  <a:cubicBezTo>
                    <a:pt x="1706753" y="2926842"/>
                    <a:pt x="1750187" y="2930652"/>
                    <a:pt x="1792986" y="2915666"/>
                  </a:cubicBezTo>
                  <a:cubicBezTo>
                    <a:pt x="1824228" y="2928620"/>
                    <a:pt x="1855597" y="2926842"/>
                    <a:pt x="1887220" y="2917952"/>
                  </a:cubicBezTo>
                  <a:cubicBezTo>
                    <a:pt x="2133092" y="2934843"/>
                    <a:pt x="2378456" y="2920746"/>
                    <a:pt x="2628773" y="2903474"/>
                  </a:cubicBezTo>
                  <a:cubicBezTo>
                    <a:pt x="2604008" y="2880360"/>
                    <a:pt x="2579116" y="2857627"/>
                    <a:pt x="2554351" y="2834513"/>
                  </a:cubicBezTo>
                  <a:cubicBezTo>
                    <a:pt x="2542540" y="2821686"/>
                    <a:pt x="2530983" y="2808986"/>
                    <a:pt x="2519172" y="2796286"/>
                  </a:cubicBezTo>
                  <a:lnTo>
                    <a:pt x="2498852" y="2775712"/>
                  </a:lnTo>
                  <a:lnTo>
                    <a:pt x="2500376" y="2775077"/>
                  </a:lnTo>
                  <a:cubicBezTo>
                    <a:pt x="2495931" y="2750185"/>
                    <a:pt x="2481580" y="2732405"/>
                    <a:pt x="2460752" y="2718943"/>
                  </a:cubicBezTo>
                  <a:lnTo>
                    <a:pt x="2461387" y="2719832"/>
                  </a:lnTo>
                  <a:cubicBezTo>
                    <a:pt x="2455672" y="2712466"/>
                    <a:pt x="2449703" y="2705227"/>
                    <a:pt x="2444115" y="2697734"/>
                  </a:cubicBezTo>
                  <a:lnTo>
                    <a:pt x="2445766" y="2697734"/>
                  </a:lnTo>
                  <a:cubicBezTo>
                    <a:pt x="2423922" y="2642108"/>
                    <a:pt x="2402205" y="2586736"/>
                    <a:pt x="2380234" y="2531237"/>
                  </a:cubicBezTo>
                  <a:cubicBezTo>
                    <a:pt x="2380996" y="2515997"/>
                    <a:pt x="2379853" y="2501392"/>
                    <a:pt x="2364994" y="2491994"/>
                  </a:cubicBezTo>
                  <a:cubicBezTo>
                    <a:pt x="2360803" y="2462276"/>
                    <a:pt x="2347849" y="2437511"/>
                    <a:pt x="2324608" y="2418080"/>
                  </a:cubicBezTo>
                  <a:cubicBezTo>
                    <a:pt x="2324608" y="2418080"/>
                    <a:pt x="2323973" y="2416937"/>
                    <a:pt x="2323973" y="2416937"/>
                  </a:cubicBezTo>
                  <a:cubicBezTo>
                    <a:pt x="2289556" y="2350897"/>
                    <a:pt x="2239645" y="2300224"/>
                    <a:pt x="2173097" y="2266061"/>
                  </a:cubicBezTo>
                  <a:cubicBezTo>
                    <a:pt x="2170049" y="2262251"/>
                    <a:pt x="2166112" y="2260346"/>
                    <a:pt x="2161159" y="2260600"/>
                  </a:cubicBezTo>
                  <a:cubicBezTo>
                    <a:pt x="2068576" y="2176399"/>
                    <a:pt x="1944243" y="2181606"/>
                    <a:pt x="1834642" y="2144649"/>
                  </a:cubicBezTo>
                  <a:lnTo>
                    <a:pt x="1833499" y="2145792"/>
                  </a:lnTo>
                  <a:cubicBezTo>
                    <a:pt x="1825879" y="2131314"/>
                    <a:pt x="1813941" y="2124075"/>
                    <a:pt x="1797685" y="2123694"/>
                  </a:cubicBezTo>
                  <a:lnTo>
                    <a:pt x="1797685" y="2121535"/>
                  </a:lnTo>
                  <a:cubicBezTo>
                    <a:pt x="1717548" y="2035683"/>
                    <a:pt x="1658874" y="1934718"/>
                    <a:pt x="1597533" y="1835404"/>
                  </a:cubicBezTo>
                  <a:cubicBezTo>
                    <a:pt x="1555242" y="1767078"/>
                    <a:pt x="1501140" y="1709547"/>
                    <a:pt x="1427226" y="1675765"/>
                  </a:cubicBezTo>
                  <a:cubicBezTo>
                    <a:pt x="1402334" y="1664335"/>
                    <a:pt x="1363853" y="1631950"/>
                    <a:pt x="1345946" y="1673479"/>
                  </a:cubicBezTo>
                  <a:cubicBezTo>
                    <a:pt x="1332992" y="1703578"/>
                    <a:pt x="1326896" y="1749044"/>
                    <a:pt x="1361948" y="1778762"/>
                  </a:cubicBezTo>
                  <a:cubicBezTo>
                    <a:pt x="1378712" y="1792859"/>
                    <a:pt x="1398905" y="1802765"/>
                    <a:pt x="1417320" y="1815084"/>
                  </a:cubicBezTo>
                  <a:cubicBezTo>
                    <a:pt x="1518666" y="1882648"/>
                    <a:pt x="1606804" y="1964055"/>
                    <a:pt x="1665351" y="2072005"/>
                  </a:cubicBezTo>
                  <a:cubicBezTo>
                    <a:pt x="1764792" y="2255647"/>
                    <a:pt x="1763649" y="2256409"/>
                    <a:pt x="1938909" y="2344547"/>
                  </a:cubicBezTo>
                  <a:lnTo>
                    <a:pt x="1940433" y="2343785"/>
                  </a:lnTo>
                  <a:cubicBezTo>
                    <a:pt x="1982724" y="2399030"/>
                    <a:pt x="2009394" y="2460498"/>
                    <a:pt x="2015490" y="2530221"/>
                  </a:cubicBezTo>
                  <a:cubicBezTo>
                    <a:pt x="2015490" y="2542794"/>
                    <a:pt x="2015490" y="2555367"/>
                    <a:pt x="2015490" y="2567940"/>
                  </a:cubicBezTo>
                  <a:cubicBezTo>
                    <a:pt x="2012823" y="2598928"/>
                    <a:pt x="2009648" y="2629789"/>
                    <a:pt x="2007489" y="2660904"/>
                  </a:cubicBezTo>
                  <a:cubicBezTo>
                    <a:pt x="2004822" y="2699131"/>
                    <a:pt x="1987931" y="2719324"/>
                    <a:pt x="1946910" y="2710434"/>
                  </a:cubicBezTo>
                  <a:lnTo>
                    <a:pt x="1930146" y="2676652"/>
                  </a:lnTo>
                  <a:cubicBezTo>
                    <a:pt x="1933956" y="2670937"/>
                    <a:pt x="1932813" y="2665603"/>
                    <a:pt x="1927098" y="2661285"/>
                  </a:cubicBezTo>
                  <a:cubicBezTo>
                    <a:pt x="1928241" y="2642235"/>
                    <a:pt x="1930146" y="2623439"/>
                    <a:pt x="1930273" y="2604389"/>
                  </a:cubicBezTo>
                  <a:cubicBezTo>
                    <a:pt x="1931416" y="2483993"/>
                    <a:pt x="1874901" y="2406142"/>
                    <a:pt x="1760601" y="2370709"/>
                  </a:cubicBezTo>
                  <a:cubicBezTo>
                    <a:pt x="1684782" y="2346833"/>
                    <a:pt x="1632204" y="2297938"/>
                    <a:pt x="1624838" y="2216404"/>
                  </a:cubicBezTo>
                  <a:cubicBezTo>
                    <a:pt x="1611122" y="2067814"/>
                    <a:pt x="1510030" y="1982851"/>
                    <a:pt x="1403858" y="1900428"/>
                  </a:cubicBezTo>
                  <a:cubicBezTo>
                    <a:pt x="1362964" y="1868678"/>
                    <a:pt x="1343660" y="1874901"/>
                    <a:pt x="1345057" y="1931670"/>
                  </a:cubicBezTo>
                  <a:cubicBezTo>
                    <a:pt x="1347978" y="2058162"/>
                    <a:pt x="1350391" y="2185035"/>
                    <a:pt x="1346581" y="2311273"/>
                  </a:cubicBezTo>
                  <a:cubicBezTo>
                    <a:pt x="1343533" y="2409698"/>
                    <a:pt x="1370584" y="2490343"/>
                    <a:pt x="1446911" y="2555621"/>
                  </a:cubicBezTo>
                  <a:cubicBezTo>
                    <a:pt x="1506474" y="2606675"/>
                    <a:pt x="1542161" y="2673477"/>
                    <a:pt x="1549146" y="2753360"/>
                  </a:cubicBezTo>
                  <a:cubicBezTo>
                    <a:pt x="1551813" y="2783967"/>
                    <a:pt x="1564640" y="2823210"/>
                    <a:pt x="1520952" y="2831211"/>
                  </a:cubicBezTo>
                  <a:cubicBezTo>
                    <a:pt x="1475105" y="2839593"/>
                    <a:pt x="1474470" y="2799588"/>
                    <a:pt x="1472057" y="2767965"/>
                  </a:cubicBezTo>
                  <a:cubicBezTo>
                    <a:pt x="1467612" y="2715387"/>
                    <a:pt x="1450213" y="2664587"/>
                    <a:pt x="1411351" y="2631948"/>
                  </a:cubicBezTo>
                  <a:cubicBezTo>
                    <a:pt x="1287018" y="2527808"/>
                    <a:pt x="1255522" y="2393823"/>
                    <a:pt x="1263904" y="2239772"/>
                  </a:cubicBezTo>
                  <a:cubicBezTo>
                    <a:pt x="1270127" y="2122297"/>
                    <a:pt x="1265301" y="2004187"/>
                    <a:pt x="1265301" y="1865630"/>
                  </a:cubicBezTo>
                  <a:cubicBezTo>
                    <a:pt x="1108202" y="1974215"/>
                    <a:pt x="985901" y="2062988"/>
                    <a:pt x="983361" y="2258060"/>
                  </a:cubicBezTo>
                  <a:cubicBezTo>
                    <a:pt x="981075" y="2433828"/>
                    <a:pt x="876173" y="2564384"/>
                    <a:pt x="723138" y="2652903"/>
                  </a:cubicBezTo>
                  <a:cubicBezTo>
                    <a:pt x="680466" y="2677668"/>
                    <a:pt x="646049" y="2687320"/>
                    <a:pt x="631317" y="2625090"/>
                  </a:cubicBezTo>
                  <a:cubicBezTo>
                    <a:pt x="680847" y="2573274"/>
                    <a:pt x="759841" y="2557907"/>
                    <a:pt x="797433" y="2491232"/>
                  </a:cubicBezTo>
                  <a:cubicBezTo>
                    <a:pt x="806196" y="2480183"/>
                    <a:pt x="814959" y="2469007"/>
                    <a:pt x="823468" y="2457958"/>
                  </a:cubicBezTo>
                  <a:cubicBezTo>
                    <a:pt x="839597" y="2449576"/>
                    <a:pt x="846328" y="2436114"/>
                    <a:pt x="844550" y="2418207"/>
                  </a:cubicBezTo>
                  <a:lnTo>
                    <a:pt x="844169" y="2418207"/>
                  </a:lnTo>
                  <a:cubicBezTo>
                    <a:pt x="921131" y="2328291"/>
                    <a:pt x="907923" y="2216658"/>
                    <a:pt x="917321" y="2110613"/>
                  </a:cubicBezTo>
                  <a:cubicBezTo>
                    <a:pt x="920242" y="2076958"/>
                    <a:pt x="933831" y="2048383"/>
                    <a:pt x="957834" y="2024507"/>
                  </a:cubicBezTo>
                  <a:cubicBezTo>
                    <a:pt x="971169" y="2013458"/>
                    <a:pt x="981456" y="2000885"/>
                    <a:pt x="979551" y="1981835"/>
                  </a:cubicBezTo>
                  <a:close/>
                  <a:moveTo>
                    <a:pt x="1048639" y="1347851"/>
                  </a:moveTo>
                  <a:cubicBezTo>
                    <a:pt x="1007110" y="1342644"/>
                    <a:pt x="958215" y="1411859"/>
                    <a:pt x="930148" y="1357757"/>
                  </a:cubicBezTo>
                  <a:cubicBezTo>
                    <a:pt x="899922" y="1299337"/>
                    <a:pt x="982726" y="1304290"/>
                    <a:pt x="1007110" y="1273048"/>
                  </a:cubicBezTo>
                  <a:cubicBezTo>
                    <a:pt x="1010158" y="1269238"/>
                    <a:pt x="1011809" y="1264412"/>
                    <a:pt x="1014349" y="1259713"/>
                  </a:cubicBezTo>
                  <a:cubicBezTo>
                    <a:pt x="904113" y="1273429"/>
                    <a:pt x="841629" y="1340485"/>
                    <a:pt x="832231" y="1457833"/>
                  </a:cubicBezTo>
                  <a:cubicBezTo>
                    <a:pt x="913765" y="1437259"/>
                    <a:pt x="1003681" y="1438656"/>
                    <a:pt x="1051433" y="1350772"/>
                  </a:cubicBezTo>
                  <a:cubicBezTo>
                    <a:pt x="1061720" y="1348867"/>
                    <a:pt x="1068451" y="1345819"/>
                    <a:pt x="1057529" y="1335532"/>
                  </a:cubicBezTo>
                  <a:cubicBezTo>
                    <a:pt x="1054481" y="1339469"/>
                    <a:pt x="1051433" y="1343787"/>
                    <a:pt x="1048385" y="1347724"/>
                  </a:cubicBezTo>
                  <a:close/>
                  <a:moveTo>
                    <a:pt x="1561592" y="1350391"/>
                  </a:moveTo>
                  <a:cubicBezTo>
                    <a:pt x="1560703" y="1346327"/>
                    <a:pt x="1559687" y="1342390"/>
                    <a:pt x="1558671" y="1338199"/>
                  </a:cubicBezTo>
                  <a:cubicBezTo>
                    <a:pt x="1558163" y="1339723"/>
                    <a:pt x="1556385" y="1342009"/>
                    <a:pt x="1557020" y="1342771"/>
                  </a:cubicBezTo>
                  <a:cubicBezTo>
                    <a:pt x="1558544" y="1345311"/>
                    <a:pt x="1560957" y="1347216"/>
                    <a:pt x="1562989" y="1349502"/>
                  </a:cubicBezTo>
                  <a:cubicBezTo>
                    <a:pt x="1621790" y="1430274"/>
                    <a:pt x="1707134" y="1447419"/>
                    <a:pt x="1801622" y="1453642"/>
                  </a:cubicBezTo>
                  <a:cubicBezTo>
                    <a:pt x="1754251" y="1310640"/>
                    <a:pt x="1705229" y="1265047"/>
                    <a:pt x="1592326" y="1261999"/>
                  </a:cubicBezTo>
                  <a:cubicBezTo>
                    <a:pt x="1618615" y="1275842"/>
                    <a:pt x="1638046" y="1285621"/>
                    <a:pt x="1656715" y="1296289"/>
                  </a:cubicBezTo>
                  <a:cubicBezTo>
                    <a:pt x="1681480" y="1310259"/>
                    <a:pt x="1711579" y="1324483"/>
                    <a:pt x="1693418" y="1359916"/>
                  </a:cubicBezTo>
                  <a:cubicBezTo>
                    <a:pt x="1674241" y="1397254"/>
                    <a:pt x="1646555" y="1375283"/>
                    <a:pt x="1621282" y="1364361"/>
                  </a:cubicBezTo>
                  <a:cubicBezTo>
                    <a:pt x="1602486" y="1355979"/>
                    <a:pt x="1585722" y="1336548"/>
                    <a:pt x="1561465" y="1350518"/>
                  </a:cubicBezTo>
                  <a:close/>
                  <a:moveTo>
                    <a:pt x="1340104" y="595503"/>
                  </a:moveTo>
                  <a:cubicBezTo>
                    <a:pt x="1511681" y="497459"/>
                    <a:pt x="1440307" y="267335"/>
                    <a:pt x="1307592" y="116459"/>
                  </a:cubicBezTo>
                  <a:cubicBezTo>
                    <a:pt x="1148715" y="280416"/>
                    <a:pt x="1110996" y="523748"/>
                    <a:pt x="1268984" y="588645"/>
                  </a:cubicBezTo>
                  <a:cubicBezTo>
                    <a:pt x="1268984" y="513207"/>
                    <a:pt x="1268222" y="441960"/>
                    <a:pt x="1269365" y="370713"/>
                  </a:cubicBezTo>
                  <a:cubicBezTo>
                    <a:pt x="1269746" y="340868"/>
                    <a:pt x="1262634" y="298323"/>
                    <a:pt x="1307846" y="299085"/>
                  </a:cubicBezTo>
                  <a:cubicBezTo>
                    <a:pt x="1347089" y="299720"/>
                    <a:pt x="1339215" y="339598"/>
                    <a:pt x="1339850" y="366268"/>
                  </a:cubicBezTo>
                  <a:cubicBezTo>
                    <a:pt x="1340993" y="437896"/>
                    <a:pt x="1340231" y="509651"/>
                    <a:pt x="1340231" y="595630"/>
                  </a:cubicBezTo>
                  <a:close/>
                  <a:moveTo>
                    <a:pt x="801243" y="966851"/>
                  </a:moveTo>
                  <a:cubicBezTo>
                    <a:pt x="793623" y="846709"/>
                    <a:pt x="737235" y="785876"/>
                    <a:pt x="613410" y="763651"/>
                  </a:cubicBezTo>
                  <a:cubicBezTo>
                    <a:pt x="565277" y="754888"/>
                    <a:pt x="497967" y="721741"/>
                    <a:pt x="469773" y="760984"/>
                  </a:cubicBezTo>
                  <a:cubicBezTo>
                    <a:pt x="442976" y="798322"/>
                    <a:pt x="491490" y="853313"/>
                    <a:pt x="515239" y="896747"/>
                  </a:cubicBezTo>
                  <a:cubicBezTo>
                    <a:pt x="577850" y="1011174"/>
                    <a:pt x="636016" y="1042416"/>
                    <a:pt x="740537" y="1017270"/>
                  </a:cubicBezTo>
                  <a:cubicBezTo>
                    <a:pt x="704215" y="990600"/>
                    <a:pt x="670814" y="967740"/>
                    <a:pt x="639191" y="942467"/>
                  </a:cubicBezTo>
                  <a:cubicBezTo>
                    <a:pt x="622300" y="928751"/>
                    <a:pt x="604012" y="911987"/>
                    <a:pt x="625094" y="887095"/>
                  </a:cubicBezTo>
                  <a:cubicBezTo>
                    <a:pt x="643509" y="865251"/>
                    <a:pt x="664718" y="869950"/>
                    <a:pt x="684530" y="883539"/>
                  </a:cubicBezTo>
                  <a:cubicBezTo>
                    <a:pt x="720852" y="908304"/>
                    <a:pt x="756285" y="934720"/>
                    <a:pt x="801243" y="967105"/>
                  </a:cubicBezTo>
                  <a:close/>
                  <a:moveTo>
                    <a:pt x="1891030" y="1024382"/>
                  </a:moveTo>
                  <a:cubicBezTo>
                    <a:pt x="1994408" y="1036955"/>
                    <a:pt x="2052955" y="1002284"/>
                    <a:pt x="2111248" y="888619"/>
                  </a:cubicBezTo>
                  <a:cubicBezTo>
                    <a:pt x="2132203" y="847725"/>
                    <a:pt x="2176907" y="796290"/>
                    <a:pt x="2149729" y="760222"/>
                  </a:cubicBezTo>
                  <a:cubicBezTo>
                    <a:pt x="2122551" y="724408"/>
                    <a:pt x="2060448" y="754761"/>
                    <a:pt x="2015617" y="762635"/>
                  </a:cubicBezTo>
                  <a:cubicBezTo>
                    <a:pt x="1881886" y="786638"/>
                    <a:pt x="1825752" y="846582"/>
                    <a:pt x="1819402" y="967232"/>
                  </a:cubicBezTo>
                  <a:cubicBezTo>
                    <a:pt x="1861312" y="937768"/>
                    <a:pt x="1899539" y="910082"/>
                    <a:pt x="1938401" y="883412"/>
                  </a:cubicBezTo>
                  <a:cubicBezTo>
                    <a:pt x="1958213" y="869950"/>
                    <a:pt x="1981454" y="863473"/>
                    <a:pt x="1996821" y="886714"/>
                  </a:cubicBezTo>
                  <a:cubicBezTo>
                    <a:pt x="2011680" y="908558"/>
                    <a:pt x="1999234" y="927481"/>
                    <a:pt x="1980692" y="943864"/>
                  </a:cubicBezTo>
                  <a:cubicBezTo>
                    <a:pt x="1950974" y="970153"/>
                    <a:pt x="1909318" y="983488"/>
                    <a:pt x="1890649" y="1024255"/>
                  </a:cubicBezTo>
                  <a:close/>
                  <a:moveTo>
                    <a:pt x="1151636" y="1129411"/>
                  </a:moveTo>
                  <a:cubicBezTo>
                    <a:pt x="1187577" y="1020826"/>
                    <a:pt x="1157986" y="944118"/>
                    <a:pt x="1047623" y="858520"/>
                  </a:cubicBezTo>
                  <a:cubicBezTo>
                    <a:pt x="1017905" y="949579"/>
                    <a:pt x="1007110" y="1036066"/>
                    <a:pt x="1056894" y="1125601"/>
                  </a:cubicBezTo>
                  <a:cubicBezTo>
                    <a:pt x="1085469" y="1081278"/>
                    <a:pt x="1031621" y="997204"/>
                    <a:pt x="1100709" y="996696"/>
                  </a:cubicBezTo>
                  <a:cubicBezTo>
                    <a:pt x="1167384" y="995934"/>
                    <a:pt x="1126617" y="1079754"/>
                    <a:pt x="1151509" y="1129665"/>
                  </a:cubicBezTo>
                  <a:close/>
                  <a:moveTo>
                    <a:pt x="1569974" y="1114425"/>
                  </a:moveTo>
                  <a:cubicBezTo>
                    <a:pt x="1611503" y="1026033"/>
                    <a:pt x="1610487" y="944753"/>
                    <a:pt x="1568450" y="855218"/>
                  </a:cubicBezTo>
                  <a:cubicBezTo>
                    <a:pt x="1510411" y="901827"/>
                    <a:pt x="1478026" y="956945"/>
                    <a:pt x="1448816" y="1029335"/>
                  </a:cubicBezTo>
                  <a:cubicBezTo>
                    <a:pt x="1512824" y="991743"/>
                    <a:pt x="1553210" y="1020191"/>
                    <a:pt x="1569974" y="1114679"/>
                  </a:cubicBezTo>
                  <a:close/>
                  <a:moveTo>
                    <a:pt x="1261110" y="1294384"/>
                  </a:moveTo>
                  <a:cubicBezTo>
                    <a:pt x="1272921" y="1226566"/>
                    <a:pt x="1268603" y="1166622"/>
                    <a:pt x="1251585" y="1106424"/>
                  </a:cubicBezTo>
                  <a:cubicBezTo>
                    <a:pt x="1271905" y="1168273"/>
                    <a:pt x="1106678" y="1222248"/>
                    <a:pt x="1261110" y="129438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2184020" y="3360420"/>
            <a:ext cx="1826820" cy="819180"/>
            <a:chOff x="0" y="0"/>
            <a:chExt cx="2435760" cy="1092240"/>
          </a:xfrm>
        </p:grpSpPr>
        <p:sp>
          <p:nvSpPr>
            <p:cNvPr id="18" name="Freeform 18"/>
            <p:cNvSpPr/>
            <p:nvPr/>
          </p:nvSpPr>
          <p:spPr>
            <a:xfrm>
              <a:off x="-254" y="-15748"/>
              <a:ext cx="2440432" cy="1111631"/>
            </a:xfrm>
            <a:custGeom>
              <a:avLst/>
              <a:gdLst/>
              <a:ahLst/>
              <a:cxnLst/>
              <a:rect l="l" t="t" r="r" b="b"/>
              <a:pathLst>
                <a:path w="2440432" h="1111631">
                  <a:moveTo>
                    <a:pt x="512064" y="808482"/>
                  </a:moveTo>
                  <a:cubicBezTo>
                    <a:pt x="526796" y="870839"/>
                    <a:pt x="561086" y="861060"/>
                    <a:pt x="603885" y="836295"/>
                  </a:cubicBezTo>
                  <a:cubicBezTo>
                    <a:pt x="756920" y="747649"/>
                    <a:pt x="861822" y="617220"/>
                    <a:pt x="864108" y="441325"/>
                  </a:cubicBezTo>
                  <a:cubicBezTo>
                    <a:pt x="866648" y="246253"/>
                    <a:pt x="989076" y="157607"/>
                    <a:pt x="1146048" y="48768"/>
                  </a:cubicBezTo>
                  <a:cubicBezTo>
                    <a:pt x="1146048" y="187325"/>
                    <a:pt x="1151128" y="305435"/>
                    <a:pt x="1144651" y="423037"/>
                  </a:cubicBezTo>
                  <a:cubicBezTo>
                    <a:pt x="1136396" y="577215"/>
                    <a:pt x="1167892" y="711073"/>
                    <a:pt x="1292098" y="815340"/>
                  </a:cubicBezTo>
                  <a:cubicBezTo>
                    <a:pt x="1330960" y="847979"/>
                    <a:pt x="1348486" y="898779"/>
                    <a:pt x="1352931" y="951357"/>
                  </a:cubicBezTo>
                  <a:cubicBezTo>
                    <a:pt x="1355598" y="982980"/>
                    <a:pt x="1356106" y="1022985"/>
                    <a:pt x="1401953" y="1014603"/>
                  </a:cubicBezTo>
                  <a:cubicBezTo>
                    <a:pt x="1445641" y="1006602"/>
                    <a:pt x="1433068" y="967359"/>
                    <a:pt x="1430147" y="936625"/>
                  </a:cubicBezTo>
                  <a:cubicBezTo>
                    <a:pt x="1423035" y="856742"/>
                    <a:pt x="1387602" y="789940"/>
                    <a:pt x="1327785" y="738886"/>
                  </a:cubicBezTo>
                  <a:cubicBezTo>
                    <a:pt x="1251331" y="673481"/>
                    <a:pt x="1224280" y="592963"/>
                    <a:pt x="1227328" y="494411"/>
                  </a:cubicBezTo>
                  <a:cubicBezTo>
                    <a:pt x="1231138" y="367919"/>
                    <a:pt x="1228725" y="241173"/>
                    <a:pt x="1225804" y="114681"/>
                  </a:cubicBezTo>
                  <a:cubicBezTo>
                    <a:pt x="1224407" y="57912"/>
                    <a:pt x="1243711" y="51562"/>
                    <a:pt x="1284732" y="83439"/>
                  </a:cubicBezTo>
                  <a:cubicBezTo>
                    <a:pt x="1390904" y="165989"/>
                    <a:pt x="1491996" y="250952"/>
                    <a:pt x="1505712" y="399542"/>
                  </a:cubicBezTo>
                  <a:cubicBezTo>
                    <a:pt x="1513078" y="481076"/>
                    <a:pt x="1565783" y="530225"/>
                    <a:pt x="1641602" y="553847"/>
                  </a:cubicBezTo>
                  <a:cubicBezTo>
                    <a:pt x="1755775" y="589534"/>
                    <a:pt x="1812417" y="667512"/>
                    <a:pt x="1811401" y="787654"/>
                  </a:cubicBezTo>
                  <a:cubicBezTo>
                    <a:pt x="1811401" y="806704"/>
                    <a:pt x="1809369" y="825627"/>
                    <a:pt x="1808226" y="844677"/>
                  </a:cubicBezTo>
                  <a:cubicBezTo>
                    <a:pt x="1807718" y="850265"/>
                    <a:pt x="1808607" y="855345"/>
                    <a:pt x="1811274" y="860171"/>
                  </a:cubicBezTo>
                  <a:cubicBezTo>
                    <a:pt x="1816862" y="871474"/>
                    <a:pt x="1822323" y="882650"/>
                    <a:pt x="1828038" y="893953"/>
                  </a:cubicBezTo>
                  <a:cubicBezTo>
                    <a:pt x="1877060" y="954913"/>
                    <a:pt x="1911477" y="912241"/>
                    <a:pt x="1934337" y="872363"/>
                  </a:cubicBezTo>
                  <a:cubicBezTo>
                    <a:pt x="1961769" y="824484"/>
                    <a:pt x="1919224" y="788924"/>
                    <a:pt x="1896618" y="751332"/>
                  </a:cubicBezTo>
                  <a:cubicBezTo>
                    <a:pt x="1896618" y="738759"/>
                    <a:pt x="1896618" y="726186"/>
                    <a:pt x="1896618" y="713613"/>
                  </a:cubicBezTo>
                  <a:cubicBezTo>
                    <a:pt x="1932432" y="696595"/>
                    <a:pt x="1921764" y="630301"/>
                    <a:pt x="1979168" y="636270"/>
                  </a:cubicBezTo>
                  <a:cubicBezTo>
                    <a:pt x="2003425" y="634365"/>
                    <a:pt x="2027428" y="632460"/>
                    <a:pt x="2051558" y="630555"/>
                  </a:cubicBezTo>
                  <a:cubicBezTo>
                    <a:pt x="2073910" y="655955"/>
                    <a:pt x="2088134" y="636270"/>
                    <a:pt x="2088515" y="618109"/>
                  </a:cubicBezTo>
                  <a:cubicBezTo>
                    <a:pt x="2090801" y="523367"/>
                    <a:pt x="2123059" y="543179"/>
                    <a:pt x="2168779" y="593725"/>
                  </a:cubicBezTo>
                  <a:cubicBezTo>
                    <a:pt x="2175256" y="600964"/>
                    <a:pt x="2193036" y="598170"/>
                    <a:pt x="2205355" y="599821"/>
                  </a:cubicBezTo>
                  <a:cubicBezTo>
                    <a:pt x="2205355" y="599821"/>
                    <a:pt x="2205990" y="600964"/>
                    <a:pt x="2205990" y="600964"/>
                  </a:cubicBezTo>
                  <a:cubicBezTo>
                    <a:pt x="2210435" y="630555"/>
                    <a:pt x="2195068" y="670941"/>
                    <a:pt x="2246376" y="674878"/>
                  </a:cubicBezTo>
                  <a:cubicBezTo>
                    <a:pt x="2261235" y="684276"/>
                    <a:pt x="2262251" y="698754"/>
                    <a:pt x="2261616" y="714121"/>
                  </a:cubicBezTo>
                  <a:cubicBezTo>
                    <a:pt x="2225929" y="792226"/>
                    <a:pt x="2237613" y="851662"/>
                    <a:pt x="2327148" y="880491"/>
                  </a:cubicBezTo>
                  <a:cubicBezTo>
                    <a:pt x="2327148" y="880491"/>
                    <a:pt x="2325497" y="880491"/>
                    <a:pt x="2325497" y="880618"/>
                  </a:cubicBezTo>
                  <a:cubicBezTo>
                    <a:pt x="2331212" y="888111"/>
                    <a:pt x="2337181" y="895350"/>
                    <a:pt x="2342896" y="902716"/>
                  </a:cubicBezTo>
                  <a:cubicBezTo>
                    <a:pt x="2342896" y="902716"/>
                    <a:pt x="2342388" y="901700"/>
                    <a:pt x="2342388" y="901700"/>
                  </a:cubicBezTo>
                  <a:cubicBezTo>
                    <a:pt x="2340864" y="930910"/>
                    <a:pt x="2337816" y="961136"/>
                    <a:pt x="2382012" y="957961"/>
                  </a:cubicBezTo>
                  <a:cubicBezTo>
                    <a:pt x="2382012" y="957961"/>
                    <a:pt x="2380488" y="958596"/>
                    <a:pt x="2380488" y="958596"/>
                  </a:cubicBezTo>
                  <a:cubicBezTo>
                    <a:pt x="2387346" y="965454"/>
                    <a:pt x="2393950" y="972312"/>
                    <a:pt x="2400935" y="979170"/>
                  </a:cubicBezTo>
                  <a:cubicBezTo>
                    <a:pt x="2412746" y="991997"/>
                    <a:pt x="2424430" y="1004697"/>
                    <a:pt x="2436241" y="1017524"/>
                  </a:cubicBezTo>
                  <a:cubicBezTo>
                    <a:pt x="2440432" y="1072642"/>
                    <a:pt x="2405507" y="1076198"/>
                    <a:pt x="2363216" y="1076071"/>
                  </a:cubicBezTo>
                  <a:cubicBezTo>
                    <a:pt x="2196338" y="1074928"/>
                    <a:pt x="2029206" y="1074674"/>
                    <a:pt x="1862328" y="1076452"/>
                  </a:cubicBezTo>
                  <a:cubicBezTo>
                    <a:pt x="1830451" y="1076833"/>
                    <a:pt x="1791081" y="1059307"/>
                    <a:pt x="1769110" y="1101090"/>
                  </a:cubicBezTo>
                  <a:cubicBezTo>
                    <a:pt x="1737487" y="1110107"/>
                    <a:pt x="1705864" y="1111631"/>
                    <a:pt x="1674749" y="1098804"/>
                  </a:cubicBezTo>
                  <a:cubicBezTo>
                    <a:pt x="1668272" y="1081278"/>
                    <a:pt x="1661922" y="1063879"/>
                    <a:pt x="1655445" y="1046353"/>
                  </a:cubicBezTo>
                  <a:cubicBezTo>
                    <a:pt x="1668653" y="1037336"/>
                    <a:pt x="1681734" y="1028192"/>
                    <a:pt x="1694942" y="1019302"/>
                  </a:cubicBezTo>
                  <a:cubicBezTo>
                    <a:pt x="1704721" y="1013714"/>
                    <a:pt x="1719580" y="1010285"/>
                    <a:pt x="1722755" y="1002284"/>
                  </a:cubicBezTo>
                  <a:cubicBezTo>
                    <a:pt x="1728343" y="988314"/>
                    <a:pt x="1714119" y="982980"/>
                    <a:pt x="1702308" y="979805"/>
                  </a:cubicBezTo>
                  <a:cubicBezTo>
                    <a:pt x="1692529" y="962025"/>
                    <a:pt x="1682877" y="944372"/>
                    <a:pt x="1673352" y="926592"/>
                  </a:cubicBezTo>
                  <a:cubicBezTo>
                    <a:pt x="1667764" y="909193"/>
                    <a:pt x="1659382" y="893445"/>
                    <a:pt x="1639570" y="892048"/>
                  </a:cubicBezTo>
                  <a:cubicBezTo>
                    <a:pt x="1619758" y="890651"/>
                    <a:pt x="1619377" y="908431"/>
                    <a:pt x="1616329" y="922147"/>
                  </a:cubicBezTo>
                  <a:cubicBezTo>
                    <a:pt x="1613408" y="925576"/>
                    <a:pt x="1609979" y="926719"/>
                    <a:pt x="1605788" y="925576"/>
                  </a:cubicBezTo>
                  <a:cubicBezTo>
                    <a:pt x="1597406" y="932053"/>
                    <a:pt x="1588770" y="938530"/>
                    <a:pt x="1580388" y="945261"/>
                  </a:cubicBezTo>
                  <a:lnTo>
                    <a:pt x="1582547" y="945896"/>
                  </a:lnTo>
                  <a:cubicBezTo>
                    <a:pt x="1562354" y="944372"/>
                    <a:pt x="1544066" y="947801"/>
                    <a:pt x="1543685" y="972566"/>
                  </a:cubicBezTo>
                  <a:cubicBezTo>
                    <a:pt x="1543304" y="997585"/>
                    <a:pt x="1560068" y="1010920"/>
                    <a:pt x="1582420" y="1017905"/>
                  </a:cubicBezTo>
                  <a:cubicBezTo>
                    <a:pt x="1587627" y="1024382"/>
                    <a:pt x="1592707" y="1030732"/>
                    <a:pt x="1597914" y="1037209"/>
                  </a:cubicBezTo>
                  <a:cubicBezTo>
                    <a:pt x="1605534" y="1079500"/>
                    <a:pt x="1579372" y="1094359"/>
                    <a:pt x="1544955" y="1102360"/>
                  </a:cubicBezTo>
                  <a:cubicBezTo>
                    <a:pt x="1529969" y="1102868"/>
                    <a:pt x="1514856" y="1103757"/>
                    <a:pt x="1499743" y="1104265"/>
                  </a:cubicBezTo>
                  <a:cubicBezTo>
                    <a:pt x="1424686" y="1067308"/>
                    <a:pt x="1349375" y="1055116"/>
                    <a:pt x="1273556" y="1102741"/>
                  </a:cubicBezTo>
                  <a:cubicBezTo>
                    <a:pt x="1254633" y="1102741"/>
                    <a:pt x="1235837" y="1102614"/>
                    <a:pt x="1217168" y="1102360"/>
                  </a:cubicBezTo>
                  <a:cubicBezTo>
                    <a:pt x="1205357" y="1070737"/>
                    <a:pt x="1177925" y="1076198"/>
                    <a:pt x="1153541" y="1076198"/>
                  </a:cubicBezTo>
                  <a:cubicBezTo>
                    <a:pt x="1056132" y="1076071"/>
                    <a:pt x="958850" y="1076071"/>
                    <a:pt x="861314" y="1076198"/>
                  </a:cubicBezTo>
                  <a:cubicBezTo>
                    <a:pt x="836676" y="1076198"/>
                    <a:pt x="809244" y="1070864"/>
                    <a:pt x="797687" y="1102487"/>
                  </a:cubicBezTo>
                  <a:cubicBezTo>
                    <a:pt x="778637" y="1102487"/>
                    <a:pt x="759714" y="1102106"/>
                    <a:pt x="740918" y="1101852"/>
                  </a:cubicBezTo>
                  <a:cubicBezTo>
                    <a:pt x="715772" y="1070356"/>
                    <a:pt x="638175" y="1068705"/>
                    <a:pt x="691388" y="992632"/>
                  </a:cubicBezTo>
                  <a:cubicBezTo>
                    <a:pt x="715010" y="958723"/>
                    <a:pt x="672338" y="944245"/>
                    <a:pt x="637794" y="946531"/>
                  </a:cubicBezTo>
                  <a:cubicBezTo>
                    <a:pt x="633095" y="946404"/>
                    <a:pt x="629158" y="944499"/>
                    <a:pt x="626110" y="940689"/>
                  </a:cubicBezTo>
                  <a:cubicBezTo>
                    <a:pt x="620522" y="910717"/>
                    <a:pt x="618109" y="882904"/>
                    <a:pt x="573278" y="907669"/>
                  </a:cubicBezTo>
                  <a:cubicBezTo>
                    <a:pt x="490220" y="953643"/>
                    <a:pt x="532257" y="1011301"/>
                    <a:pt x="555371" y="1065657"/>
                  </a:cubicBezTo>
                  <a:cubicBezTo>
                    <a:pt x="524256" y="1091565"/>
                    <a:pt x="473583" y="1053084"/>
                    <a:pt x="454406" y="1103376"/>
                  </a:cubicBezTo>
                  <a:cubicBezTo>
                    <a:pt x="441833" y="1103376"/>
                    <a:pt x="429260" y="1103376"/>
                    <a:pt x="416687" y="1103249"/>
                  </a:cubicBezTo>
                  <a:cubicBezTo>
                    <a:pt x="405638" y="1071372"/>
                    <a:pt x="378587" y="1076325"/>
                    <a:pt x="353949" y="1076198"/>
                  </a:cubicBezTo>
                  <a:cubicBezTo>
                    <a:pt x="235839" y="1074674"/>
                    <a:pt x="116967" y="1082929"/>
                    <a:pt x="381" y="1056132"/>
                  </a:cubicBezTo>
                  <a:cubicBezTo>
                    <a:pt x="0" y="1040638"/>
                    <a:pt x="4572" y="1027303"/>
                    <a:pt x="18161" y="1018413"/>
                  </a:cubicBezTo>
                  <a:cubicBezTo>
                    <a:pt x="37465" y="1007364"/>
                    <a:pt x="63754" y="1001268"/>
                    <a:pt x="74549" y="984631"/>
                  </a:cubicBezTo>
                  <a:cubicBezTo>
                    <a:pt x="133223" y="895985"/>
                    <a:pt x="216662" y="836549"/>
                    <a:pt x="299212" y="773303"/>
                  </a:cubicBezTo>
                  <a:cubicBezTo>
                    <a:pt x="338836" y="742823"/>
                    <a:pt x="411480" y="749681"/>
                    <a:pt x="417195" y="677672"/>
                  </a:cubicBezTo>
                  <a:cubicBezTo>
                    <a:pt x="419862" y="673989"/>
                    <a:pt x="423545" y="672465"/>
                    <a:pt x="428117" y="673100"/>
                  </a:cubicBezTo>
                  <a:cubicBezTo>
                    <a:pt x="485902" y="679450"/>
                    <a:pt x="524383" y="660273"/>
                    <a:pt x="528955" y="596646"/>
                  </a:cubicBezTo>
                  <a:cubicBezTo>
                    <a:pt x="528955" y="596646"/>
                    <a:pt x="528574" y="597408"/>
                    <a:pt x="528574" y="597408"/>
                  </a:cubicBezTo>
                  <a:cubicBezTo>
                    <a:pt x="596646" y="599948"/>
                    <a:pt x="640588" y="579628"/>
                    <a:pt x="620268" y="499491"/>
                  </a:cubicBezTo>
                  <a:cubicBezTo>
                    <a:pt x="620268" y="499491"/>
                    <a:pt x="621030" y="500634"/>
                    <a:pt x="621030" y="500634"/>
                  </a:cubicBezTo>
                  <a:cubicBezTo>
                    <a:pt x="643001" y="497078"/>
                    <a:pt x="644906" y="481330"/>
                    <a:pt x="642747" y="463677"/>
                  </a:cubicBezTo>
                  <a:cubicBezTo>
                    <a:pt x="642747" y="463677"/>
                    <a:pt x="641985" y="463423"/>
                    <a:pt x="641985" y="463423"/>
                  </a:cubicBezTo>
                  <a:cubicBezTo>
                    <a:pt x="725297" y="432689"/>
                    <a:pt x="713613" y="358775"/>
                    <a:pt x="719963" y="292862"/>
                  </a:cubicBezTo>
                  <a:cubicBezTo>
                    <a:pt x="719963" y="292862"/>
                    <a:pt x="719201" y="294005"/>
                    <a:pt x="719201" y="294005"/>
                  </a:cubicBezTo>
                  <a:cubicBezTo>
                    <a:pt x="740029" y="283464"/>
                    <a:pt x="739394" y="264795"/>
                    <a:pt x="737362" y="245745"/>
                  </a:cubicBezTo>
                  <a:cubicBezTo>
                    <a:pt x="737362" y="245745"/>
                    <a:pt x="736854" y="239395"/>
                    <a:pt x="736854" y="239395"/>
                  </a:cubicBezTo>
                  <a:cubicBezTo>
                    <a:pt x="764286" y="223139"/>
                    <a:pt x="759333" y="197231"/>
                    <a:pt x="757301" y="172085"/>
                  </a:cubicBezTo>
                  <a:cubicBezTo>
                    <a:pt x="755269" y="168021"/>
                    <a:pt x="755777" y="164846"/>
                    <a:pt x="759206" y="161925"/>
                  </a:cubicBezTo>
                  <a:cubicBezTo>
                    <a:pt x="775843" y="153162"/>
                    <a:pt x="779018" y="138430"/>
                    <a:pt x="776986" y="121285"/>
                  </a:cubicBezTo>
                  <a:cubicBezTo>
                    <a:pt x="776986" y="121285"/>
                    <a:pt x="776351" y="121666"/>
                    <a:pt x="776351" y="121666"/>
                  </a:cubicBezTo>
                  <a:cubicBezTo>
                    <a:pt x="815467" y="112522"/>
                    <a:pt x="819404" y="71120"/>
                    <a:pt x="843407" y="47879"/>
                  </a:cubicBezTo>
                  <a:cubicBezTo>
                    <a:pt x="869950" y="22352"/>
                    <a:pt x="893572" y="0"/>
                    <a:pt x="930529" y="28448"/>
                  </a:cubicBezTo>
                  <a:cubicBezTo>
                    <a:pt x="924560" y="60325"/>
                    <a:pt x="918845" y="92075"/>
                    <a:pt x="913003" y="123952"/>
                  </a:cubicBezTo>
                  <a:cubicBezTo>
                    <a:pt x="884047" y="124333"/>
                    <a:pt x="861695" y="132969"/>
                    <a:pt x="860933" y="167259"/>
                  </a:cubicBezTo>
                  <a:cubicBezTo>
                    <a:pt x="860933" y="167259"/>
                    <a:pt x="861060" y="165608"/>
                    <a:pt x="860933" y="165354"/>
                  </a:cubicBezTo>
                  <a:cubicBezTo>
                    <a:pt x="835914" y="170561"/>
                    <a:pt x="837438" y="189230"/>
                    <a:pt x="839343" y="208026"/>
                  </a:cubicBezTo>
                  <a:cubicBezTo>
                    <a:pt x="815340" y="231902"/>
                    <a:pt x="801624" y="260477"/>
                    <a:pt x="798703" y="294132"/>
                  </a:cubicBezTo>
                  <a:cubicBezTo>
                    <a:pt x="749554" y="390906"/>
                    <a:pt x="755650" y="500634"/>
                    <a:pt x="725551" y="602107"/>
                  </a:cubicBezTo>
                  <a:cubicBezTo>
                    <a:pt x="725551" y="602107"/>
                    <a:pt x="725932" y="602107"/>
                    <a:pt x="725932" y="602107"/>
                  </a:cubicBezTo>
                  <a:cubicBezTo>
                    <a:pt x="704723" y="607822"/>
                    <a:pt x="703199" y="624078"/>
                    <a:pt x="704723" y="641985"/>
                  </a:cubicBezTo>
                  <a:cubicBezTo>
                    <a:pt x="695960" y="653034"/>
                    <a:pt x="687197" y="664337"/>
                    <a:pt x="678561" y="675386"/>
                  </a:cubicBezTo>
                  <a:cubicBezTo>
                    <a:pt x="615823" y="674751"/>
                    <a:pt x="576961" y="729361"/>
                    <a:pt x="519303" y="743585"/>
                  </a:cubicBezTo>
                  <a:cubicBezTo>
                    <a:pt x="490728" y="750697"/>
                    <a:pt x="481965" y="783590"/>
                    <a:pt x="512445" y="809371"/>
                  </a:cubicBezTo>
                  <a:close/>
                  <a:moveTo>
                    <a:pt x="1011936" y="896620"/>
                  </a:moveTo>
                  <a:cubicBezTo>
                    <a:pt x="1005459" y="842899"/>
                    <a:pt x="977011" y="807212"/>
                    <a:pt x="919734" y="812165"/>
                  </a:cubicBezTo>
                  <a:cubicBezTo>
                    <a:pt x="869950" y="816356"/>
                    <a:pt x="837819" y="850519"/>
                    <a:pt x="838962" y="900938"/>
                  </a:cubicBezTo>
                  <a:cubicBezTo>
                    <a:pt x="840359" y="957199"/>
                    <a:pt x="875030" y="985774"/>
                    <a:pt x="932561" y="983869"/>
                  </a:cubicBezTo>
                  <a:cubicBezTo>
                    <a:pt x="988060" y="981964"/>
                    <a:pt x="1010285" y="949579"/>
                    <a:pt x="1012063" y="896747"/>
                  </a:cubicBezTo>
                  <a:close/>
                  <a:moveTo>
                    <a:pt x="1067181" y="422148"/>
                  </a:moveTo>
                  <a:cubicBezTo>
                    <a:pt x="1064260" y="393319"/>
                    <a:pt x="1044702" y="370840"/>
                    <a:pt x="1006348" y="375031"/>
                  </a:cubicBezTo>
                  <a:cubicBezTo>
                    <a:pt x="970661" y="378841"/>
                    <a:pt x="948182" y="401574"/>
                    <a:pt x="951865" y="439293"/>
                  </a:cubicBezTo>
                  <a:cubicBezTo>
                    <a:pt x="955548" y="475107"/>
                    <a:pt x="977773" y="498602"/>
                    <a:pt x="1014730" y="496443"/>
                  </a:cubicBezTo>
                  <a:cubicBezTo>
                    <a:pt x="1052703" y="494157"/>
                    <a:pt x="1068070" y="467614"/>
                    <a:pt x="1067181" y="422275"/>
                  </a:cubicBezTo>
                  <a:close/>
                  <a:moveTo>
                    <a:pt x="380873" y="894207"/>
                  </a:moveTo>
                  <a:cubicBezTo>
                    <a:pt x="379603" y="864108"/>
                    <a:pt x="364109" y="847471"/>
                    <a:pt x="333375" y="849757"/>
                  </a:cubicBezTo>
                  <a:cubicBezTo>
                    <a:pt x="302895" y="852043"/>
                    <a:pt x="289941" y="875157"/>
                    <a:pt x="288925" y="901065"/>
                  </a:cubicBezTo>
                  <a:cubicBezTo>
                    <a:pt x="288036" y="931545"/>
                    <a:pt x="310134" y="944372"/>
                    <a:pt x="338455" y="944118"/>
                  </a:cubicBezTo>
                  <a:cubicBezTo>
                    <a:pt x="370459" y="943737"/>
                    <a:pt x="380238" y="922401"/>
                    <a:pt x="380746" y="894207"/>
                  </a:cubicBezTo>
                  <a:close/>
                  <a:moveTo>
                    <a:pt x="1368806" y="434467"/>
                  </a:moveTo>
                  <a:cubicBezTo>
                    <a:pt x="1364361" y="405892"/>
                    <a:pt x="1349502" y="386842"/>
                    <a:pt x="1319022" y="389509"/>
                  </a:cubicBezTo>
                  <a:cubicBezTo>
                    <a:pt x="1290066" y="392176"/>
                    <a:pt x="1272921" y="410337"/>
                    <a:pt x="1275715" y="440436"/>
                  </a:cubicBezTo>
                  <a:cubicBezTo>
                    <a:pt x="1278128" y="465582"/>
                    <a:pt x="1294765" y="480060"/>
                    <a:pt x="1320165" y="480822"/>
                  </a:cubicBezTo>
                  <a:cubicBezTo>
                    <a:pt x="1351026" y="481711"/>
                    <a:pt x="1364996" y="462915"/>
                    <a:pt x="1368806" y="434467"/>
                  </a:cubicBezTo>
                  <a:close/>
                  <a:moveTo>
                    <a:pt x="1558925" y="767715"/>
                  </a:moveTo>
                  <a:cubicBezTo>
                    <a:pt x="1586992" y="760603"/>
                    <a:pt x="1602613" y="743077"/>
                    <a:pt x="1597279" y="713359"/>
                  </a:cubicBezTo>
                  <a:cubicBezTo>
                    <a:pt x="1592707" y="688594"/>
                    <a:pt x="1575308" y="675767"/>
                    <a:pt x="1549781" y="677672"/>
                  </a:cubicBezTo>
                  <a:cubicBezTo>
                    <a:pt x="1523619" y="679704"/>
                    <a:pt x="1507998" y="697103"/>
                    <a:pt x="1510157" y="721360"/>
                  </a:cubicBezTo>
                  <a:cubicBezTo>
                    <a:pt x="1512443" y="747268"/>
                    <a:pt x="1525778" y="769366"/>
                    <a:pt x="1558925" y="767715"/>
                  </a:cubicBezTo>
                  <a:close/>
                  <a:moveTo>
                    <a:pt x="2096389" y="863346"/>
                  </a:moveTo>
                  <a:cubicBezTo>
                    <a:pt x="2077847" y="866267"/>
                    <a:pt x="2056765" y="870585"/>
                    <a:pt x="2054098" y="898779"/>
                  </a:cubicBezTo>
                  <a:cubicBezTo>
                    <a:pt x="2051431" y="927735"/>
                    <a:pt x="2063115" y="949071"/>
                    <a:pt x="2092833" y="951611"/>
                  </a:cubicBezTo>
                  <a:cubicBezTo>
                    <a:pt x="2122424" y="954151"/>
                    <a:pt x="2138807" y="933704"/>
                    <a:pt x="2140458" y="906018"/>
                  </a:cubicBezTo>
                  <a:cubicBezTo>
                    <a:pt x="2141982" y="880618"/>
                    <a:pt x="2125218" y="867156"/>
                    <a:pt x="2096389" y="863346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970800" y="2071980"/>
            <a:ext cx="205200" cy="359640"/>
            <a:chOff x="0" y="0"/>
            <a:chExt cx="273600" cy="479520"/>
          </a:xfrm>
        </p:grpSpPr>
        <p:sp>
          <p:nvSpPr>
            <p:cNvPr id="20" name="Freeform 20"/>
            <p:cNvSpPr/>
            <p:nvPr/>
          </p:nvSpPr>
          <p:spPr>
            <a:xfrm>
              <a:off x="-56769" y="0"/>
              <a:ext cx="400812" cy="479552"/>
            </a:xfrm>
            <a:custGeom>
              <a:avLst/>
              <a:gdLst/>
              <a:ahLst/>
              <a:cxnLst/>
              <a:rect l="l" t="t" r="r" b="b"/>
              <a:pathLst>
                <a:path w="400812" h="479552">
                  <a:moveTo>
                    <a:pt x="229235" y="479552"/>
                  </a:moveTo>
                  <a:cubicBezTo>
                    <a:pt x="229235" y="393573"/>
                    <a:pt x="229997" y="321691"/>
                    <a:pt x="228854" y="250063"/>
                  </a:cubicBezTo>
                  <a:cubicBezTo>
                    <a:pt x="228473" y="223393"/>
                    <a:pt x="236093" y="183388"/>
                    <a:pt x="196850" y="182753"/>
                  </a:cubicBezTo>
                  <a:cubicBezTo>
                    <a:pt x="151638" y="181991"/>
                    <a:pt x="158877" y="224536"/>
                    <a:pt x="158369" y="254381"/>
                  </a:cubicBezTo>
                  <a:cubicBezTo>
                    <a:pt x="157226" y="325628"/>
                    <a:pt x="157988" y="397002"/>
                    <a:pt x="157988" y="472440"/>
                  </a:cubicBezTo>
                  <a:cubicBezTo>
                    <a:pt x="0" y="407670"/>
                    <a:pt x="37719" y="164338"/>
                    <a:pt x="196723" y="0"/>
                  </a:cubicBezTo>
                  <a:cubicBezTo>
                    <a:pt x="329565" y="151003"/>
                    <a:pt x="400812" y="381127"/>
                    <a:pt x="229362" y="479298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3096080" y="3225420"/>
            <a:ext cx="455220" cy="518940"/>
            <a:chOff x="0" y="0"/>
            <a:chExt cx="606960" cy="691920"/>
          </a:xfrm>
        </p:grpSpPr>
        <p:sp>
          <p:nvSpPr>
            <p:cNvPr id="22" name="Freeform 22"/>
            <p:cNvSpPr/>
            <p:nvPr/>
          </p:nvSpPr>
          <p:spPr>
            <a:xfrm>
              <a:off x="-8890" y="-20955"/>
              <a:ext cx="624586" cy="712851"/>
            </a:xfrm>
            <a:custGeom>
              <a:avLst/>
              <a:gdLst/>
              <a:ahLst/>
              <a:cxnLst/>
              <a:rect l="l" t="t" r="r" b="b"/>
              <a:pathLst>
                <a:path w="624586" h="712851">
                  <a:moveTo>
                    <a:pt x="612267" y="712851"/>
                  </a:moveTo>
                  <a:cubicBezTo>
                    <a:pt x="437007" y="624586"/>
                    <a:pt x="438277" y="624078"/>
                    <a:pt x="338709" y="440182"/>
                  </a:cubicBezTo>
                  <a:cubicBezTo>
                    <a:pt x="280162" y="332232"/>
                    <a:pt x="191897" y="250825"/>
                    <a:pt x="90551" y="183261"/>
                  </a:cubicBezTo>
                  <a:cubicBezTo>
                    <a:pt x="72009" y="171069"/>
                    <a:pt x="51816" y="160909"/>
                    <a:pt x="35052" y="146812"/>
                  </a:cubicBezTo>
                  <a:cubicBezTo>
                    <a:pt x="0" y="117348"/>
                    <a:pt x="6096" y="71628"/>
                    <a:pt x="19050" y="41529"/>
                  </a:cubicBezTo>
                  <a:cubicBezTo>
                    <a:pt x="36957" y="0"/>
                    <a:pt x="75438" y="32385"/>
                    <a:pt x="100457" y="43815"/>
                  </a:cubicBezTo>
                  <a:cubicBezTo>
                    <a:pt x="174371" y="77597"/>
                    <a:pt x="228473" y="134874"/>
                    <a:pt x="270764" y="203454"/>
                  </a:cubicBezTo>
                  <a:cubicBezTo>
                    <a:pt x="331978" y="302768"/>
                    <a:pt x="390779" y="403733"/>
                    <a:pt x="470789" y="489585"/>
                  </a:cubicBezTo>
                  <a:cubicBezTo>
                    <a:pt x="440309" y="501396"/>
                    <a:pt x="394335" y="496697"/>
                    <a:pt x="393065" y="543306"/>
                  </a:cubicBezTo>
                  <a:cubicBezTo>
                    <a:pt x="391668" y="587883"/>
                    <a:pt x="431038" y="604139"/>
                    <a:pt x="464693" y="621411"/>
                  </a:cubicBezTo>
                  <a:cubicBezTo>
                    <a:pt x="485267" y="631952"/>
                    <a:pt x="506603" y="633222"/>
                    <a:pt x="528701" y="627126"/>
                  </a:cubicBezTo>
                  <a:cubicBezTo>
                    <a:pt x="608203" y="605155"/>
                    <a:pt x="624586" y="644906"/>
                    <a:pt x="612013" y="7127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2441060" y="2541240"/>
            <a:ext cx="254880" cy="212220"/>
            <a:chOff x="0" y="0"/>
            <a:chExt cx="339840" cy="282960"/>
          </a:xfrm>
        </p:grpSpPr>
        <p:sp>
          <p:nvSpPr>
            <p:cNvPr id="24" name="Freeform 24"/>
            <p:cNvSpPr/>
            <p:nvPr/>
          </p:nvSpPr>
          <p:spPr>
            <a:xfrm>
              <a:off x="-19177" y="-20447"/>
              <a:ext cx="359029" cy="320421"/>
            </a:xfrm>
            <a:custGeom>
              <a:avLst/>
              <a:gdLst/>
              <a:ahLst/>
              <a:cxnLst/>
              <a:rect l="l" t="t" r="r" b="b"/>
              <a:pathLst>
                <a:path w="359029" h="320421">
                  <a:moveTo>
                    <a:pt x="359029" y="245110"/>
                  </a:moveTo>
                  <a:cubicBezTo>
                    <a:pt x="314071" y="212725"/>
                    <a:pt x="278638" y="186563"/>
                    <a:pt x="242189" y="161544"/>
                  </a:cubicBezTo>
                  <a:cubicBezTo>
                    <a:pt x="222504" y="148209"/>
                    <a:pt x="201168" y="143256"/>
                    <a:pt x="182753" y="165100"/>
                  </a:cubicBezTo>
                  <a:cubicBezTo>
                    <a:pt x="161798" y="189992"/>
                    <a:pt x="179832" y="206756"/>
                    <a:pt x="196850" y="220472"/>
                  </a:cubicBezTo>
                  <a:cubicBezTo>
                    <a:pt x="228346" y="245745"/>
                    <a:pt x="261874" y="268605"/>
                    <a:pt x="298323" y="295275"/>
                  </a:cubicBezTo>
                  <a:cubicBezTo>
                    <a:pt x="193675" y="320421"/>
                    <a:pt x="135509" y="289052"/>
                    <a:pt x="72771" y="174879"/>
                  </a:cubicBezTo>
                  <a:cubicBezTo>
                    <a:pt x="48895" y="131445"/>
                    <a:pt x="0" y="76454"/>
                    <a:pt x="27178" y="39243"/>
                  </a:cubicBezTo>
                  <a:cubicBezTo>
                    <a:pt x="55372" y="0"/>
                    <a:pt x="122682" y="33147"/>
                    <a:pt x="170815" y="41783"/>
                  </a:cubicBezTo>
                  <a:cubicBezTo>
                    <a:pt x="294767" y="64008"/>
                    <a:pt x="351282" y="124714"/>
                    <a:pt x="358775" y="244856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3460040" y="2542320"/>
            <a:ext cx="254340" cy="212760"/>
            <a:chOff x="0" y="0"/>
            <a:chExt cx="339120" cy="283680"/>
          </a:xfrm>
        </p:grpSpPr>
        <p:sp>
          <p:nvSpPr>
            <p:cNvPr id="26" name="Freeform 26"/>
            <p:cNvSpPr/>
            <p:nvPr/>
          </p:nvSpPr>
          <p:spPr>
            <a:xfrm>
              <a:off x="0" y="-18796"/>
              <a:ext cx="357886" cy="312674"/>
            </a:xfrm>
            <a:custGeom>
              <a:avLst/>
              <a:gdLst/>
              <a:ahLst/>
              <a:cxnLst/>
              <a:rect l="l" t="t" r="r" b="b"/>
              <a:pathLst>
                <a:path w="357886" h="312674">
                  <a:moveTo>
                    <a:pt x="71247" y="299847"/>
                  </a:moveTo>
                  <a:cubicBezTo>
                    <a:pt x="89789" y="259080"/>
                    <a:pt x="131699" y="245745"/>
                    <a:pt x="161417" y="219456"/>
                  </a:cubicBezTo>
                  <a:cubicBezTo>
                    <a:pt x="179959" y="203073"/>
                    <a:pt x="192278" y="184277"/>
                    <a:pt x="177673" y="162306"/>
                  </a:cubicBezTo>
                  <a:cubicBezTo>
                    <a:pt x="162052" y="139065"/>
                    <a:pt x="138938" y="145415"/>
                    <a:pt x="119126" y="159131"/>
                  </a:cubicBezTo>
                  <a:cubicBezTo>
                    <a:pt x="80264" y="185801"/>
                    <a:pt x="41910" y="213360"/>
                    <a:pt x="0" y="242951"/>
                  </a:cubicBezTo>
                  <a:cubicBezTo>
                    <a:pt x="6477" y="122428"/>
                    <a:pt x="62484" y="62611"/>
                    <a:pt x="196342" y="38481"/>
                  </a:cubicBezTo>
                  <a:cubicBezTo>
                    <a:pt x="241173" y="30480"/>
                    <a:pt x="303276" y="0"/>
                    <a:pt x="330581" y="35941"/>
                  </a:cubicBezTo>
                  <a:cubicBezTo>
                    <a:pt x="357886" y="71882"/>
                    <a:pt x="313055" y="123317"/>
                    <a:pt x="292100" y="164338"/>
                  </a:cubicBezTo>
                  <a:cubicBezTo>
                    <a:pt x="233680" y="277749"/>
                    <a:pt x="175260" y="312674"/>
                    <a:pt x="71628" y="300101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2765600" y="3214620"/>
            <a:ext cx="285120" cy="224640"/>
            <a:chOff x="0" y="0"/>
            <a:chExt cx="380160" cy="299520"/>
          </a:xfrm>
        </p:grpSpPr>
        <p:sp>
          <p:nvSpPr>
            <p:cNvPr id="28" name="Freeform 28"/>
            <p:cNvSpPr/>
            <p:nvPr/>
          </p:nvSpPr>
          <p:spPr>
            <a:xfrm>
              <a:off x="0" y="-17780"/>
              <a:ext cx="393700" cy="317246"/>
            </a:xfrm>
            <a:custGeom>
              <a:avLst/>
              <a:gdLst/>
              <a:ahLst/>
              <a:cxnLst/>
              <a:rect l="l" t="t" r="r" b="b"/>
              <a:pathLst>
                <a:path w="393700" h="317246">
                  <a:moveTo>
                    <a:pt x="154051" y="224155"/>
                  </a:moveTo>
                  <a:cubicBezTo>
                    <a:pt x="117094" y="195834"/>
                    <a:pt x="93472" y="218059"/>
                    <a:pt x="67056" y="243586"/>
                  </a:cubicBezTo>
                  <a:cubicBezTo>
                    <a:pt x="43053" y="266827"/>
                    <a:pt x="39116" y="308102"/>
                    <a:pt x="0" y="317246"/>
                  </a:cubicBezTo>
                  <a:cubicBezTo>
                    <a:pt x="43180" y="170434"/>
                    <a:pt x="136144" y="72517"/>
                    <a:pt x="284988" y="32004"/>
                  </a:cubicBezTo>
                  <a:cubicBezTo>
                    <a:pt x="312928" y="24384"/>
                    <a:pt x="354330" y="0"/>
                    <a:pt x="368046" y="40513"/>
                  </a:cubicBezTo>
                  <a:cubicBezTo>
                    <a:pt x="382016" y="82423"/>
                    <a:pt x="393700" y="135636"/>
                    <a:pt x="344170" y="169291"/>
                  </a:cubicBezTo>
                  <a:cubicBezTo>
                    <a:pt x="310642" y="192151"/>
                    <a:pt x="274320" y="210820"/>
                    <a:pt x="239268" y="231394"/>
                  </a:cubicBezTo>
                  <a:cubicBezTo>
                    <a:pt x="235839" y="227838"/>
                    <a:pt x="232283" y="224409"/>
                    <a:pt x="228981" y="220726"/>
                  </a:cubicBezTo>
                  <a:cubicBezTo>
                    <a:pt x="246634" y="197104"/>
                    <a:pt x="260731" y="172593"/>
                    <a:pt x="237871" y="144907"/>
                  </a:cubicBezTo>
                  <a:cubicBezTo>
                    <a:pt x="224917" y="129286"/>
                    <a:pt x="205486" y="123190"/>
                    <a:pt x="186817" y="130683"/>
                  </a:cubicBezTo>
                  <a:cubicBezTo>
                    <a:pt x="143256" y="148209"/>
                    <a:pt x="157099" y="186436"/>
                    <a:pt x="158242" y="219583"/>
                  </a:cubicBezTo>
                  <a:lnTo>
                    <a:pt x="154051" y="223774"/>
                  </a:ln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3384440" y="3576960"/>
            <a:ext cx="339660" cy="174420"/>
            <a:chOff x="0" y="0"/>
            <a:chExt cx="452880" cy="232560"/>
          </a:xfrm>
        </p:grpSpPr>
        <p:sp>
          <p:nvSpPr>
            <p:cNvPr id="30" name="Freeform 30"/>
            <p:cNvSpPr/>
            <p:nvPr/>
          </p:nvSpPr>
          <p:spPr>
            <a:xfrm>
              <a:off x="-1270" y="0"/>
              <a:ext cx="454787" cy="257302"/>
            </a:xfrm>
            <a:custGeom>
              <a:avLst/>
              <a:gdLst/>
              <a:ahLst/>
              <a:cxnLst/>
              <a:rect l="l" t="t" r="r" b="b"/>
              <a:pathLst>
                <a:path w="454787" h="257302">
                  <a:moveTo>
                    <a:pt x="219964" y="223012"/>
                  </a:moveTo>
                  <a:cubicBezTo>
                    <a:pt x="232537" y="155448"/>
                    <a:pt x="216154" y="115824"/>
                    <a:pt x="136779" y="137541"/>
                  </a:cubicBezTo>
                  <a:cubicBezTo>
                    <a:pt x="114681" y="143637"/>
                    <a:pt x="93599" y="142240"/>
                    <a:pt x="72771" y="131826"/>
                  </a:cubicBezTo>
                  <a:cubicBezTo>
                    <a:pt x="38989" y="114681"/>
                    <a:pt x="0" y="98298"/>
                    <a:pt x="1270" y="53721"/>
                  </a:cubicBezTo>
                  <a:cubicBezTo>
                    <a:pt x="2667" y="6858"/>
                    <a:pt x="48514" y="11557"/>
                    <a:pt x="78994" y="0"/>
                  </a:cubicBezTo>
                  <a:cubicBezTo>
                    <a:pt x="78994" y="0"/>
                    <a:pt x="78994" y="2032"/>
                    <a:pt x="78994" y="2032"/>
                  </a:cubicBezTo>
                  <a:cubicBezTo>
                    <a:pt x="80899" y="25781"/>
                    <a:pt x="96901" y="26543"/>
                    <a:pt x="114935" y="23876"/>
                  </a:cubicBezTo>
                  <a:cubicBezTo>
                    <a:pt x="114935" y="23876"/>
                    <a:pt x="116078" y="22733"/>
                    <a:pt x="115824" y="22860"/>
                  </a:cubicBezTo>
                  <a:cubicBezTo>
                    <a:pt x="115189" y="49530"/>
                    <a:pt x="100711" y="88900"/>
                    <a:pt x="152781" y="72898"/>
                  </a:cubicBezTo>
                  <a:cubicBezTo>
                    <a:pt x="207391" y="56388"/>
                    <a:pt x="250952" y="84836"/>
                    <a:pt x="297434" y="101981"/>
                  </a:cubicBezTo>
                  <a:cubicBezTo>
                    <a:pt x="344678" y="119253"/>
                    <a:pt x="389128" y="145415"/>
                    <a:pt x="442087" y="138684"/>
                  </a:cubicBezTo>
                  <a:cubicBezTo>
                    <a:pt x="447040" y="138684"/>
                    <a:pt x="450977" y="140462"/>
                    <a:pt x="454025" y="144145"/>
                  </a:cubicBezTo>
                  <a:cubicBezTo>
                    <a:pt x="452882" y="162560"/>
                    <a:pt x="454787" y="192278"/>
                    <a:pt x="435356" y="192151"/>
                  </a:cubicBezTo>
                  <a:cubicBezTo>
                    <a:pt x="362077" y="191135"/>
                    <a:pt x="298704" y="257302"/>
                    <a:pt x="221361" y="221996"/>
                  </a:cubicBezTo>
                  <a:lnTo>
                    <a:pt x="219837" y="222758"/>
                  </a:ln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3509720" y="4111560"/>
            <a:ext cx="556200" cy="68040"/>
            <a:chOff x="0" y="0"/>
            <a:chExt cx="741600" cy="907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41299" cy="99949"/>
            </a:xfrm>
            <a:custGeom>
              <a:avLst/>
              <a:gdLst/>
              <a:ahLst/>
              <a:cxnLst/>
              <a:rect l="l" t="t" r="r" b="b"/>
              <a:pathLst>
                <a:path w="741299" h="99949">
                  <a:moveTo>
                    <a:pt x="127" y="83185"/>
                  </a:moveTo>
                  <a:cubicBezTo>
                    <a:pt x="22098" y="41656"/>
                    <a:pt x="61468" y="59055"/>
                    <a:pt x="93218" y="58674"/>
                  </a:cubicBezTo>
                  <a:cubicBezTo>
                    <a:pt x="260096" y="57023"/>
                    <a:pt x="427101" y="57150"/>
                    <a:pt x="593979" y="58293"/>
                  </a:cubicBezTo>
                  <a:cubicBezTo>
                    <a:pt x="636270" y="58420"/>
                    <a:pt x="671068" y="55118"/>
                    <a:pt x="666877" y="0"/>
                  </a:cubicBezTo>
                  <a:cubicBezTo>
                    <a:pt x="691642" y="22987"/>
                    <a:pt x="716534" y="45720"/>
                    <a:pt x="741299" y="68707"/>
                  </a:cubicBezTo>
                  <a:cubicBezTo>
                    <a:pt x="491490" y="85979"/>
                    <a:pt x="245872" y="99949"/>
                    <a:pt x="0" y="8318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549680" y="3685500"/>
            <a:ext cx="287820" cy="198720"/>
            <a:chOff x="0" y="0"/>
            <a:chExt cx="383760" cy="2649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83667" cy="265049"/>
            </a:xfrm>
            <a:custGeom>
              <a:avLst/>
              <a:gdLst/>
              <a:ahLst/>
              <a:cxnLst/>
              <a:rect l="l" t="t" r="r" b="b"/>
              <a:pathLst>
                <a:path w="383667" h="265049">
                  <a:moveTo>
                    <a:pt x="0" y="77978"/>
                  </a:moveTo>
                  <a:cubicBezTo>
                    <a:pt x="77216" y="113284"/>
                    <a:pt x="140843" y="47117"/>
                    <a:pt x="214122" y="48006"/>
                  </a:cubicBezTo>
                  <a:cubicBezTo>
                    <a:pt x="233807" y="48133"/>
                    <a:pt x="231902" y="18669"/>
                    <a:pt x="232791" y="0"/>
                  </a:cubicBezTo>
                  <a:cubicBezTo>
                    <a:pt x="299466" y="33909"/>
                    <a:pt x="349250" y="84836"/>
                    <a:pt x="383667" y="151003"/>
                  </a:cubicBezTo>
                  <a:cubicBezTo>
                    <a:pt x="371094" y="149225"/>
                    <a:pt x="353568" y="152019"/>
                    <a:pt x="347091" y="144907"/>
                  </a:cubicBezTo>
                  <a:cubicBezTo>
                    <a:pt x="301371" y="94361"/>
                    <a:pt x="269113" y="74549"/>
                    <a:pt x="266827" y="169291"/>
                  </a:cubicBezTo>
                  <a:cubicBezTo>
                    <a:pt x="266446" y="187198"/>
                    <a:pt x="252095" y="207010"/>
                    <a:pt x="229870" y="181737"/>
                  </a:cubicBezTo>
                  <a:cubicBezTo>
                    <a:pt x="247396" y="147193"/>
                    <a:pt x="265557" y="111633"/>
                    <a:pt x="222377" y="83058"/>
                  </a:cubicBezTo>
                  <a:cubicBezTo>
                    <a:pt x="200279" y="68326"/>
                    <a:pt x="172593" y="66294"/>
                    <a:pt x="153035" y="86106"/>
                  </a:cubicBezTo>
                  <a:cubicBezTo>
                    <a:pt x="119634" y="119634"/>
                    <a:pt x="134874" y="154559"/>
                    <a:pt x="157480" y="187706"/>
                  </a:cubicBezTo>
                  <a:cubicBezTo>
                    <a:pt x="100076" y="181610"/>
                    <a:pt x="110744" y="248158"/>
                    <a:pt x="74930" y="265049"/>
                  </a:cubicBezTo>
                  <a:cubicBezTo>
                    <a:pt x="68961" y="195199"/>
                    <a:pt x="42545" y="133604"/>
                    <a:pt x="0" y="78359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2524220" y="4021380"/>
            <a:ext cx="214380" cy="158760"/>
            <a:chOff x="0" y="0"/>
            <a:chExt cx="285840" cy="211680"/>
          </a:xfrm>
        </p:grpSpPr>
        <p:sp>
          <p:nvSpPr>
            <p:cNvPr id="36" name="Freeform 36"/>
            <p:cNvSpPr/>
            <p:nvPr/>
          </p:nvSpPr>
          <p:spPr>
            <a:xfrm>
              <a:off x="0" y="-15240"/>
              <a:ext cx="285877" cy="230632"/>
            </a:xfrm>
            <a:custGeom>
              <a:avLst/>
              <a:gdLst/>
              <a:ahLst/>
              <a:cxnLst/>
              <a:rect l="l" t="t" r="r" b="b"/>
              <a:pathLst>
                <a:path w="285877" h="230632">
                  <a:moveTo>
                    <a:pt x="182880" y="63627"/>
                  </a:moveTo>
                  <a:cubicBezTo>
                    <a:pt x="217297" y="61341"/>
                    <a:pt x="259969" y="75819"/>
                    <a:pt x="236347" y="109728"/>
                  </a:cubicBezTo>
                  <a:cubicBezTo>
                    <a:pt x="183261" y="185801"/>
                    <a:pt x="260731" y="187325"/>
                    <a:pt x="285877" y="218948"/>
                  </a:cubicBezTo>
                  <a:cubicBezTo>
                    <a:pt x="190754" y="230632"/>
                    <a:pt x="95377" y="227965"/>
                    <a:pt x="0" y="220472"/>
                  </a:cubicBezTo>
                  <a:cubicBezTo>
                    <a:pt x="19050" y="170180"/>
                    <a:pt x="69850" y="208407"/>
                    <a:pt x="100838" y="182753"/>
                  </a:cubicBezTo>
                  <a:cubicBezTo>
                    <a:pt x="77851" y="128524"/>
                    <a:pt x="35814" y="70866"/>
                    <a:pt x="118745" y="24765"/>
                  </a:cubicBezTo>
                  <a:cubicBezTo>
                    <a:pt x="163449" y="0"/>
                    <a:pt x="165735" y="27813"/>
                    <a:pt x="171450" y="57785"/>
                  </a:cubicBezTo>
                  <a:cubicBezTo>
                    <a:pt x="135128" y="57658"/>
                    <a:pt x="98425" y="60706"/>
                    <a:pt x="103378" y="109982"/>
                  </a:cubicBezTo>
                  <a:cubicBezTo>
                    <a:pt x="105664" y="132842"/>
                    <a:pt x="125857" y="149098"/>
                    <a:pt x="151130" y="143764"/>
                  </a:cubicBezTo>
                  <a:cubicBezTo>
                    <a:pt x="199898" y="133477"/>
                    <a:pt x="194310" y="99187"/>
                    <a:pt x="183134" y="6350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3265640" y="2932740"/>
            <a:ext cx="180360" cy="143640"/>
            <a:chOff x="0" y="0"/>
            <a:chExt cx="240480" cy="1915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40411" cy="191516"/>
            </a:xfrm>
            <a:custGeom>
              <a:avLst/>
              <a:gdLst/>
              <a:ahLst/>
              <a:cxnLst/>
              <a:rect l="l" t="t" r="r" b="b"/>
              <a:pathLst>
                <a:path w="240411" h="191516">
                  <a:moveTo>
                    <a:pt x="0" y="88392"/>
                  </a:moveTo>
                  <a:cubicBezTo>
                    <a:pt x="24257" y="74295"/>
                    <a:pt x="41021" y="93853"/>
                    <a:pt x="59944" y="102235"/>
                  </a:cubicBezTo>
                  <a:cubicBezTo>
                    <a:pt x="85344" y="113411"/>
                    <a:pt x="112903" y="135382"/>
                    <a:pt x="132207" y="97917"/>
                  </a:cubicBezTo>
                  <a:cubicBezTo>
                    <a:pt x="150495" y="62484"/>
                    <a:pt x="120142" y="48260"/>
                    <a:pt x="95377" y="34290"/>
                  </a:cubicBezTo>
                  <a:cubicBezTo>
                    <a:pt x="76454" y="23622"/>
                    <a:pt x="57277" y="13970"/>
                    <a:pt x="30861" y="0"/>
                  </a:cubicBezTo>
                  <a:cubicBezTo>
                    <a:pt x="143891" y="3048"/>
                    <a:pt x="192913" y="48768"/>
                    <a:pt x="240411" y="191516"/>
                  </a:cubicBezTo>
                  <a:cubicBezTo>
                    <a:pt x="145796" y="185293"/>
                    <a:pt x="60325" y="168148"/>
                    <a:pt x="1397" y="87376"/>
                  </a:cubicBezTo>
                  <a:lnTo>
                    <a:pt x="0" y="88392"/>
                  </a:ln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2718620" y="2931120"/>
            <a:ext cx="164700" cy="148500"/>
            <a:chOff x="0" y="0"/>
            <a:chExt cx="219600" cy="1980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19710" cy="197993"/>
            </a:xfrm>
            <a:custGeom>
              <a:avLst/>
              <a:gdLst/>
              <a:ahLst/>
              <a:cxnLst/>
              <a:rect l="l" t="t" r="r" b="b"/>
              <a:pathLst>
                <a:path w="219710" h="197993">
                  <a:moveTo>
                    <a:pt x="219583" y="91059"/>
                  </a:moveTo>
                  <a:cubicBezTo>
                    <a:pt x="171704" y="178816"/>
                    <a:pt x="81534" y="177419"/>
                    <a:pt x="0" y="197993"/>
                  </a:cubicBezTo>
                  <a:cubicBezTo>
                    <a:pt x="9398" y="80772"/>
                    <a:pt x="71628" y="13716"/>
                    <a:pt x="182245" y="0"/>
                  </a:cubicBezTo>
                  <a:cubicBezTo>
                    <a:pt x="179705" y="4699"/>
                    <a:pt x="178054" y="9525"/>
                    <a:pt x="175006" y="13335"/>
                  </a:cubicBezTo>
                  <a:cubicBezTo>
                    <a:pt x="150368" y="44323"/>
                    <a:pt x="67437" y="39624"/>
                    <a:pt x="98044" y="98044"/>
                  </a:cubicBezTo>
                  <a:cubicBezTo>
                    <a:pt x="126111" y="152146"/>
                    <a:pt x="175006" y="83058"/>
                    <a:pt x="216662" y="88138"/>
                  </a:cubicBezTo>
                  <a:lnTo>
                    <a:pt x="219710" y="91186"/>
                  </a:ln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2861720" y="2628720"/>
            <a:ext cx="108000" cy="203580"/>
            <a:chOff x="0" y="0"/>
            <a:chExt cx="144000" cy="271440"/>
          </a:xfrm>
        </p:grpSpPr>
        <p:sp>
          <p:nvSpPr>
            <p:cNvPr id="42" name="Freeform 42"/>
            <p:cNvSpPr/>
            <p:nvPr/>
          </p:nvSpPr>
          <p:spPr>
            <a:xfrm>
              <a:off x="-15367" y="0"/>
              <a:ext cx="180975" cy="271399"/>
            </a:xfrm>
            <a:custGeom>
              <a:avLst/>
              <a:gdLst/>
              <a:ahLst/>
              <a:cxnLst/>
              <a:rect l="l" t="t" r="r" b="b"/>
              <a:pathLst>
                <a:path w="180975" h="271399">
                  <a:moveTo>
                    <a:pt x="144780" y="271399"/>
                  </a:moveTo>
                  <a:cubicBezTo>
                    <a:pt x="119761" y="221361"/>
                    <a:pt x="160655" y="137541"/>
                    <a:pt x="93853" y="138303"/>
                  </a:cubicBezTo>
                  <a:cubicBezTo>
                    <a:pt x="24765" y="139065"/>
                    <a:pt x="78613" y="223139"/>
                    <a:pt x="49911" y="267462"/>
                  </a:cubicBezTo>
                  <a:cubicBezTo>
                    <a:pt x="0" y="177800"/>
                    <a:pt x="10795" y="91186"/>
                    <a:pt x="40640" y="0"/>
                  </a:cubicBezTo>
                  <a:cubicBezTo>
                    <a:pt x="151130" y="85598"/>
                    <a:pt x="180975" y="162687"/>
                    <a:pt x="144907" y="271272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2197520" y="3856140"/>
            <a:ext cx="299160" cy="255420"/>
            <a:chOff x="0" y="0"/>
            <a:chExt cx="398880" cy="340560"/>
          </a:xfrm>
        </p:grpSpPr>
        <p:sp>
          <p:nvSpPr>
            <p:cNvPr id="44" name="Freeform 44"/>
            <p:cNvSpPr/>
            <p:nvPr/>
          </p:nvSpPr>
          <p:spPr>
            <a:xfrm>
              <a:off x="127" y="0"/>
              <a:ext cx="398780" cy="340487"/>
            </a:xfrm>
            <a:custGeom>
              <a:avLst/>
              <a:gdLst/>
              <a:ahLst/>
              <a:cxnLst/>
              <a:rect l="l" t="t" r="r" b="b"/>
              <a:pathLst>
                <a:path w="398780" h="340487">
                  <a:moveTo>
                    <a:pt x="398780" y="0"/>
                  </a:moveTo>
                  <a:cubicBezTo>
                    <a:pt x="393065" y="71755"/>
                    <a:pt x="320548" y="65151"/>
                    <a:pt x="280924" y="95631"/>
                  </a:cubicBezTo>
                  <a:cubicBezTo>
                    <a:pt x="198501" y="158877"/>
                    <a:pt x="114808" y="218313"/>
                    <a:pt x="56388" y="306832"/>
                  </a:cubicBezTo>
                  <a:cubicBezTo>
                    <a:pt x="45593" y="323215"/>
                    <a:pt x="19304" y="329438"/>
                    <a:pt x="0" y="340487"/>
                  </a:cubicBezTo>
                  <a:cubicBezTo>
                    <a:pt x="75311" y="159639"/>
                    <a:pt x="230759" y="72517"/>
                    <a:pt x="398780" y="12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12172140" y="4139640"/>
            <a:ext cx="324000" cy="39420"/>
            <a:chOff x="0" y="0"/>
            <a:chExt cx="432000" cy="52560"/>
          </a:xfrm>
        </p:grpSpPr>
        <p:sp>
          <p:nvSpPr>
            <p:cNvPr id="46" name="Freeform 46"/>
            <p:cNvSpPr/>
            <p:nvPr/>
          </p:nvSpPr>
          <p:spPr>
            <a:xfrm>
              <a:off x="-16002" y="0"/>
              <a:ext cx="448056" cy="53340"/>
            </a:xfrm>
            <a:custGeom>
              <a:avLst/>
              <a:gdLst/>
              <a:ahLst/>
              <a:cxnLst/>
              <a:rect l="l" t="t" r="r" b="b"/>
              <a:pathLst>
                <a:path w="448056" h="53340">
                  <a:moveTo>
                    <a:pt x="31750" y="127"/>
                  </a:moveTo>
                  <a:cubicBezTo>
                    <a:pt x="148590" y="26670"/>
                    <a:pt x="267208" y="18542"/>
                    <a:pt x="385318" y="20066"/>
                  </a:cubicBezTo>
                  <a:cubicBezTo>
                    <a:pt x="409956" y="20447"/>
                    <a:pt x="437007" y="15367"/>
                    <a:pt x="448056" y="46990"/>
                  </a:cubicBezTo>
                  <a:cubicBezTo>
                    <a:pt x="319659" y="48641"/>
                    <a:pt x="191262" y="50165"/>
                    <a:pt x="62865" y="52451"/>
                  </a:cubicBezTo>
                  <a:cubicBezTo>
                    <a:pt x="19431" y="53340"/>
                    <a:pt x="0" y="42037"/>
                    <a:pt x="31750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3181400" y="2626020"/>
            <a:ext cx="113940" cy="194400"/>
            <a:chOff x="0" y="0"/>
            <a:chExt cx="151920" cy="2592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62814" cy="259207"/>
            </a:xfrm>
            <a:custGeom>
              <a:avLst/>
              <a:gdLst/>
              <a:ahLst/>
              <a:cxnLst/>
              <a:rect l="l" t="t" r="r" b="b"/>
              <a:pathLst>
                <a:path w="162814" h="259207">
                  <a:moveTo>
                    <a:pt x="121412" y="259207"/>
                  </a:moveTo>
                  <a:cubicBezTo>
                    <a:pt x="104775" y="164846"/>
                    <a:pt x="64262" y="136398"/>
                    <a:pt x="0" y="173990"/>
                  </a:cubicBezTo>
                  <a:cubicBezTo>
                    <a:pt x="29210" y="101854"/>
                    <a:pt x="61595" y="46863"/>
                    <a:pt x="119888" y="0"/>
                  </a:cubicBezTo>
                  <a:cubicBezTo>
                    <a:pt x="161925" y="89408"/>
                    <a:pt x="162814" y="170688"/>
                    <a:pt x="121412" y="258953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2781800" y="4154760"/>
            <a:ext cx="314820" cy="25920"/>
            <a:chOff x="0" y="0"/>
            <a:chExt cx="419760" cy="34560"/>
          </a:xfrm>
        </p:grpSpPr>
        <p:sp>
          <p:nvSpPr>
            <p:cNvPr id="50" name="Freeform 50"/>
            <p:cNvSpPr/>
            <p:nvPr/>
          </p:nvSpPr>
          <p:spPr>
            <a:xfrm>
              <a:off x="0" y="-4953"/>
              <a:ext cx="419735" cy="42926"/>
            </a:xfrm>
            <a:custGeom>
              <a:avLst/>
              <a:gdLst/>
              <a:ahLst/>
              <a:cxnLst/>
              <a:rect l="l" t="t" r="r" b="b"/>
              <a:pathLst>
                <a:path w="419735" h="42926">
                  <a:moveTo>
                    <a:pt x="0" y="31623"/>
                  </a:moveTo>
                  <a:cubicBezTo>
                    <a:pt x="11684" y="0"/>
                    <a:pt x="39116" y="5334"/>
                    <a:pt x="63627" y="5334"/>
                  </a:cubicBezTo>
                  <a:cubicBezTo>
                    <a:pt x="161036" y="4953"/>
                    <a:pt x="258445" y="4953"/>
                    <a:pt x="356108" y="5334"/>
                  </a:cubicBezTo>
                  <a:cubicBezTo>
                    <a:pt x="380746" y="5334"/>
                    <a:pt x="408178" y="0"/>
                    <a:pt x="419735" y="31496"/>
                  </a:cubicBezTo>
                  <a:cubicBezTo>
                    <a:pt x="279781" y="42926"/>
                    <a:pt x="139954" y="41656"/>
                    <a:pt x="0" y="3175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3468680" y="3594240"/>
            <a:ext cx="246780" cy="87480"/>
            <a:chOff x="0" y="0"/>
            <a:chExt cx="329040" cy="116640"/>
          </a:xfrm>
        </p:grpSpPr>
        <p:sp>
          <p:nvSpPr>
            <p:cNvPr id="52" name="Freeform 52"/>
            <p:cNvSpPr/>
            <p:nvPr/>
          </p:nvSpPr>
          <p:spPr>
            <a:xfrm>
              <a:off x="-12700" y="0"/>
              <a:ext cx="341757" cy="122174"/>
            </a:xfrm>
            <a:custGeom>
              <a:avLst/>
              <a:gdLst/>
              <a:ahLst/>
              <a:cxnLst/>
              <a:rect l="l" t="t" r="r" b="b"/>
              <a:pathLst>
                <a:path w="341757" h="122174">
                  <a:moveTo>
                    <a:pt x="341757" y="115570"/>
                  </a:moveTo>
                  <a:cubicBezTo>
                    <a:pt x="288544" y="122174"/>
                    <a:pt x="243967" y="96139"/>
                    <a:pt x="196850" y="78867"/>
                  </a:cubicBezTo>
                  <a:cubicBezTo>
                    <a:pt x="150368" y="61976"/>
                    <a:pt x="106680" y="33274"/>
                    <a:pt x="52070" y="49784"/>
                  </a:cubicBezTo>
                  <a:cubicBezTo>
                    <a:pt x="0" y="65532"/>
                    <a:pt x="14351" y="26416"/>
                    <a:pt x="15113" y="0"/>
                  </a:cubicBezTo>
                  <a:cubicBezTo>
                    <a:pt x="124460" y="36830"/>
                    <a:pt x="248920" y="31750"/>
                    <a:pt x="341757" y="11557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13554540" y="3911760"/>
            <a:ext cx="86400" cy="129600"/>
            <a:chOff x="0" y="0"/>
            <a:chExt cx="115200" cy="17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3731" cy="203200"/>
            </a:xfrm>
            <a:custGeom>
              <a:avLst/>
              <a:gdLst/>
              <a:ahLst/>
              <a:cxnLst/>
              <a:rect l="l" t="t" r="r" b="b"/>
              <a:pathLst>
                <a:path w="133731" h="203200">
                  <a:moveTo>
                    <a:pt x="68580" y="0"/>
                  </a:moveTo>
                  <a:cubicBezTo>
                    <a:pt x="91186" y="37465"/>
                    <a:pt x="133731" y="73025"/>
                    <a:pt x="106299" y="120777"/>
                  </a:cubicBezTo>
                  <a:cubicBezTo>
                    <a:pt x="83439" y="160528"/>
                    <a:pt x="48895" y="203200"/>
                    <a:pt x="0" y="142367"/>
                  </a:cubicBezTo>
                  <a:cubicBezTo>
                    <a:pt x="40894" y="151257"/>
                    <a:pt x="57912" y="131191"/>
                    <a:pt x="60579" y="92837"/>
                  </a:cubicBezTo>
                  <a:cubicBezTo>
                    <a:pt x="62611" y="61849"/>
                    <a:pt x="65913" y="30988"/>
                    <a:pt x="68580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12553380" y="3854520"/>
            <a:ext cx="138780" cy="100440"/>
            <a:chOff x="0" y="0"/>
            <a:chExt cx="185040" cy="133920"/>
          </a:xfrm>
        </p:grpSpPr>
        <p:sp>
          <p:nvSpPr>
            <p:cNvPr id="56" name="Freeform 56"/>
            <p:cNvSpPr/>
            <p:nvPr/>
          </p:nvSpPr>
          <p:spPr>
            <a:xfrm>
              <a:off x="-11430" y="-508"/>
              <a:ext cx="196469" cy="134493"/>
            </a:xfrm>
            <a:custGeom>
              <a:avLst/>
              <a:gdLst/>
              <a:ahLst/>
              <a:cxnLst/>
              <a:rect l="l" t="t" r="r" b="b"/>
              <a:pathLst>
                <a:path w="196469" h="134493">
                  <a:moveTo>
                    <a:pt x="30480" y="134493"/>
                  </a:moveTo>
                  <a:cubicBezTo>
                    <a:pt x="0" y="108712"/>
                    <a:pt x="8763" y="75819"/>
                    <a:pt x="37338" y="68707"/>
                  </a:cubicBezTo>
                  <a:cubicBezTo>
                    <a:pt x="94996" y="54483"/>
                    <a:pt x="133985" y="0"/>
                    <a:pt x="196469" y="508"/>
                  </a:cubicBezTo>
                  <a:cubicBezTo>
                    <a:pt x="159004" y="67183"/>
                    <a:pt x="80010" y="82677"/>
                    <a:pt x="30480" y="134493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12727800" y="3568860"/>
            <a:ext cx="55080" cy="231120"/>
            <a:chOff x="0" y="0"/>
            <a:chExt cx="73440" cy="30816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77216" cy="308102"/>
            </a:xfrm>
            <a:custGeom>
              <a:avLst/>
              <a:gdLst/>
              <a:ahLst/>
              <a:cxnLst/>
              <a:rect l="l" t="t" r="r" b="b"/>
              <a:pathLst>
                <a:path w="77216" h="308102">
                  <a:moveTo>
                    <a:pt x="0" y="308102"/>
                  </a:moveTo>
                  <a:cubicBezTo>
                    <a:pt x="30226" y="206883"/>
                    <a:pt x="24130" y="96901"/>
                    <a:pt x="73406" y="0"/>
                  </a:cubicBezTo>
                  <a:cubicBezTo>
                    <a:pt x="64008" y="106172"/>
                    <a:pt x="77216" y="217932"/>
                    <a:pt x="0" y="308102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13138200" y="4151520"/>
            <a:ext cx="169560" cy="29160"/>
            <a:chOff x="0" y="0"/>
            <a:chExt cx="226080" cy="38880"/>
          </a:xfrm>
        </p:grpSpPr>
        <p:sp>
          <p:nvSpPr>
            <p:cNvPr id="60" name="Freeform 60"/>
            <p:cNvSpPr/>
            <p:nvPr/>
          </p:nvSpPr>
          <p:spPr>
            <a:xfrm>
              <a:off x="0" y="-16510"/>
              <a:ext cx="226060" cy="58420"/>
            </a:xfrm>
            <a:custGeom>
              <a:avLst/>
              <a:gdLst/>
              <a:ahLst/>
              <a:cxnLst/>
              <a:rect l="l" t="t" r="r" b="b"/>
              <a:pathLst>
                <a:path w="226060" h="58420">
                  <a:moveTo>
                    <a:pt x="0" y="47625"/>
                  </a:moveTo>
                  <a:cubicBezTo>
                    <a:pt x="75565" y="0"/>
                    <a:pt x="150876" y="12319"/>
                    <a:pt x="226060" y="49149"/>
                  </a:cubicBezTo>
                  <a:cubicBezTo>
                    <a:pt x="150622" y="56896"/>
                    <a:pt x="75438" y="58420"/>
                    <a:pt x="0" y="4762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2990780" y="2815020"/>
            <a:ext cx="55080" cy="140940"/>
            <a:chOff x="0" y="0"/>
            <a:chExt cx="73440" cy="187920"/>
          </a:xfrm>
        </p:grpSpPr>
        <p:sp>
          <p:nvSpPr>
            <p:cNvPr id="62" name="Freeform 62"/>
            <p:cNvSpPr/>
            <p:nvPr/>
          </p:nvSpPr>
          <p:spPr>
            <a:xfrm>
              <a:off x="-88138" y="0"/>
              <a:ext cx="166751" cy="187960"/>
            </a:xfrm>
            <a:custGeom>
              <a:avLst/>
              <a:gdLst/>
              <a:ahLst/>
              <a:cxnLst/>
              <a:rect l="l" t="t" r="r" b="b"/>
              <a:pathLst>
                <a:path w="166751" h="187960">
                  <a:moveTo>
                    <a:pt x="154940" y="187960"/>
                  </a:moveTo>
                  <a:cubicBezTo>
                    <a:pt x="0" y="115824"/>
                    <a:pt x="165989" y="61722"/>
                    <a:pt x="145415" y="0"/>
                  </a:cubicBezTo>
                  <a:cubicBezTo>
                    <a:pt x="162433" y="60325"/>
                    <a:pt x="166751" y="120269"/>
                    <a:pt x="154940" y="18796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13865580" y="3884220"/>
            <a:ext cx="63180" cy="124740"/>
            <a:chOff x="0" y="0"/>
            <a:chExt cx="84240" cy="166320"/>
          </a:xfrm>
        </p:grpSpPr>
        <p:sp>
          <p:nvSpPr>
            <p:cNvPr id="64" name="Freeform 64"/>
            <p:cNvSpPr/>
            <p:nvPr/>
          </p:nvSpPr>
          <p:spPr>
            <a:xfrm>
              <a:off x="-16891" y="0"/>
              <a:ext cx="101092" cy="166370"/>
            </a:xfrm>
            <a:custGeom>
              <a:avLst/>
              <a:gdLst/>
              <a:ahLst/>
              <a:cxnLst/>
              <a:rect l="l" t="t" r="r" b="b"/>
              <a:pathLst>
                <a:path w="101092" h="166370">
                  <a:moveTo>
                    <a:pt x="101092" y="166370"/>
                  </a:moveTo>
                  <a:cubicBezTo>
                    <a:pt x="11684" y="137541"/>
                    <a:pt x="0" y="77978"/>
                    <a:pt x="35687" y="0"/>
                  </a:cubicBezTo>
                  <a:cubicBezTo>
                    <a:pt x="57531" y="55499"/>
                    <a:pt x="79248" y="110871"/>
                    <a:pt x="101092" y="16637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13341780" y="4125600"/>
            <a:ext cx="97200" cy="54000"/>
            <a:chOff x="0" y="0"/>
            <a:chExt cx="129600" cy="720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29540" cy="76708"/>
            </a:xfrm>
            <a:custGeom>
              <a:avLst/>
              <a:gdLst/>
              <a:ahLst/>
              <a:cxnLst/>
              <a:rect l="l" t="t" r="r" b="b"/>
              <a:pathLst>
                <a:path w="129540" h="76708">
                  <a:moveTo>
                    <a:pt x="0" y="65024"/>
                  </a:moveTo>
                  <a:cubicBezTo>
                    <a:pt x="34417" y="57023"/>
                    <a:pt x="60579" y="42164"/>
                    <a:pt x="52959" y="0"/>
                  </a:cubicBezTo>
                  <a:cubicBezTo>
                    <a:pt x="72136" y="3175"/>
                    <a:pt x="91186" y="6223"/>
                    <a:pt x="110363" y="9525"/>
                  </a:cubicBezTo>
                  <a:cubicBezTo>
                    <a:pt x="116840" y="27051"/>
                    <a:pt x="123063" y="44450"/>
                    <a:pt x="129540" y="61722"/>
                  </a:cubicBezTo>
                  <a:cubicBezTo>
                    <a:pt x="86741" y="76708"/>
                    <a:pt x="43307" y="72898"/>
                    <a:pt x="0" y="6489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12665160" y="3567780"/>
            <a:ext cx="58320" cy="127980"/>
            <a:chOff x="0" y="0"/>
            <a:chExt cx="77760" cy="17064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3058" cy="170688"/>
            </a:xfrm>
            <a:custGeom>
              <a:avLst/>
              <a:gdLst/>
              <a:ahLst/>
              <a:cxnLst/>
              <a:rect l="l" t="t" r="r" b="b"/>
              <a:pathLst>
                <a:path w="83058" h="170688">
                  <a:moveTo>
                    <a:pt x="77724" y="0"/>
                  </a:moveTo>
                  <a:cubicBezTo>
                    <a:pt x="71501" y="65786"/>
                    <a:pt x="83058" y="139954"/>
                    <a:pt x="0" y="170688"/>
                  </a:cubicBezTo>
                  <a:cubicBezTo>
                    <a:pt x="25908" y="113792"/>
                    <a:pt x="51689" y="56769"/>
                    <a:pt x="77724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12579840" y="3722760"/>
            <a:ext cx="72360" cy="73440"/>
            <a:chOff x="0" y="0"/>
            <a:chExt cx="96480" cy="9792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11760" cy="100203"/>
            </a:xfrm>
            <a:custGeom>
              <a:avLst/>
              <a:gdLst/>
              <a:ahLst/>
              <a:cxnLst/>
              <a:rect l="l" t="t" r="r" b="b"/>
              <a:pathLst>
                <a:path w="111760" h="100203">
                  <a:moveTo>
                    <a:pt x="91567" y="0"/>
                  </a:moveTo>
                  <a:cubicBezTo>
                    <a:pt x="111760" y="80010"/>
                    <a:pt x="67945" y="100203"/>
                    <a:pt x="0" y="97663"/>
                  </a:cubicBezTo>
                  <a:cubicBezTo>
                    <a:pt x="30480" y="65151"/>
                    <a:pt x="61087" y="32512"/>
                    <a:pt x="91567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2867660" y="3366360"/>
            <a:ext cx="77220" cy="75060"/>
            <a:chOff x="0" y="0"/>
            <a:chExt cx="102960" cy="10008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02997" cy="100076"/>
            </a:xfrm>
            <a:custGeom>
              <a:avLst/>
              <a:gdLst/>
              <a:ahLst/>
              <a:cxnLst/>
              <a:rect l="l" t="t" r="r" b="b"/>
              <a:pathLst>
                <a:path w="102997" h="100076">
                  <a:moveTo>
                    <a:pt x="127" y="99949"/>
                  </a:moveTo>
                  <a:cubicBezTo>
                    <a:pt x="6096" y="67945"/>
                    <a:pt x="11811" y="36068"/>
                    <a:pt x="17780" y="4191"/>
                  </a:cubicBezTo>
                  <a:cubicBezTo>
                    <a:pt x="17780" y="4191"/>
                    <a:pt x="21971" y="0"/>
                    <a:pt x="21971" y="0"/>
                  </a:cubicBezTo>
                  <a:cubicBezTo>
                    <a:pt x="45593" y="381"/>
                    <a:pt x="68961" y="762"/>
                    <a:pt x="92710" y="1143"/>
                  </a:cubicBezTo>
                  <a:cubicBezTo>
                    <a:pt x="96139" y="4826"/>
                    <a:pt x="99568" y="8255"/>
                    <a:pt x="102997" y="11811"/>
                  </a:cubicBezTo>
                  <a:cubicBezTo>
                    <a:pt x="68580" y="41275"/>
                    <a:pt x="34290" y="70612"/>
                    <a:pt x="0" y="100076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12504240" y="3795660"/>
            <a:ext cx="75600" cy="58320"/>
            <a:chOff x="0" y="0"/>
            <a:chExt cx="100800" cy="7776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00838" cy="82931"/>
            </a:xfrm>
            <a:custGeom>
              <a:avLst/>
              <a:gdLst/>
              <a:ahLst/>
              <a:cxnLst/>
              <a:rect l="l" t="t" r="r" b="b"/>
              <a:pathLst>
                <a:path w="100838" h="82931">
                  <a:moveTo>
                    <a:pt x="100838" y="0"/>
                  </a:moveTo>
                  <a:cubicBezTo>
                    <a:pt x="96266" y="63881"/>
                    <a:pt x="57785" y="82931"/>
                    <a:pt x="0" y="76581"/>
                  </a:cubicBezTo>
                  <a:cubicBezTo>
                    <a:pt x="29591" y="45720"/>
                    <a:pt x="61341" y="17780"/>
                    <a:pt x="100838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13838040" y="3798900"/>
            <a:ext cx="30240" cy="55620"/>
            <a:chOff x="0" y="0"/>
            <a:chExt cx="40320" cy="74160"/>
          </a:xfrm>
        </p:grpSpPr>
        <p:sp>
          <p:nvSpPr>
            <p:cNvPr id="76" name="Freeform 76"/>
            <p:cNvSpPr/>
            <p:nvPr/>
          </p:nvSpPr>
          <p:spPr>
            <a:xfrm>
              <a:off x="-10668" y="0"/>
              <a:ext cx="50927" cy="74168"/>
            </a:xfrm>
            <a:custGeom>
              <a:avLst/>
              <a:gdLst/>
              <a:ahLst/>
              <a:cxnLst/>
              <a:rect l="l" t="t" r="r" b="b"/>
              <a:pathLst>
                <a:path w="50927" h="74168">
                  <a:moveTo>
                    <a:pt x="50927" y="74168"/>
                  </a:moveTo>
                  <a:cubicBezTo>
                    <a:pt x="0" y="70104"/>
                    <a:pt x="14986" y="29591"/>
                    <a:pt x="10668" y="0"/>
                  </a:cubicBezTo>
                  <a:cubicBezTo>
                    <a:pt x="33655" y="19558"/>
                    <a:pt x="46609" y="44323"/>
                    <a:pt x="50927" y="7416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13939560" y="4024620"/>
            <a:ext cx="30240" cy="42120"/>
            <a:chOff x="0" y="0"/>
            <a:chExt cx="40320" cy="56160"/>
          </a:xfrm>
        </p:grpSpPr>
        <p:sp>
          <p:nvSpPr>
            <p:cNvPr id="78" name="Freeform 78"/>
            <p:cNvSpPr/>
            <p:nvPr/>
          </p:nvSpPr>
          <p:spPr>
            <a:xfrm>
              <a:off x="-3810" y="0"/>
              <a:ext cx="44069" cy="59182"/>
            </a:xfrm>
            <a:custGeom>
              <a:avLst/>
              <a:gdLst/>
              <a:ahLst/>
              <a:cxnLst/>
              <a:rect l="l" t="t" r="r" b="b"/>
              <a:pathLst>
                <a:path w="44069" h="59182">
                  <a:moveTo>
                    <a:pt x="44069" y="55880"/>
                  </a:moveTo>
                  <a:cubicBezTo>
                    <a:pt x="0" y="59182"/>
                    <a:pt x="2921" y="29210"/>
                    <a:pt x="4572" y="0"/>
                  </a:cubicBezTo>
                  <a:cubicBezTo>
                    <a:pt x="25273" y="13208"/>
                    <a:pt x="40005" y="30861"/>
                    <a:pt x="44069" y="5588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12828780" y="3441420"/>
            <a:ext cx="38880" cy="32400"/>
            <a:chOff x="0" y="0"/>
            <a:chExt cx="51840" cy="432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51816" cy="43180"/>
            </a:xfrm>
            <a:custGeom>
              <a:avLst/>
              <a:gdLst/>
              <a:ahLst/>
              <a:cxnLst/>
              <a:rect l="l" t="t" r="r" b="b"/>
              <a:pathLst>
                <a:path w="51816" h="43180">
                  <a:moveTo>
                    <a:pt x="0" y="43180"/>
                  </a:moveTo>
                  <a:cubicBezTo>
                    <a:pt x="762" y="8763"/>
                    <a:pt x="22987" y="381"/>
                    <a:pt x="51816" y="0"/>
                  </a:cubicBezTo>
                  <a:cubicBezTo>
                    <a:pt x="38989" y="19558"/>
                    <a:pt x="26797" y="40386"/>
                    <a:pt x="0" y="4318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12735900" y="3477600"/>
            <a:ext cx="16740" cy="50220"/>
            <a:chOff x="0" y="0"/>
            <a:chExt cx="22320" cy="6696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27813" cy="66929"/>
            </a:xfrm>
            <a:custGeom>
              <a:avLst/>
              <a:gdLst/>
              <a:ahLst/>
              <a:cxnLst/>
              <a:rect l="l" t="t" r="r" b="b"/>
              <a:pathLst>
                <a:path w="27813" h="66929">
                  <a:moveTo>
                    <a:pt x="20574" y="0"/>
                  </a:moveTo>
                  <a:cubicBezTo>
                    <a:pt x="22606" y="25019"/>
                    <a:pt x="27813" y="50800"/>
                    <a:pt x="0" y="66929"/>
                  </a:cubicBezTo>
                  <a:cubicBezTo>
                    <a:pt x="2921" y="43434"/>
                    <a:pt x="1397" y="18796"/>
                    <a:pt x="20574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12812040" y="3472200"/>
            <a:ext cx="16740" cy="31860"/>
            <a:chOff x="0" y="0"/>
            <a:chExt cx="22320" cy="42480"/>
          </a:xfrm>
        </p:grpSpPr>
        <p:sp>
          <p:nvSpPr>
            <p:cNvPr id="84" name="Freeform 84"/>
            <p:cNvSpPr/>
            <p:nvPr/>
          </p:nvSpPr>
          <p:spPr>
            <a:xfrm>
              <a:off x="-2540" y="0"/>
              <a:ext cx="26670" cy="42545"/>
            </a:xfrm>
            <a:custGeom>
              <a:avLst/>
              <a:gdLst/>
              <a:ahLst/>
              <a:cxnLst/>
              <a:rect l="l" t="t" r="r" b="b"/>
              <a:pathLst>
                <a:path w="26670" h="42545">
                  <a:moveTo>
                    <a:pt x="3429" y="42545"/>
                  </a:moveTo>
                  <a:cubicBezTo>
                    <a:pt x="1651" y="23876"/>
                    <a:pt x="0" y="5334"/>
                    <a:pt x="24638" y="0"/>
                  </a:cubicBezTo>
                  <a:cubicBezTo>
                    <a:pt x="26670" y="18796"/>
                    <a:pt x="16383" y="31242"/>
                    <a:pt x="3429" y="4254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13442760" y="3578580"/>
            <a:ext cx="27000" cy="17280"/>
            <a:chOff x="0" y="0"/>
            <a:chExt cx="36000" cy="2304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35941" cy="24638"/>
            </a:xfrm>
            <a:custGeom>
              <a:avLst/>
              <a:gdLst/>
              <a:ahLst/>
              <a:cxnLst/>
              <a:rect l="l" t="t" r="r" b="b"/>
              <a:pathLst>
                <a:path w="35941" h="24638">
                  <a:moveTo>
                    <a:pt x="35941" y="21971"/>
                  </a:moveTo>
                  <a:cubicBezTo>
                    <a:pt x="17907" y="24638"/>
                    <a:pt x="2159" y="23749"/>
                    <a:pt x="0" y="0"/>
                  </a:cubicBezTo>
                  <a:cubicBezTo>
                    <a:pt x="16383" y="254"/>
                    <a:pt x="28321" y="7493"/>
                    <a:pt x="35941" y="21971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12752640" y="3439260"/>
            <a:ext cx="13500" cy="30240"/>
            <a:chOff x="0" y="0"/>
            <a:chExt cx="18000" cy="40320"/>
          </a:xfrm>
        </p:grpSpPr>
        <p:sp>
          <p:nvSpPr>
            <p:cNvPr id="88" name="Freeform 88"/>
            <p:cNvSpPr/>
            <p:nvPr/>
          </p:nvSpPr>
          <p:spPr>
            <a:xfrm>
              <a:off x="-127" y="0"/>
              <a:ext cx="19685" cy="40259"/>
            </a:xfrm>
            <a:custGeom>
              <a:avLst/>
              <a:gdLst/>
              <a:ahLst/>
              <a:cxnLst/>
              <a:rect l="l" t="t" r="r" b="b"/>
              <a:pathLst>
                <a:path w="19685" h="40259">
                  <a:moveTo>
                    <a:pt x="17526" y="0"/>
                  </a:moveTo>
                  <a:cubicBezTo>
                    <a:pt x="19685" y="16891"/>
                    <a:pt x="16383" y="31369"/>
                    <a:pt x="127" y="40259"/>
                  </a:cubicBezTo>
                  <a:cubicBezTo>
                    <a:pt x="127" y="24257"/>
                    <a:pt x="0" y="8382"/>
                    <a:pt x="17526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12648960" y="3695760"/>
            <a:ext cx="16740" cy="27540"/>
            <a:chOff x="0" y="0"/>
            <a:chExt cx="22320" cy="3672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23622" cy="36703"/>
            </a:xfrm>
            <a:custGeom>
              <a:avLst/>
              <a:gdLst/>
              <a:ahLst/>
              <a:cxnLst/>
              <a:rect l="l" t="t" r="r" b="b"/>
              <a:pathLst>
                <a:path w="23622" h="36703">
                  <a:moveTo>
                    <a:pt x="21717" y="0"/>
                  </a:moveTo>
                  <a:cubicBezTo>
                    <a:pt x="23622" y="17653"/>
                    <a:pt x="21717" y="32893"/>
                    <a:pt x="0" y="36703"/>
                  </a:cubicBezTo>
                  <a:cubicBezTo>
                    <a:pt x="381" y="20447"/>
                    <a:pt x="5969" y="7239"/>
                    <a:pt x="21717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12711600" y="3799440"/>
            <a:ext cx="16200" cy="29700"/>
            <a:chOff x="0" y="0"/>
            <a:chExt cx="21600" cy="39600"/>
          </a:xfrm>
        </p:grpSpPr>
        <p:sp>
          <p:nvSpPr>
            <p:cNvPr id="92" name="Freeform 92"/>
            <p:cNvSpPr/>
            <p:nvPr/>
          </p:nvSpPr>
          <p:spPr>
            <a:xfrm>
              <a:off x="-1143" y="0"/>
              <a:ext cx="24130" cy="39624"/>
            </a:xfrm>
            <a:custGeom>
              <a:avLst/>
              <a:gdLst/>
              <a:ahLst/>
              <a:cxnLst/>
              <a:rect l="l" t="t" r="r" b="b"/>
              <a:pathLst>
                <a:path w="24130" h="39624">
                  <a:moveTo>
                    <a:pt x="1524" y="39624"/>
                  </a:moveTo>
                  <a:cubicBezTo>
                    <a:pt x="0" y="21971"/>
                    <a:pt x="1524" y="5715"/>
                    <a:pt x="22479" y="0"/>
                  </a:cubicBezTo>
                  <a:cubicBezTo>
                    <a:pt x="24130" y="17780"/>
                    <a:pt x="17526" y="31242"/>
                    <a:pt x="1524" y="396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12722940" y="3532680"/>
            <a:ext cx="14040" cy="36180"/>
            <a:chOff x="0" y="0"/>
            <a:chExt cx="18720" cy="4824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20320" cy="48260"/>
            </a:xfrm>
            <a:custGeom>
              <a:avLst/>
              <a:gdLst/>
              <a:ahLst/>
              <a:cxnLst/>
              <a:rect l="l" t="t" r="r" b="b"/>
              <a:pathLst>
                <a:path w="20320" h="48260">
                  <a:moveTo>
                    <a:pt x="17780" y="0"/>
                  </a:moveTo>
                  <a:cubicBezTo>
                    <a:pt x="19812" y="19050"/>
                    <a:pt x="20320" y="37719"/>
                    <a:pt x="0" y="48260"/>
                  </a:cubicBezTo>
                  <a:cubicBezTo>
                    <a:pt x="0" y="29718"/>
                    <a:pt x="889" y="11811"/>
                    <a:pt x="17780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2880620" y="2987820"/>
            <a:ext cx="10800" cy="11340"/>
            <a:chOff x="0" y="0"/>
            <a:chExt cx="14400" cy="1512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9685" cy="15113"/>
            </a:xfrm>
            <a:custGeom>
              <a:avLst/>
              <a:gdLst/>
              <a:ahLst/>
              <a:cxnLst/>
              <a:rect l="l" t="t" r="r" b="b"/>
              <a:pathLst>
                <a:path w="19685" h="15113">
                  <a:moveTo>
                    <a:pt x="0" y="12065"/>
                  </a:moveTo>
                  <a:cubicBezTo>
                    <a:pt x="3048" y="8128"/>
                    <a:pt x="5969" y="3937"/>
                    <a:pt x="9017" y="0"/>
                  </a:cubicBezTo>
                  <a:cubicBezTo>
                    <a:pt x="19685" y="10160"/>
                    <a:pt x="12954" y="13462"/>
                    <a:pt x="3048" y="15113"/>
                  </a:cubicBezTo>
                  <a:cubicBezTo>
                    <a:pt x="3048" y="15113"/>
                    <a:pt x="0" y="12065"/>
                    <a:pt x="0" y="12065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13262400" y="2989980"/>
            <a:ext cx="4320" cy="9180"/>
            <a:chOff x="0" y="0"/>
            <a:chExt cx="5760" cy="12240"/>
          </a:xfrm>
        </p:grpSpPr>
        <p:sp>
          <p:nvSpPr>
            <p:cNvPr id="98" name="Freeform 98"/>
            <p:cNvSpPr/>
            <p:nvPr/>
          </p:nvSpPr>
          <p:spPr>
            <a:xfrm>
              <a:off x="-381" y="0"/>
              <a:ext cx="6096" cy="12192"/>
            </a:xfrm>
            <a:custGeom>
              <a:avLst/>
              <a:gdLst/>
              <a:ahLst/>
              <a:cxnLst/>
              <a:rect l="l" t="t" r="r" b="b"/>
              <a:pathLst>
                <a:path w="6096" h="12192">
                  <a:moveTo>
                    <a:pt x="6096" y="11303"/>
                  </a:moveTo>
                  <a:cubicBezTo>
                    <a:pt x="4191" y="9144"/>
                    <a:pt x="1905" y="7112"/>
                    <a:pt x="508" y="4572"/>
                  </a:cubicBezTo>
                  <a:cubicBezTo>
                    <a:pt x="0" y="3683"/>
                    <a:pt x="1524" y="1524"/>
                    <a:pt x="2159" y="0"/>
                  </a:cubicBezTo>
                  <a:cubicBezTo>
                    <a:pt x="3048" y="4064"/>
                    <a:pt x="3937" y="8001"/>
                    <a:pt x="4699" y="12192"/>
                  </a:cubicBezTo>
                  <a:cubicBezTo>
                    <a:pt x="4699" y="12192"/>
                    <a:pt x="6096" y="11303"/>
                    <a:pt x="6096" y="11303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99" name="Group 99"/>
          <p:cNvGrpSpPr/>
          <p:nvPr/>
        </p:nvGrpSpPr>
        <p:grpSpPr>
          <a:xfrm>
            <a:off x="13927680" y="4008960"/>
            <a:ext cx="12960" cy="16740"/>
            <a:chOff x="0" y="0"/>
            <a:chExt cx="17280" cy="2232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17272" cy="22352"/>
            </a:xfrm>
            <a:custGeom>
              <a:avLst/>
              <a:gdLst/>
              <a:ahLst/>
              <a:cxnLst/>
              <a:rect l="l" t="t" r="r" b="b"/>
              <a:pathLst>
                <a:path w="17272" h="22352">
                  <a:moveTo>
                    <a:pt x="17272" y="22352"/>
                  </a:moveTo>
                  <a:cubicBezTo>
                    <a:pt x="11557" y="14986"/>
                    <a:pt x="5715" y="7493"/>
                    <a:pt x="0" y="0"/>
                  </a:cubicBezTo>
                  <a:cubicBezTo>
                    <a:pt x="5715" y="7366"/>
                    <a:pt x="11557" y="14859"/>
                    <a:pt x="17272" y="22352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13539420" y="3981960"/>
            <a:ext cx="4320" cy="11340"/>
            <a:chOff x="0" y="0"/>
            <a:chExt cx="5760" cy="15120"/>
          </a:xfrm>
        </p:grpSpPr>
        <p:sp>
          <p:nvSpPr>
            <p:cNvPr id="102" name="Freeform 102"/>
            <p:cNvSpPr/>
            <p:nvPr/>
          </p:nvSpPr>
          <p:spPr>
            <a:xfrm>
              <a:off x="-381" y="0"/>
              <a:ext cx="7747" cy="15113"/>
            </a:xfrm>
            <a:custGeom>
              <a:avLst/>
              <a:gdLst/>
              <a:ahLst/>
              <a:cxnLst/>
              <a:rect l="l" t="t" r="r" b="b"/>
              <a:pathLst>
                <a:path w="7747" h="15113">
                  <a:moveTo>
                    <a:pt x="3810" y="15113"/>
                  </a:moveTo>
                  <a:cubicBezTo>
                    <a:pt x="889" y="10414"/>
                    <a:pt x="0" y="5207"/>
                    <a:pt x="508" y="0"/>
                  </a:cubicBezTo>
                  <a:cubicBezTo>
                    <a:pt x="6731" y="4445"/>
                    <a:pt x="7747" y="9525"/>
                    <a:pt x="3810" y="15113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13968720" y="4067280"/>
            <a:ext cx="15120" cy="15660"/>
            <a:chOff x="0" y="0"/>
            <a:chExt cx="20160" cy="2088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20193" cy="20828"/>
            </a:xfrm>
            <a:custGeom>
              <a:avLst/>
              <a:gdLst/>
              <a:ahLst/>
              <a:cxnLst/>
              <a:rect l="l" t="t" r="r" b="b"/>
              <a:pathLst>
                <a:path w="20193" h="20828">
                  <a:moveTo>
                    <a:pt x="20193" y="20828"/>
                  </a:moveTo>
                  <a:cubicBezTo>
                    <a:pt x="13335" y="13970"/>
                    <a:pt x="6731" y="6985"/>
                    <a:pt x="0" y="0"/>
                  </a:cubicBezTo>
                  <a:cubicBezTo>
                    <a:pt x="6731" y="6985"/>
                    <a:pt x="13335" y="13970"/>
                    <a:pt x="20193" y="2082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12812580" y="3956580"/>
            <a:ext cx="129600" cy="129060"/>
            <a:chOff x="0" y="0"/>
            <a:chExt cx="172800" cy="172080"/>
          </a:xfrm>
        </p:grpSpPr>
        <p:sp>
          <p:nvSpPr>
            <p:cNvPr id="106" name="Freeform 106"/>
            <p:cNvSpPr/>
            <p:nvPr/>
          </p:nvSpPr>
          <p:spPr>
            <a:xfrm>
              <a:off x="-1270" y="-4318"/>
              <a:ext cx="174117" cy="178435"/>
            </a:xfrm>
            <a:custGeom>
              <a:avLst/>
              <a:gdLst/>
              <a:ahLst/>
              <a:cxnLst/>
              <a:rect l="l" t="t" r="r" b="b"/>
              <a:pathLst>
                <a:path w="174117" h="178435">
                  <a:moveTo>
                    <a:pt x="174117" y="89281"/>
                  </a:moveTo>
                  <a:cubicBezTo>
                    <a:pt x="172466" y="142240"/>
                    <a:pt x="150114" y="174371"/>
                    <a:pt x="94742" y="176276"/>
                  </a:cubicBezTo>
                  <a:cubicBezTo>
                    <a:pt x="37211" y="178435"/>
                    <a:pt x="2794" y="149606"/>
                    <a:pt x="1270" y="93472"/>
                  </a:cubicBezTo>
                  <a:cubicBezTo>
                    <a:pt x="0" y="43053"/>
                    <a:pt x="32385" y="8890"/>
                    <a:pt x="82042" y="4699"/>
                  </a:cubicBezTo>
                  <a:cubicBezTo>
                    <a:pt x="139065" y="0"/>
                    <a:pt x="167640" y="35306"/>
                    <a:pt x="174117" y="89027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12897360" y="3629340"/>
            <a:ext cx="86940" cy="91260"/>
            <a:chOff x="0" y="0"/>
            <a:chExt cx="115920" cy="121680"/>
          </a:xfrm>
        </p:grpSpPr>
        <p:sp>
          <p:nvSpPr>
            <p:cNvPr id="108" name="Freeform 108"/>
            <p:cNvSpPr/>
            <p:nvPr/>
          </p:nvSpPr>
          <p:spPr>
            <a:xfrm>
              <a:off x="-3429" y="-3683"/>
              <a:ext cx="120269" cy="127508"/>
            </a:xfrm>
            <a:custGeom>
              <a:avLst/>
              <a:gdLst/>
              <a:ahLst/>
              <a:cxnLst/>
              <a:rect l="l" t="t" r="r" b="b"/>
              <a:pathLst>
                <a:path w="120269" h="127508">
                  <a:moveTo>
                    <a:pt x="119253" y="51308"/>
                  </a:moveTo>
                  <a:cubicBezTo>
                    <a:pt x="120269" y="96520"/>
                    <a:pt x="104775" y="122936"/>
                    <a:pt x="66802" y="125222"/>
                  </a:cubicBezTo>
                  <a:cubicBezTo>
                    <a:pt x="29845" y="127508"/>
                    <a:pt x="7493" y="103886"/>
                    <a:pt x="3810" y="68199"/>
                  </a:cubicBezTo>
                  <a:cubicBezTo>
                    <a:pt x="0" y="30607"/>
                    <a:pt x="22733" y="8128"/>
                    <a:pt x="58420" y="4191"/>
                  </a:cubicBezTo>
                  <a:cubicBezTo>
                    <a:pt x="96774" y="0"/>
                    <a:pt x="116459" y="22479"/>
                    <a:pt x="119253" y="5105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13368780" y="4039200"/>
            <a:ext cx="91260" cy="93420"/>
            <a:chOff x="0" y="0"/>
            <a:chExt cx="121680" cy="124560"/>
          </a:xfrm>
        </p:grpSpPr>
        <p:sp>
          <p:nvSpPr>
            <p:cNvPr id="110" name="Freeform 110"/>
            <p:cNvSpPr/>
            <p:nvPr/>
          </p:nvSpPr>
          <p:spPr>
            <a:xfrm>
              <a:off x="127" y="0"/>
              <a:ext cx="121539" cy="124587"/>
            </a:xfrm>
            <a:custGeom>
              <a:avLst/>
              <a:gdLst/>
              <a:ahLst/>
              <a:cxnLst/>
              <a:rect l="l" t="t" r="r" b="b"/>
              <a:pathLst>
                <a:path w="121539" h="124587">
                  <a:moveTo>
                    <a:pt x="74930" y="124587"/>
                  </a:moveTo>
                  <a:cubicBezTo>
                    <a:pt x="55753" y="121285"/>
                    <a:pt x="36703" y="118237"/>
                    <a:pt x="17399" y="115062"/>
                  </a:cubicBezTo>
                  <a:cubicBezTo>
                    <a:pt x="12319" y="108585"/>
                    <a:pt x="7112" y="102362"/>
                    <a:pt x="2032" y="95885"/>
                  </a:cubicBezTo>
                  <a:cubicBezTo>
                    <a:pt x="2032" y="71882"/>
                    <a:pt x="2032" y="47879"/>
                    <a:pt x="2032" y="23749"/>
                  </a:cubicBezTo>
                  <a:cubicBezTo>
                    <a:pt x="2032" y="23749"/>
                    <a:pt x="0" y="23114"/>
                    <a:pt x="0" y="23114"/>
                  </a:cubicBezTo>
                  <a:cubicBezTo>
                    <a:pt x="8255" y="16510"/>
                    <a:pt x="16764" y="10033"/>
                    <a:pt x="25146" y="3429"/>
                  </a:cubicBezTo>
                  <a:cubicBezTo>
                    <a:pt x="29337" y="4572"/>
                    <a:pt x="32893" y="3429"/>
                    <a:pt x="35560" y="0"/>
                  </a:cubicBezTo>
                  <a:cubicBezTo>
                    <a:pt x="54737" y="1524"/>
                    <a:pt x="73533" y="3048"/>
                    <a:pt x="92583" y="4572"/>
                  </a:cubicBezTo>
                  <a:cubicBezTo>
                    <a:pt x="102235" y="22225"/>
                    <a:pt x="112014" y="40005"/>
                    <a:pt x="121539" y="57658"/>
                  </a:cubicBezTo>
                  <a:cubicBezTo>
                    <a:pt x="118999" y="70739"/>
                    <a:pt x="116586" y="83947"/>
                    <a:pt x="114173" y="97028"/>
                  </a:cubicBezTo>
                  <a:cubicBezTo>
                    <a:pt x="101092" y="105918"/>
                    <a:pt x="87884" y="115062"/>
                    <a:pt x="74803" y="124079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13650120" y="3738420"/>
            <a:ext cx="86400" cy="86940"/>
            <a:chOff x="0" y="0"/>
            <a:chExt cx="115200" cy="115920"/>
          </a:xfrm>
        </p:grpSpPr>
        <p:sp>
          <p:nvSpPr>
            <p:cNvPr id="112" name="Freeform 112"/>
            <p:cNvSpPr/>
            <p:nvPr/>
          </p:nvSpPr>
          <p:spPr>
            <a:xfrm>
              <a:off x="-13970" y="-5461"/>
              <a:ext cx="145669" cy="121412"/>
            </a:xfrm>
            <a:custGeom>
              <a:avLst/>
              <a:gdLst/>
              <a:ahLst/>
              <a:cxnLst/>
              <a:rect l="l" t="t" r="r" b="b"/>
              <a:pathLst>
                <a:path w="145669" h="121412">
                  <a:moveTo>
                    <a:pt x="37719" y="121412"/>
                  </a:moveTo>
                  <a:cubicBezTo>
                    <a:pt x="15240" y="88519"/>
                    <a:pt x="0" y="53594"/>
                    <a:pt x="33274" y="19939"/>
                  </a:cubicBezTo>
                  <a:cubicBezTo>
                    <a:pt x="53086" y="0"/>
                    <a:pt x="80645" y="2286"/>
                    <a:pt x="102616" y="16891"/>
                  </a:cubicBezTo>
                  <a:cubicBezTo>
                    <a:pt x="145669" y="45466"/>
                    <a:pt x="127508" y="81026"/>
                    <a:pt x="109982" y="115443"/>
                  </a:cubicBezTo>
                  <a:cubicBezTo>
                    <a:pt x="85852" y="117348"/>
                    <a:pt x="61849" y="119253"/>
                    <a:pt x="37719" y="121158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2400560" y="3985740"/>
            <a:ext cx="69120" cy="70740"/>
            <a:chOff x="0" y="0"/>
            <a:chExt cx="92160" cy="94320"/>
          </a:xfrm>
        </p:grpSpPr>
        <p:sp>
          <p:nvSpPr>
            <p:cNvPr id="114" name="Freeform 114"/>
            <p:cNvSpPr/>
            <p:nvPr/>
          </p:nvSpPr>
          <p:spPr>
            <a:xfrm>
              <a:off x="-889" y="-2032"/>
              <a:ext cx="93091" cy="96774"/>
            </a:xfrm>
            <a:custGeom>
              <a:avLst/>
              <a:gdLst/>
              <a:ahLst/>
              <a:cxnLst/>
              <a:rect l="l" t="t" r="r" b="b"/>
              <a:pathLst>
                <a:path w="93091" h="96774">
                  <a:moveTo>
                    <a:pt x="93091" y="46736"/>
                  </a:moveTo>
                  <a:cubicBezTo>
                    <a:pt x="92710" y="74930"/>
                    <a:pt x="82931" y="96139"/>
                    <a:pt x="50673" y="96393"/>
                  </a:cubicBezTo>
                  <a:cubicBezTo>
                    <a:pt x="22098" y="96774"/>
                    <a:pt x="0" y="83820"/>
                    <a:pt x="889" y="53340"/>
                  </a:cubicBezTo>
                  <a:cubicBezTo>
                    <a:pt x="1905" y="27559"/>
                    <a:pt x="14859" y="4699"/>
                    <a:pt x="45466" y="2286"/>
                  </a:cubicBezTo>
                  <a:cubicBezTo>
                    <a:pt x="76073" y="0"/>
                    <a:pt x="91567" y="16256"/>
                    <a:pt x="93091" y="46482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13140360" y="3640680"/>
            <a:ext cx="70200" cy="68580"/>
            <a:chOff x="0" y="0"/>
            <a:chExt cx="93600" cy="91440"/>
          </a:xfrm>
        </p:grpSpPr>
        <p:sp>
          <p:nvSpPr>
            <p:cNvPr id="116" name="Freeform 116"/>
            <p:cNvSpPr/>
            <p:nvPr/>
          </p:nvSpPr>
          <p:spPr>
            <a:xfrm>
              <a:off x="-2540" y="-2540"/>
              <a:ext cx="96139" cy="94869"/>
            </a:xfrm>
            <a:custGeom>
              <a:avLst/>
              <a:gdLst/>
              <a:ahLst/>
              <a:cxnLst/>
              <a:rect l="l" t="t" r="r" b="b"/>
              <a:pathLst>
                <a:path w="96139" h="94869">
                  <a:moveTo>
                    <a:pt x="96139" y="47752"/>
                  </a:moveTo>
                  <a:cubicBezTo>
                    <a:pt x="92075" y="76073"/>
                    <a:pt x="78232" y="94869"/>
                    <a:pt x="47371" y="93980"/>
                  </a:cubicBezTo>
                  <a:cubicBezTo>
                    <a:pt x="21971" y="93218"/>
                    <a:pt x="5334" y="78740"/>
                    <a:pt x="2794" y="53594"/>
                  </a:cubicBezTo>
                  <a:cubicBezTo>
                    <a:pt x="0" y="23622"/>
                    <a:pt x="17145" y="5461"/>
                    <a:pt x="46228" y="2794"/>
                  </a:cubicBezTo>
                  <a:cubicBezTo>
                    <a:pt x="76835" y="0"/>
                    <a:pt x="91694" y="19050"/>
                    <a:pt x="96139" y="47752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117" name="Group 117"/>
          <p:cNvGrpSpPr/>
          <p:nvPr/>
        </p:nvGrpSpPr>
        <p:grpSpPr>
          <a:xfrm>
            <a:off x="13316400" y="3856680"/>
            <a:ext cx="66420" cy="67500"/>
            <a:chOff x="0" y="0"/>
            <a:chExt cx="88560" cy="90000"/>
          </a:xfrm>
        </p:grpSpPr>
        <p:sp>
          <p:nvSpPr>
            <p:cNvPr id="118" name="Freeform 118"/>
            <p:cNvSpPr/>
            <p:nvPr/>
          </p:nvSpPr>
          <p:spPr>
            <a:xfrm>
              <a:off x="-1905" y="-1778"/>
              <a:ext cx="94869" cy="93345"/>
            </a:xfrm>
            <a:custGeom>
              <a:avLst/>
              <a:gdLst/>
              <a:ahLst/>
              <a:cxnLst/>
              <a:rect l="l" t="t" r="r" b="b"/>
              <a:pathLst>
                <a:path w="94869" h="93345">
                  <a:moveTo>
                    <a:pt x="50927" y="91694"/>
                  </a:moveTo>
                  <a:cubicBezTo>
                    <a:pt x="17907" y="93345"/>
                    <a:pt x="4445" y="71120"/>
                    <a:pt x="2032" y="45466"/>
                  </a:cubicBezTo>
                  <a:cubicBezTo>
                    <a:pt x="0" y="21590"/>
                    <a:pt x="15621" y="4064"/>
                    <a:pt x="41783" y="2032"/>
                  </a:cubicBezTo>
                  <a:cubicBezTo>
                    <a:pt x="67183" y="0"/>
                    <a:pt x="84709" y="12827"/>
                    <a:pt x="89281" y="37592"/>
                  </a:cubicBezTo>
                  <a:cubicBezTo>
                    <a:pt x="94869" y="67437"/>
                    <a:pt x="79121" y="84709"/>
                    <a:pt x="50927" y="9169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3724100" y="3996000"/>
            <a:ext cx="64800" cy="66420"/>
            <a:chOff x="0" y="0"/>
            <a:chExt cx="86400" cy="88560"/>
          </a:xfrm>
        </p:grpSpPr>
        <p:sp>
          <p:nvSpPr>
            <p:cNvPr id="120" name="Freeform 120"/>
            <p:cNvSpPr/>
            <p:nvPr/>
          </p:nvSpPr>
          <p:spPr>
            <a:xfrm>
              <a:off x="-2286" y="0"/>
              <a:ext cx="89916" cy="90932"/>
            </a:xfrm>
            <a:custGeom>
              <a:avLst/>
              <a:gdLst/>
              <a:ahLst/>
              <a:cxnLst/>
              <a:rect l="l" t="t" r="r" b="b"/>
              <a:pathLst>
                <a:path w="89916" h="90932">
                  <a:moveTo>
                    <a:pt x="44831" y="0"/>
                  </a:moveTo>
                  <a:cubicBezTo>
                    <a:pt x="73406" y="3810"/>
                    <a:pt x="89916" y="17399"/>
                    <a:pt x="88646" y="42799"/>
                  </a:cubicBezTo>
                  <a:cubicBezTo>
                    <a:pt x="87122" y="70485"/>
                    <a:pt x="70866" y="90932"/>
                    <a:pt x="41148" y="88392"/>
                  </a:cubicBezTo>
                  <a:cubicBezTo>
                    <a:pt x="11430" y="85852"/>
                    <a:pt x="0" y="64516"/>
                    <a:pt x="2667" y="35433"/>
                  </a:cubicBezTo>
                  <a:cubicBezTo>
                    <a:pt x="5334" y="7239"/>
                    <a:pt x="26162" y="2921"/>
                    <a:pt x="44831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2601440" y="4053780"/>
            <a:ext cx="65880" cy="65340"/>
            <a:chOff x="0" y="0"/>
            <a:chExt cx="87840" cy="87120"/>
          </a:xfrm>
        </p:grpSpPr>
        <p:sp>
          <p:nvSpPr>
            <p:cNvPr id="122" name="Freeform 122"/>
            <p:cNvSpPr/>
            <p:nvPr/>
          </p:nvSpPr>
          <p:spPr>
            <a:xfrm>
              <a:off x="-4445" y="-127"/>
              <a:ext cx="101346" cy="91567"/>
            </a:xfrm>
            <a:custGeom>
              <a:avLst/>
              <a:gdLst/>
              <a:ahLst/>
              <a:cxnLst/>
              <a:rect l="l" t="t" r="r" b="b"/>
              <a:pathLst>
                <a:path w="101346" h="91567">
                  <a:moveTo>
                    <a:pt x="84455" y="5842"/>
                  </a:moveTo>
                  <a:cubicBezTo>
                    <a:pt x="95885" y="41529"/>
                    <a:pt x="101346" y="75946"/>
                    <a:pt x="52578" y="86233"/>
                  </a:cubicBezTo>
                  <a:cubicBezTo>
                    <a:pt x="27305" y="91567"/>
                    <a:pt x="7239" y="75184"/>
                    <a:pt x="4953" y="52451"/>
                  </a:cubicBezTo>
                  <a:cubicBezTo>
                    <a:pt x="0" y="2794"/>
                    <a:pt x="36449" y="0"/>
                    <a:pt x="72898" y="127"/>
                  </a:cubicBezTo>
                  <a:cubicBezTo>
                    <a:pt x="75946" y="3810"/>
                    <a:pt x="79756" y="5715"/>
                    <a:pt x="84455" y="6096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13341240" y="4057020"/>
            <a:ext cx="29160" cy="54540"/>
            <a:chOff x="0" y="0"/>
            <a:chExt cx="38880" cy="72720"/>
          </a:xfrm>
        </p:grpSpPr>
        <p:sp>
          <p:nvSpPr>
            <p:cNvPr id="124" name="Freeform 124"/>
            <p:cNvSpPr/>
            <p:nvPr/>
          </p:nvSpPr>
          <p:spPr>
            <a:xfrm>
              <a:off x="-381" y="-1397"/>
              <a:ext cx="39243" cy="74041"/>
            </a:xfrm>
            <a:custGeom>
              <a:avLst/>
              <a:gdLst/>
              <a:ahLst/>
              <a:cxnLst/>
              <a:rect l="l" t="t" r="r" b="b"/>
              <a:pathLst>
                <a:path w="39243" h="74041">
                  <a:moveTo>
                    <a:pt x="39116" y="1524"/>
                  </a:moveTo>
                  <a:cubicBezTo>
                    <a:pt x="39116" y="25654"/>
                    <a:pt x="39116" y="49784"/>
                    <a:pt x="39116" y="74041"/>
                  </a:cubicBezTo>
                  <a:cubicBezTo>
                    <a:pt x="16764" y="67056"/>
                    <a:pt x="0" y="53594"/>
                    <a:pt x="381" y="28575"/>
                  </a:cubicBezTo>
                  <a:cubicBezTo>
                    <a:pt x="762" y="3683"/>
                    <a:pt x="18923" y="0"/>
                    <a:pt x="39243" y="177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13395240" y="4017060"/>
            <a:ext cx="42660" cy="25920"/>
            <a:chOff x="0" y="0"/>
            <a:chExt cx="56880" cy="34560"/>
          </a:xfrm>
        </p:grpSpPr>
        <p:sp>
          <p:nvSpPr>
            <p:cNvPr id="126" name="Freeform 126"/>
            <p:cNvSpPr/>
            <p:nvPr/>
          </p:nvSpPr>
          <p:spPr>
            <a:xfrm>
              <a:off x="0" y="-1270"/>
              <a:ext cx="56896" cy="35814"/>
            </a:xfrm>
            <a:custGeom>
              <a:avLst/>
              <a:gdLst/>
              <a:ahLst/>
              <a:cxnLst/>
              <a:rect l="l" t="t" r="r" b="b"/>
              <a:pathLst>
                <a:path w="56896" h="35814">
                  <a:moveTo>
                    <a:pt x="56896" y="35814"/>
                  </a:moveTo>
                  <a:cubicBezTo>
                    <a:pt x="37846" y="34290"/>
                    <a:pt x="19050" y="32766"/>
                    <a:pt x="0" y="31242"/>
                  </a:cubicBezTo>
                  <a:cubicBezTo>
                    <a:pt x="3048" y="17653"/>
                    <a:pt x="3429" y="0"/>
                    <a:pt x="23241" y="1397"/>
                  </a:cubicBezTo>
                  <a:cubicBezTo>
                    <a:pt x="43053" y="2794"/>
                    <a:pt x="51435" y="18669"/>
                    <a:pt x="56896" y="3568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13454100" y="4082940"/>
            <a:ext cx="21600" cy="29700"/>
            <a:chOff x="0" y="0"/>
            <a:chExt cx="28800" cy="39600"/>
          </a:xfrm>
        </p:grpSpPr>
        <p:sp>
          <p:nvSpPr>
            <p:cNvPr id="128" name="Freeform 128"/>
            <p:cNvSpPr/>
            <p:nvPr/>
          </p:nvSpPr>
          <p:spPr>
            <a:xfrm>
              <a:off x="-127" y="0"/>
              <a:ext cx="33020" cy="39624"/>
            </a:xfrm>
            <a:custGeom>
              <a:avLst/>
              <a:gdLst/>
              <a:ahLst/>
              <a:cxnLst/>
              <a:rect l="l" t="t" r="r" b="b"/>
              <a:pathLst>
                <a:path w="33020" h="39624">
                  <a:moveTo>
                    <a:pt x="127" y="39624"/>
                  </a:moveTo>
                  <a:cubicBezTo>
                    <a:pt x="2540" y="26416"/>
                    <a:pt x="5080" y="13208"/>
                    <a:pt x="7493" y="0"/>
                  </a:cubicBezTo>
                  <a:cubicBezTo>
                    <a:pt x="19177" y="3302"/>
                    <a:pt x="33020" y="8763"/>
                    <a:pt x="27686" y="22606"/>
                  </a:cubicBezTo>
                  <a:cubicBezTo>
                    <a:pt x="24511" y="30607"/>
                    <a:pt x="9652" y="34036"/>
                    <a:pt x="0" y="396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29" name="Group 129"/>
          <p:cNvGrpSpPr/>
          <p:nvPr/>
        </p:nvGrpSpPr>
        <p:grpSpPr>
          <a:xfrm>
            <a:off x="13368780" y="4042440"/>
            <a:ext cx="18900" cy="14580"/>
            <a:chOff x="0" y="0"/>
            <a:chExt cx="25200" cy="1944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25146" cy="19431"/>
            </a:xfrm>
            <a:custGeom>
              <a:avLst/>
              <a:gdLst/>
              <a:ahLst/>
              <a:cxnLst/>
              <a:rect l="l" t="t" r="r" b="b"/>
              <a:pathLst>
                <a:path w="25146" h="19431">
                  <a:moveTo>
                    <a:pt x="25146" y="0"/>
                  </a:moveTo>
                  <a:cubicBezTo>
                    <a:pt x="16891" y="6477"/>
                    <a:pt x="8382" y="12827"/>
                    <a:pt x="0" y="19431"/>
                  </a:cubicBezTo>
                  <a:cubicBezTo>
                    <a:pt x="8382" y="13081"/>
                    <a:pt x="16891" y="6604"/>
                    <a:pt x="25146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12882240" y="3297240"/>
            <a:ext cx="70740" cy="70200"/>
            <a:chOff x="0" y="0"/>
            <a:chExt cx="94320" cy="93600"/>
          </a:xfrm>
        </p:grpSpPr>
        <p:sp>
          <p:nvSpPr>
            <p:cNvPr id="132" name="Freeform 132"/>
            <p:cNvSpPr/>
            <p:nvPr/>
          </p:nvSpPr>
          <p:spPr>
            <a:xfrm>
              <a:off x="-12065" y="-4318"/>
              <a:ext cx="117475" cy="97917"/>
            </a:xfrm>
            <a:custGeom>
              <a:avLst/>
              <a:gdLst/>
              <a:ahLst/>
              <a:cxnLst/>
              <a:rect l="l" t="t" r="r" b="b"/>
              <a:pathLst>
                <a:path w="117475" h="97917">
                  <a:moveTo>
                    <a:pt x="85471" y="97917"/>
                  </a:moveTo>
                  <a:cubicBezTo>
                    <a:pt x="61849" y="97536"/>
                    <a:pt x="38481" y="97155"/>
                    <a:pt x="14986" y="96774"/>
                  </a:cubicBezTo>
                  <a:cubicBezTo>
                    <a:pt x="13970" y="63500"/>
                    <a:pt x="0" y="25019"/>
                    <a:pt x="43434" y="7493"/>
                  </a:cubicBezTo>
                  <a:cubicBezTo>
                    <a:pt x="61976" y="0"/>
                    <a:pt x="81280" y="6096"/>
                    <a:pt x="94488" y="21844"/>
                  </a:cubicBezTo>
                  <a:cubicBezTo>
                    <a:pt x="117475" y="49530"/>
                    <a:pt x="103251" y="74295"/>
                    <a:pt x="85598" y="9791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233550" y="245430"/>
            <a:ext cx="17854020" cy="9796140"/>
            <a:chOff x="0" y="0"/>
            <a:chExt cx="23805360" cy="1306152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23805387" cy="13061569"/>
            </a:xfrm>
            <a:custGeom>
              <a:avLst/>
              <a:gdLst/>
              <a:ahLst/>
              <a:cxnLst/>
              <a:rect l="l" t="t" r="r" b="b"/>
              <a:pathLst>
                <a:path w="23805387" h="13061569">
                  <a:moveTo>
                    <a:pt x="28448" y="0"/>
                  </a:moveTo>
                  <a:lnTo>
                    <a:pt x="23776939" y="0"/>
                  </a:lnTo>
                  <a:cubicBezTo>
                    <a:pt x="23792687" y="0"/>
                    <a:pt x="23805387" y="12700"/>
                    <a:pt x="23805387" y="28448"/>
                  </a:cubicBezTo>
                  <a:lnTo>
                    <a:pt x="23805387" y="13033121"/>
                  </a:lnTo>
                  <a:cubicBezTo>
                    <a:pt x="23805387" y="13048869"/>
                    <a:pt x="23792687" y="13061569"/>
                    <a:pt x="23776939" y="13061569"/>
                  </a:cubicBezTo>
                  <a:lnTo>
                    <a:pt x="28448" y="13061569"/>
                  </a:lnTo>
                  <a:cubicBezTo>
                    <a:pt x="12700" y="13061569"/>
                    <a:pt x="0" y="13048869"/>
                    <a:pt x="0" y="13033121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3033121"/>
                  </a:lnTo>
                  <a:lnTo>
                    <a:pt x="28448" y="13033121"/>
                  </a:lnTo>
                  <a:lnTo>
                    <a:pt x="28448" y="13004673"/>
                  </a:lnTo>
                  <a:lnTo>
                    <a:pt x="23776939" y="13004673"/>
                  </a:lnTo>
                  <a:lnTo>
                    <a:pt x="23776939" y="13033121"/>
                  </a:lnTo>
                  <a:lnTo>
                    <a:pt x="23748492" y="13033121"/>
                  </a:lnTo>
                  <a:lnTo>
                    <a:pt x="23748492" y="28448"/>
                  </a:lnTo>
                  <a:lnTo>
                    <a:pt x="23776939" y="28448"/>
                  </a:lnTo>
                  <a:lnTo>
                    <a:pt x="23776939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C9A78B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" r="-3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" b="-3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0060" y="2621700"/>
            <a:ext cx="9767520" cy="5043060"/>
            <a:chOff x="0" y="0"/>
            <a:chExt cx="13023360" cy="6724080"/>
          </a:xfrm>
        </p:grpSpPr>
        <p:sp>
          <p:nvSpPr>
            <p:cNvPr id="5" name="Freeform 5"/>
            <p:cNvSpPr/>
            <p:nvPr/>
          </p:nvSpPr>
          <p:spPr>
            <a:xfrm>
              <a:off x="9398" y="9398"/>
              <a:ext cx="13004546" cy="6705346"/>
            </a:xfrm>
            <a:custGeom>
              <a:avLst/>
              <a:gdLst/>
              <a:ahLst/>
              <a:cxnLst/>
              <a:rect l="l" t="t" r="r" b="b"/>
              <a:pathLst>
                <a:path w="13004546" h="6705346">
                  <a:moveTo>
                    <a:pt x="0" y="0"/>
                  </a:moveTo>
                  <a:lnTo>
                    <a:pt x="13004546" y="0"/>
                  </a:lnTo>
                  <a:lnTo>
                    <a:pt x="13004546" y="6705346"/>
                  </a:lnTo>
                  <a:lnTo>
                    <a:pt x="0" y="6705346"/>
                  </a:lnTo>
                  <a:close/>
                </a:path>
              </a:pathLst>
            </a:custGeom>
            <a:solidFill>
              <a:srgbClr val="60382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3023342" cy="6724142"/>
            </a:xfrm>
            <a:custGeom>
              <a:avLst/>
              <a:gdLst/>
              <a:ahLst/>
              <a:cxnLst/>
              <a:rect l="l" t="t" r="r" b="b"/>
              <a:pathLst>
                <a:path w="13023342" h="6724142">
                  <a:moveTo>
                    <a:pt x="9398" y="0"/>
                  </a:moveTo>
                  <a:lnTo>
                    <a:pt x="13013944" y="0"/>
                  </a:lnTo>
                  <a:cubicBezTo>
                    <a:pt x="13019151" y="0"/>
                    <a:pt x="13023342" y="4191"/>
                    <a:pt x="13023342" y="9398"/>
                  </a:cubicBezTo>
                  <a:lnTo>
                    <a:pt x="13023342" y="6714744"/>
                  </a:lnTo>
                  <a:cubicBezTo>
                    <a:pt x="13023342" y="6719950"/>
                    <a:pt x="13019151" y="6724142"/>
                    <a:pt x="13013944" y="6724142"/>
                  </a:cubicBezTo>
                  <a:lnTo>
                    <a:pt x="9398" y="6724142"/>
                  </a:lnTo>
                  <a:cubicBezTo>
                    <a:pt x="4191" y="6724142"/>
                    <a:pt x="0" y="6719950"/>
                    <a:pt x="0" y="6714744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moveTo>
                    <a:pt x="9398" y="18669"/>
                  </a:moveTo>
                  <a:lnTo>
                    <a:pt x="9398" y="9398"/>
                  </a:lnTo>
                  <a:lnTo>
                    <a:pt x="18796" y="9398"/>
                  </a:lnTo>
                  <a:lnTo>
                    <a:pt x="18796" y="6714744"/>
                  </a:lnTo>
                  <a:lnTo>
                    <a:pt x="9398" y="6714744"/>
                  </a:lnTo>
                  <a:lnTo>
                    <a:pt x="9398" y="6705346"/>
                  </a:lnTo>
                  <a:lnTo>
                    <a:pt x="13013944" y="6705346"/>
                  </a:lnTo>
                  <a:lnTo>
                    <a:pt x="13013944" y="6714744"/>
                  </a:lnTo>
                  <a:lnTo>
                    <a:pt x="13004546" y="6714744"/>
                  </a:lnTo>
                  <a:lnTo>
                    <a:pt x="13004546" y="9398"/>
                  </a:lnTo>
                  <a:lnTo>
                    <a:pt x="13013944" y="9398"/>
                  </a:lnTo>
                  <a:lnTo>
                    <a:pt x="13013944" y="18796"/>
                  </a:lnTo>
                  <a:lnTo>
                    <a:pt x="9398" y="1879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523840" y="5198055"/>
            <a:ext cx="72405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fa-IR" sz="6000" spc="-1" dirty="0">
                <a:solidFill>
                  <a:srgbClr val="FFFFFF"/>
                </a:solidFill>
                <a:latin typeface="Prata"/>
                <a:cs typeface="B Nazanin" panose="00000400000000000000" pitchFamily="2" charset="-78"/>
              </a:rPr>
              <a:t>بخش شکستن</a:t>
            </a:r>
            <a:endParaRPr lang="en-US" sz="6000" spc="-1" dirty="0">
              <a:solidFill>
                <a:srgbClr val="FFFFFF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10240" y="6181200"/>
            <a:ext cx="7133580" cy="46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-1">
                <a:solidFill>
                  <a:srgbClr val="FFFFFF"/>
                </a:solidFill>
                <a:latin typeface="Montserrat Light Light"/>
              </a:rPr>
              <a:t>01:00pm ~ 01:30pm</a:t>
            </a:r>
          </a:p>
        </p:txBody>
      </p:sp>
      <p:sp>
        <p:nvSpPr>
          <p:cNvPr id="9" name="AutoShape 9"/>
          <p:cNvSpPr/>
          <p:nvPr/>
        </p:nvSpPr>
        <p:spPr>
          <a:xfrm rot="5396574">
            <a:off x="-3953343" y="5143770"/>
            <a:ext cx="1029726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396574">
            <a:off x="11944797" y="5143770"/>
            <a:ext cx="1029726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16133040" y="0"/>
            <a:ext cx="2150820" cy="2150820"/>
            <a:chOff x="0" y="0"/>
            <a:chExt cx="2867760" cy="28677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1780" y="6597885"/>
            <a:ext cx="1801881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2960"/>
              </a:lnSpc>
            </a:pPr>
            <a:r>
              <a:rPr lang="fa-IR" sz="8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با تشکر از شما دوستان عزیز... !</a:t>
            </a:r>
            <a:endParaRPr lang="en-US" sz="88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85840" y="8397360"/>
            <a:ext cx="12315960" cy="3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77640" y="1935360"/>
            <a:ext cx="4448520" cy="3865320"/>
          </a:xfrm>
          <a:custGeom>
            <a:avLst/>
            <a:gdLst/>
            <a:ahLst/>
            <a:cxnLst/>
            <a:rect l="l" t="t" r="r" b="b"/>
            <a:pathLst>
              <a:path w="4448520" h="3865320">
                <a:moveTo>
                  <a:pt x="0" y="0"/>
                </a:moveTo>
                <a:lnTo>
                  <a:pt x="4448520" y="0"/>
                </a:lnTo>
                <a:lnTo>
                  <a:pt x="4448520" y="3865320"/>
                </a:lnTo>
                <a:lnTo>
                  <a:pt x="0" y="3865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" b="-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92410" y="272430"/>
            <a:ext cx="17736300" cy="9761580"/>
            <a:chOff x="0" y="0"/>
            <a:chExt cx="23648400" cy="130154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48415" cy="13015468"/>
            </a:xfrm>
            <a:custGeom>
              <a:avLst/>
              <a:gdLst/>
              <a:ahLst/>
              <a:cxnLst/>
              <a:rect l="l" t="t" r="r" b="b"/>
              <a:pathLst>
                <a:path w="23648415" h="13015468">
                  <a:moveTo>
                    <a:pt x="28448" y="0"/>
                  </a:moveTo>
                  <a:lnTo>
                    <a:pt x="23619968" y="0"/>
                  </a:lnTo>
                  <a:cubicBezTo>
                    <a:pt x="23635715" y="0"/>
                    <a:pt x="23648415" y="12700"/>
                    <a:pt x="23648415" y="28448"/>
                  </a:cubicBezTo>
                  <a:lnTo>
                    <a:pt x="23648415" y="12987020"/>
                  </a:lnTo>
                  <a:cubicBezTo>
                    <a:pt x="23648415" y="13002768"/>
                    <a:pt x="23635715" y="13015468"/>
                    <a:pt x="23619968" y="13015468"/>
                  </a:cubicBezTo>
                  <a:lnTo>
                    <a:pt x="28448" y="13015468"/>
                  </a:lnTo>
                  <a:cubicBezTo>
                    <a:pt x="12700" y="13015468"/>
                    <a:pt x="0" y="13002768"/>
                    <a:pt x="0" y="12987020"/>
                  </a:cubicBezTo>
                  <a:lnTo>
                    <a:pt x="0" y="28448"/>
                  </a:lnTo>
                  <a:cubicBezTo>
                    <a:pt x="0" y="12700"/>
                    <a:pt x="12700" y="0"/>
                    <a:pt x="28448" y="0"/>
                  </a:cubicBezTo>
                  <a:moveTo>
                    <a:pt x="28448" y="56896"/>
                  </a:moveTo>
                  <a:lnTo>
                    <a:pt x="28448" y="28448"/>
                  </a:lnTo>
                  <a:lnTo>
                    <a:pt x="56896" y="28448"/>
                  </a:lnTo>
                  <a:lnTo>
                    <a:pt x="56896" y="12987020"/>
                  </a:lnTo>
                  <a:lnTo>
                    <a:pt x="28448" y="12987020"/>
                  </a:lnTo>
                  <a:lnTo>
                    <a:pt x="28448" y="12958572"/>
                  </a:lnTo>
                  <a:lnTo>
                    <a:pt x="23619968" y="12958572"/>
                  </a:lnTo>
                  <a:lnTo>
                    <a:pt x="23619968" y="12987020"/>
                  </a:lnTo>
                  <a:lnTo>
                    <a:pt x="23591520" y="12987020"/>
                  </a:lnTo>
                  <a:lnTo>
                    <a:pt x="23591520" y="28448"/>
                  </a:lnTo>
                  <a:lnTo>
                    <a:pt x="23619968" y="28448"/>
                  </a:lnTo>
                  <a:lnTo>
                    <a:pt x="23619968" y="56896"/>
                  </a:lnTo>
                  <a:lnTo>
                    <a:pt x="28448" y="56896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6137360" y="-17820"/>
            <a:ext cx="2150820" cy="2150820"/>
            <a:chOff x="0" y="0"/>
            <a:chExt cx="2867760" cy="28677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0980" y="1108980"/>
            <a:ext cx="1208538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فهرست</a:t>
            </a:r>
            <a:endParaRPr lang="en-US" sz="3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87180" y="2369880"/>
            <a:ext cx="3989700" cy="141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en-US" sz="90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87180" y="3922380"/>
            <a:ext cx="64467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. از این تعداد، 20 اسلاید ابتدایی دارای انیمیشن‌ها و حرکات زیبا و کاملاً حرفه‌ای برای ارائه می‌باشند. این اسلایدها طراحی شده‌اند تا ارائه شما را جذاب و موثر کنند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87180" y="3204180"/>
            <a:ext cx="6446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9620" y="2369880"/>
            <a:ext cx="3989700" cy="141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en-US" sz="90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49620" y="3922380"/>
            <a:ext cx="64467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. از این تعداد، 20 اسلاید ابتدایی دارای انیمیشن‌ها و حرکات زیبا و کاملاً حرفه‌ای برای ارائه می‌باشند. این اسلایدها طراحی شده‌اند تا ارائه شما را جذاب و موثر کنند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49620" y="3204180"/>
            <a:ext cx="6446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87180" y="6116940"/>
            <a:ext cx="3989700" cy="141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en-US" sz="90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87180" y="7669440"/>
            <a:ext cx="64467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. از این تعداد، 20 اسلاید ابتدایی دارای انیمیشن‌ها و حرکات زیبا و کاملاً حرفه‌ای برای ارائه می‌باشند. این اسلایدها طراحی شده‌اند تا ارائه شما را جذاب و موثر کنند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87180" y="6951240"/>
            <a:ext cx="6446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49620" y="6116940"/>
            <a:ext cx="3989700" cy="141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en-US" sz="90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49620" y="7669440"/>
            <a:ext cx="64467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. از این تعداد، 20 اسلاید ابتدایی دارای انیمیشن‌ها و حرکات زیبا و کاملاً حرفه‌ای برای ارائه می‌باشند. این اسلایدها طراحی شده‌اند تا ارائه شما را جذاب و موثر کنند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549620" y="6951240"/>
            <a:ext cx="64467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16137360" y="-17820"/>
            <a:ext cx="2150820" cy="2150820"/>
            <a:chOff x="0" y="0"/>
            <a:chExt cx="2867760" cy="28677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01320" y="2020680"/>
            <a:ext cx="12235320" cy="8137260"/>
          </a:xfrm>
          <a:custGeom>
            <a:avLst/>
            <a:gdLst/>
            <a:ahLst/>
            <a:cxnLst/>
            <a:rect l="l" t="t" r="r" b="b"/>
            <a:pathLst>
              <a:path w="12235320" h="8137260">
                <a:moveTo>
                  <a:pt x="0" y="0"/>
                </a:moveTo>
                <a:lnTo>
                  <a:pt x="12235320" y="0"/>
                </a:lnTo>
                <a:lnTo>
                  <a:pt x="12235320" y="8137260"/>
                </a:lnTo>
                <a:lnTo>
                  <a:pt x="0" y="8137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" r="-2"/>
            </a:stretch>
          </a:blipFill>
        </p:spPr>
      </p:sp>
      <p:sp>
        <p:nvSpPr>
          <p:cNvPr id="4" name="AutoShape 4"/>
          <p:cNvSpPr/>
          <p:nvPr/>
        </p:nvSpPr>
        <p:spPr>
          <a:xfrm rot="6479">
            <a:off x="1409116" y="9499605"/>
            <a:ext cx="15470487" cy="0"/>
          </a:xfrm>
          <a:prstGeom prst="line">
            <a:avLst/>
          </a:prstGeom>
          <a:ln w="19050" cap="rnd">
            <a:solidFill>
              <a:srgbClr val="FFC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-281340" y="1214430"/>
            <a:ext cx="7892640" cy="94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12"/>
              </a:lnSpc>
            </a:pPr>
            <a:r>
              <a:rPr lang="fa-IR" sz="7200" spc="-1" dirty="0">
                <a:solidFill>
                  <a:srgbClr val="603826"/>
                </a:solidFill>
                <a:latin typeface="Arimo Bold"/>
                <a:cs typeface="B Nazanin" panose="00000400000000000000" pitchFamily="2" charset="-78"/>
              </a:rPr>
              <a:t>آبنما</a:t>
            </a:r>
            <a:endParaRPr lang="en-US" sz="7200" spc="-1" dirty="0">
              <a:solidFill>
                <a:srgbClr val="603826"/>
              </a:solidFill>
              <a:latin typeface="Arimo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52690" y="4285049"/>
            <a:ext cx="39900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34"/>
              </a:lnSpc>
            </a:pPr>
            <a:r>
              <a:rPr lang="fa-IR" sz="3195" spc="-1" dirty="0">
                <a:solidFill>
                  <a:srgbClr val="603826"/>
                </a:solidFill>
                <a:latin typeface="Source Sans Pro"/>
                <a:cs typeface="B Nazanin" panose="00000400000000000000" pitchFamily="2" charset="-78"/>
              </a:rPr>
              <a:t>تصاویر :</a:t>
            </a:r>
            <a:endParaRPr lang="en-US" sz="3195" spc="-1" dirty="0">
              <a:solidFill>
                <a:srgbClr val="603826"/>
              </a:solidFill>
              <a:latin typeface="Source Sans Pro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530" y="4904157"/>
            <a:ext cx="57342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en-US" sz="3000" spc="-1" dirty="0">
                <a:solidFill>
                  <a:srgbClr val="000000"/>
                </a:solidFill>
                <a:latin typeface="Source Sans Pro"/>
                <a:cs typeface="B Nazanin" panose="00000400000000000000" pitchFamily="2" charset="-78"/>
              </a:rPr>
              <a:t>gettyimages.espexels.com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9720" y="6863856"/>
            <a:ext cx="39900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34"/>
              </a:lnSpc>
            </a:pPr>
            <a:r>
              <a:rPr lang="fa-IR" sz="3195" spc="-1" dirty="0">
                <a:solidFill>
                  <a:srgbClr val="603826"/>
                </a:solidFill>
                <a:latin typeface="Source Sans Pro"/>
                <a:cs typeface="B Nazanin" panose="00000400000000000000" pitchFamily="2" charset="-78"/>
              </a:rPr>
              <a:t>فونت ها:</a:t>
            </a:r>
            <a:endParaRPr lang="en-US" sz="3195" spc="-1" dirty="0">
              <a:solidFill>
                <a:srgbClr val="603826"/>
              </a:solidFill>
              <a:latin typeface="Source Sans Pro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6145" y="7494767"/>
            <a:ext cx="50468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r" rtl="1">
              <a:lnSpc>
                <a:spcPts val="360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Source Sans Pro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3000" spc="-1" dirty="0">
              <a:solidFill>
                <a:srgbClr val="000000"/>
              </a:solidFill>
              <a:latin typeface="Source Sans Pro"/>
              <a:cs typeface="B Nazanin" panose="00000400000000000000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703280" y="8524440"/>
            <a:ext cx="993060" cy="961200"/>
            <a:chOff x="0" y="0"/>
            <a:chExt cx="1324080" cy="12816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23975" cy="1281557"/>
            </a:xfrm>
            <a:custGeom>
              <a:avLst/>
              <a:gdLst/>
              <a:ahLst/>
              <a:cxnLst/>
              <a:rect l="l" t="t" r="r" b="b"/>
              <a:pathLst>
                <a:path w="1323975" h="1281557">
                  <a:moveTo>
                    <a:pt x="797179" y="243967"/>
                  </a:moveTo>
                  <a:lnTo>
                    <a:pt x="766445" y="243967"/>
                  </a:lnTo>
                  <a:cubicBezTo>
                    <a:pt x="766445" y="162687"/>
                    <a:pt x="766445" y="81407"/>
                    <a:pt x="766445" y="0"/>
                  </a:cubicBezTo>
                  <a:cubicBezTo>
                    <a:pt x="510921" y="42799"/>
                    <a:pt x="255524" y="85471"/>
                    <a:pt x="0" y="128270"/>
                  </a:cubicBezTo>
                  <a:cubicBezTo>
                    <a:pt x="0" y="469773"/>
                    <a:pt x="0" y="811149"/>
                    <a:pt x="0" y="1152525"/>
                  </a:cubicBezTo>
                  <a:cubicBezTo>
                    <a:pt x="255397" y="1195578"/>
                    <a:pt x="510794" y="1238631"/>
                    <a:pt x="766318" y="1281557"/>
                  </a:cubicBezTo>
                  <a:cubicBezTo>
                    <a:pt x="766318" y="936117"/>
                    <a:pt x="766445" y="590423"/>
                    <a:pt x="766445" y="244983"/>
                  </a:cubicBezTo>
                  <a:lnTo>
                    <a:pt x="796163" y="244983"/>
                  </a:lnTo>
                  <a:cubicBezTo>
                    <a:pt x="796163" y="265049"/>
                    <a:pt x="796163" y="285242"/>
                    <a:pt x="796163" y="305308"/>
                  </a:cubicBezTo>
                  <a:cubicBezTo>
                    <a:pt x="951230" y="305308"/>
                    <a:pt x="1106297" y="305308"/>
                    <a:pt x="1261364" y="305308"/>
                  </a:cubicBezTo>
                  <a:cubicBezTo>
                    <a:pt x="1261364" y="496824"/>
                    <a:pt x="1261364" y="688721"/>
                    <a:pt x="1261364" y="880364"/>
                  </a:cubicBezTo>
                  <a:lnTo>
                    <a:pt x="1229868" y="880364"/>
                  </a:lnTo>
                  <a:cubicBezTo>
                    <a:pt x="1229868" y="699262"/>
                    <a:pt x="1229868" y="517652"/>
                    <a:pt x="1229868" y="336550"/>
                  </a:cubicBezTo>
                  <a:cubicBezTo>
                    <a:pt x="1085215" y="336550"/>
                    <a:pt x="940562" y="336550"/>
                    <a:pt x="795909" y="336550"/>
                  </a:cubicBezTo>
                  <a:cubicBezTo>
                    <a:pt x="795909" y="363093"/>
                    <a:pt x="795909" y="389636"/>
                    <a:pt x="795909" y="416052"/>
                  </a:cubicBezTo>
                  <a:cubicBezTo>
                    <a:pt x="800608" y="415544"/>
                    <a:pt x="814324" y="413893"/>
                    <a:pt x="826389" y="412750"/>
                  </a:cubicBezTo>
                  <a:cubicBezTo>
                    <a:pt x="838962" y="411607"/>
                    <a:pt x="849757" y="411099"/>
                    <a:pt x="854964" y="410591"/>
                  </a:cubicBezTo>
                  <a:cubicBezTo>
                    <a:pt x="854964" y="465328"/>
                    <a:pt x="854964" y="520065"/>
                    <a:pt x="854964" y="574802"/>
                  </a:cubicBezTo>
                  <a:cubicBezTo>
                    <a:pt x="910971" y="574802"/>
                    <a:pt x="967105" y="574802"/>
                    <a:pt x="1023112" y="574802"/>
                  </a:cubicBezTo>
                  <a:cubicBezTo>
                    <a:pt x="1023239" y="589153"/>
                    <a:pt x="1021842" y="628650"/>
                    <a:pt x="994664" y="667004"/>
                  </a:cubicBezTo>
                  <a:cubicBezTo>
                    <a:pt x="991362" y="671703"/>
                    <a:pt x="963168" y="710438"/>
                    <a:pt x="911860" y="726186"/>
                  </a:cubicBezTo>
                  <a:cubicBezTo>
                    <a:pt x="885444" y="734314"/>
                    <a:pt x="861314" y="733806"/>
                    <a:pt x="843915" y="733425"/>
                  </a:cubicBezTo>
                  <a:cubicBezTo>
                    <a:pt x="824230" y="733044"/>
                    <a:pt x="807847" y="730504"/>
                    <a:pt x="795909" y="728091"/>
                  </a:cubicBezTo>
                  <a:cubicBezTo>
                    <a:pt x="795909" y="748411"/>
                    <a:pt x="795909" y="768731"/>
                    <a:pt x="795909" y="788924"/>
                  </a:cubicBezTo>
                  <a:cubicBezTo>
                    <a:pt x="896239" y="788924"/>
                    <a:pt x="996569" y="788924"/>
                    <a:pt x="1096772" y="788924"/>
                  </a:cubicBezTo>
                  <a:cubicBezTo>
                    <a:pt x="1096772" y="808101"/>
                    <a:pt x="1096772" y="827151"/>
                    <a:pt x="1096772" y="846201"/>
                  </a:cubicBezTo>
                  <a:cubicBezTo>
                    <a:pt x="996442" y="846201"/>
                    <a:pt x="896112" y="846201"/>
                    <a:pt x="795782" y="846201"/>
                  </a:cubicBezTo>
                  <a:cubicBezTo>
                    <a:pt x="795782" y="863981"/>
                    <a:pt x="795782" y="881888"/>
                    <a:pt x="795782" y="899795"/>
                  </a:cubicBezTo>
                  <a:cubicBezTo>
                    <a:pt x="895477" y="899795"/>
                    <a:pt x="995299" y="899795"/>
                    <a:pt x="1094994" y="899795"/>
                  </a:cubicBezTo>
                  <a:cubicBezTo>
                    <a:pt x="1094994" y="920115"/>
                    <a:pt x="1094994" y="940435"/>
                    <a:pt x="1094994" y="960755"/>
                  </a:cubicBezTo>
                  <a:cubicBezTo>
                    <a:pt x="995299" y="960755"/>
                    <a:pt x="895477" y="960755"/>
                    <a:pt x="795782" y="960755"/>
                  </a:cubicBezTo>
                  <a:cubicBezTo>
                    <a:pt x="795782" y="984123"/>
                    <a:pt x="795782" y="1007491"/>
                    <a:pt x="795782" y="1030986"/>
                  </a:cubicBezTo>
                  <a:cubicBezTo>
                    <a:pt x="940435" y="1030986"/>
                    <a:pt x="1085088" y="1030986"/>
                    <a:pt x="1229741" y="1030986"/>
                  </a:cubicBezTo>
                  <a:cubicBezTo>
                    <a:pt x="1229741" y="981075"/>
                    <a:pt x="1229741" y="931164"/>
                    <a:pt x="1229741" y="881380"/>
                  </a:cubicBezTo>
                  <a:lnTo>
                    <a:pt x="1261110" y="881380"/>
                  </a:lnTo>
                  <a:cubicBezTo>
                    <a:pt x="1282065" y="881380"/>
                    <a:pt x="1303020" y="881380"/>
                    <a:pt x="1323975" y="881380"/>
                  </a:cubicBezTo>
                  <a:cubicBezTo>
                    <a:pt x="1323975" y="669036"/>
                    <a:pt x="1323975" y="456565"/>
                    <a:pt x="1323975" y="244221"/>
                  </a:cubicBezTo>
                  <a:cubicBezTo>
                    <a:pt x="1148334" y="244094"/>
                    <a:pt x="972693" y="243967"/>
                    <a:pt x="797052" y="243840"/>
                  </a:cubicBezTo>
                  <a:close/>
                  <a:moveTo>
                    <a:pt x="535686" y="906145"/>
                  </a:moveTo>
                  <a:cubicBezTo>
                    <a:pt x="492633" y="945134"/>
                    <a:pt x="430149" y="965708"/>
                    <a:pt x="354838" y="965708"/>
                  </a:cubicBezTo>
                  <a:cubicBezTo>
                    <a:pt x="291211" y="965708"/>
                    <a:pt x="219710" y="947674"/>
                    <a:pt x="180975" y="921766"/>
                  </a:cubicBezTo>
                  <a:lnTo>
                    <a:pt x="172466" y="916178"/>
                  </a:lnTo>
                  <a:lnTo>
                    <a:pt x="201803" y="818769"/>
                  </a:lnTo>
                  <a:lnTo>
                    <a:pt x="217043" y="828167"/>
                  </a:lnTo>
                  <a:cubicBezTo>
                    <a:pt x="258191" y="853567"/>
                    <a:pt x="311912" y="868680"/>
                    <a:pt x="360553" y="868680"/>
                  </a:cubicBezTo>
                  <a:cubicBezTo>
                    <a:pt x="436118" y="868680"/>
                    <a:pt x="483108" y="831342"/>
                    <a:pt x="483108" y="771271"/>
                  </a:cubicBezTo>
                  <a:cubicBezTo>
                    <a:pt x="483108" y="717423"/>
                    <a:pt x="453263" y="686943"/>
                    <a:pt x="369189" y="654558"/>
                  </a:cubicBezTo>
                  <a:cubicBezTo>
                    <a:pt x="245872" y="610870"/>
                    <a:pt x="188341" y="548132"/>
                    <a:pt x="188341" y="457073"/>
                  </a:cubicBezTo>
                  <a:cubicBezTo>
                    <a:pt x="188341" y="344805"/>
                    <a:pt x="280670" y="266446"/>
                    <a:pt x="412750" y="266446"/>
                  </a:cubicBezTo>
                  <a:cubicBezTo>
                    <a:pt x="492252" y="266446"/>
                    <a:pt x="541274" y="287528"/>
                    <a:pt x="563499" y="300101"/>
                  </a:cubicBezTo>
                  <a:lnTo>
                    <a:pt x="573405" y="305689"/>
                  </a:lnTo>
                  <a:lnTo>
                    <a:pt x="541274" y="400558"/>
                  </a:lnTo>
                  <a:lnTo>
                    <a:pt x="526923" y="392684"/>
                  </a:lnTo>
                  <a:cubicBezTo>
                    <a:pt x="502539" y="379349"/>
                    <a:pt x="462280" y="363474"/>
                    <a:pt x="409829" y="363474"/>
                  </a:cubicBezTo>
                  <a:cubicBezTo>
                    <a:pt x="334518" y="363474"/>
                    <a:pt x="300863" y="405638"/>
                    <a:pt x="300863" y="447294"/>
                  </a:cubicBezTo>
                  <a:cubicBezTo>
                    <a:pt x="300863" y="497332"/>
                    <a:pt x="330200" y="524764"/>
                    <a:pt x="421513" y="560070"/>
                  </a:cubicBezTo>
                  <a:cubicBezTo>
                    <a:pt x="544195" y="607441"/>
                    <a:pt x="596519" y="668528"/>
                    <a:pt x="596519" y="764286"/>
                  </a:cubicBezTo>
                  <a:cubicBezTo>
                    <a:pt x="596519" y="820039"/>
                    <a:pt x="574929" y="870331"/>
                    <a:pt x="535559" y="9060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7176320" y="429840"/>
            <a:ext cx="208980" cy="211680"/>
            <a:chOff x="0" y="0"/>
            <a:chExt cx="278640" cy="2822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8638" cy="282194"/>
            </a:xfrm>
            <a:custGeom>
              <a:avLst/>
              <a:gdLst/>
              <a:ahLst/>
              <a:cxnLst/>
              <a:rect l="l" t="t" r="r" b="b"/>
              <a:pathLst>
                <a:path w="278638" h="282194">
                  <a:moveTo>
                    <a:pt x="278638" y="142494"/>
                  </a:moveTo>
                  <a:cubicBezTo>
                    <a:pt x="275971" y="220472"/>
                    <a:pt x="219710" y="279527"/>
                    <a:pt x="141986" y="279527"/>
                  </a:cubicBezTo>
                  <a:cubicBezTo>
                    <a:pt x="58928" y="282194"/>
                    <a:pt x="0" y="220472"/>
                    <a:pt x="0" y="139827"/>
                  </a:cubicBezTo>
                  <a:cubicBezTo>
                    <a:pt x="0" y="59182"/>
                    <a:pt x="56261" y="2667"/>
                    <a:pt x="136652" y="2667"/>
                  </a:cubicBezTo>
                  <a:cubicBezTo>
                    <a:pt x="217043" y="0"/>
                    <a:pt x="278638" y="59182"/>
                    <a:pt x="278638" y="142494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sp>
        <p:nvSpPr>
          <p:cNvPr id="18" name="AutoShape 18"/>
          <p:cNvSpPr/>
          <p:nvPr/>
        </p:nvSpPr>
        <p:spPr>
          <a:xfrm rot="3242">
            <a:off x="1423437" y="641790"/>
            <a:ext cx="1545588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8433180" y="8901900"/>
            <a:ext cx="1636740" cy="1195020"/>
            <a:chOff x="0" y="0"/>
            <a:chExt cx="2182320" cy="15933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82368" cy="1593342"/>
            </a:xfrm>
            <a:custGeom>
              <a:avLst/>
              <a:gdLst/>
              <a:ahLst/>
              <a:cxnLst/>
              <a:rect l="l" t="t" r="r" b="b"/>
              <a:pathLst>
                <a:path w="2182368" h="1593342">
                  <a:moveTo>
                    <a:pt x="0" y="796671"/>
                  </a:moveTo>
                  <a:lnTo>
                    <a:pt x="1091184" y="0"/>
                  </a:lnTo>
                  <a:lnTo>
                    <a:pt x="2182368" y="796671"/>
                  </a:lnTo>
                  <a:lnTo>
                    <a:pt x="1091184" y="1593342"/>
                  </a:lnTo>
                  <a:close/>
                </a:path>
              </a:pathLst>
            </a:custGeom>
            <a:solidFill>
              <a:srgbClr val="C9A78B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49409" y="485163"/>
            <a:ext cx="4847220" cy="77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184"/>
              </a:lnSpc>
            </a:pPr>
            <a:r>
              <a:rPr lang="fa-IR" sz="7200" spc="69" dirty="0">
                <a:solidFill>
                  <a:srgbClr val="603826"/>
                </a:solidFill>
                <a:latin typeface="Montserrat Bold"/>
                <a:cs typeface="B Nazanin" panose="00000400000000000000" pitchFamily="2" charset="-78"/>
              </a:rPr>
              <a:t>منابع</a:t>
            </a:r>
            <a:endParaRPr lang="en-US" sz="7200" spc="69" dirty="0">
              <a:solidFill>
                <a:srgbClr val="603826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771360" y="2656260"/>
            <a:ext cx="2483460" cy="966060"/>
            <a:chOff x="0" y="0"/>
            <a:chExt cx="3311280" cy="1288080"/>
          </a:xfrm>
        </p:grpSpPr>
        <p:sp>
          <p:nvSpPr>
            <p:cNvPr id="5" name="Freeform 5"/>
            <p:cNvSpPr/>
            <p:nvPr/>
          </p:nvSpPr>
          <p:spPr>
            <a:xfrm>
              <a:off x="-4699" y="-9779"/>
              <a:ext cx="3342640" cy="1330833"/>
            </a:xfrm>
            <a:custGeom>
              <a:avLst/>
              <a:gdLst/>
              <a:ahLst/>
              <a:cxnLst/>
              <a:rect l="l" t="t" r="r" b="b"/>
              <a:pathLst>
                <a:path w="3342640" h="1330833">
                  <a:moveTo>
                    <a:pt x="25273" y="265049"/>
                  </a:moveTo>
                  <a:cubicBezTo>
                    <a:pt x="37973" y="209804"/>
                    <a:pt x="51943" y="154940"/>
                    <a:pt x="111125" y="129032"/>
                  </a:cubicBezTo>
                  <a:cubicBezTo>
                    <a:pt x="128397" y="157607"/>
                    <a:pt x="152654" y="158242"/>
                    <a:pt x="184023" y="155702"/>
                  </a:cubicBezTo>
                  <a:cubicBezTo>
                    <a:pt x="328168" y="144526"/>
                    <a:pt x="473202" y="142240"/>
                    <a:pt x="616966" y="127508"/>
                  </a:cubicBezTo>
                  <a:cubicBezTo>
                    <a:pt x="844423" y="104013"/>
                    <a:pt x="1076071" y="110363"/>
                    <a:pt x="1296543" y="36068"/>
                  </a:cubicBezTo>
                  <a:cubicBezTo>
                    <a:pt x="1334008" y="96647"/>
                    <a:pt x="1298194" y="126619"/>
                    <a:pt x="1249299" y="153416"/>
                  </a:cubicBezTo>
                  <a:cubicBezTo>
                    <a:pt x="1214628" y="172339"/>
                    <a:pt x="1167638" y="167894"/>
                    <a:pt x="1144905" y="209296"/>
                  </a:cubicBezTo>
                  <a:lnTo>
                    <a:pt x="1144905" y="208280"/>
                  </a:lnTo>
                  <a:cubicBezTo>
                    <a:pt x="1058291" y="212344"/>
                    <a:pt x="966216" y="197104"/>
                    <a:pt x="898652" y="273685"/>
                  </a:cubicBezTo>
                  <a:cubicBezTo>
                    <a:pt x="833882" y="343027"/>
                    <a:pt x="768985" y="412369"/>
                    <a:pt x="704342" y="481965"/>
                  </a:cubicBezTo>
                  <a:cubicBezTo>
                    <a:pt x="683260" y="504698"/>
                    <a:pt x="650113" y="529082"/>
                    <a:pt x="680593" y="561848"/>
                  </a:cubicBezTo>
                  <a:cubicBezTo>
                    <a:pt x="712343" y="596011"/>
                    <a:pt x="736600" y="559943"/>
                    <a:pt x="759587" y="541401"/>
                  </a:cubicBezTo>
                  <a:cubicBezTo>
                    <a:pt x="774319" y="529590"/>
                    <a:pt x="787781" y="515493"/>
                    <a:pt x="799211" y="500634"/>
                  </a:cubicBezTo>
                  <a:cubicBezTo>
                    <a:pt x="896874" y="372237"/>
                    <a:pt x="1025525" y="306324"/>
                    <a:pt x="1187196" y="297307"/>
                  </a:cubicBezTo>
                  <a:cubicBezTo>
                    <a:pt x="1275588" y="292608"/>
                    <a:pt x="1348740" y="251714"/>
                    <a:pt x="1405636" y="179705"/>
                  </a:cubicBezTo>
                  <a:cubicBezTo>
                    <a:pt x="1435354" y="142113"/>
                    <a:pt x="1463675" y="97917"/>
                    <a:pt x="1516888" y="82296"/>
                  </a:cubicBezTo>
                  <a:cubicBezTo>
                    <a:pt x="1555115" y="230886"/>
                    <a:pt x="1476756" y="335153"/>
                    <a:pt x="1388872" y="430784"/>
                  </a:cubicBezTo>
                  <a:cubicBezTo>
                    <a:pt x="1324864" y="500380"/>
                    <a:pt x="1248664" y="558673"/>
                    <a:pt x="1178179" y="622046"/>
                  </a:cubicBezTo>
                  <a:cubicBezTo>
                    <a:pt x="1153795" y="644017"/>
                    <a:pt x="1126617" y="671957"/>
                    <a:pt x="1150239" y="702818"/>
                  </a:cubicBezTo>
                  <a:cubicBezTo>
                    <a:pt x="1178433" y="739394"/>
                    <a:pt x="1206627" y="706501"/>
                    <a:pt x="1229868" y="686816"/>
                  </a:cubicBezTo>
                  <a:cubicBezTo>
                    <a:pt x="1280668" y="643890"/>
                    <a:pt x="1330071" y="599567"/>
                    <a:pt x="1379982" y="555752"/>
                  </a:cubicBezTo>
                  <a:cubicBezTo>
                    <a:pt x="1415161" y="524891"/>
                    <a:pt x="1443355" y="521589"/>
                    <a:pt x="1469898" y="569087"/>
                  </a:cubicBezTo>
                  <a:cubicBezTo>
                    <a:pt x="1502029" y="626999"/>
                    <a:pt x="1539240" y="682498"/>
                    <a:pt x="1575816" y="737870"/>
                  </a:cubicBezTo>
                  <a:cubicBezTo>
                    <a:pt x="1591564" y="761873"/>
                    <a:pt x="1615948" y="770509"/>
                    <a:pt x="1641348" y="752602"/>
                  </a:cubicBezTo>
                  <a:cubicBezTo>
                    <a:pt x="1665351" y="735457"/>
                    <a:pt x="1655064" y="713105"/>
                    <a:pt x="1643253" y="693547"/>
                  </a:cubicBezTo>
                  <a:cubicBezTo>
                    <a:pt x="1612011" y="642112"/>
                    <a:pt x="1582674" y="589280"/>
                    <a:pt x="1547622" y="540766"/>
                  </a:cubicBezTo>
                  <a:cubicBezTo>
                    <a:pt x="1500759" y="475996"/>
                    <a:pt x="1496060" y="413512"/>
                    <a:pt x="1547622" y="351536"/>
                  </a:cubicBezTo>
                  <a:cubicBezTo>
                    <a:pt x="1597914" y="291338"/>
                    <a:pt x="1610487" y="222885"/>
                    <a:pt x="1604391" y="147447"/>
                  </a:cubicBezTo>
                  <a:cubicBezTo>
                    <a:pt x="1601978" y="115951"/>
                    <a:pt x="1603248" y="83947"/>
                    <a:pt x="1606296" y="52578"/>
                  </a:cubicBezTo>
                  <a:cubicBezTo>
                    <a:pt x="1610995" y="2032"/>
                    <a:pt x="1628902" y="0"/>
                    <a:pt x="1672590" y="26416"/>
                  </a:cubicBezTo>
                  <a:cubicBezTo>
                    <a:pt x="1729359" y="60960"/>
                    <a:pt x="1716913" y="110236"/>
                    <a:pt x="1721104" y="159385"/>
                  </a:cubicBezTo>
                  <a:cubicBezTo>
                    <a:pt x="1728089" y="241173"/>
                    <a:pt x="1689481" y="332740"/>
                    <a:pt x="1772158" y="399034"/>
                  </a:cubicBezTo>
                  <a:cubicBezTo>
                    <a:pt x="1892935" y="496062"/>
                    <a:pt x="2013458" y="593598"/>
                    <a:pt x="2133092" y="692023"/>
                  </a:cubicBezTo>
                  <a:cubicBezTo>
                    <a:pt x="2159889" y="714121"/>
                    <a:pt x="2183765" y="731647"/>
                    <a:pt x="2215007" y="701548"/>
                  </a:cubicBezTo>
                  <a:cubicBezTo>
                    <a:pt x="2283968" y="677545"/>
                    <a:pt x="2287143" y="642493"/>
                    <a:pt x="2226437" y="606425"/>
                  </a:cubicBezTo>
                  <a:cubicBezTo>
                    <a:pt x="2190496" y="585089"/>
                    <a:pt x="2163064" y="565277"/>
                    <a:pt x="2176145" y="518795"/>
                  </a:cubicBezTo>
                  <a:cubicBezTo>
                    <a:pt x="2194179" y="523748"/>
                    <a:pt x="2212340" y="528701"/>
                    <a:pt x="2230374" y="533908"/>
                  </a:cubicBezTo>
                  <a:cubicBezTo>
                    <a:pt x="2236216" y="542544"/>
                    <a:pt x="2242185" y="542290"/>
                    <a:pt x="2247900" y="533527"/>
                  </a:cubicBezTo>
                  <a:cubicBezTo>
                    <a:pt x="2258314" y="531876"/>
                    <a:pt x="2268982" y="529971"/>
                    <a:pt x="2279523" y="528193"/>
                  </a:cubicBezTo>
                  <a:cubicBezTo>
                    <a:pt x="2287905" y="521843"/>
                    <a:pt x="2296033" y="515620"/>
                    <a:pt x="2304415" y="509270"/>
                  </a:cubicBezTo>
                  <a:cubicBezTo>
                    <a:pt x="2304415" y="509270"/>
                    <a:pt x="2302002" y="507365"/>
                    <a:pt x="2302002" y="507365"/>
                  </a:cubicBezTo>
                  <a:cubicBezTo>
                    <a:pt x="2354199" y="482727"/>
                    <a:pt x="2406396" y="457962"/>
                    <a:pt x="2458593" y="433451"/>
                  </a:cubicBezTo>
                  <a:cubicBezTo>
                    <a:pt x="2504694" y="432816"/>
                    <a:pt x="2517394" y="406146"/>
                    <a:pt x="2512314" y="365252"/>
                  </a:cubicBezTo>
                  <a:cubicBezTo>
                    <a:pt x="2505710" y="311150"/>
                    <a:pt x="2499233" y="257175"/>
                    <a:pt x="2492502" y="203073"/>
                  </a:cubicBezTo>
                  <a:cubicBezTo>
                    <a:pt x="2492502" y="203073"/>
                    <a:pt x="2494915" y="205359"/>
                    <a:pt x="2494915" y="205359"/>
                  </a:cubicBezTo>
                  <a:cubicBezTo>
                    <a:pt x="2501011" y="197104"/>
                    <a:pt x="2507107" y="188976"/>
                    <a:pt x="2513203" y="180721"/>
                  </a:cubicBezTo>
                  <a:cubicBezTo>
                    <a:pt x="2512695" y="176276"/>
                    <a:pt x="2513584" y="172339"/>
                    <a:pt x="2515743" y="168529"/>
                  </a:cubicBezTo>
                  <a:cubicBezTo>
                    <a:pt x="2533650" y="155702"/>
                    <a:pt x="2532507" y="136525"/>
                    <a:pt x="2534793" y="117602"/>
                  </a:cubicBezTo>
                  <a:cubicBezTo>
                    <a:pt x="2547366" y="11049"/>
                    <a:pt x="2629789" y="35306"/>
                    <a:pt x="2695321" y="36195"/>
                  </a:cubicBezTo>
                  <a:cubicBezTo>
                    <a:pt x="2783078" y="37592"/>
                    <a:pt x="2712593" y="104394"/>
                    <a:pt x="2732278" y="134874"/>
                  </a:cubicBezTo>
                  <a:lnTo>
                    <a:pt x="2728341" y="132334"/>
                  </a:lnTo>
                  <a:cubicBezTo>
                    <a:pt x="2668397" y="176022"/>
                    <a:pt x="2660015" y="219202"/>
                    <a:pt x="2729484" y="261747"/>
                  </a:cubicBezTo>
                  <a:cubicBezTo>
                    <a:pt x="2734818" y="267081"/>
                    <a:pt x="2740279" y="272669"/>
                    <a:pt x="2745613" y="278003"/>
                  </a:cubicBezTo>
                  <a:cubicBezTo>
                    <a:pt x="2741422" y="329311"/>
                    <a:pt x="2778887" y="338201"/>
                    <a:pt x="2816098" y="345440"/>
                  </a:cubicBezTo>
                  <a:cubicBezTo>
                    <a:pt x="2852420" y="352679"/>
                    <a:pt x="2855087" y="326009"/>
                    <a:pt x="2857754" y="300482"/>
                  </a:cubicBezTo>
                  <a:lnTo>
                    <a:pt x="2857373" y="300482"/>
                  </a:lnTo>
                  <a:cubicBezTo>
                    <a:pt x="2966466" y="279908"/>
                    <a:pt x="2989199" y="224282"/>
                    <a:pt x="2920365" y="101219"/>
                  </a:cubicBezTo>
                  <a:cubicBezTo>
                    <a:pt x="2882138" y="32639"/>
                    <a:pt x="2913888" y="32258"/>
                    <a:pt x="2962783" y="36830"/>
                  </a:cubicBezTo>
                  <a:cubicBezTo>
                    <a:pt x="2995295" y="39878"/>
                    <a:pt x="3031109" y="66167"/>
                    <a:pt x="3046349" y="12827"/>
                  </a:cubicBezTo>
                  <a:lnTo>
                    <a:pt x="3045968" y="12319"/>
                  </a:lnTo>
                  <a:cubicBezTo>
                    <a:pt x="3132455" y="20193"/>
                    <a:pt x="3249168" y="174498"/>
                    <a:pt x="3260217" y="278638"/>
                  </a:cubicBezTo>
                  <a:cubicBezTo>
                    <a:pt x="3276600" y="431800"/>
                    <a:pt x="3274695" y="586867"/>
                    <a:pt x="3310890" y="738505"/>
                  </a:cubicBezTo>
                  <a:cubicBezTo>
                    <a:pt x="3342640" y="871855"/>
                    <a:pt x="3218180" y="1154557"/>
                    <a:pt x="3101213" y="1193038"/>
                  </a:cubicBezTo>
                  <a:cubicBezTo>
                    <a:pt x="2860294" y="1272540"/>
                    <a:pt x="2610739" y="1330833"/>
                    <a:pt x="2356612" y="1276858"/>
                  </a:cubicBezTo>
                  <a:cubicBezTo>
                    <a:pt x="2165604" y="1236472"/>
                    <a:pt x="1974342" y="1220851"/>
                    <a:pt x="1783207" y="1239647"/>
                  </a:cubicBezTo>
                  <a:cubicBezTo>
                    <a:pt x="1557655" y="1261745"/>
                    <a:pt x="1336294" y="1261999"/>
                    <a:pt x="1115060" y="1210691"/>
                  </a:cubicBezTo>
                  <a:cubicBezTo>
                    <a:pt x="1026541" y="1190244"/>
                    <a:pt x="935609" y="1170432"/>
                    <a:pt x="845566" y="1169289"/>
                  </a:cubicBezTo>
                  <a:cubicBezTo>
                    <a:pt x="678180" y="1167130"/>
                    <a:pt x="513715" y="1210437"/>
                    <a:pt x="343281" y="1146556"/>
                  </a:cubicBezTo>
                  <a:cubicBezTo>
                    <a:pt x="256286" y="1113917"/>
                    <a:pt x="207264" y="1049147"/>
                    <a:pt x="137033" y="1004951"/>
                  </a:cubicBezTo>
                  <a:cubicBezTo>
                    <a:pt x="54991" y="953643"/>
                    <a:pt x="18288" y="852424"/>
                    <a:pt x="11049" y="774700"/>
                  </a:cubicBezTo>
                  <a:cubicBezTo>
                    <a:pt x="0" y="657479"/>
                    <a:pt x="1397" y="532130"/>
                    <a:pt x="31623" y="412750"/>
                  </a:cubicBezTo>
                  <a:cubicBezTo>
                    <a:pt x="43942" y="363728"/>
                    <a:pt x="51181" y="313436"/>
                    <a:pt x="26162" y="265303"/>
                  </a:cubicBezTo>
                  <a:close/>
                  <a:moveTo>
                    <a:pt x="568198" y="399034"/>
                  </a:moveTo>
                  <a:cubicBezTo>
                    <a:pt x="650875" y="398526"/>
                    <a:pt x="683260" y="359537"/>
                    <a:pt x="680212" y="303911"/>
                  </a:cubicBezTo>
                  <a:cubicBezTo>
                    <a:pt x="677037" y="245618"/>
                    <a:pt x="640842" y="203454"/>
                    <a:pt x="575056" y="207899"/>
                  </a:cubicBezTo>
                  <a:cubicBezTo>
                    <a:pt x="516763" y="211709"/>
                    <a:pt x="480568" y="246634"/>
                    <a:pt x="482092" y="305308"/>
                  </a:cubicBezTo>
                  <a:cubicBezTo>
                    <a:pt x="483743" y="369697"/>
                    <a:pt x="526034" y="397891"/>
                    <a:pt x="568325" y="399288"/>
                  </a:cubicBezTo>
                  <a:close/>
                  <a:moveTo>
                    <a:pt x="1993265" y="931799"/>
                  </a:moveTo>
                  <a:cubicBezTo>
                    <a:pt x="1983232" y="882396"/>
                    <a:pt x="1961515" y="840105"/>
                    <a:pt x="1903984" y="841121"/>
                  </a:cubicBezTo>
                  <a:cubicBezTo>
                    <a:pt x="1854454" y="842137"/>
                    <a:pt x="1819783" y="874268"/>
                    <a:pt x="1816354" y="923290"/>
                  </a:cubicBezTo>
                  <a:cubicBezTo>
                    <a:pt x="1812544" y="977646"/>
                    <a:pt x="1846580" y="1014603"/>
                    <a:pt x="1899412" y="1019556"/>
                  </a:cubicBezTo>
                  <a:cubicBezTo>
                    <a:pt x="1956943" y="1025144"/>
                    <a:pt x="1980692" y="982726"/>
                    <a:pt x="1993265" y="931672"/>
                  </a:cubicBezTo>
                  <a:close/>
                  <a:moveTo>
                    <a:pt x="2804160" y="645541"/>
                  </a:moveTo>
                  <a:cubicBezTo>
                    <a:pt x="2805811" y="590296"/>
                    <a:pt x="2774061" y="559054"/>
                    <a:pt x="2724150" y="560197"/>
                  </a:cubicBezTo>
                  <a:cubicBezTo>
                    <a:pt x="2672334" y="561340"/>
                    <a:pt x="2632583" y="591693"/>
                    <a:pt x="2634869" y="650367"/>
                  </a:cubicBezTo>
                  <a:cubicBezTo>
                    <a:pt x="2636774" y="704342"/>
                    <a:pt x="2676779" y="730377"/>
                    <a:pt x="2723769" y="730758"/>
                  </a:cubicBezTo>
                  <a:cubicBezTo>
                    <a:pt x="2773426" y="731139"/>
                    <a:pt x="2806446" y="701548"/>
                    <a:pt x="2804160" y="645795"/>
                  </a:cubicBezTo>
                  <a:close/>
                  <a:moveTo>
                    <a:pt x="842137" y="952627"/>
                  </a:moveTo>
                  <a:cubicBezTo>
                    <a:pt x="842518" y="897509"/>
                    <a:pt x="814578" y="870839"/>
                    <a:pt x="760603" y="871093"/>
                  </a:cubicBezTo>
                  <a:cubicBezTo>
                    <a:pt x="706755" y="871093"/>
                    <a:pt x="674751" y="904240"/>
                    <a:pt x="674116" y="952500"/>
                  </a:cubicBezTo>
                  <a:cubicBezTo>
                    <a:pt x="673735" y="1005332"/>
                    <a:pt x="709930" y="1042289"/>
                    <a:pt x="764794" y="1041273"/>
                  </a:cubicBezTo>
                  <a:cubicBezTo>
                    <a:pt x="816991" y="1040384"/>
                    <a:pt x="841756" y="1004443"/>
                    <a:pt x="842137" y="952627"/>
                  </a:cubicBezTo>
                  <a:close/>
                  <a:moveTo>
                    <a:pt x="550545" y="678942"/>
                  </a:moveTo>
                  <a:cubicBezTo>
                    <a:pt x="547243" y="638556"/>
                    <a:pt x="519303" y="618363"/>
                    <a:pt x="482346" y="616458"/>
                  </a:cubicBezTo>
                  <a:cubicBezTo>
                    <a:pt x="445262" y="614807"/>
                    <a:pt x="425450" y="642366"/>
                    <a:pt x="422783" y="676910"/>
                  </a:cubicBezTo>
                  <a:cubicBezTo>
                    <a:pt x="420116" y="713740"/>
                    <a:pt x="440817" y="735457"/>
                    <a:pt x="478155" y="739648"/>
                  </a:cubicBezTo>
                  <a:cubicBezTo>
                    <a:pt x="522097" y="744601"/>
                    <a:pt x="540004" y="717677"/>
                    <a:pt x="550291" y="678815"/>
                  </a:cubicBezTo>
                  <a:close/>
                  <a:moveTo>
                    <a:pt x="397891" y="959485"/>
                  </a:moveTo>
                  <a:cubicBezTo>
                    <a:pt x="393827" y="924560"/>
                    <a:pt x="381381" y="897763"/>
                    <a:pt x="343027" y="893191"/>
                  </a:cubicBezTo>
                  <a:cubicBezTo>
                    <a:pt x="299466" y="887984"/>
                    <a:pt x="277749" y="913765"/>
                    <a:pt x="273177" y="951865"/>
                  </a:cubicBezTo>
                  <a:cubicBezTo>
                    <a:pt x="268732" y="988695"/>
                    <a:pt x="293751" y="1013079"/>
                    <a:pt x="326517" y="1018032"/>
                  </a:cubicBezTo>
                  <a:cubicBezTo>
                    <a:pt x="367284" y="1024382"/>
                    <a:pt x="388239" y="996061"/>
                    <a:pt x="397891" y="959485"/>
                  </a:cubicBezTo>
                  <a:close/>
                  <a:moveTo>
                    <a:pt x="2444750" y="931291"/>
                  </a:moveTo>
                  <a:cubicBezTo>
                    <a:pt x="2481326" y="931291"/>
                    <a:pt x="2508885" y="917702"/>
                    <a:pt x="2512568" y="879602"/>
                  </a:cubicBezTo>
                  <a:cubicBezTo>
                    <a:pt x="2516505" y="837311"/>
                    <a:pt x="2493137" y="814578"/>
                    <a:pt x="2451100" y="813689"/>
                  </a:cubicBezTo>
                  <a:cubicBezTo>
                    <a:pt x="2412873" y="812927"/>
                    <a:pt x="2392426" y="836041"/>
                    <a:pt x="2388489" y="871220"/>
                  </a:cubicBezTo>
                  <a:cubicBezTo>
                    <a:pt x="2383917" y="911606"/>
                    <a:pt x="2410206" y="926719"/>
                    <a:pt x="2444877" y="931418"/>
                  </a:cubicBezTo>
                  <a:close/>
                  <a:moveTo>
                    <a:pt x="2851404" y="1046734"/>
                  </a:moveTo>
                  <a:cubicBezTo>
                    <a:pt x="2902077" y="1048639"/>
                    <a:pt x="2924683" y="1026922"/>
                    <a:pt x="2926588" y="991997"/>
                  </a:cubicBezTo>
                  <a:cubicBezTo>
                    <a:pt x="2928493" y="957834"/>
                    <a:pt x="2910205" y="931418"/>
                    <a:pt x="2871343" y="929513"/>
                  </a:cubicBezTo>
                  <a:cubicBezTo>
                    <a:pt x="2830449" y="927354"/>
                    <a:pt x="2803906" y="946912"/>
                    <a:pt x="2803779" y="989203"/>
                  </a:cubicBezTo>
                  <a:cubicBezTo>
                    <a:pt x="2803779" y="1026414"/>
                    <a:pt x="2827020" y="1045210"/>
                    <a:pt x="2851404" y="1046988"/>
                  </a:cubicBezTo>
                  <a:close/>
                  <a:moveTo>
                    <a:pt x="920242" y="681609"/>
                  </a:moveTo>
                  <a:cubicBezTo>
                    <a:pt x="957199" y="675767"/>
                    <a:pt x="976376" y="652780"/>
                    <a:pt x="972566" y="616077"/>
                  </a:cubicBezTo>
                  <a:cubicBezTo>
                    <a:pt x="968883" y="580644"/>
                    <a:pt x="946277" y="554863"/>
                    <a:pt x="909955" y="558292"/>
                  </a:cubicBezTo>
                  <a:cubicBezTo>
                    <a:pt x="875284" y="561467"/>
                    <a:pt x="853186" y="585724"/>
                    <a:pt x="856869" y="624459"/>
                  </a:cubicBezTo>
                  <a:cubicBezTo>
                    <a:pt x="860425" y="661797"/>
                    <a:pt x="881634" y="681101"/>
                    <a:pt x="920242" y="681609"/>
                  </a:cubicBezTo>
                  <a:close/>
                  <a:moveTo>
                    <a:pt x="1824101" y="624840"/>
                  </a:moveTo>
                  <a:cubicBezTo>
                    <a:pt x="1818767" y="589534"/>
                    <a:pt x="1802765" y="565150"/>
                    <a:pt x="1764919" y="564261"/>
                  </a:cubicBezTo>
                  <a:cubicBezTo>
                    <a:pt x="1730121" y="563372"/>
                    <a:pt x="1702054" y="576834"/>
                    <a:pt x="1699387" y="615188"/>
                  </a:cubicBezTo>
                  <a:cubicBezTo>
                    <a:pt x="1696466" y="655828"/>
                    <a:pt x="1718437" y="681482"/>
                    <a:pt x="1759966" y="680720"/>
                  </a:cubicBezTo>
                  <a:cubicBezTo>
                    <a:pt x="1794637" y="680085"/>
                    <a:pt x="1816100" y="658368"/>
                    <a:pt x="1824101" y="624840"/>
                  </a:cubicBezTo>
                  <a:close/>
                  <a:moveTo>
                    <a:pt x="1368806" y="834898"/>
                  </a:moveTo>
                  <a:cubicBezTo>
                    <a:pt x="1330960" y="838835"/>
                    <a:pt x="1311656" y="861568"/>
                    <a:pt x="1314323" y="898017"/>
                  </a:cubicBezTo>
                  <a:cubicBezTo>
                    <a:pt x="1316736" y="933069"/>
                    <a:pt x="1338326" y="959993"/>
                    <a:pt x="1374521" y="957453"/>
                  </a:cubicBezTo>
                  <a:cubicBezTo>
                    <a:pt x="1409573" y="955167"/>
                    <a:pt x="1429893" y="928624"/>
                    <a:pt x="1429385" y="892429"/>
                  </a:cubicBezTo>
                  <a:cubicBezTo>
                    <a:pt x="1428877" y="854456"/>
                    <a:pt x="1406017" y="836168"/>
                    <a:pt x="1368806" y="834644"/>
                  </a:cubicBezTo>
                  <a:close/>
                  <a:moveTo>
                    <a:pt x="336931" y="339217"/>
                  </a:moveTo>
                  <a:cubicBezTo>
                    <a:pt x="330327" y="305308"/>
                    <a:pt x="315849" y="281432"/>
                    <a:pt x="276606" y="280670"/>
                  </a:cubicBezTo>
                  <a:cubicBezTo>
                    <a:pt x="241808" y="280162"/>
                    <a:pt x="222123" y="300736"/>
                    <a:pt x="218948" y="329819"/>
                  </a:cubicBezTo>
                  <a:cubicBezTo>
                    <a:pt x="214757" y="365252"/>
                    <a:pt x="238125" y="390652"/>
                    <a:pt x="272796" y="393700"/>
                  </a:cubicBezTo>
                  <a:cubicBezTo>
                    <a:pt x="307975" y="396748"/>
                    <a:pt x="329184" y="373634"/>
                    <a:pt x="337185" y="339217"/>
                  </a:cubicBezTo>
                  <a:close/>
                </a:path>
              </a:pathLst>
            </a:custGeom>
            <a:solidFill>
              <a:srgbClr val="9C644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04200" y="4157460"/>
            <a:ext cx="2078460" cy="2243700"/>
            <a:chOff x="0" y="0"/>
            <a:chExt cx="2771280" cy="2991600"/>
          </a:xfrm>
        </p:grpSpPr>
        <p:sp>
          <p:nvSpPr>
            <p:cNvPr id="7" name="Freeform 7"/>
            <p:cNvSpPr/>
            <p:nvPr/>
          </p:nvSpPr>
          <p:spPr>
            <a:xfrm>
              <a:off x="-10668" y="-12700"/>
              <a:ext cx="2794254" cy="3010662"/>
            </a:xfrm>
            <a:custGeom>
              <a:avLst/>
              <a:gdLst/>
              <a:ahLst/>
              <a:cxnLst/>
              <a:rect l="l" t="t" r="r" b="b"/>
              <a:pathLst>
                <a:path w="2794254" h="3010662">
                  <a:moveTo>
                    <a:pt x="959739" y="1185037"/>
                  </a:moveTo>
                  <a:cubicBezTo>
                    <a:pt x="891159" y="1116711"/>
                    <a:pt x="831977" y="1076706"/>
                    <a:pt x="737108" y="1105789"/>
                  </a:cubicBezTo>
                  <a:cubicBezTo>
                    <a:pt x="652907" y="1131443"/>
                    <a:pt x="575564" y="1092454"/>
                    <a:pt x="515620" y="1027557"/>
                  </a:cubicBezTo>
                  <a:cubicBezTo>
                    <a:pt x="440817" y="946023"/>
                    <a:pt x="400431" y="847598"/>
                    <a:pt x="374269" y="741426"/>
                  </a:cubicBezTo>
                  <a:cubicBezTo>
                    <a:pt x="364617" y="702183"/>
                    <a:pt x="372745" y="677037"/>
                    <a:pt x="414782" y="674751"/>
                  </a:cubicBezTo>
                  <a:cubicBezTo>
                    <a:pt x="553466" y="667004"/>
                    <a:pt x="688721" y="678688"/>
                    <a:pt x="801878" y="770382"/>
                  </a:cubicBezTo>
                  <a:cubicBezTo>
                    <a:pt x="862203" y="819150"/>
                    <a:pt x="886206" y="887730"/>
                    <a:pt x="881888" y="965200"/>
                  </a:cubicBezTo>
                  <a:cubicBezTo>
                    <a:pt x="879475" y="1008634"/>
                    <a:pt x="880618" y="1048766"/>
                    <a:pt x="943356" y="1051814"/>
                  </a:cubicBezTo>
                  <a:cubicBezTo>
                    <a:pt x="947293" y="965327"/>
                    <a:pt x="952500" y="881507"/>
                    <a:pt x="988314" y="801116"/>
                  </a:cubicBezTo>
                  <a:cubicBezTo>
                    <a:pt x="1017270" y="736219"/>
                    <a:pt x="1046734" y="737489"/>
                    <a:pt x="1092835" y="780796"/>
                  </a:cubicBezTo>
                  <a:cubicBezTo>
                    <a:pt x="1165225" y="848360"/>
                    <a:pt x="1220851" y="926465"/>
                    <a:pt x="1265936" y="1021334"/>
                  </a:cubicBezTo>
                  <a:cubicBezTo>
                    <a:pt x="1265936" y="920369"/>
                    <a:pt x="1265301" y="819404"/>
                    <a:pt x="1266317" y="718439"/>
                  </a:cubicBezTo>
                  <a:cubicBezTo>
                    <a:pt x="1266698" y="690499"/>
                    <a:pt x="1246124" y="681863"/>
                    <a:pt x="1229233" y="668401"/>
                  </a:cubicBezTo>
                  <a:cubicBezTo>
                    <a:pt x="1094740" y="560578"/>
                    <a:pt x="1059688" y="457708"/>
                    <a:pt x="1109980" y="302514"/>
                  </a:cubicBezTo>
                  <a:cubicBezTo>
                    <a:pt x="1140460" y="208407"/>
                    <a:pt x="1192657" y="125349"/>
                    <a:pt x="1253744" y="47625"/>
                  </a:cubicBezTo>
                  <a:cubicBezTo>
                    <a:pt x="1291209" y="0"/>
                    <a:pt x="1322705" y="1524"/>
                    <a:pt x="1358519" y="49149"/>
                  </a:cubicBezTo>
                  <a:cubicBezTo>
                    <a:pt x="1425575" y="138303"/>
                    <a:pt x="1483868" y="230505"/>
                    <a:pt x="1510157" y="341503"/>
                  </a:cubicBezTo>
                  <a:cubicBezTo>
                    <a:pt x="1541526" y="474218"/>
                    <a:pt x="1502156" y="578104"/>
                    <a:pt x="1395857" y="659384"/>
                  </a:cubicBezTo>
                  <a:cubicBezTo>
                    <a:pt x="1371473" y="678053"/>
                    <a:pt x="1343152" y="688848"/>
                    <a:pt x="1343660" y="730250"/>
                  </a:cubicBezTo>
                  <a:cubicBezTo>
                    <a:pt x="1345946" y="916686"/>
                    <a:pt x="1344549" y="1103376"/>
                    <a:pt x="1344549" y="1297305"/>
                  </a:cubicBezTo>
                  <a:cubicBezTo>
                    <a:pt x="1414018" y="1272032"/>
                    <a:pt x="1456944" y="1255395"/>
                    <a:pt x="1404874" y="1174115"/>
                  </a:cubicBezTo>
                  <a:cubicBezTo>
                    <a:pt x="1328928" y="1055497"/>
                    <a:pt x="1430909" y="804037"/>
                    <a:pt x="1564640" y="753872"/>
                  </a:cubicBezTo>
                  <a:cubicBezTo>
                    <a:pt x="1603629" y="739267"/>
                    <a:pt x="1614932" y="763778"/>
                    <a:pt x="1627886" y="790448"/>
                  </a:cubicBezTo>
                  <a:cubicBezTo>
                    <a:pt x="1668653" y="874776"/>
                    <a:pt x="1684655" y="963803"/>
                    <a:pt x="1674876" y="1059815"/>
                  </a:cubicBezTo>
                  <a:cubicBezTo>
                    <a:pt x="1724406" y="1050163"/>
                    <a:pt x="1735963" y="1023112"/>
                    <a:pt x="1737868" y="979043"/>
                  </a:cubicBezTo>
                  <a:cubicBezTo>
                    <a:pt x="1744091" y="820420"/>
                    <a:pt x="1806194" y="745490"/>
                    <a:pt x="1958086" y="699643"/>
                  </a:cubicBezTo>
                  <a:cubicBezTo>
                    <a:pt x="2035048" y="676402"/>
                    <a:pt x="2113153" y="669544"/>
                    <a:pt x="2192782" y="672592"/>
                  </a:cubicBezTo>
                  <a:cubicBezTo>
                    <a:pt x="2234057" y="674116"/>
                    <a:pt x="2260981" y="690499"/>
                    <a:pt x="2249170" y="737489"/>
                  </a:cubicBezTo>
                  <a:cubicBezTo>
                    <a:pt x="2219706" y="855726"/>
                    <a:pt x="2175637" y="967359"/>
                    <a:pt x="2081911" y="1051052"/>
                  </a:cubicBezTo>
                  <a:cubicBezTo>
                    <a:pt x="2024634" y="1102487"/>
                    <a:pt x="1953006" y="1130808"/>
                    <a:pt x="1880235" y="1104773"/>
                  </a:cubicBezTo>
                  <a:cubicBezTo>
                    <a:pt x="1782953" y="1069975"/>
                    <a:pt x="1729613" y="1124966"/>
                    <a:pt x="1662176" y="1182878"/>
                  </a:cubicBezTo>
                  <a:cubicBezTo>
                    <a:pt x="1794002" y="1233297"/>
                    <a:pt x="1850009" y="1336040"/>
                    <a:pt x="1887093" y="1453515"/>
                  </a:cubicBezTo>
                  <a:cubicBezTo>
                    <a:pt x="1906143" y="1513078"/>
                    <a:pt x="1891284" y="1546225"/>
                    <a:pt x="1821434" y="1538478"/>
                  </a:cubicBezTo>
                  <a:cubicBezTo>
                    <a:pt x="1683131" y="1522857"/>
                    <a:pt x="1550543" y="1497711"/>
                    <a:pt x="1474343" y="1360170"/>
                  </a:cubicBezTo>
                  <a:cubicBezTo>
                    <a:pt x="1457833" y="1330198"/>
                    <a:pt x="1369441" y="1369695"/>
                    <a:pt x="1349375" y="1415161"/>
                  </a:cubicBezTo>
                  <a:cubicBezTo>
                    <a:pt x="1317244" y="1488440"/>
                    <a:pt x="1351661" y="1568831"/>
                    <a:pt x="1429131" y="1594739"/>
                  </a:cubicBezTo>
                  <a:cubicBezTo>
                    <a:pt x="1520698" y="1625346"/>
                    <a:pt x="1586484" y="1688465"/>
                    <a:pt x="1640205" y="1764411"/>
                  </a:cubicBezTo>
                  <a:cubicBezTo>
                    <a:pt x="1676781" y="1815973"/>
                    <a:pt x="1708404" y="1871091"/>
                    <a:pt x="1740789" y="1925320"/>
                  </a:cubicBezTo>
                  <a:cubicBezTo>
                    <a:pt x="1798447" y="2022094"/>
                    <a:pt x="1874266" y="2081530"/>
                    <a:pt x="1991868" y="2106803"/>
                  </a:cubicBezTo>
                  <a:cubicBezTo>
                    <a:pt x="2227453" y="2157476"/>
                    <a:pt x="2393442" y="2298192"/>
                    <a:pt x="2465959" y="2536952"/>
                  </a:cubicBezTo>
                  <a:cubicBezTo>
                    <a:pt x="2512060" y="2688590"/>
                    <a:pt x="2623820" y="2794127"/>
                    <a:pt x="2732786" y="2900807"/>
                  </a:cubicBezTo>
                  <a:cubicBezTo>
                    <a:pt x="2754122" y="2921508"/>
                    <a:pt x="2794254" y="2936367"/>
                    <a:pt x="2777490" y="2975229"/>
                  </a:cubicBezTo>
                  <a:cubicBezTo>
                    <a:pt x="2762123" y="3010662"/>
                    <a:pt x="2723261" y="3001899"/>
                    <a:pt x="2692527" y="3001899"/>
                  </a:cubicBezTo>
                  <a:cubicBezTo>
                    <a:pt x="1823085" y="3002661"/>
                    <a:pt x="953770" y="3002280"/>
                    <a:pt x="84328" y="3003804"/>
                  </a:cubicBezTo>
                  <a:cubicBezTo>
                    <a:pt x="7747" y="3003804"/>
                    <a:pt x="0" y="2970149"/>
                    <a:pt x="18796" y="2908427"/>
                  </a:cubicBezTo>
                  <a:cubicBezTo>
                    <a:pt x="75311" y="2723134"/>
                    <a:pt x="185674" y="2575433"/>
                    <a:pt x="360934" y="2496820"/>
                  </a:cubicBezTo>
                  <a:cubicBezTo>
                    <a:pt x="597154" y="2390902"/>
                    <a:pt x="731393" y="2216404"/>
                    <a:pt x="797179" y="1970659"/>
                  </a:cubicBezTo>
                  <a:cubicBezTo>
                    <a:pt x="854075" y="1757680"/>
                    <a:pt x="982345" y="1605153"/>
                    <a:pt x="1215263" y="1567942"/>
                  </a:cubicBezTo>
                  <a:cubicBezTo>
                    <a:pt x="1310259" y="1552702"/>
                    <a:pt x="1257554" y="1478280"/>
                    <a:pt x="1263777" y="1431925"/>
                  </a:cubicBezTo>
                  <a:cubicBezTo>
                    <a:pt x="1271651" y="1373632"/>
                    <a:pt x="1208024" y="1361694"/>
                    <a:pt x="1171956" y="1335532"/>
                  </a:cubicBezTo>
                  <a:cubicBezTo>
                    <a:pt x="1158621" y="1325753"/>
                    <a:pt x="1147953" y="1359154"/>
                    <a:pt x="1138301" y="1374394"/>
                  </a:cubicBezTo>
                  <a:cubicBezTo>
                    <a:pt x="1052957" y="1509649"/>
                    <a:pt x="915416" y="1530604"/>
                    <a:pt x="773684" y="1537970"/>
                  </a:cubicBezTo>
                  <a:cubicBezTo>
                    <a:pt x="722884" y="1540637"/>
                    <a:pt x="719074" y="1502537"/>
                    <a:pt x="731647" y="1464818"/>
                  </a:cubicBezTo>
                  <a:cubicBezTo>
                    <a:pt x="770890" y="1345438"/>
                    <a:pt x="820166" y="1233170"/>
                    <a:pt x="959993" y="1185037"/>
                  </a:cubicBezTo>
                  <a:close/>
                  <a:moveTo>
                    <a:pt x="979170" y="1982978"/>
                  </a:moveTo>
                  <a:lnTo>
                    <a:pt x="979170" y="1984629"/>
                  </a:lnTo>
                  <a:cubicBezTo>
                    <a:pt x="1005840" y="1981581"/>
                    <a:pt x="1018032" y="1961007"/>
                    <a:pt x="1030986" y="1941449"/>
                  </a:cubicBezTo>
                  <a:cubicBezTo>
                    <a:pt x="1065276" y="1912112"/>
                    <a:pt x="1099566" y="1882775"/>
                    <a:pt x="1133856" y="1853438"/>
                  </a:cubicBezTo>
                  <a:cubicBezTo>
                    <a:pt x="1168908" y="1832864"/>
                    <a:pt x="1205103" y="1814068"/>
                    <a:pt x="1238758" y="1791335"/>
                  </a:cubicBezTo>
                  <a:cubicBezTo>
                    <a:pt x="1288288" y="1757553"/>
                    <a:pt x="1276604" y="1704467"/>
                    <a:pt x="1262507" y="1662557"/>
                  </a:cubicBezTo>
                  <a:cubicBezTo>
                    <a:pt x="1248791" y="1622044"/>
                    <a:pt x="1207516" y="1646428"/>
                    <a:pt x="1179449" y="1654048"/>
                  </a:cubicBezTo>
                  <a:cubicBezTo>
                    <a:pt x="1030478" y="1694561"/>
                    <a:pt x="937514" y="1792478"/>
                    <a:pt x="894334" y="1939417"/>
                  </a:cubicBezTo>
                  <a:lnTo>
                    <a:pt x="894842" y="1939036"/>
                  </a:lnTo>
                  <a:cubicBezTo>
                    <a:pt x="876935" y="1947291"/>
                    <a:pt x="876935" y="1963420"/>
                    <a:pt x="877189" y="1979549"/>
                  </a:cubicBezTo>
                  <a:cubicBezTo>
                    <a:pt x="873760" y="1982343"/>
                    <a:pt x="872998" y="1985772"/>
                    <a:pt x="875284" y="1989582"/>
                  </a:cubicBezTo>
                  <a:cubicBezTo>
                    <a:pt x="856234" y="2008251"/>
                    <a:pt x="857758" y="2033143"/>
                    <a:pt x="854964" y="2056765"/>
                  </a:cubicBezTo>
                  <a:lnTo>
                    <a:pt x="855599" y="2062988"/>
                  </a:lnTo>
                  <a:cubicBezTo>
                    <a:pt x="838454" y="2074799"/>
                    <a:pt x="837311" y="2092960"/>
                    <a:pt x="837565" y="2111121"/>
                  </a:cubicBezTo>
                  <a:lnTo>
                    <a:pt x="838327" y="2109978"/>
                  </a:lnTo>
                  <a:cubicBezTo>
                    <a:pt x="812419" y="2166747"/>
                    <a:pt x="786384" y="2223516"/>
                    <a:pt x="760476" y="2280412"/>
                  </a:cubicBezTo>
                  <a:lnTo>
                    <a:pt x="761238" y="2280412"/>
                  </a:lnTo>
                  <a:cubicBezTo>
                    <a:pt x="745236" y="2287778"/>
                    <a:pt x="739902" y="2301113"/>
                    <a:pt x="739394" y="2317496"/>
                  </a:cubicBezTo>
                  <a:lnTo>
                    <a:pt x="738632" y="2316353"/>
                  </a:lnTo>
                  <a:cubicBezTo>
                    <a:pt x="708152" y="2348865"/>
                    <a:pt x="677545" y="2381631"/>
                    <a:pt x="647065" y="2414270"/>
                  </a:cubicBezTo>
                  <a:lnTo>
                    <a:pt x="647446" y="2413508"/>
                  </a:lnTo>
                  <a:cubicBezTo>
                    <a:pt x="608076" y="2431161"/>
                    <a:pt x="576199" y="2458974"/>
                    <a:pt x="546735" y="2489835"/>
                  </a:cubicBezTo>
                  <a:cubicBezTo>
                    <a:pt x="542163" y="2489200"/>
                    <a:pt x="538734" y="2490724"/>
                    <a:pt x="535940" y="2494407"/>
                  </a:cubicBezTo>
                  <a:cubicBezTo>
                    <a:pt x="367919" y="2566797"/>
                    <a:pt x="212471" y="2653792"/>
                    <a:pt x="137033" y="2834767"/>
                  </a:cubicBezTo>
                  <a:cubicBezTo>
                    <a:pt x="123571" y="2843784"/>
                    <a:pt x="118999" y="2857119"/>
                    <a:pt x="119380" y="2872486"/>
                  </a:cubicBezTo>
                  <a:cubicBezTo>
                    <a:pt x="87630" y="2914777"/>
                    <a:pt x="106934" y="2925953"/>
                    <a:pt x="150368" y="2925191"/>
                  </a:cubicBezTo>
                  <a:cubicBezTo>
                    <a:pt x="278765" y="2922905"/>
                    <a:pt x="407162" y="2921381"/>
                    <a:pt x="535559" y="2919730"/>
                  </a:cubicBezTo>
                  <a:cubicBezTo>
                    <a:pt x="548132" y="2919730"/>
                    <a:pt x="560705" y="2919730"/>
                    <a:pt x="573278" y="2920111"/>
                  </a:cubicBezTo>
                  <a:cubicBezTo>
                    <a:pt x="668655" y="2927477"/>
                    <a:pt x="763905" y="2930144"/>
                    <a:pt x="859409" y="2918587"/>
                  </a:cubicBezTo>
                  <a:cubicBezTo>
                    <a:pt x="878459" y="2918587"/>
                    <a:pt x="897255" y="2918968"/>
                    <a:pt x="916305" y="2919222"/>
                  </a:cubicBezTo>
                  <a:cubicBezTo>
                    <a:pt x="1056132" y="2929001"/>
                    <a:pt x="1195959" y="2930525"/>
                    <a:pt x="1335786" y="2919095"/>
                  </a:cubicBezTo>
                  <a:cubicBezTo>
                    <a:pt x="1354582" y="2919095"/>
                    <a:pt x="1373505" y="2919476"/>
                    <a:pt x="1392174" y="2919476"/>
                  </a:cubicBezTo>
                  <a:cubicBezTo>
                    <a:pt x="1467358" y="2930144"/>
                    <a:pt x="1542796" y="2928874"/>
                    <a:pt x="1618234" y="2921000"/>
                  </a:cubicBezTo>
                  <a:cubicBezTo>
                    <a:pt x="1633220" y="2920365"/>
                    <a:pt x="1648333" y="2919603"/>
                    <a:pt x="1663319" y="2919095"/>
                  </a:cubicBezTo>
                  <a:cubicBezTo>
                    <a:pt x="1706753" y="2926842"/>
                    <a:pt x="1750187" y="2930652"/>
                    <a:pt x="1792986" y="2915666"/>
                  </a:cubicBezTo>
                  <a:cubicBezTo>
                    <a:pt x="1824228" y="2928620"/>
                    <a:pt x="1855597" y="2926842"/>
                    <a:pt x="1887220" y="2917952"/>
                  </a:cubicBezTo>
                  <a:cubicBezTo>
                    <a:pt x="2133092" y="2934843"/>
                    <a:pt x="2378456" y="2920746"/>
                    <a:pt x="2628773" y="2903474"/>
                  </a:cubicBezTo>
                  <a:cubicBezTo>
                    <a:pt x="2604008" y="2880360"/>
                    <a:pt x="2579116" y="2857627"/>
                    <a:pt x="2554351" y="2834513"/>
                  </a:cubicBezTo>
                  <a:cubicBezTo>
                    <a:pt x="2542540" y="2821686"/>
                    <a:pt x="2530983" y="2808986"/>
                    <a:pt x="2519172" y="2796286"/>
                  </a:cubicBezTo>
                  <a:lnTo>
                    <a:pt x="2498852" y="2775712"/>
                  </a:lnTo>
                  <a:lnTo>
                    <a:pt x="2500376" y="2775077"/>
                  </a:lnTo>
                  <a:cubicBezTo>
                    <a:pt x="2495931" y="2750185"/>
                    <a:pt x="2481580" y="2732405"/>
                    <a:pt x="2460752" y="2718943"/>
                  </a:cubicBezTo>
                  <a:lnTo>
                    <a:pt x="2461387" y="2719832"/>
                  </a:lnTo>
                  <a:cubicBezTo>
                    <a:pt x="2455672" y="2712466"/>
                    <a:pt x="2449703" y="2705227"/>
                    <a:pt x="2444115" y="2697734"/>
                  </a:cubicBezTo>
                  <a:lnTo>
                    <a:pt x="2445766" y="2697734"/>
                  </a:lnTo>
                  <a:cubicBezTo>
                    <a:pt x="2423922" y="2642108"/>
                    <a:pt x="2402205" y="2586736"/>
                    <a:pt x="2380234" y="2531237"/>
                  </a:cubicBezTo>
                  <a:cubicBezTo>
                    <a:pt x="2380996" y="2515997"/>
                    <a:pt x="2379853" y="2501392"/>
                    <a:pt x="2364994" y="2491994"/>
                  </a:cubicBezTo>
                  <a:cubicBezTo>
                    <a:pt x="2360803" y="2462276"/>
                    <a:pt x="2347849" y="2437511"/>
                    <a:pt x="2324608" y="2418080"/>
                  </a:cubicBezTo>
                  <a:cubicBezTo>
                    <a:pt x="2324608" y="2418080"/>
                    <a:pt x="2323973" y="2416937"/>
                    <a:pt x="2323973" y="2416937"/>
                  </a:cubicBezTo>
                  <a:cubicBezTo>
                    <a:pt x="2289556" y="2350897"/>
                    <a:pt x="2239645" y="2300224"/>
                    <a:pt x="2173097" y="2266061"/>
                  </a:cubicBezTo>
                  <a:cubicBezTo>
                    <a:pt x="2170049" y="2262251"/>
                    <a:pt x="2166112" y="2260346"/>
                    <a:pt x="2161159" y="2260600"/>
                  </a:cubicBezTo>
                  <a:cubicBezTo>
                    <a:pt x="2068576" y="2176399"/>
                    <a:pt x="1944243" y="2181606"/>
                    <a:pt x="1834642" y="2144649"/>
                  </a:cubicBezTo>
                  <a:lnTo>
                    <a:pt x="1833499" y="2145792"/>
                  </a:lnTo>
                  <a:cubicBezTo>
                    <a:pt x="1825879" y="2131314"/>
                    <a:pt x="1813941" y="2124075"/>
                    <a:pt x="1797685" y="2123694"/>
                  </a:cubicBezTo>
                  <a:lnTo>
                    <a:pt x="1797685" y="2121535"/>
                  </a:lnTo>
                  <a:cubicBezTo>
                    <a:pt x="1717548" y="2035683"/>
                    <a:pt x="1658874" y="1934718"/>
                    <a:pt x="1597533" y="1835404"/>
                  </a:cubicBezTo>
                  <a:cubicBezTo>
                    <a:pt x="1555242" y="1767078"/>
                    <a:pt x="1501140" y="1709547"/>
                    <a:pt x="1427226" y="1675765"/>
                  </a:cubicBezTo>
                  <a:cubicBezTo>
                    <a:pt x="1402334" y="1664335"/>
                    <a:pt x="1363853" y="1631950"/>
                    <a:pt x="1345946" y="1673479"/>
                  </a:cubicBezTo>
                  <a:cubicBezTo>
                    <a:pt x="1332992" y="1703578"/>
                    <a:pt x="1326896" y="1749044"/>
                    <a:pt x="1361948" y="1778762"/>
                  </a:cubicBezTo>
                  <a:cubicBezTo>
                    <a:pt x="1378712" y="1792859"/>
                    <a:pt x="1398905" y="1802765"/>
                    <a:pt x="1417320" y="1815084"/>
                  </a:cubicBezTo>
                  <a:cubicBezTo>
                    <a:pt x="1518666" y="1882648"/>
                    <a:pt x="1606804" y="1964055"/>
                    <a:pt x="1665351" y="2072005"/>
                  </a:cubicBezTo>
                  <a:cubicBezTo>
                    <a:pt x="1764792" y="2255647"/>
                    <a:pt x="1763649" y="2256409"/>
                    <a:pt x="1938909" y="2344547"/>
                  </a:cubicBezTo>
                  <a:lnTo>
                    <a:pt x="1940433" y="2343785"/>
                  </a:lnTo>
                  <a:cubicBezTo>
                    <a:pt x="1982724" y="2399030"/>
                    <a:pt x="2009394" y="2460498"/>
                    <a:pt x="2015490" y="2530221"/>
                  </a:cubicBezTo>
                  <a:cubicBezTo>
                    <a:pt x="2015490" y="2542794"/>
                    <a:pt x="2015490" y="2555367"/>
                    <a:pt x="2015490" y="2567940"/>
                  </a:cubicBezTo>
                  <a:cubicBezTo>
                    <a:pt x="2012823" y="2598928"/>
                    <a:pt x="2009648" y="2629789"/>
                    <a:pt x="2007489" y="2660904"/>
                  </a:cubicBezTo>
                  <a:cubicBezTo>
                    <a:pt x="2004822" y="2699131"/>
                    <a:pt x="1987931" y="2719324"/>
                    <a:pt x="1946910" y="2710434"/>
                  </a:cubicBezTo>
                  <a:lnTo>
                    <a:pt x="1930146" y="2676652"/>
                  </a:lnTo>
                  <a:cubicBezTo>
                    <a:pt x="1933956" y="2670937"/>
                    <a:pt x="1932813" y="2665603"/>
                    <a:pt x="1927098" y="2661285"/>
                  </a:cubicBezTo>
                  <a:cubicBezTo>
                    <a:pt x="1928241" y="2642235"/>
                    <a:pt x="1930146" y="2623439"/>
                    <a:pt x="1930273" y="2604389"/>
                  </a:cubicBezTo>
                  <a:cubicBezTo>
                    <a:pt x="1931416" y="2483993"/>
                    <a:pt x="1874901" y="2406142"/>
                    <a:pt x="1760601" y="2370709"/>
                  </a:cubicBezTo>
                  <a:cubicBezTo>
                    <a:pt x="1684782" y="2346833"/>
                    <a:pt x="1632204" y="2297938"/>
                    <a:pt x="1624838" y="2216404"/>
                  </a:cubicBezTo>
                  <a:cubicBezTo>
                    <a:pt x="1611122" y="2067814"/>
                    <a:pt x="1510030" y="1982851"/>
                    <a:pt x="1403858" y="1900428"/>
                  </a:cubicBezTo>
                  <a:cubicBezTo>
                    <a:pt x="1362964" y="1868678"/>
                    <a:pt x="1343660" y="1874901"/>
                    <a:pt x="1345057" y="1931670"/>
                  </a:cubicBezTo>
                  <a:cubicBezTo>
                    <a:pt x="1347978" y="2058162"/>
                    <a:pt x="1350391" y="2185035"/>
                    <a:pt x="1346581" y="2311273"/>
                  </a:cubicBezTo>
                  <a:cubicBezTo>
                    <a:pt x="1343533" y="2409698"/>
                    <a:pt x="1370584" y="2490343"/>
                    <a:pt x="1446911" y="2555621"/>
                  </a:cubicBezTo>
                  <a:cubicBezTo>
                    <a:pt x="1506474" y="2606675"/>
                    <a:pt x="1542161" y="2673477"/>
                    <a:pt x="1549146" y="2753360"/>
                  </a:cubicBezTo>
                  <a:cubicBezTo>
                    <a:pt x="1551813" y="2783967"/>
                    <a:pt x="1564640" y="2823210"/>
                    <a:pt x="1520952" y="2831211"/>
                  </a:cubicBezTo>
                  <a:cubicBezTo>
                    <a:pt x="1475105" y="2839593"/>
                    <a:pt x="1474470" y="2799588"/>
                    <a:pt x="1472057" y="2767965"/>
                  </a:cubicBezTo>
                  <a:cubicBezTo>
                    <a:pt x="1467612" y="2715387"/>
                    <a:pt x="1450213" y="2664587"/>
                    <a:pt x="1411351" y="2631948"/>
                  </a:cubicBezTo>
                  <a:cubicBezTo>
                    <a:pt x="1287018" y="2527808"/>
                    <a:pt x="1255522" y="2393823"/>
                    <a:pt x="1263904" y="2239772"/>
                  </a:cubicBezTo>
                  <a:cubicBezTo>
                    <a:pt x="1270127" y="2122297"/>
                    <a:pt x="1265301" y="2004187"/>
                    <a:pt x="1265301" y="1865630"/>
                  </a:cubicBezTo>
                  <a:cubicBezTo>
                    <a:pt x="1108202" y="1974215"/>
                    <a:pt x="985901" y="2062988"/>
                    <a:pt x="983361" y="2258060"/>
                  </a:cubicBezTo>
                  <a:cubicBezTo>
                    <a:pt x="981075" y="2433828"/>
                    <a:pt x="876173" y="2564384"/>
                    <a:pt x="723138" y="2652903"/>
                  </a:cubicBezTo>
                  <a:cubicBezTo>
                    <a:pt x="680466" y="2677668"/>
                    <a:pt x="646049" y="2687320"/>
                    <a:pt x="631317" y="2625090"/>
                  </a:cubicBezTo>
                  <a:cubicBezTo>
                    <a:pt x="680847" y="2573274"/>
                    <a:pt x="759841" y="2557907"/>
                    <a:pt x="797433" y="2491232"/>
                  </a:cubicBezTo>
                  <a:cubicBezTo>
                    <a:pt x="806196" y="2480183"/>
                    <a:pt x="814959" y="2469007"/>
                    <a:pt x="823468" y="2457958"/>
                  </a:cubicBezTo>
                  <a:cubicBezTo>
                    <a:pt x="839597" y="2449576"/>
                    <a:pt x="846328" y="2436114"/>
                    <a:pt x="844550" y="2418207"/>
                  </a:cubicBezTo>
                  <a:lnTo>
                    <a:pt x="844169" y="2418207"/>
                  </a:lnTo>
                  <a:cubicBezTo>
                    <a:pt x="921131" y="2328291"/>
                    <a:pt x="907923" y="2216658"/>
                    <a:pt x="917321" y="2110613"/>
                  </a:cubicBezTo>
                  <a:cubicBezTo>
                    <a:pt x="920242" y="2076958"/>
                    <a:pt x="933831" y="2048383"/>
                    <a:pt x="957834" y="2024507"/>
                  </a:cubicBezTo>
                  <a:cubicBezTo>
                    <a:pt x="971169" y="2013458"/>
                    <a:pt x="981456" y="2000885"/>
                    <a:pt x="979551" y="1981835"/>
                  </a:cubicBezTo>
                  <a:close/>
                  <a:moveTo>
                    <a:pt x="1048639" y="1347851"/>
                  </a:moveTo>
                  <a:cubicBezTo>
                    <a:pt x="1007110" y="1342644"/>
                    <a:pt x="958215" y="1411859"/>
                    <a:pt x="930148" y="1357757"/>
                  </a:cubicBezTo>
                  <a:cubicBezTo>
                    <a:pt x="899922" y="1299337"/>
                    <a:pt x="982726" y="1304290"/>
                    <a:pt x="1007110" y="1273048"/>
                  </a:cubicBezTo>
                  <a:cubicBezTo>
                    <a:pt x="1010158" y="1269238"/>
                    <a:pt x="1011809" y="1264412"/>
                    <a:pt x="1014349" y="1259713"/>
                  </a:cubicBezTo>
                  <a:cubicBezTo>
                    <a:pt x="904113" y="1273429"/>
                    <a:pt x="841629" y="1340485"/>
                    <a:pt x="832231" y="1457833"/>
                  </a:cubicBezTo>
                  <a:cubicBezTo>
                    <a:pt x="913765" y="1437259"/>
                    <a:pt x="1003681" y="1438656"/>
                    <a:pt x="1051433" y="1350772"/>
                  </a:cubicBezTo>
                  <a:cubicBezTo>
                    <a:pt x="1061720" y="1348867"/>
                    <a:pt x="1068451" y="1345819"/>
                    <a:pt x="1057529" y="1335532"/>
                  </a:cubicBezTo>
                  <a:cubicBezTo>
                    <a:pt x="1054481" y="1339469"/>
                    <a:pt x="1051433" y="1343787"/>
                    <a:pt x="1048385" y="1347724"/>
                  </a:cubicBezTo>
                  <a:close/>
                  <a:moveTo>
                    <a:pt x="1561592" y="1350391"/>
                  </a:moveTo>
                  <a:cubicBezTo>
                    <a:pt x="1560703" y="1346327"/>
                    <a:pt x="1559687" y="1342390"/>
                    <a:pt x="1558671" y="1338199"/>
                  </a:cubicBezTo>
                  <a:cubicBezTo>
                    <a:pt x="1558163" y="1339723"/>
                    <a:pt x="1556385" y="1342009"/>
                    <a:pt x="1557020" y="1342771"/>
                  </a:cubicBezTo>
                  <a:cubicBezTo>
                    <a:pt x="1558544" y="1345311"/>
                    <a:pt x="1560957" y="1347216"/>
                    <a:pt x="1562989" y="1349502"/>
                  </a:cubicBezTo>
                  <a:cubicBezTo>
                    <a:pt x="1621790" y="1430274"/>
                    <a:pt x="1707134" y="1447419"/>
                    <a:pt x="1801622" y="1453642"/>
                  </a:cubicBezTo>
                  <a:cubicBezTo>
                    <a:pt x="1754251" y="1310640"/>
                    <a:pt x="1705229" y="1265047"/>
                    <a:pt x="1592326" y="1261999"/>
                  </a:cubicBezTo>
                  <a:cubicBezTo>
                    <a:pt x="1618615" y="1275842"/>
                    <a:pt x="1638046" y="1285621"/>
                    <a:pt x="1656715" y="1296289"/>
                  </a:cubicBezTo>
                  <a:cubicBezTo>
                    <a:pt x="1681480" y="1310259"/>
                    <a:pt x="1711579" y="1324483"/>
                    <a:pt x="1693418" y="1359916"/>
                  </a:cubicBezTo>
                  <a:cubicBezTo>
                    <a:pt x="1674241" y="1397254"/>
                    <a:pt x="1646555" y="1375283"/>
                    <a:pt x="1621282" y="1364361"/>
                  </a:cubicBezTo>
                  <a:cubicBezTo>
                    <a:pt x="1602486" y="1355979"/>
                    <a:pt x="1585722" y="1336548"/>
                    <a:pt x="1561465" y="1350518"/>
                  </a:cubicBezTo>
                  <a:close/>
                  <a:moveTo>
                    <a:pt x="1340104" y="595503"/>
                  </a:moveTo>
                  <a:cubicBezTo>
                    <a:pt x="1511681" y="497459"/>
                    <a:pt x="1440307" y="267335"/>
                    <a:pt x="1307592" y="116459"/>
                  </a:cubicBezTo>
                  <a:cubicBezTo>
                    <a:pt x="1148715" y="280416"/>
                    <a:pt x="1110996" y="523748"/>
                    <a:pt x="1268984" y="588645"/>
                  </a:cubicBezTo>
                  <a:cubicBezTo>
                    <a:pt x="1268984" y="513207"/>
                    <a:pt x="1268222" y="441960"/>
                    <a:pt x="1269365" y="370713"/>
                  </a:cubicBezTo>
                  <a:cubicBezTo>
                    <a:pt x="1269746" y="340868"/>
                    <a:pt x="1262634" y="298323"/>
                    <a:pt x="1307846" y="299085"/>
                  </a:cubicBezTo>
                  <a:cubicBezTo>
                    <a:pt x="1347089" y="299720"/>
                    <a:pt x="1339215" y="339598"/>
                    <a:pt x="1339850" y="366268"/>
                  </a:cubicBezTo>
                  <a:cubicBezTo>
                    <a:pt x="1340993" y="437896"/>
                    <a:pt x="1340231" y="509651"/>
                    <a:pt x="1340231" y="595630"/>
                  </a:cubicBezTo>
                  <a:close/>
                  <a:moveTo>
                    <a:pt x="801243" y="966851"/>
                  </a:moveTo>
                  <a:cubicBezTo>
                    <a:pt x="793623" y="846709"/>
                    <a:pt x="737235" y="785876"/>
                    <a:pt x="613410" y="763651"/>
                  </a:cubicBezTo>
                  <a:cubicBezTo>
                    <a:pt x="565277" y="754888"/>
                    <a:pt x="497967" y="721741"/>
                    <a:pt x="469773" y="760984"/>
                  </a:cubicBezTo>
                  <a:cubicBezTo>
                    <a:pt x="442976" y="798322"/>
                    <a:pt x="491490" y="853313"/>
                    <a:pt x="515239" y="896747"/>
                  </a:cubicBezTo>
                  <a:cubicBezTo>
                    <a:pt x="577850" y="1011174"/>
                    <a:pt x="636016" y="1042416"/>
                    <a:pt x="740537" y="1017270"/>
                  </a:cubicBezTo>
                  <a:cubicBezTo>
                    <a:pt x="704215" y="990600"/>
                    <a:pt x="670814" y="967740"/>
                    <a:pt x="639191" y="942467"/>
                  </a:cubicBezTo>
                  <a:cubicBezTo>
                    <a:pt x="622300" y="928751"/>
                    <a:pt x="604012" y="911987"/>
                    <a:pt x="625094" y="887095"/>
                  </a:cubicBezTo>
                  <a:cubicBezTo>
                    <a:pt x="643509" y="865251"/>
                    <a:pt x="664718" y="869950"/>
                    <a:pt x="684530" y="883539"/>
                  </a:cubicBezTo>
                  <a:cubicBezTo>
                    <a:pt x="720852" y="908304"/>
                    <a:pt x="756285" y="934720"/>
                    <a:pt x="801243" y="967105"/>
                  </a:cubicBezTo>
                  <a:close/>
                  <a:moveTo>
                    <a:pt x="1891030" y="1024382"/>
                  </a:moveTo>
                  <a:cubicBezTo>
                    <a:pt x="1994408" y="1036955"/>
                    <a:pt x="2052955" y="1002284"/>
                    <a:pt x="2111248" y="888619"/>
                  </a:cubicBezTo>
                  <a:cubicBezTo>
                    <a:pt x="2132203" y="847725"/>
                    <a:pt x="2176907" y="796290"/>
                    <a:pt x="2149729" y="760222"/>
                  </a:cubicBezTo>
                  <a:cubicBezTo>
                    <a:pt x="2122551" y="724408"/>
                    <a:pt x="2060448" y="754761"/>
                    <a:pt x="2015617" y="762635"/>
                  </a:cubicBezTo>
                  <a:cubicBezTo>
                    <a:pt x="1881886" y="786638"/>
                    <a:pt x="1825752" y="846582"/>
                    <a:pt x="1819402" y="967232"/>
                  </a:cubicBezTo>
                  <a:cubicBezTo>
                    <a:pt x="1861312" y="937768"/>
                    <a:pt x="1899539" y="910082"/>
                    <a:pt x="1938401" y="883412"/>
                  </a:cubicBezTo>
                  <a:cubicBezTo>
                    <a:pt x="1958213" y="869950"/>
                    <a:pt x="1981454" y="863473"/>
                    <a:pt x="1996821" y="886714"/>
                  </a:cubicBezTo>
                  <a:cubicBezTo>
                    <a:pt x="2011680" y="908558"/>
                    <a:pt x="1999234" y="927481"/>
                    <a:pt x="1980692" y="943864"/>
                  </a:cubicBezTo>
                  <a:cubicBezTo>
                    <a:pt x="1950974" y="970153"/>
                    <a:pt x="1909318" y="983488"/>
                    <a:pt x="1890649" y="1024255"/>
                  </a:cubicBezTo>
                  <a:close/>
                  <a:moveTo>
                    <a:pt x="1151636" y="1129411"/>
                  </a:moveTo>
                  <a:cubicBezTo>
                    <a:pt x="1187577" y="1020826"/>
                    <a:pt x="1157986" y="944118"/>
                    <a:pt x="1047623" y="858520"/>
                  </a:cubicBezTo>
                  <a:cubicBezTo>
                    <a:pt x="1017905" y="949579"/>
                    <a:pt x="1007110" y="1036066"/>
                    <a:pt x="1056894" y="1125601"/>
                  </a:cubicBezTo>
                  <a:cubicBezTo>
                    <a:pt x="1085469" y="1081278"/>
                    <a:pt x="1031621" y="997204"/>
                    <a:pt x="1100709" y="996696"/>
                  </a:cubicBezTo>
                  <a:cubicBezTo>
                    <a:pt x="1167384" y="995934"/>
                    <a:pt x="1126617" y="1079754"/>
                    <a:pt x="1151509" y="1129665"/>
                  </a:cubicBezTo>
                  <a:close/>
                  <a:moveTo>
                    <a:pt x="1569974" y="1114425"/>
                  </a:moveTo>
                  <a:cubicBezTo>
                    <a:pt x="1611503" y="1026033"/>
                    <a:pt x="1610487" y="944753"/>
                    <a:pt x="1568450" y="855218"/>
                  </a:cubicBezTo>
                  <a:cubicBezTo>
                    <a:pt x="1510411" y="901827"/>
                    <a:pt x="1478026" y="956945"/>
                    <a:pt x="1448816" y="1029335"/>
                  </a:cubicBezTo>
                  <a:cubicBezTo>
                    <a:pt x="1512824" y="991743"/>
                    <a:pt x="1553210" y="1020191"/>
                    <a:pt x="1569974" y="1114679"/>
                  </a:cubicBezTo>
                  <a:close/>
                  <a:moveTo>
                    <a:pt x="1261110" y="1294384"/>
                  </a:moveTo>
                  <a:cubicBezTo>
                    <a:pt x="1272921" y="1226566"/>
                    <a:pt x="1268603" y="1166622"/>
                    <a:pt x="1251585" y="1106424"/>
                  </a:cubicBezTo>
                  <a:cubicBezTo>
                    <a:pt x="1271905" y="1168273"/>
                    <a:pt x="1106678" y="1222248"/>
                    <a:pt x="1261110" y="129438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805620" y="7185240"/>
            <a:ext cx="1682640" cy="2047140"/>
            <a:chOff x="0" y="0"/>
            <a:chExt cx="2243520" cy="2729520"/>
          </a:xfrm>
        </p:grpSpPr>
        <p:sp>
          <p:nvSpPr>
            <p:cNvPr id="9" name="Freeform 9"/>
            <p:cNvSpPr/>
            <p:nvPr/>
          </p:nvSpPr>
          <p:spPr>
            <a:xfrm>
              <a:off x="-19939" y="-14605"/>
              <a:ext cx="2265807" cy="2775839"/>
            </a:xfrm>
            <a:custGeom>
              <a:avLst/>
              <a:gdLst/>
              <a:ahLst/>
              <a:cxnLst/>
              <a:rect l="l" t="t" r="r" b="b"/>
              <a:pathLst>
                <a:path w="2265807" h="2775839">
                  <a:moveTo>
                    <a:pt x="1112520" y="911225"/>
                  </a:moveTo>
                  <a:cubicBezTo>
                    <a:pt x="1131951" y="820928"/>
                    <a:pt x="1117727" y="759968"/>
                    <a:pt x="1037082" y="704723"/>
                  </a:cubicBezTo>
                  <a:cubicBezTo>
                    <a:pt x="916051" y="621411"/>
                    <a:pt x="879348" y="495173"/>
                    <a:pt x="922909" y="351155"/>
                  </a:cubicBezTo>
                  <a:cubicBezTo>
                    <a:pt x="958596" y="233426"/>
                    <a:pt x="1024255" y="134366"/>
                    <a:pt x="1108456" y="45593"/>
                  </a:cubicBezTo>
                  <a:cubicBezTo>
                    <a:pt x="1140079" y="12192"/>
                    <a:pt x="1167511" y="0"/>
                    <a:pt x="1203198" y="38481"/>
                  </a:cubicBezTo>
                  <a:cubicBezTo>
                    <a:pt x="1290447" y="132588"/>
                    <a:pt x="1363853" y="235839"/>
                    <a:pt x="1396746" y="360807"/>
                  </a:cubicBezTo>
                  <a:cubicBezTo>
                    <a:pt x="1433322" y="499491"/>
                    <a:pt x="1399540" y="625856"/>
                    <a:pt x="1278763" y="705231"/>
                  </a:cubicBezTo>
                  <a:cubicBezTo>
                    <a:pt x="1193419" y="761238"/>
                    <a:pt x="1184402" y="826389"/>
                    <a:pt x="1201547" y="915162"/>
                  </a:cubicBezTo>
                  <a:cubicBezTo>
                    <a:pt x="1375283" y="757555"/>
                    <a:pt x="1569974" y="790321"/>
                    <a:pt x="1767205" y="845058"/>
                  </a:cubicBezTo>
                  <a:cubicBezTo>
                    <a:pt x="1812036" y="857504"/>
                    <a:pt x="1827784" y="881634"/>
                    <a:pt x="1808353" y="929894"/>
                  </a:cubicBezTo>
                  <a:cubicBezTo>
                    <a:pt x="1761617" y="1046099"/>
                    <a:pt x="1701673" y="1152779"/>
                    <a:pt x="1607947" y="1237615"/>
                  </a:cubicBezTo>
                  <a:cubicBezTo>
                    <a:pt x="1484122" y="1349629"/>
                    <a:pt x="1346327" y="1344295"/>
                    <a:pt x="1194689" y="1270635"/>
                  </a:cubicBezTo>
                  <a:cubicBezTo>
                    <a:pt x="1194689" y="1363091"/>
                    <a:pt x="1196848" y="1444752"/>
                    <a:pt x="1194054" y="1526540"/>
                  </a:cubicBezTo>
                  <a:cubicBezTo>
                    <a:pt x="1191895" y="1589659"/>
                    <a:pt x="1234440" y="1577975"/>
                    <a:pt x="1271270" y="1577975"/>
                  </a:cubicBezTo>
                  <a:cubicBezTo>
                    <a:pt x="1572641" y="1578229"/>
                    <a:pt x="1874139" y="1580896"/>
                    <a:pt x="2175510" y="1576578"/>
                  </a:cubicBezTo>
                  <a:cubicBezTo>
                    <a:pt x="2249043" y="1575689"/>
                    <a:pt x="2265807" y="1597406"/>
                    <a:pt x="2263013" y="1668399"/>
                  </a:cubicBezTo>
                  <a:cubicBezTo>
                    <a:pt x="2240534" y="2231517"/>
                    <a:pt x="1774317" y="2709164"/>
                    <a:pt x="1210945" y="2742184"/>
                  </a:cubicBezTo>
                  <a:cubicBezTo>
                    <a:pt x="631825" y="2775839"/>
                    <a:pt x="117475" y="2370836"/>
                    <a:pt x="25273" y="1808226"/>
                  </a:cubicBezTo>
                  <a:cubicBezTo>
                    <a:pt x="0" y="1654429"/>
                    <a:pt x="65151" y="1577594"/>
                    <a:pt x="220726" y="1577848"/>
                  </a:cubicBezTo>
                  <a:cubicBezTo>
                    <a:pt x="493522" y="1578102"/>
                    <a:pt x="766572" y="1576324"/>
                    <a:pt x="1039368" y="1579372"/>
                  </a:cubicBezTo>
                  <a:cubicBezTo>
                    <a:pt x="1099439" y="1580134"/>
                    <a:pt x="1125855" y="1568323"/>
                    <a:pt x="1120140" y="1502029"/>
                  </a:cubicBezTo>
                  <a:cubicBezTo>
                    <a:pt x="1114044" y="1430020"/>
                    <a:pt x="1118743" y="1356868"/>
                    <a:pt x="1118743" y="1287272"/>
                  </a:cubicBezTo>
                  <a:cubicBezTo>
                    <a:pt x="1089406" y="1268730"/>
                    <a:pt x="1072388" y="1291717"/>
                    <a:pt x="1053719" y="1298956"/>
                  </a:cubicBezTo>
                  <a:cubicBezTo>
                    <a:pt x="929640" y="1347216"/>
                    <a:pt x="818007" y="1328674"/>
                    <a:pt x="716153" y="1244219"/>
                  </a:cubicBezTo>
                  <a:cubicBezTo>
                    <a:pt x="614934" y="1160526"/>
                    <a:pt x="557784" y="1048004"/>
                    <a:pt x="509016" y="930275"/>
                  </a:cubicBezTo>
                  <a:cubicBezTo>
                    <a:pt x="494538" y="895223"/>
                    <a:pt x="493776" y="861441"/>
                    <a:pt x="540893" y="847725"/>
                  </a:cubicBezTo>
                  <a:cubicBezTo>
                    <a:pt x="737108" y="790702"/>
                    <a:pt x="930910" y="758190"/>
                    <a:pt x="1112520" y="911225"/>
                  </a:cubicBezTo>
                  <a:close/>
                  <a:moveTo>
                    <a:pt x="238379" y="1844294"/>
                  </a:moveTo>
                  <a:cubicBezTo>
                    <a:pt x="118872" y="1839722"/>
                    <a:pt x="107442" y="1856867"/>
                    <a:pt x="143637" y="1962404"/>
                  </a:cubicBezTo>
                  <a:cubicBezTo>
                    <a:pt x="161163" y="2013712"/>
                    <a:pt x="186563" y="2043176"/>
                    <a:pt x="245745" y="2037715"/>
                  </a:cubicBezTo>
                  <a:cubicBezTo>
                    <a:pt x="290703" y="2033524"/>
                    <a:pt x="334137" y="2049653"/>
                    <a:pt x="372618" y="2072005"/>
                  </a:cubicBezTo>
                  <a:cubicBezTo>
                    <a:pt x="469265" y="2128012"/>
                    <a:pt x="563880" y="2122932"/>
                    <a:pt x="662559" y="2075815"/>
                  </a:cubicBezTo>
                  <a:cubicBezTo>
                    <a:pt x="774192" y="2022602"/>
                    <a:pt x="887730" y="2017268"/>
                    <a:pt x="1000125" y="2077339"/>
                  </a:cubicBezTo>
                  <a:cubicBezTo>
                    <a:pt x="1087374" y="2124075"/>
                    <a:pt x="1175258" y="2125980"/>
                    <a:pt x="1263650" y="2079498"/>
                  </a:cubicBezTo>
                  <a:cubicBezTo>
                    <a:pt x="1332865" y="2043049"/>
                    <a:pt x="1415542" y="2011045"/>
                    <a:pt x="1482979" y="2041398"/>
                  </a:cubicBezTo>
                  <a:cubicBezTo>
                    <a:pt x="1668907" y="2125091"/>
                    <a:pt x="1845310" y="2106930"/>
                    <a:pt x="2029206" y="2040255"/>
                  </a:cubicBezTo>
                  <a:cubicBezTo>
                    <a:pt x="2091690" y="2017522"/>
                    <a:pt x="2160905" y="1957959"/>
                    <a:pt x="2142236" y="1888363"/>
                  </a:cubicBezTo>
                  <a:cubicBezTo>
                    <a:pt x="2122043" y="1812671"/>
                    <a:pt x="2056257" y="1834261"/>
                    <a:pt x="2002028" y="1846199"/>
                  </a:cubicBezTo>
                  <a:cubicBezTo>
                    <a:pt x="1974596" y="1852295"/>
                    <a:pt x="1946402" y="1860677"/>
                    <a:pt x="1921764" y="1874012"/>
                  </a:cubicBezTo>
                  <a:cubicBezTo>
                    <a:pt x="1802511" y="1938655"/>
                    <a:pt x="1684147" y="1930654"/>
                    <a:pt x="1567942" y="1869821"/>
                  </a:cubicBezTo>
                  <a:cubicBezTo>
                    <a:pt x="1485011" y="1826514"/>
                    <a:pt x="1401572" y="1827657"/>
                    <a:pt x="1322705" y="1869059"/>
                  </a:cubicBezTo>
                  <a:cubicBezTo>
                    <a:pt x="1196721" y="1935226"/>
                    <a:pt x="1075182" y="1929638"/>
                    <a:pt x="950214" y="1869948"/>
                  </a:cubicBezTo>
                  <a:cubicBezTo>
                    <a:pt x="868426" y="1830832"/>
                    <a:pt x="782701" y="1829562"/>
                    <a:pt x="702691" y="1871472"/>
                  </a:cubicBezTo>
                  <a:cubicBezTo>
                    <a:pt x="583438" y="1934210"/>
                    <a:pt x="466852" y="1933575"/>
                    <a:pt x="348361" y="1873885"/>
                  </a:cubicBezTo>
                  <a:cubicBezTo>
                    <a:pt x="310769" y="1854962"/>
                    <a:pt x="272161" y="1843151"/>
                    <a:pt x="237998" y="1843913"/>
                  </a:cubicBezTo>
                  <a:close/>
                  <a:moveTo>
                    <a:pt x="2054606" y="2125853"/>
                  </a:moveTo>
                  <a:cubicBezTo>
                    <a:pt x="1997837" y="2109597"/>
                    <a:pt x="1960499" y="2130679"/>
                    <a:pt x="1925066" y="2149348"/>
                  </a:cubicBezTo>
                  <a:cubicBezTo>
                    <a:pt x="1808861" y="2211070"/>
                    <a:pt x="1693164" y="2208022"/>
                    <a:pt x="1578864" y="2148713"/>
                  </a:cubicBezTo>
                  <a:cubicBezTo>
                    <a:pt x="1486281" y="2100707"/>
                    <a:pt x="1395730" y="2103755"/>
                    <a:pt x="1305687" y="2150618"/>
                  </a:cubicBezTo>
                  <a:cubicBezTo>
                    <a:pt x="1196086" y="2207641"/>
                    <a:pt x="1085977" y="2209673"/>
                    <a:pt x="977011" y="2154047"/>
                  </a:cubicBezTo>
                  <a:cubicBezTo>
                    <a:pt x="875665" y="2102231"/>
                    <a:pt x="777113" y="2102358"/>
                    <a:pt x="676910" y="2154809"/>
                  </a:cubicBezTo>
                  <a:cubicBezTo>
                    <a:pt x="570357" y="2210435"/>
                    <a:pt x="464312" y="2204974"/>
                    <a:pt x="357378" y="2153666"/>
                  </a:cubicBezTo>
                  <a:cubicBezTo>
                    <a:pt x="317119" y="2134362"/>
                    <a:pt x="275590" y="2110613"/>
                    <a:pt x="224409" y="2122424"/>
                  </a:cubicBezTo>
                  <a:cubicBezTo>
                    <a:pt x="355727" y="2373376"/>
                    <a:pt x="459740" y="2456434"/>
                    <a:pt x="711581" y="2333371"/>
                  </a:cubicBezTo>
                  <a:cubicBezTo>
                    <a:pt x="803021" y="2288540"/>
                    <a:pt x="898525" y="2303018"/>
                    <a:pt x="987044" y="2348230"/>
                  </a:cubicBezTo>
                  <a:cubicBezTo>
                    <a:pt x="1084961" y="2398141"/>
                    <a:pt x="1179703" y="2399919"/>
                    <a:pt x="1278128" y="2350262"/>
                  </a:cubicBezTo>
                  <a:cubicBezTo>
                    <a:pt x="1390396" y="2293874"/>
                    <a:pt x="1503934" y="2294763"/>
                    <a:pt x="1615313" y="2355596"/>
                  </a:cubicBezTo>
                  <a:cubicBezTo>
                    <a:pt x="1667383" y="2384044"/>
                    <a:pt x="1723517" y="2392172"/>
                    <a:pt x="1781429" y="2384552"/>
                  </a:cubicBezTo>
                  <a:cubicBezTo>
                    <a:pt x="1934591" y="2364486"/>
                    <a:pt x="1974469" y="2230374"/>
                    <a:pt x="2054606" y="2125853"/>
                  </a:cubicBezTo>
                  <a:close/>
                  <a:moveTo>
                    <a:pt x="2027682" y="1695831"/>
                  </a:moveTo>
                  <a:cubicBezTo>
                    <a:pt x="2051939" y="1726565"/>
                    <a:pt x="2060321" y="1761617"/>
                    <a:pt x="2100453" y="1758188"/>
                  </a:cubicBezTo>
                  <a:cubicBezTo>
                    <a:pt x="2123948" y="1756283"/>
                    <a:pt x="2153031" y="1784350"/>
                    <a:pt x="2169668" y="1755902"/>
                  </a:cubicBezTo>
                  <a:cubicBezTo>
                    <a:pt x="2181098" y="1736217"/>
                    <a:pt x="2180717" y="1706753"/>
                    <a:pt x="2177288" y="1682750"/>
                  </a:cubicBezTo>
                  <a:cubicBezTo>
                    <a:pt x="2172208" y="1645539"/>
                    <a:pt x="2138934" y="1658874"/>
                    <a:pt x="2115947" y="1656588"/>
                  </a:cubicBezTo>
                  <a:cubicBezTo>
                    <a:pt x="2097024" y="1654937"/>
                    <a:pt x="2077847" y="1655699"/>
                    <a:pt x="2058797" y="1655953"/>
                  </a:cubicBezTo>
                  <a:cubicBezTo>
                    <a:pt x="1423162" y="1669161"/>
                    <a:pt x="787273" y="1632077"/>
                    <a:pt x="151638" y="1671574"/>
                  </a:cubicBezTo>
                  <a:cubicBezTo>
                    <a:pt x="107950" y="1674241"/>
                    <a:pt x="81280" y="1651381"/>
                    <a:pt x="87376" y="1711960"/>
                  </a:cubicBezTo>
                  <a:cubicBezTo>
                    <a:pt x="92583" y="1762633"/>
                    <a:pt x="117348" y="1770253"/>
                    <a:pt x="165862" y="1758696"/>
                  </a:cubicBezTo>
                  <a:cubicBezTo>
                    <a:pt x="247015" y="1739265"/>
                    <a:pt x="321945" y="1773555"/>
                    <a:pt x="394716" y="1805813"/>
                  </a:cubicBezTo>
                  <a:cubicBezTo>
                    <a:pt x="481457" y="1844167"/>
                    <a:pt x="568071" y="1846199"/>
                    <a:pt x="651510" y="1802511"/>
                  </a:cubicBezTo>
                  <a:cubicBezTo>
                    <a:pt x="767588" y="1741678"/>
                    <a:pt x="881253" y="1741932"/>
                    <a:pt x="997458" y="1799844"/>
                  </a:cubicBezTo>
                  <a:cubicBezTo>
                    <a:pt x="1071372" y="1836674"/>
                    <a:pt x="1153541" y="1852803"/>
                    <a:pt x="1227582" y="1816608"/>
                  </a:cubicBezTo>
                  <a:cubicBezTo>
                    <a:pt x="1372235" y="1746123"/>
                    <a:pt x="1507490" y="1744218"/>
                    <a:pt x="1655064" y="1813687"/>
                  </a:cubicBezTo>
                  <a:cubicBezTo>
                    <a:pt x="1774317" y="1869694"/>
                    <a:pt x="1967865" y="1801241"/>
                    <a:pt x="2027555" y="1695704"/>
                  </a:cubicBezTo>
                  <a:close/>
                  <a:moveTo>
                    <a:pt x="1701546" y="2483485"/>
                  </a:moveTo>
                  <a:cubicBezTo>
                    <a:pt x="1546479" y="2399284"/>
                    <a:pt x="1399794" y="2354834"/>
                    <a:pt x="1239901" y="2457323"/>
                  </a:cubicBezTo>
                  <a:cubicBezTo>
                    <a:pt x="1171448" y="2501138"/>
                    <a:pt x="1083056" y="2487295"/>
                    <a:pt x="1019302" y="2450973"/>
                  </a:cubicBezTo>
                  <a:cubicBezTo>
                    <a:pt x="858139" y="2359914"/>
                    <a:pt x="715010" y="2403348"/>
                    <a:pt x="570865" y="2483612"/>
                  </a:cubicBezTo>
                  <a:cubicBezTo>
                    <a:pt x="830707" y="2718181"/>
                    <a:pt x="1399413" y="2720213"/>
                    <a:pt x="1701800" y="2483612"/>
                  </a:cubicBezTo>
                  <a:close/>
                  <a:moveTo>
                    <a:pt x="1108583" y="1129538"/>
                  </a:moveTo>
                  <a:cubicBezTo>
                    <a:pt x="1094994" y="990092"/>
                    <a:pt x="1040130" y="921639"/>
                    <a:pt x="922782" y="890016"/>
                  </a:cubicBezTo>
                  <a:cubicBezTo>
                    <a:pt x="828040" y="864489"/>
                    <a:pt x="734568" y="880618"/>
                    <a:pt x="640969" y="897509"/>
                  </a:cubicBezTo>
                  <a:cubicBezTo>
                    <a:pt x="592709" y="906272"/>
                    <a:pt x="588899" y="930529"/>
                    <a:pt x="608711" y="971296"/>
                  </a:cubicBezTo>
                  <a:cubicBezTo>
                    <a:pt x="646430" y="1048893"/>
                    <a:pt x="692023" y="1120140"/>
                    <a:pt x="756539" y="1178052"/>
                  </a:cubicBezTo>
                  <a:cubicBezTo>
                    <a:pt x="853186" y="1264793"/>
                    <a:pt x="944626" y="1271778"/>
                    <a:pt x="1073785" y="1197356"/>
                  </a:cubicBezTo>
                  <a:cubicBezTo>
                    <a:pt x="1009523" y="1168146"/>
                    <a:pt x="949960" y="1142492"/>
                    <a:pt x="891794" y="1114044"/>
                  </a:cubicBezTo>
                  <a:cubicBezTo>
                    <a:pt x="865886" y="1101471"/>
                    <a:pt x="818388" y="1096137"/>
                    <a:pt x="836676" y="1053592"/>
                  </a:cubicBezTo>
                  <a:cubicBezTo>
                    <a:pt x="857123" y="1005967"/>
                    <a:pt x="895604" y="1036828"/>
                    <a:pt x="925703" y="1049655"/>
                  </a:cubicBezTo>
                  <a:cubicBezTo>
                    <a:pt x="985520" y="1074801"/>
                    <a:pt x="1044448" y="1101725"/>
                    <a:pt x="1108202" y="1129665"/>
                  </a:cubicBezTo>
                  <a:close/>
                  <a:moveTo>
                    <a:pt x="1236599" y="1200150"/>
                  </a:moveTo>
                  <a:cubicBezTo>
                    <a:pt x="1332230" y="1252728"/>
                    <a:pt x="1411351" y="1265555"/>
                    <a:pt x="1494790" y="1222883"/>
                  </a:cubicBezTo>
                  <a:cubicBezTo>
                    <a:pt x="1609471" y="1164209"/>
                    <a:pt x="1665478" y="1057910"/>
                    <a:pt x="1718056" y="948690"/>
                  </a:cubicBezTo>
                  <a:cubicBezTo>
                    <a:pt x="1731772" y="920115"/>
                    <a:pt x="1716786" y="908050"/>
                    <a:pt x="1691132" y="902335"/>
                  </a:cubicBezTo>
                  <a:cubicBezTo>
                    <a:pt x="1582166" y="877316"/>
                    <a:pt x="1472438" y="860933"/>
                    <a:pt x="1363472" y="899668"/>
                  </a:cubicBezTo>
                  <a:cubicBezTo>
                    <a:pt x="1260983" y="936117"/>
                    <a:pt x="1208913" y="1017397"/>
                    <a:pt x="1217168" y="1124331"/>
                  </a:cubicBezTo>
                  <a:cubicBezTo>
                    <a:pt x="1281938" y="1097407"/>
                    <a:pt x="1346327" y="1071372"/>
                    <a:pt x="1409954" y="1043940"/>
                  </a:cubicBezTo>
                  <a:cubicBezTo>
                    <a:pt x="1436624" y="1032510"/>
                    <a:pt x="1467866" y="1014730"/>
                    <a:pt x="1484630" y="1049147"/>
                  </a:cubicBezTo>
                  <a:cubicBezTo>
                    <a:pt x="1505839" y="1092835"/>
                    <a:pt x="1462278" y="1100455"/>
                    <a:pt x="1435862" y="1112647"/>
                  </a:cubicBezTo>
                  <a:cubicBezTo>
                    <a:pt x="1376045" y="1140460"/>
                    <a:pt x="1315085" y="1165987"/>
                    <a:pt x="1236599" y="1200150"/>
                  </a:cubicBezTo>
                  <a:close/>
                  <a:moveTo>
                    <a:pt x="1193165" y="672973"/>
                  </a:moveTo>
                  <a:cubicBezTo>
                    <a:pt x="1324483" y="581914"/>
                    <a:pt x="1358519" y="495427"/>
                    <a:pt x="1320038" y="368681"/>
                  </a:cubicBezTo>
                  <a:cubicBezTo>
                    <a:pt x="1290066" y="270129"/>
                    <a:pt x="1238123" y="183896"/>
                    <a:pt x="1162304" y="113157"/>
                  </a:cubicBezTo>
                  <a:cubicBezTo>
                    <a:pt x="1073531" y="177165"/>
                    <a:pt x="1029335" y="270764"/>
                    <a:pt x="998093" y="370586"/>
                  </a:cubicBezTo>
                  <a:cubicBezTo>
                    <a:pt x="956691" y="503174"/>
                    <a:pt x="996569" y="595757"/>
                    <a:pt x="1121410" y="662813"/>
                  </a:cubicBezTo>
                  <a:cubicBezTo>
                    <a:pt x="1121410" y="565404"/>
                    <a:pt x="1121029" y="471297"/>
                    <a:pt x="1121410" y="377063"/>
                  </a:cubicBezTo>
                  <a:cubicBezTo>
                    <a:pt x="1121410" y="348996"/>
                    <a:pt x="1118743" y="312674"/>
                    <a:pt x="1157224" y="311531"/>
                  </a:cubicBezTo>
                  <a:cubicBezTo>
                    <a:pt x="1198626" y="310388"/>
                    <a:pt x="1192657" y="347980"/>
                    <a:pt x="1192911" y="375539"/>
                  </a:cubicBezTo>
                  <a:cubicBezTo>
                    <a:pt x="1193546" y="469519"/>
                    <a:pt x="1193038" y="563372"/>
                    <a:pt x="1193038" y="672973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96540" y="1973160"/>
            <a:ext cx="2159460" cy="1334340"/>
            <a:chOff x="0" y="0"/>
            <a:chExt cx="2879280" cy="1779120"/>
          </a:xfrm>
        </p:grpSpPr>
        <p:sp>
          <p:nvSpPr>
            <p:cNvPr id="11" name="Freeform 11"/>
            <p:cNvSpPr/>
            <p:nvPr/>
          </p:nvSpPr>
          <p:spPr>
            <a:xfrm>
              <a:off x="-8890" y="-10795"/>
              <a:ext cx="2901188" cy="1789811"/>
            </a:xfrm>
            <a:custGeom>
              <a:avLst/>
              <a:gdLst/>
              <a:ahLst/>
              <a:cxnLst/>
              <a:rect l="l" t="t" r="r" b="b"/>
              <a:pathLst>
                <a:path w="2901188" h="1789811">
                  <a:moveTo>
                    <a:pt x="1443990" y="1789176"/>
                  </a:moveTo>
                  <a:cubicBezTo>
                    <a:pt x="1104519" y="1789176"/>
                    <a:pt x="764921" y="1789557"/>
                    <a:pt x="425450" y="1789176"/>
                  </a:cubicBezTo>
                  <a:cubicBezTo>
                    <a:pt x="225044" y="1788795"/>
                    <a:pt x="128270" y="1692783"/>
                    <a:pt x="126619" y="1492250"/>
                  </a:cubicBezTo>
                  <a:cubicBezTo>
                    <a:pt x="125222" y="1330579"/>
                    <a:pt x="125984" y="1168654"/>
                    <a:pt x="126492" y="1006856"/>
                  </a:cubicBezTo>
                  <a:cubicBezTo>
                    <a:pt x="126492" y="969137"/>
                    <a:pt x="130429" y="936752"/>
                    <a:pt x="81026" y="917702"/>
                  </a:cubicBezTo>
                  <a:cubicBezTo>
                    <a:pt x="20828" y="894461"/>
                    <a:pt x="0" y="837438"/>
                    <a:pt x="12192" y="775716"/>
                  </a:cubicBezTo>
                  <a:cubicBezTo>
                    <a:pt x="25400" y="709422"/>
                    <a:pt x="72390" y="672846"/>
                    <a:pt x="138557" y="664845"/>
                  </a:cubicBezTo>
                  <a:cubicBezTo>
                    <a:pt x="172974" y="660654"/>
                    <a:pt x="208280" y="663321"/>
                    <a:pt x="243078" y="663321"/>
                  </a:cubicBezTo>
                  <a:cubicBezTo>
                    <a:pt x="377571" y="663321"/>
                    <a:pt x="379476" y="662940"/>
                    <a:pt x="348234" y="528066"/>
                  </a:cubicBezTo>
                  <a:cubicBezTo>
                    <a:pt x="313817" y="379349"/>
                    <a:pt x="255651" y="239268"/>
                    <a:pt x="183261" y="105029"/>
                  </a:cubicBezTo>
                  <a:cubicBezTo>
                    <a:pt x="170180" y="80645"/>
                    <a:pt x="146685" y="54991"/>
                    <a:pt x="169926" y="26924"/>
                  </a:cubicBezTo>
                  <a:cubicBezTo>
                    <a:pt x="191643" y="635"/>
                    <a:pt x="222504" y="12573"/>
                    <a:pt x="249809" y="20193"/>
                  </a:cubicBezTo>
                  <a:cubicBezTo>
                    <a:pt x="397256" y="60960"/>
                    <a:pt x="525018" y="134747"/>
                    <a:pt x="620903" y="255143"/>
                  </a:cubicBezTo>
                  <a:cubicBezTo>
                    <a:pt x="657225" y="300863"/>
                    <a:pt x="679704" y="305054"/>
                    <a:pt x="723392" y="263779"/>
                  </a:cubicBezTo>
                  <a:cubicBezTo>
                    <a:pt x="774192" y="215646"/>
                    <a:pt x="840486" y="189103"/>
                    <a:pt x="908304" y="170307"/>
                  </a:cubicBezTo>
                  <a:cubicBezTo>
                    <a:pt x="932053" y="163576"/>
                    <a:pt x="959739" y="153035"/>
                    <a:pt x="979551" y="175514"/>
                  </a:cubicBezTo>
                  <a:cubicBezTo>
                    <a:pt x="999871" y="198501"/>
                    <a:pt x="984250" y="222758"/>
                    <a:pt x="972820" y="245618"/>
                  </a:cubicBezTo>
                  <a:cubicBezTo>
                    <a:pt x="918718" y="353441"/>
                    <a:pt x="873633" y="464058"/>
                    <a:pt x="848487" y="582930"/>
                  </a:cubicBezTo>
                  <a:cubicBezTo>
                    <a:pt x="836422" y="639445"/>
                    <a:pt x="839343" y="672211"/>
                    <a:pt x="912241" y="664845"/>
                  </a:cubicBezTo>
                  <a:cubicBezTo>
                    <a:pt x="978154" y="658114"/>
                    <a:pt x="1045718" y="658114"/>
                    <a:pt x="1111885" y="664845"/>
                  </a:cubicBezTo>
                  <a:cubicBezTo>
                    <a:pt x="1185291" y="672084"/>
                    <a:pt x="1188085" y="641985"/>
                    <a:pt x="1175131" y="582549"/>
                  </a:cubicBezTo>
                  <a:cubicBezTo>
                    <a:pt x="1149985" y="467106"/>
                    <a:pt x="1107186" y="358902"/>
                    <a:pt x="1055116" y="253746"/>
                  </a:cubicBezTo>
                  <a:cubicBezTo>
                    <a:pt x="1042924" y="228981"/>
                    <a:pt x="1019556" y="201930"/>
                    <a:pt x="1044829" y="175641"/>
                  </a:cubicBezTo>
                  <a:cubicBezTo>
                    <a:pt x="1067562" y="152019"/>
                    <a:pt x="1097788" y="165608"/>
                    <a:pt x="1124839" y="173736"/>
                  </a:cubicBezTo>
                  <a:cubicBezTo>
                    <a:pt x="1192149" y="194056"/>
                    <a:pt x="1257046" y="221488"/>
                    <a:pt x="1308481" y="269494"/>
                  </a:cubicBezTo>
                  <a:cubicBezTo>
                    <a:pt x="1345057" y="303784"/>
                    <a:pt x="1364869" y="298069"/>
                    <a:pt x="1395603" y="261493"/>
                  </a:cubicBezTo>
                  <a:cubicBezTo>
                    <a:pt x="1495679" y="141605"/>
                    <a:pt x="1621536" y="60071"/>
                    <a:pt x="1774190" y="21717"/>
                  </a:cubicBezTo>
                  <a:cubicBezTo>
                    <a:pt x="1802003" y="14732"/>
                    <a:pt x="1833372" y="0"/>
                    <a:pt x="1853819" y="26289"/>
                  </a:cubicBezTo>
                  <a:cubicBezTo>
                    <a:pt x="1874012" y="52197"/>
                    <a:pt x="1852930" y="80010"/>
                    <a:pt x="1840103" y="105537"/>
                  </a:cubicBezTo>
                  <a:cubicBezTo>
                    <a:pt x="1761490" y="261366"/>
                    <a:pt x="1689989" y="419100"/>
                    <a:pt x="1664716" y="594487"/>
                  </a:cubicBezTo>
                  <a:cubicBezTo>
                    <a:pt x="1656842" y="648716"/>
                    <a:pt x="1668907" y="667258"/>
                    <a:pt x="1725422" y="664591"/>
                  </a:cubicBezTo>
                  <a:cubicBezTo>
                    <a:pt x="1817243" y="660400"/>
                    <a:pt x="1909445" y="661162"/>
                    <a:pt x="2001393" y="664464"/>
                  </a:cubicBezTo>
                  <a:cubicBezTo>
                    <a:pt x="2050669" y="666115"/>
                    <a:pt x="2058797" y="648716"/>
                    <a:pt x="2051304" y="603504"/>
                  </a:cubicBezTo>
                  <a:cubicBezTo>
                    <a:pt x="2031111" y="479933"/>
                    <a:pt x="1982978" y="366903"/>
                    <a:pt x="1929003" y="255651"/>
                  </a:cubicBezTo>
                  <a:cubicBezTo>
                    <a:pt x="1916938" y="230759"/>
                    <a:pt x="1892935" y="205613"/>
                    <a:pt x="1916811" y="177546"/>
                  </a:cubicBezTo>
                  <a:cubicBezTo>
                    <a:pt x="1939417" y="150876"/>
                    <a:pt x="1969897" y="164846"/>
                    <a:pt x="1996186" y="173355"/>
                  </a:cubicBezTo>
                  <a:cubicBezTo>
                    <a:pt x="2056511" y="192532"/>
                    <a:pt x="2119757" y="211963"/>
                    <a:pt x="2164207" y="258064"/>
                  </a:cubicBezTo>
                  <a:cubicBezTo>
                    <a:pt x="2218309" y="314452"/>
                    <a:pt x="2247519" y="289560"/>
                    <a:pt x="2287778" y="241935"/>
                  </a:cubicBezTo>
                  <a:cubicBezTo>
                    <a:pt x="2382647" y="130175"/>
                    <a:pt x="2504313" y="58547"/>
                    <a:pt x="2646553" y="21717"/>
                  </a:cubicBezTo>
                  <a:cubicBezTo>
                    <a:pt x="2674366" y="14478"/>
                    <a:pt x="2704719" y="1397"/>
                    <a:pt x="2726563" y="27178"/>
                  </a:cubicBezTo>
                  <a:cubicBezTo>
                    <a:pt x="2749804" y="54610"/>
                    <a:pt x="2726182" y="80518"/>
                    <a:pt x="2713482" y="105029"/>
                  </a:cubicBezTo>
                  <a:cubicBezTo>
                    <a:pt x="2632710" y="259842"/>
                    <a:pt x="2565527" y="419354"/>
                    <a:pt x="2537079" y="593852"/>
                  </a:cubicBezTo>
                  <a:cubicBezTo>
                    <a:pt x="2527935" y="649986"/>
                    <a:pt x="2539111" y="668655"/>
                    <a:pt x="2595880" y="664337"/>
                  </a:cubicBezTo>
                  <a:cubicBezTo>
                    <a:pt x="2643124" y="660527"/>
                    <a:pt x="2690876" y="663575"/>
                    <a:pt x="2738501" y="663702"/>
                  </a:cubicBezTo>
                  <a:cubicBezTo>
                    <a:pt x="2810129" y="664083"/>
                    <a:pt x="2862326" y="696468"/>
                    <a:pt x="2881757" y="765429"/>
                  </a:cubicBezTo>
                  <a:cubicBezTo>
                    <a:pt x="2901188" y="834898"/>
                    <a:pt x="2875280" y="895477"/>
                    <a:pt x="2808859" y="922401"/>
                  </a:cubicBezTo>
                  <a:cubicBezTo>
                    <a:pt x="2761234" y="941705"/>
                    <a:pt x="2770759" y="973455"/>
                    <a:pt x="2770759" y="1005967"/>
                  </a:cubicBezTo>
                  <a:cubicBezTo>
                    <a:pt x="2770251" y="1170940"/>
                    <a:pt x="2771521" y="1335913"/>
                    <a:pt x="2770378" y="1500886"/>
                  </a:cubicBezTo>
                  <a:cubicBezTo>
                    <a:pt x="2768981" y="1687703"/>
                    <a:pt x="2667508" y="1789049"/>
                    <a:pt x="2481961" y="1789430"/>
                  </a:cubicBezTo>
                  <a:cubicBezTo>
                    <a:pt x="2136013" y="1789811"/>
                    <a:pt x="1790319" y="1789430"/>
                    <a:pt x="1444371" y="1789684"/>
                  </a:cubicBezTo>
                  <a:close/>
                  <a:moveTo>
                    <a:pt x="299720" y="123698"/>
                  </a:moveTo>
                  <a:cubicBezTo>
                    <a:pt x="295529" y="120269"/>
                    <a:pt x="289052" y="113157"/>
                    <a:pt x="287528" y="114173"/>
                  </a:cubicBezTo>
                  <a:cubicBezTo>
                    <a:pt x="276733" y="121285"/>
                    <a:pt x="282448" y="127889"/>
                    <a:pt x="289687" y="133985"/>
                  </a:cubicBezTo>
                  <a:cubicBezTo>
                    <a:pt x="353060" y="291846"/>
                    <a:pt x="425577" y="446913"/>
                    <a:pt x="439166" y="619887"/>
                  </a:cubicBezTo>
                  <a:cubicBezTo>
                    <a:pt x="443357" y="673989"/>
                    <a:pt x="481457" y="665607"/>
                    <a:pt x="514985" y="662305"/>
                  </a:cubicBezTo>
                  <a:cubicBezTo>
                    <a:pt x="565404" y="657352"/>
                    <a:pt x="541782" y="621919"/>
                    <a:pt x="536321" y="598551"/>
                  </a:cubicBezTo>
                  <a:cubicBezTo>
                    <a:pt x="527558" y="561975"/>
                    <a:pt x="514223" y="526161"/>
                    <a:pt x="501523" y="490728"/>
                  </a:cubicBezTo>
                  <a:cubicBezTo>
                    <a:pt x="490982" y="461518"/>
                    <a:pt x="466471" y="424688"/>
                    <a:pt x="504571" y="407543"/>
                  </a:cubicBezTo>
                  <a:cubicBezTo>
                    <a:pt x="553085" y="385826"/>
                    <a:pt x="558038" y="438277"/>
                    <a:pt x="568960" y="466344"/>
                  </a:cubicBezTo>
                  <a:cubicBezTo>
                    <a:pt x="589153" y="518922"/>
                    <a:pt x="603758" y="573786"/>
                    <a:pt x="619633" y="628015"/>
                  </a:cubicBezTo>
                  <a:cubicBezTo>
                    <a:pt x="637794" y="689483"/>
                    <a:pt x="686689" y="658241"/>
                    <a:pt x="722249" y="660908"/>
                  </a:cubicBezTo>
                  <a:cubicBezTo>
                    <a:pt x="751586" y="663067"/>
                    <a:pt x="745236" y="639191"/>
                    <a:pt x="738632" y="620776"/>
                  </a:cubicBezTo>
                  <a:cubicBezTo>
                    <a:pt x="657987" y="397002"/>
                    <a:pt x="543306" y="203327"/>
                    <a:pt x="299466" y="123444"/>
                  </a:cubicBezTo>
                  <a:close/>
                  <a:moveTo>
                    <a:pt x="2688336" y="1003935"/>
                  </a:moveTo>
                  <a:cubicBezTo>
                    <a:pt x="2705481" y="923036"/>
                    <a:pt x="2644521" y="944372"/>
                    <a:pt x="2606040" y="944372"/>
                  </a:cubicBezTo>
                  <a:cubicBezTo>
                    <a:pt x="1836293" y="943483"/>
                    <a:pt x="1066419" y="943229"/>
                    <a:pt x="296672" y="943229"/>
                  </a:cubicBezTo>
                  <a:cubicBezTo>
                    <a:pt x="269113" y="943229"/>
                    <a:pt x="239141" y="935482"/>
                    <a:pt x="215519" y="958723"/>
                  </a:cubicBezTo>
                  <a:cubicBezTo>
                    <a:pt x="194310" y="1144778"/>
                    <a:pt x="197358" y="1331341"/>
                    <a:pt x="213741" y="1517015"/>
                  </a:cubicBezTo>
                  <a:cubicBezTo>
                    <a:pt x="227076" y="1669923"/>
                    <a:pt x="273558" y="1708658"/>
                    <a:pt x="425323" y="1708658"/>
                  </a:cubicBezTo>
                  <a:cubicBezTo>
                    <a:pt x="1107059" y="1709039"/>
                    <a:pt x="1788922" y="1708785"/>
                    <a:pt x="2470658" y="1708658"/>
                  </a:cubicBezTo>
                  <a:cubicBezTo>
                    <a:pt x="2619375" y="1708658"/>
                    <a:pt x="2687193" y="1648460"/>
                    <a:pt x="2691257" y="1498219"/>
                  </a:cubicBezTo>
                  <a:cubicBezTo>
                    <a:pt x="2695829" y="1333627"/>
                    <a:pt x="2689733" y="1168654"/>
                    <a:pt x="2688209" y="1003935"/>
                  </a:cubicBezTo>
                  <a:close/>
                  <a:moveTo>
                    <a:pt x="1457960" y="740918"/>
                  </a:moveTo>
                  <a:lnTo>
                    <a:pt x="1457960" y="740537"/>
                  </a:lnTo>
                  <a:cubicBezTo>
                    <a:pt x="1052068" y="740537"/>
                    <a:pt x="645922" y="740537"/>
                    <a:pt x="239903" y="740537"/>
                  </a:cubicBezTo>
                  <a:cubicBezTo>
                    <a:pt x="208280" y="740537"/>
                    <a:pt x="176276" y="740410"/>
                    <a:pt x="144907" y="743966"/>
                  </a:cubicBezTo>
                  <a:cubicBezTo>
                    <a:pt x="113538" y="747522"/>
                    <a:pt x="91440" y="766826"/>
                    <a:pt x="89916" y="799592"/>
                  </a:cubicBezTo>
                  <a:cubicBezTo>
                    <a:pt x="88138" y="833628"/>
                    <a:pt x="110998" y="852678"/>
                    <a:pt x="142113" y="856488"/>
                  </a:cubicBezTo>
                  <a:cubicBezTo>
                    <a:pt x="182880" y="861441"/>
                    <a:pt x="224028" y="862965"/>
                    <a:pt x="265176" y="863092"/>
                  </a:cubicBezTo>
                  <a:cubicBezTo>
                    <a:pt x="1074039" y="864235"/>
                    <a:pt x="1882902" y="865251"/>
                    <a:pt x="2691765" y="865632"/>
                  </a:cubicBezTo>
                  <a:cubicBezTo>
                    <a:pt x="2713355" y="865632"/>
                    <a:pt x="2734945" y="860806"/>
                    <a:pt x="2756154" y="856234"/>
                  </a:cubicBezTo>
                  <a:cubicBezTo>
                    <a:pt x="2786634" y="849757"/>
                    <a:pt x="2811399" y="834390"/>
                    <a:pt x="2807589" y="799084"/>
                  </a:cubicBezTo>
                  <a:cubicBezTo>
                    <a:pt x="2803779" y="762762"/>
                    <a:pt x="2778633" y="744093"/>
                    <a:pt x="2743073" y="741553"/>
                  </a:cubicBezTo>
                  <a:cubicBezTo>
                    <a:pt x="2720975" y="740029"/>
                    <a:pt x="2698623" y="740791"/>
                    <a:pt x="2676398" y="740791"/>
                  </a:cubicBezTo>
                  <a:cubicBezTo>
                    <a:pt x="2270506" y="740791"/>
                    <a:pt x="1864360" y="740791"/>
                    <a:pt x="1458341" y="740791"/>
                  </a:cubicBezTo>
                  <a:close/>
                  <a:moveTo>
                    <a:pt x="1741805" y="127381"/>
                  </a:moveTo>
                  <a:cubicBezTo>
                    <a:pt x="1710944" y="105156"/>
                    <a:pt x="1691132" y="129667"/>
                    <a:pt x="1671320" y="139573"/>
                  </a:cubicBezTo>
                  <a:cubicBezTo>
                    <a:pt x="1481074" y="233426"/>
                    <a:pt x="1367663" y="393065"/>
                    <a:pt x="1297813" y="587248"/>
                  </a:cubicBezTo>
                  <a:cubicBezTo>
                    <a:pt x="1289812" y="609600"/>
                    <a:pt x="1253871" y="647065"/>
                    <a:pt x="1303909" y="660908"/>
                  </a:cubicBezTo>
                  <a:cubicBezTo>
                    <a:pt x="1341755" y="671449"/>
                    <a:pt x="1385951" y="675513"/>
                    <a:pt x="1390523" y="609854"/>
                  </a:cubicBezTo>
                  <a:cubicBezTo>
                    <a:pt x="1394587" y="553085"/>
                    <a:pt x="1413764" y="498475"/>
                    <a:pt x="1443482" y="448691"/>
                  </a:cubicBezTo>
                  <a:cubicBezTo>
                    <a:pt x="1457198" y="425831"/>
                    <a:pt x="1474724" y="403352"/>
                    <a:pt x="1503426" y="421259"/>
                  </a:cubicBezTo>
                  <a:cubicBezTo>
                    <a:pt x="1525143" y="434721"/>
                    <a:pt x="1524127" y="459359"/>
                    <a:pt x="1510411" y="480441"/>
                  </a:cubicBezTo>
                  <a:cubicBezTo>
                    <a:pt x="1487551" y="515620"/>
                    <a:pt x="1474597" y="554482"/>
                    <a:pt x="1467358" y="595249"/>
                  </a:cubicBezTo>
                  <a:cubicBezTo>
                    <a:pt x="1462151" y="624205"/>
                    <a:pt x="1442593" y="663575"/>
                    <a:pt x="1498219" y="662686"/>
                  </a:cubicBezTo>
                  <a:cubicBezTo>
                    <a:pt x="1531747" y="662051"/>
                    <a:pt x="1580642" y="684403"/>
                    <a:pt x="1585976" y="622173"/>
                  </a:cubicBezTo>
                  <a:cubicBezTo>
                    <a:pt x="1600835" y="445770"/>
                    <a:pt x="1668018" y="285623"/>
                    <a:pt x="1741551" y="127508"/>
                  </a:cubicBezTo>
                  <a:close/>
                  <a:moveTo>
                    <a:pt x="2149221" y="653415"/>
                  </a:moveTo>
                  <a:cubicBezTo>
                    <a:pt x="2231517" y="685038"/>
                    <a:pt x="2266188" y="656336"/>
                    <a:pt x="2274570" y="579120"/>
                  </a:cubicBezTo>
                  <a:cubicBezTo>
                    <a:pt x="2280666" y="524637"/>
                    <a:pt x="2308479" y="477647"/>
                    <a:pt x="2342769" y="434975"/>
                  </a:cubicBezTo>
                  <a:cubicBezTo>
                    <a:pt x="2358136" y="415798"/>
                    <a:pt x="2377567" y="405130"/>
                    <a:pt x="2399538" y="423926"/>
                  </a:cubicBezTo>
                  <a:cubicBezTo>
                    <a:pt x="2416429" y="438404"/>
                    <a:pt x="2413381" y="458216"/>
                    <a:pt x="2403729" y="475869"/>
                  </a:cubicBezTo>
                  <a:cubicBezTo>
                    <a:pt x="2388616" y="503428"/>
                    <a:pt x="2366899" y="528955"/>
                    <a:pt x="2358517" y="558546"/>
                  </a:cubicBezTo>
                  <a:cubicBezTo>
                    <a:pt x="2349627" y="589788"/>
                    <a:pt x="2318893" y="626745"/>
                    <a:pt x="2346325" y="654558"/>
                  </a:cubicBezTo>
                  <a:cubicBezTo>
                    <a:pt x="2361057" y="669417"/>
                    <a:pt x="2401443" y="666750"/>
                    <a:pt x="2427605" y="660781"/>
                  </a:cubicBezTo>
                  <a:cubicBezTo>
                    <a:pt x="2468372" y="651637"/>
                    <a:pt x="2455164" y="609727"/>
                    <a:pt x="2462657" y="581787"/>
                  </a:cubicBezTo>
                  <a:cubicBezTo>
                    <a:pt x="2477262" y="526923"/>
                    <a:pt x="2488438" y="470916"/>
                    <a:pt x="2500884" y="415544"/>
                  </a:cubicBezTo>
                  <a:cubicBezTo>
                    <a:pt x="2524379" y="311785"/>
                    <a:pt x="2579370" y="219202"/>
                    <a:pt x="2618740" y="107315"/>
                  </a:cubicBezTo>
                  <a:cubicBezTo>
                    <a:pt x="2351913" y="209423"/>
                    <a:pt x="2222881" y="406908"/>
                    <a:pt x="2148967" y="653415"/>
                  </a:cubicBezTo>
                  <a:close/>
                  <a:moveTo>
                    <a:pt x="2111248" y="499872"/>
                  </a:moveTo>
                  <a:cubicBezTo>
                    <a:pt x="2205482" y="361061"/>
                    <a:pt x="2193925" y="329565"/>
                    <a:pt x="2028063" y="276987"/>
                  </a:cubicBezTo>
                  <a:cubicBezTo>
                    <a:pt x="2056384" y="352806"/>
                    <a:pt x="2083435" y="425323"/>
                    <a:pt x="2111248" y="499872"/>
                  </a:cubicBezTo>
                  <a:close/>
                  <a:moveTo>
                    <a:pt x="1237615" y="499872"/>
                  </a:moveTo>
                  <a:cubicBezTo>
                    <a:pt x="1330706" y="362204"/>
                    <a:pt x="1320419" y="332867"/>
                    <a:pt x="1157224" y="278003"/>
                  </a:cubicBezTo>
                  <a:cubicBezTo>
                    <a:pt x="1184529" y="353187"/>
                    <a:pt x="1209548" y="422529"/>
                    <a:pt x="1237615" y="499872"/>
                  </a:cubicBezTo>
                  <a:close/>
                  <a:moveTo>
                    <a:pt x="782955" y="507238"/>
                  </a:moveTo>
                  <a:cubicBezTo>
                    <a:pt x="812800" y="425196"/>
                    <a:pt x="839851" y="350901"/>
                    <a:pt x="869950" y="267970"/>
                  </a:cubicBezTo>
                  <a:cubicBezTo>
                    <a:pt x="754634" y="321564"/>
                    <a:pt x="725678" y="401320"/>
                    <a:pt x="782955" y="507238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782940" y="1593540"/>
            <a:ext cx="1719360" cy="2095200"/>
            <a:chOff x="0" y="0"/>
            <a:chExt cx="2292480" cy="2793600"/>
          </a:xfrm>
        </p:grpSpPr>
        <p:sp>
          <p:nvSpPr>
            <p:cNvPr id="13" name="Freeform 13"/>
            <p:cNvSpPr/>
            <p:nvPr/>
          </p:nvSpPr>
          <p:spPr>
            <a:xfrm>
              <a:off x="-76962" y="-762"/>
              <a:ext cx="2447798" cy="2794762"/>
            </a:xfrm>
            <a:custGeom>
              <a:avLst/>
              <a:gdLst/>
              <a:ahLst/>
              <a:cxnLst/>
              <a:rect l="l" t="t" r="r" b="b"/>
              <a:pathLst>
                <a:path w="2447798" h="2794762">
                  <a:moveTo>
                    <a:pt x="1221994" y="2794000"/>
                  </a:moveTo>
                  <a:cubicBezTo>
                    <a:pt x="968248" y="2794000"/>
                    <a:pt x="714502" y="2794762"/>
                    <a:pt x="460502" y="2794000"/>
                  </a:cubicBezTo>
                  <a:cubicBezTo>
                    <a:pt x="158877" y="2793111"/>
                    <a:pt x="0" y="2557780"/>
                    <a:pt x="113919" y="2276348"/>
                  </a:cubicBezTo>
                  <a:cubicBezTo>
                    <a:pt x="307340" y="1798574"/>
                    <a:pt x="503174" y="1321816"/>
                    <a:pt x="699770" y="845312"/>
                  </a:cubicBezTo>
                  <a:cubicBezTo>
                    <a:pt x="763016" y="692150"/>
                    <a:pt x="774700" y="540512"/>
                    <a:pt x="711073" y="384302"/>
                  </a:cubicBezTo>
                  <a:cubicBezTo>
                    <a:pt x="694436" y="343281"/>
                    <a:pt x="679577" y="315849"/>
                    <a:pt x="629666" y="307467"/>
                  </a:cubicBezTo>
                  <a:cubicBezTo>
                    <a:pt x="542163" y="292989"/>
                    <a:pt x="499491" y="231013"/>
                    <a:pt x="501650" y="144907"/>
                  </a:cubicBezTo>
                  <a:cubicBezTo>
                    <a:pt x="503555" y="63500"/>
                    <a:pt x="568706" y="3429"/>
                    <a:pt x="663448" y="2667"/>
                  </a:cubicBezTo>
                  <a:cubicBezTo>
                    <a:pt x="1037844" y="0"/>
                    <a:pt x="1412240" y="381"/>
                    <a:pt x="1786509" y="2286"/>
                  </a:cubicBezTo>
                  <a:cubicBezTo>
                    <a:pt x="1873377" y="2667"/>
                    <a:pt x="1929384" y="50927"/>
                    <a:pt x="1943100" y="138303"/>
                  </a:cubicBezTo>
                  <a:cubicBezTo>
                    <a:pt x="1955927" y="220218"/>
                    <a:pt x="1908048" y="288290"/>
                    <a:pt x="1813941" y="307467"/>
                  </a:cubicBezTo>
                  <a:cubicBezTo>
                    <a:pt x="1767840" y="316992"/>
                    <a:pt x="1750695" y="341757"/>
                    <a:pt x="1736344" y="377190"/>
                  </a:cubicBezTo>
                  <a:cubicBezTo>
                    <a:pt x="1675892" y="528701"/>
                    <a:pt x="1678178" y="680085"/>
                    <a:pt x="1740027" y="830580"/>
                  </a:cubicBezTo>
                  <a:cubicBezTo>
                    <a:pt x="1936496" y="1310259"/>
                    <a:pt x="2132711" y="1790192"/>
                    <a:pt x="2330196" y="2269617"/>
                  </a:cubicBezTo>
                  <a:cubicBezTo>
                    <a:pt x="2447798" y="2554859"/>
                    <a:pt x="2291842" y="2791714"/>
                    <a:pt x="1983232" y="2794000"/>
                  </a:cubicBezTo>
                  <a:cubicBezTo>
                    <a:pt x="1976882" y="2794000"/>
                    <a:pt x="1970405" y="2794000"/>
                    <a:pt x="1964182" y="2794000"/>
                  </a:cubicBezTo>
                  <a:cubicBezTo>
                    <a:pt x="1716659" y="2794000"/>
                    <a:pt x="1469263" y="2794000"/>
                    <a:pt x="1221740" y="2794000"/>
                  </a:cubicBezTo>
                  <a:close/>
                  <a:moveTo>
                    <a:pt x="861695" y="233807"/>
                  </a:moveTo>
                  <a:cubicBezTo>
                    <a:pt x="1168400" y="241427"/>
                    <a:pt x="1475359" y="244475"/>
                    <a:pt x="1782064" y="232410"/>
                  </a:cubicBezTo>
                  <a:cubicBezTo>
                    <a:pt x="1817370" y="233045"/>
                    <a:pt x="1846453" y="223647"/>
                    <a:pt x="1859026" y="186309"/>
                  </a:cubicBezTo>
                  <a:cubicBezTo>
                    <a:pt x="1884807" y="93091"/>
                    <a:pt x="1826768" y="75565"/>
                    <a:pt x="1755394" y="75438"/>
                  </a:cubicBezTo>
                  <a:cubicBezTo>
                    <a:pt x="1400683" y="74803"/>
                    <a:pt x="1045845" y="75819"/>
                    <a:pt x="691134" y="75438"/>
                  </a:cubicBezTo>
                  <a:cubicBezTo>
                    <a:pt x="630555" y="75438"/>
                    <a:pt x="576961" y="90932"/>
                    <a:pt x="578358" y="159639"/>
                  </a:cubicBezTo>
                  <a:cubicBezTo>
                    <a:pt x="579501" y="221615"/>
                    <a:pt x="627126" y="242697"/>
                    <a:pt x="686435" y="234569"/>
                  </a:cubicBezTo>
                  <a:cubicBezTo>
                    <a:pt x="744982" y="234442"/>
                    <a:pt x="803275" y="234188"/>
                    <a:pt x="861695" y="233934"/>
                  </a:cubicBezTo>
                  <a:close/>
                  <a:moveTo>
                    <a:pt x="331470" y="2002409"/>
                  </a:moveTo>
                  <a:cubicBezTo>
                    <a:pt x="547370" y="1908683"/>
                    <a:pt x="765683" y="1870329"/>
                    <a:pt x="995680" y="1955546"/>
                  </a:cubicBezTo>
                  <a:cubicBezTo>
                    <a:pt x="1186942" y="2026412"/>
                    <a:pt x="1196848" y="2014093"/>
                    <a:pt x="1205865" y="1808607"/>
                  </a:cubicBezTo>
                  <a:cubicBezTo>
                    <a:pt x="1209802" y="1715643"/>
                    <a:pt x="1194435" y="1674241"/>
                    <a:pt x="1084453" y="1665478"/>
                  </a:cubicBezTo>
                  <a:cubicBezTo>
                    <a:pt x="854456" y="1647317"/>
                    <a:pt x="721868" y="1516888"/>
                    <a:pt x="694817" y="1317371"/>
                  </a:cubicBezTo>
                  <a:cubicBezTo>
                    <a:pt x="680593" y="1211580"/>
                    <a:pt x="700913" y="1186307"/>
                    <a:pt x="804799" y="1175639"/>
                  </a:cubicBezTo>
                  <a:cubicBezTo>
                    <a:pt x="916305" y="1163955"/>
                    <a:pt x="1016127" y="1189736"/>
                    <a:pt x="1106424" y="1263904"/>
                  </a:cubicBezTo>
                  <a:cubicBezTo>
                    <a:pt x="1093978" y="1209802"/>
                    <a:pt x="1074928" y="1160399"/>
                    <a:pt x="1057783" y="1110488"/>
                  </a:cubicBezTo>
                  <a:cubicBezTo>
                    <a:pt x="957580" y="819023"/>
                    <a:pt x="1091692" y="553339"/>
                    <a:pt x="1359535" y="501523"/>
                  </a:cubicBezTo>
                  <a:cubicBezTo>
                    <a:pt x="1425321" y="488696"/>
                    <a:pt x="1450848" y="509778"/>
                    <a:pt x="1470660" y="567690"/>
                  </a:cubicBezTo>
                  <a:cubicBezTo>
                    <a:pt x="1540256" y="772160"/>
                    <a:pt x="1447165" y="958977"/>
                    <a:pt x="1209294" y="1068705"/>
                  </a:cubicBezTo>
                  <a:cubicBezTo>
                    <a:pt x="1150620" y="1095756"/>
                    <a:pt x="1139190" y="1118489"/>
                    <a:pt x="1162177" y="1179576"/>
                  </a:cubicBezTo>
                  <a:cubicBezTo>
                    <a:pt x="1251204" y="1416431"/>
                    <a:pt x="1303782" y="1661414"/>
                    <a:pt x="1271905" y="1915414"/>
                  </a:cubicBezTo>
                  <a:cubicBezTo>
                    <a:pt x="1261364" y="1999488"/>
                    <a:pt x="1290828" y="1992376"/>
                    <a:pt x="1351407" y="1985391"/>
                  </a:cubicBezTo>
                  <a:cubicBezTo>
                    <a:pt x="1605915" y="1955800"/>
                    <a:pt x="1859280" y="1870075"/>
                    <a:pt x="2130679" y="1979549"/>
                  </a:cubicBezTo>
                  <a:cubicBezTo>
                    <a:pt x="1989074" y="1635125"/>
                    <a:pt x="1860296" y="1308481"/>
                    <a:pt x="1720850" y="986536"/>
                  </a:cubicBezTo>
                  <a:cubicBezTo>
                    <a:pt x="1625981" y="767461"/>
                    <a:pt x="1567815" y="550672"/>
                    <a:pt x="1679067" y="318389"/>
                  </a:cubicBezTo>
                  <a:lnTo>
                    <a:pt x="767588" y="318389"/>
                  </a:lnTo>
                  <a:cubicBezTo>
                    <a:pt x="857885" y="522478"/>
                    <a:pt x="839978" y="712724"/>
                    <a:pt x="757428" y="906399"/>
                  </a:cubicBezTo>
                  <a:cubicBezTo>
                    <a:pt x="605028" y="1264539"/>
                    <a:pt x="461010" y="1626235"/>
                    <a:pt x="313690" y="1986534"/>
                  </a:cubicBezTo>
                  <a:cubicBezTo>
                    <a:pt x="313182" y="1993773"/>
                    <a:pt x="312547" y="2001266"/>
                    <a:pt x="312166" y="2008505"/>
                  </a:cubicBezTo>
                  <a:cubicBezTo>
                    <a:pt x="318643" y="2006346"/>
                    <a:pt x="325120" y="2004314"/>
                    <a:pt x="331597" y="2002155"/>
                  </a:cubicBezTo>
                  <a:close/>
                  <a:moveTo>
                    <a:pt x="1220978" y="2716276"/>
                  </a:moveTo>
                  <a:cubicBezTo>
                    <a:pt x="1471676" y="2716276"/>
                    <a:pt x="1722628" y="2716657"/>
                    <a:pt x="1973326" y="2716276"/>
                  </a:cubicBezTo>
                  <a:cubicBezTo>
                    <a:pt x="2238121" y="2715895"/>
                    <a:pt x="2353818" y="2546096"/>
                    <a:pt x="2258314" y="2297176"/>
                  </a:cubicBezTo>
                  <a:cubicBezTo>
                    <a:pt x="2239010" y="2246884"/>
                    <a:pt x="2213483" y="2198624"/>
                    <a:pt x="2196338" y="2147824"/>
                  </a:cubicBezTo>
                  <a:cubicBezTo>
                    <a:pt x="2178177" y="2094484"/>
                    <a:pt x="2141474" y="2068195"/>
                    <a:pt x="2091563" y="2047367"/>
                  </a:cubicBezTo>
                  <a:cubicBezTo>
                    <a:pt x="1934591" y="1981835"/>
                    <a:pt x="1774190" y="1995932"/>
                    <a:pt x="1614170" y="2023491"/>
                  </a:cubicBezTo>
                  <a:cubicBezTo>
                    <a:pt x="1369187" y="2065782"/>
                    <a:pt x="1129284" y="2095754"/>
                    <a:pt x="883158" y="2006473"/>
                  </a:cubicBezTo>
                  <a:cubicBezTo>
                    <a:pt x="741807" y="1955038"/>
                    <a:pt x="588391" y="1988566"/>
                    <a:pt x="444373" y="2039874"/>
                  </a:cubicBezTo>
                  <a:cubicBezTo>
                    <a:pt x="314579" y="2085975"/>
                    <a:pt x="228854" y="2162556"/>
                    <a:pt x="184150" y="2301621"/>
                  </a:cubicBezTo>
                  <a:cubicBezTo>
                    <a:pt x="103378" y="2552319"/>
                    <a:pt x="212217" y="2716149"/>
                    <a:pt x="478155" y="2716403"/>
                  </a:cubicBezTo>
                  <a:cubicBezTo>
                    <a:pt x="725805" y="2716530"/>
                    <a:pt x="973328" y="2716403"/>
                    <a:pt x="1220978" y="2716403"/>
                  </a:cubicBezTo>
                  <a:close/>
                  <a:moveTo>
                    <a:pt x="863854" y="1248918"/>
                  </a:moveTo>
                  <a:cubicBezTo>
                    <a:pt x="763778" y="1247394"/>
                    <a:pt x="753745" y="1260602"/>
                    <a:pt x="779272" y="1358900"/>
                  </a:cubicBezTo>
                  <a:cubicBezTo>
                    <a:pt x="815848" y="1499870"/>
                    <a:pt x="988441" y="1614551"/>
                    <a:pt x="1137412" y="1597660"/>
                  </a:cubicBezTo>
                  <a:cubicBezTo>
                    <a:pt x="1156843" y="1595374"/>
                    <a:pt x="1171321" y="1597152"/>
                    <a:pt x="1172718" y="1568069"/>
                  </a:cubicBezTo>
                  <a:cubicBezTo>
                    <a:pt x="1178687" y="1424178"/>
                    <a:pt x="1012698" y="1251077"/>
                    <a:pt x="863854" y="1248791"/>
                  </a:cubicBezTo>
                  <a:close/>
                  <a:moveTo>
                    <a:pt x="1106424" y="920369"/>
                  </a:moveTo>
                  <a:cubicBezTo>
                    <a:pt x="1134237" y="942467"/>
                    <a:pt x="1060831" y="1028827"/>
                    <a:pt x="1151382" y="1014857"/>
                  </a:cubicBezTo>
                  <a:cubicBezTo>
                    <a:pt x="1302639" y="991616"/>
                    <a:pt x="1426845" y="815213"/>
                    <a:pt x="1413510" y="664083"/>
                  </a:cubicBezTo>
                  <a:cubicBezTo>
                    <a:pt x="1405890" y="576072"/>
                    <a:pt x="1383411" y="562483"/>
                    <a:pt x="1298194" y="593725"/>
                  </a:cubicBezTo>
                  <a:cubicBezTo>
                    <a:pt x="1175893" y="638683"/>
                    <a:pt x="1109599" y="749046"/>
                    <a:pt x="1106170" y="920115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37580" y="5009040"/>
            <a:ext cx="2087100" cy="627480"/>
            <a:chOff x="0" y="0"/>
            <a:chExt cx="2782800" cy="836640"/>
          </a:xfrm>
        </p:grpSpPr>
        <p:sp>
          <p:nvSpPr>
            <p:cNvPr id="15" name="Freeform 15"/>
            <p:cNvSpPr/>
            <p:nvPr/>
          </p:nvSpPr>
          <p:spPr>
            <a:xfrm>
              <a:off x="-19812" y="0"/>
              <a:ext cx="2823210" cy="851281"/>
            </a:xfrm>
            <a:custGeom>
              <a:avLst/>
              <a:gdLst/>
              <a:ahLst/>
              <a:cxnLst/>
              <a:rect l="l" t="t" r="r" b="b"/>
              <a:pathLst>
                <a:path w="2823210" h="851281">
                  <a:moveTo>
                    <a:pt x="27305" y="829691"/>
                  </a:moveTo>
                  <a:cubicBezTo>
                    <a:pt x="15875" y="800862"/>
                    <a:pt x="15748" y="774065"/>
                    <a:pt x="40386" y="751586"/>
                  </a:cubicBezTo>
                  <a:cubicBezTo>
                    <a:pt x="122301" y="752348"/>
                    <a:pt x="205359" y="745363"/>
                    <a:pt x="286131" y="755650"/>
                  </a:cubicBezTo>
                  <a:cubicBezTo>
                    <a:pt x="389001" y="768858"/>
                    <a:pt x="431038" y="704723"/>
                    <a:pt x="478536" y="634492"/>
                  </a:cubicBezTo>
                  <a:cubicBezTo>
                    <a:pt x="526669" y="563245"/>
                    <a:pt x="465455" y="524764"/>
                    <a:pt x="440309" y="475361"/>
                  </a:cubicBezTo>
                  <a:cubicBezTo>
                    <a:pt x="423164" y="441833"/>
                    <a:pt x="396875" y="412877"/>
                    <a:pt x="379984" y="379095"/>
                  </a:cubicBezTo>
                  <a:cubicBezTo>
                    <a:pt x="347853" y="315468"/>
                    <a:pt x="315595" y="323215"/>
                    <a:pt x="265303" y="363601"/>
                  </a:cubicBezTo>
                  <a:cubicBezTo>
                    <a:pt x="194564" y="420497"/>
                    <a:pt x="133604" y="491744"/>
                    <a:pt x="45720" y="525272"/>
                  </a:cubicBezTo>
                  <a:cubicBezTo>
                    <a:pt x="16637" y="486410"/>
                    <a:pt x="34671" y="449834"/>
                    <a:pt x="50419" y="412877"/>
                  </a:cubicBezTo>
                  <a:cubicBezTo>
                    <a:pt x="138049" y="388620"/>
                    <a:pt x="189484" y="313436"/>
                    <a:pt x="259334" y="264287"/>
                  </a:cubicBezTo>
                  <a:cubicBezTo>
                    <a:pt x="270383" y="256413"/>
                    <a:pt x="272669" y="245237"/>
                    <a:pt x="268605" y="231267"/>
                  </a:cubicBezTo>
                  <a:cubicBezTo>
                    <a:pt x="253746" y="178943"/>
                    <a:pt x="109982" y="84836"/>
                    <a:pt x="46101" y="86360"/>
                  </a:cubicBezTo>
                  <a:cubicBezTo>
                    <a:pt x="0" y="9144"/>
                    <a:pt x="48641" y="0"/>
                    <a:pt x="108585" y="0"/>
                  </a:cubicBezTo>
                  <a:cubicBezTo>
                    <a:pt x="295402" y="0"/>
                    <a:pt x="482473" y="762"/>
                    <a:pt x="669417" y="762"/>
                  </a:cubicBezTo>
                  <a:cubicBezTo>
                    <a:pt x="1335024" y="762"/>
                    <a:pt x="2000377" y="762"/>
                    <a:pt x="2665984" y="762"/>
                  </a:cubicBezTo>
                  <a:cubicBezTo>
                    <a:pt x="2691257" y="762"/>
                    <a:pt x="2716657" y="1651"/>
                    <a:pt x="2741930" y="2413"/>
                  </a:cubicBezTo>
                  <a:cubicBezTo>
                    <a:pt x="2811780" y="4572"/>
                    <a:pt x="2817876" y="34671"/>
                    <a:pt x="2777744" y="84709"/>
                  </a:cubicBezTo>
                  <a:cubicBezTo>
                    <a:pt x="2679827" y="84709"/>
                    <a:pt x="2581910" y="84074"/>
                    <a:pt x="2483866" y="84836"/>
                  </a:cubicBezTo>
                  <a:cubicBezTo>
                    <a:pt x="2456688" y="85090"/>
                    <a:pt x="2427732" y="80264"/>
                    <a:pt x="2422525" y="123952"/>
                  </a:cubicBezTo>
                  <a:cubicBezTo>
                    <a:pt x="2409952" y="228981"/>
                    <a:pt x="2484247" y="352425"/>
                    <a:pt x="2590165" y="394843"/>
                  </a:cubicBezTo>
                  <a:cubicBezTo>
                    <a:pt x="2610866" y="199898"/>
                    <a:pt x="2630932" y="173990"/>
                    <a:pt x="2781935" y="146050"/>
                  </a:cubicBezTo>
                  <a:cubicBezTo>
                    <a:pt x="2823083" y="182499"/>
                    <a:pt x="2791841" y="208026"/>
                    <a:pt x="2768854" y="234696"/>
                  </a:cubicBezTo>
                  <a:cubicBezTo>
                    <a:pt x="2713863" y="244475"/>
                    <a:pt x="2677033" y="267081"/>
                    <a:pt x="2683510" y="333248"/>
                  </a:cubicBezTo>
                  <a:cubicBezTo>
                    <a:pt x="2690368" y="403606"/>
                    <a:pt x="2656840" y="490474"/>
                    <a:pt x="2767076" y="511429"/>
                  </a:cubicBezTo>
                  <a:cubicBezTo>
                    <a:pt x="2786634" y="539115"/>
                    <a:pt x="2823210" y="563626"/>
                    <a:pt x="2783459" y="602107"/>
                  </a:cubicBezTo>
                  <a:cubicBezTo>
                    <a:pt x="2735707" y="597535"/>
                    <a:pt x="2687066" y="577342"/>
                    <a:pt x="2645156" y="623443"/>
                  </a:cubicBezTo>
                  <a:cubicBezTo>
                    <a:pt x="2558923" y="718566"/>
                    <a:pt x="2465959" y="718947"/>
                    <a:pt x="2352040" y="661416"/>
                  </a:cubicBezTo>
                  <a:cubicBezTo>
                    <a:pt x="2234565" y="601980"/>
                    <a:pt x="2207895" y="621792"/>
                    <a:pt x="2150110" y="752856"/>
                  </a:cubicBezTo>
                  <a:cubicBezTo>
                    <a:pt x="2329561" y="752856"/>
                    <a:pt x="2506091" y="753237"/>
                    <a:pt x="2682748" y="752729"/>
                  </a:cubicBezTo>
                  <a:cubicBezTo>
                    <a:pt x="2728849" y="752729"/>
                    <a:pt x="2775712" y="748919"/>
                    <a:pt x="2768473" y="817880"/>
                  </a:cubicBezTo>
                  <a:cubicBezTo>
                    <a:pt x="2705481" y="851281"/>
                    <a:pt x="2638171" y="830453"/>
                    <a:pt x="2573401" y="830453"/>
                  </a:cubicBezTo>
                  <a:cubicBezTo>
                    <a:pt x="1724533" y="831596"/>
                    <a:pt x="875919" y="830072"/>
                    <a:pt x="27178" y="829310"/>
                  </a:cubicBezTo>
                  <a:close/>
                  <a:moveTo>
                    <a:pt x="800481" y="683133"/>
                  </a:moveTo>
                  <a:cubicBezTo>
                    <a:pt x="807720" y="688721"/>
                    <a:pt x="814959" y="694436"/>
                    <a:pt x="822198" y="699897"/>
                  </a:cubicBezTo>
                  <a:lnTo>
                    <a:pt x="821563" y="699516"/>
                  </a:lnTo>
                  <a:cubicBezTo>
                    <a:pt x="829056" y="715010"/>
                    <a:pt x="841883" y="721487"/>
                    <a:pt x="858520" y="721487"/>
                  </a:cubicBezTo>
                  <a:lnTo>
                    <a:pt x="858139" y="721487"/>
                  </a:lnTo>
                  <a:cubicBezTo>
                    <a:pt x="887222" y="764159"/>
                    <a:pt x="913130" y="739267"/>
                    <a:pt x="939419" y="717804"/>
                  </a:cubicBezTo>
                  <a:lnTo>
                    <a:pt x="938530" y="718439"/>
                  </a:lnTo>
                  <a:cubicBezTo>
                    <a:pt x="954532" y="717804"/>
                    <a:pt x="969137" y="714756"/>
                    <a:pt x="977900" y="699389"/>
                  </a:cubicBezTo>
                  <a:lnTo>
                    <a:pt x="976884" y="700151"/>
                  </a:lnTo>
                  <a:cubicBezTo>
                    <a:pt x="994156" y="700151"/>
                    <a:pt x="1009269" y="695452"/>
                    <a:pt x="1019937" y="680720"/>
                  </a:cubicBezTo>
                  <a:cubicBezTo>
                    <a:pt x="1024890" y="681482"/>
                    <a:pt x="1029081" y="680085"/>
                    <a:pt x="1032510" y="676529"/>
                  </a:cubicBezTo>
                  <a:cubicBezTo>
                    <a:pt x="1096899" y="663194"/>
                    <a:pt x="1141222" y="626745"/>
                    <a:pt x="1163193" y="564134"/>
                  </a:cubicBezTo>
                  <a:cubicBezTo>
                    <a:pt x="1167384" y="561467"/>
                    <a:pt x="1169416" y="557911"/>
                    <a:pt x="1169416" y="552831"/>
                  </a:cubicBezTo>
                  <a:cubicBezTo>
                    <a:pt x="1191133" y="530479"/>
                    <a:pt x="1212596" y="508000"/>
                    <a:pt x="1210310" y="463423"/>
                  </a:cubicBezTo>
                  <a:cubicBezTo>
                    <a:pt x="1067054" y="477139"/>
                    <a:pt x="924052" y="442976"/>
                    <a:pt x="782447" y="481965"/>
                  </a:cubicBezTo>
                  <a:cubicBezTo>
                    <a:pt x="734314" y="508889"/>
                    <a:pt x="668020" y="532892"/>
                    <a:pt x="658241" y="582930"/>
                  </a:cubicBezTo>
                  <a:cubicBezTo>
                    <a:pt x="650875" y="621665"/>
                    <a:pt x="719201" y="641223"/>
                    <a:pt x="759206" y="662051"/>
                  </a:cubicBezTo>
                  <a:cubicBezTo>
                    <a:pt x="769874" y="675005"/>
                    <a:pt x="781812" y="685546"/>
                    <a:pt x="800354" y="683895"/>
                  </a:cubicBezTo>
                  <a:lnTo>
                    <a:pt x="800354" y="683006"/>
                  </a:lnTo>
                  <a:close/>
                  <a:moveTo>
                    <a:pt x="1601597" y="84074"/>
                  </a:moveTo>
                  <a:cubicBezTo>
                    <a:pt x="1384300" y="89281"/>
                    <a:pt x="1442974" y="48387"/>
                    <a:pt x="1379474" y="266573"/>
                  </a:cubicBezTo>
                  <a:cubicBezTo>
                    <a:pt x="1356360" y="346075"/>
                    <a:pt x="1336294" y="423926"/>
                    <a:pt x="1397889" y="509143"/>
                  </a:cubicBezTo>
                  <a:cubicBezTo>
                    <a:pt x="1513332" y="668655"/>
                    <a:pt x="1506220" y="673735"/>
                    <a:pt x="1675257" y="570865"/>
                  </a:cubicBezTo>
                  <a:cubicBezTo>
                    <a:pt x="1798574" y="495935"/>
                    <a:pt x="1842643" y="387731"/>
                    <a:pt x="1807464" y="246253"/>
                  </a:cubicBezTo>
                  <a:cubicBezTo>
                    <a:pt x="1780667" y="138176"/>
                    <a:pt x="1711960" y="84074"/>
                    <a:pt x="1601343" y="84074"/>
                  </a:cubicBezTo>
                  <a:close/>
                  <a:moveTo>
                    <a:pt x="1040130" y="82677"/>
                  </a:moveTo>
                  <a:cubicBezTo>
                    <a:pt x="1040130" y="82677"/>
                    <a:pt x="1040130" y="81915"/>
                    <a:pt x="1040130" y="81788"/>
                  </a:cubicBezTo>
                  <a:cubicBezTo>
                    <a:pt x="970407" y="81788"/>
                    <a:pt x="900303" y="85979"/>
                    <a:pt x="830961" y="80645"/>
                  </a:cubicBezTo>
                  <a:cubicBezTo>
                    <a:pt x="752475" y="74549"/>
                    <a:pt x="742188" y="99314"/>
                    <a:pt x="762762" y="172466"/>
                  </a:cubicBezTo>
                  <a:cubicBezTo>
                    <a:pt x="822706" y="385699"/>
                    <a:pt x="819277" y="390017"/>
                    <a:pt x="1036701" y="386969"/>
                  </a:cubicBezTo>
                  <a:cubicBezTo>
                    <a:pt x="1329309" y="382778"/>
                    <a:pt x="1246759" y="440182"/>
                    <a:pt x="1327785" y="149606"/>
                  </a:cubicBezTo>
                  <a:cubicBezTo>
                    <a:pt x="1342009" y="98552"/>
                    <a:pt x="1331976" y="80010"/>
                    <a:pt x="1277874" y="81915"/>
                  </a:cubicBezTo>
                  <a:cubicBezTo>
                    <a:pt x="1198626" y="84582"/>
                    <a:pt x="1119378" y="82677"/>
                    <a:pt x="1040130" y="82677"/>
                  </a:cubicBezTo>
                  <a:close/>
                  <a:moveTo>
                    <a:pt x="2095246" y="84455"/>
                  </a:moveTo>
                  <a:cubicBezTo>
                    <a:pt x="2095246" y="84455"/>
                    <a:pt x="2095246" y="84201"/>
                    <a:pt x="2095246" y="84074"/>
                  </a:cubicBezTo>
                  <a:cubicBezTo>
                    <a:pt x="2035048" y="84074"/>
                    <a:pt x="1974850" y="84836"/>
                    <a:pt x="1914652" y="83947"/>
                  </a:cubicBezTo>
                  <a:cubicBezTo>
                    <a:pt x="1871980" y="83185"/>
                    <a:pt x="1849120" y="90805"/>
                    <a:pt x="1864741" y="143764"/>
                  </a:cubicBezTo>
                  <a:cubicBezTo>
                    <a:pt x="1887093" y="219456"/>
                    <a:pt x="1902206" y="297180"/>
                    <a:pt x="1917700" y="374650"/>
                  </a:cubicBezTo>
                  <a:cubicBezTo>
                    <a:pt x="1928495" y="429006"/>
                    <a:pt x="1956181" y="438150"/>
                    <a:pt x="2006092" y="422910"/>
                  </a:cubicBezTo>
                  <a:cubicBezTo>
                    <a:pt x="2078609" y="400812"/>
                    <a:pt x="2153158" y="385699"/>
                    <a:pt x="2226437" y="366141"/>
                  </a:cubicBezTo>
                  <a:cubicBezTo>
                    <a:pt x="2390394" y="322453"/>
                    <a:pt x="2382393" y="354838"/>
                    <a:pt x="2349627" y="175768"/>
                  </a:cubicBezTo>
                  <a:cubicBezTo>
                    <a:pt x="2336927" y="105791"/>
                    <a:pt x="2309114" y="76073"/>
                    <a:pt x="2237613" y="83566"/>
                  </a:cubicBezTo>
                  <a:cubicBezTo>
                    <a:pt x="2190623" y="88519"/>
                    <a:pt x="2142617" y="84582"/>
                    <a:pt x="2095119" y="84582"/>
                  </a:cubicBezTo>
                  <a:close/>
                  <a:moveTo>
                    <a:pt x="267081" y="84201"/>
                  </a:moveTo>
                  <a:cubicBezTo>
                    <a:pt x="263017" y="91694"/>
                    <a:pt x="258953" y="98933"/>
                    <a:pt x="254889" y="106299"/>
                  </a:cubicBezTo>
                  <a:cubicBezTo>
                    <a:pt x="378333" y="198755"/>
                    <a:pt x="446532" y="332232"/>
                    <a:pt x="525526" y="456819"/>
                  </a:cubicBezTo>
                  <a:cubicBezTo>
                    <a:pt x="563245" y="516255"/>
                    <a:pt x="585724" y="519938"/>
                    <a:pt x="647065" y="479933"/>
                  </a:cubicBezTo>
                  <a:cubicBezTo>
                    <a:pt x="726694" y="428244"/>
                    <a:pt x="757174" y="380873"/>
                    <a:pt x="714248" y="290195"/>
                  </a:cubicBezTo>
                  <a:cubicBezTo>
                    <a:pt x="691642" y="242570"/>
                    <a:pt x="683387" y="187071"/>
                    <a:pt x="673862" y="134366"/>
                  </a:cubicBezTo>
                  <a:cubicBezTo>
                    <a:pt x="666369" y="94107"/>
                    <a:pt x="644779" y="83439"/>
                    <a:pt x="607949" y="83693"/>
                  </a:cubicBezTo>
                  <a:cubicBezTo>
                    <a:pt x="494411" y="84582"/>
                    <a:pt x="380746" y="84074"/>
                    <a:pt x="266954" y="84074"/>
                  </a:cubicBezTo>
                  <a:close/>
                  <a:moveTo>
                    <a:pt x="1758188" y="620903"/>
                  </a:moveTo>
                  <a:cubicBezTo>
                    <a:pt x="1844040" y="659384"/>
                    <a:pt x="1921256" y="693674"/>
                    <a:pt x="1998345" y="728345"/>
                  </a:cubicBezTo>
                  <a:cubicBezTo>
                    <a:pt x="2018538" y="737489"/>
                    <a:pt x="2035429" y="732536"/>
                    <a:pt x="2049526" y="717042"/>
                  </a:cubicBezTo>
                  <a:cubicBezTo>
                    <a:pt x="2131187" y="626872"/>
                    <a:pt x="2212721" y="536448"/>
                    <a:pt x="2294255" y="446151"/>
                  </a:cubicBezTo>
                  <a:cubicBezTo>
                    <a:pt x="2109089" y="481203"/>
                    <a:pt x="1923415" y="495554"/>
                    <a:pt x="1758061" y="620903"/>
                  </a:cubicBezTo>
                  <a:close/>
                  <a:moveTo>
                    <a:pt x="1110742" y="753618"/>
                  </a:moveTo>
                  <a:cubicBezTo>
                    <a:pt x="1139063" y="753618"/>
                    <a:pt x="1167892" y="756793"/>
                    <a:pt x="1195705" y="752983"/>
                  </a:cubicBezTo>
                  <a:cubicBezTo>
                    <a:pt x="1271651" y="742061"/>
                    <a:pt x="1381760" y="795909"/>
                    <a:pt x="1415669" y="724789"/>
                  </a:cubicBezTo>
                  <a:cubicBezTo>
                    <a:pt x="1443482" y="666623"/>
                    <a:pt x="1351915" y="592201"/>
                    <a:pt x="1315466" y="524002"/>
                  </a:cubicBezTo>
                  <a:cubicBezTo>
                    <a:pt x="1313561" y="520573"/>
                    <a:pt x="1305179" y="520319"/>
                    <a:pt x="1298702" y="518541"/>
                  </a:cubicBezTo>
                  <a:cubicBezTo>
                    <a:pt x="1256411" y="548894"/>
                    <a:pt x="1242695" y="600710"/>
                    <a:pt x="1213231" y="640715"/>
                  </a:cubicBezTo>
                  <a:cubicBezTo>
                    <a:pt x="1183132" y="681482"/>
                    <a:pt x="1150747" y="716534"/>
                    <a:pt x="1110996" y="753745"/>
                  </a:cubicBezTo>
                  <a:close/>
                  <a:moveTo>
                    <a:pt x="2624201" y="533654"/>
                  </a:moveTo>
                  <a:cubicBezTo>
                    <a:pt x="2434717" y="387350"/>
                    <a:pt x="2411222" y="389382"/>
                    <a:pt x="2319401" y="556133"/>
                  </a:cubicBezTo>
                  <a:cubicBezTo>
                    <a:pt x="2435860" y="613410"/>
                    <a:pt x="2537460" y="605917"/>
                    <a:pt x="2624201" y="533654"/>
                  </a:cubicBezTo>
                  <a:close/>
                  <a:moveTo>
                    <a:pt x="1844167" y="750189"/>
                  </a:moveTo>
                  <a:cubicBezTo>
                    <a:pt x="1662049" y="656590"/>
                    <a:pt x="1636141" y="657987"/>
                    <a:pt x="1566418" y="750189"/>
                  </a:cubicBezTo>
                  <a:lnTo>
                    <a:pt x="1844167" y="750189"/>
                  </a:lnTo>
                  <a:close/>
                  <a:moveTo>
                    <a:pt x="726948" y="751459"/>
                  </a:moveTo>
                  <a:cubicBezTo>
                    <a:pt x="572643" y="623951"/>
                    <a:pt x="556260" y="624713"/>
                    <a:pt x="515747" y="751459"/>
                  </a:cubicBezTo>
                  <a:lnTo>
                    <a:pt x="726948" y="751459"/>
                  </a:ln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127220" y="4176900"/>
            <a:ext cx="1757700" cy="2195640"/>
            <a:chOff x="0" y="0"/>
            <a:chExt cx="2343600" cy="2927520"/>
          </a:xfrm>
        </p:grpSpPr>
        <p:sp>
          <p:nvSpPr>
            <p:cNvPr id="17" name="Freeform 17"/>
            <p:cNvSpPr/>
            <p:nvPr/>
          </p:nvSpPr>
          <p:spPr>
            <a:xfrm>
              <a:off x="-14605" y="-11176"/>
              <a:ext cx="2367280" cy="2939796"/>
            </a:xfrm>
            <a:custGeom>
              <a:avLst/>
              <a:gdLst/>
              <a:ahLst/>
              <a:cxnLst/>
              <a:rect l="l" t="t" r="r" b="b"/>
              <a:pathLst>
                <a:path w="2367280" h="2939796">
                  <a:moveTo>
                    <a:pt x="1185799" y="2938145"/>
                  </a:moveTo>
                  <a:cubicBezTo>
                    <a:pt x="979551" y="2938145"/>
                    <a:pt x="773176" y="2938907"/>
                    <a:pt x="567055" y="2937891"/>
                  </a:cubicBezTo>
                  <a:cubicBezTo>
                    <a:pt x="407289" y="2937002"/>
                    <a:pt x="343789" y="2872867"/>
                    <a:pt x="334899" y="2715133"/>
                  </a:cubicBezTo>
                  <a:cubicBezTo>
                    <a:pt x="309372" y="2265299"/>
                    <a:pt x="281559" y="1815846"/>
                    <a:pt x="256413" y="1366139"/>
                  </a:cubicBezTo>
                  <a:cubicBezTo>
                    <a:pt x="253873" y="1322451"/>
                    <a:pt x="238506" y="1300988"/>
                    <a:pt x="198501" y="1280922"/>
                  </a:cubicBezTo>
                  <a:cubicBezTo>
                    <a:pt x="66421" y="1215009"/>
                    <a:pt x="0" y="1093597"/>
                    <a:pt x="17272" y="965581"/>
                  </a:cubicBezTo>
                  <a:cubicBezTo>
                    <a:pt x="35941" y="827278"/>
                    <a:pt x="125857" y="731139"/>
                    <a:pt x="275590" y="698500"/>
                  </a:cubicBezTo>
                  <a:cubicBezTo>
                    <a:pt x="310642" y="690880"/>
                    <a:pt x="330962" y="680593"/>
                    <a:pt x="344932" y="647573"/>
                  </a:cubicBezTo>
                  <a:cubicBezTo>
                    <a:pt x="360299" y="611378"/>
                    <a:pt x="391795" y="586613"/>
                    <a:pt x="427736" y="572897"/>
                  </a:cubicBezTo>
                  <a:cubicBezTo>
                    <a:pt x="465455" y="558419"/>
                    <a:pt x="490601" y="540258"/>
                    <a:pt x="500126" y="496697"/>
                  </a:cubicBezTo>
                  <a:cubicBezTo>
                    <a:pt x="511048" y="447167"/>
                    <a:pt x="552069" y="401193"/>
                    <a:pt x="597408" y="403352"/>
                  </a:cubicBezTo>
                  <a:cubicBezTo>
                    <a:pt x="707898" y="408305"/>
                    <a:pt x="784987" y="326009"/>
                    <a:pt x="884428" y="310769"/>
                  </a:cubicBezTo>
                  <a:cubicBezTo>
                    <a:pt x="924941" y="304546"/>
                    <a:pt x="923290" y="281432"/>
                    <a:pt x="930910" y="253619"/>
                  </a:cubicBezTo>
                  <a:cubicBezTo>
                    <a:pt x="969391" y="112522"/>
                    <a:pt x="1076833" y="26035"/>
                    <a:pt x="1226185" y="12446"/>
                  </a:cubicBezTo>
                  <a:cubicBezTo>
                    <a:pt x="1363345" y="0"/>
                    <a:pt x="1496822" y="77597"/>
                    <a:pt x="1553972" y="209042"/>
                  </a:cubicBezTo>
                  <a:cubicBezTo>
                    <a:pt x="1568069" y="241427"/>
                    <a:pt x="1577213" y="258953"/>
                    <a:pt x="1618361" y="260477"/>
                  </a:cubicBezTo>
                  <a:cubicBezTo>
                    <a:pt x="1728216" y="264287"/>
                    <a:pt x="1814576" y="309118"/>
                    <a:pt x="1846326" y="424180"/>
                  </a:cubicBezTo>
                  <a:cubicBezTo>
                    <a:pt x="1854708" y="454279"/>
                    <a:pt x="1868805" y="457962"/>
                    <a:pt x="1899666" y="459486"/>
                  </a:cubicBezTo>
                  <a:cubicBezTo>
                    <a:pt x="2037969" y="465709"/>
                    <a:pt x="2091055" y="515366"/>
                    <a:pt x="2097532" y="647573"/>
                  </a:cubicBezTo>
                  <a:cubicBezTo>
                    <a:pt x="2099691" y="689483"/>
                    <a:pt x="2116582" y="700405"/>
                    <a:pt x="2149348" y="711962"/>
                  </a:cubicBezTo>
                  <a:cubicBezTo>
                    <a:pt x="2275078" y="756793"/>
                    <a:pt x="2347087" y="846709"/>
                    <a:pt x="2356993" y="980059"/>
                  </a:cubicBezTo>
                  <a:cubicBezTo>
                    <a:pt x="2367280" y="1118362"/>
                    <a:pt x="2304288" y="1220851"/>
                    <a:pt x="2181733" y="1279525"/>
                  </a:cubicBezTo>
                  <a:cubicBezTo>
                    <a:pt x="2135632" y="1301623"/>
                    <a:pt x="2125599" y="1327023"/>
                    <a:pt x="2123059" y="1371727"/>
                  </a:cubicBezTo>
                  <a:cubicBezTo>
                    <a:pt x="2099691" y="1780159"/>
                    <a:pt x="2074164" y="2188718"/>
                    <a:pt x="2049145" y="2597150"/>
                  </a:cubicBezTo>
                  <a:cubicBezTo>
                    <a:pt x="2046224" y="2644648"/>
                    <a:pt x="2043049" y="2692273"/>
                    <a:pt x="2038477" y="2739517"/>
                  </a:cubicBezTo>
                  <a:cubicBezTo>
                    <a:pt x="2025142" y="2876296"/>
                    <a:pt x="1961515" y="2936875"/>
                    <a:pt x="1823212" y="2938018"/>
                  </a:cubicBezTo>
                  <a:cubicBezTo>
                    <a:pt x="1610614" y="2939796"/>
                    <a:pt x="1398016" y="2938399"/>
                    <a:pt x="1185418" y="2938399"/>
                  </a:cubicBezTo>
                  <a:lnTo>
                    <a:pt x="1185418" y="2938780"/>
                  </a:lnTo>
                  <a:close/>
                  <a:moveTo>
                    <a:pt x="1190625" y="1308354"/>
                  </a:moveTo>
                  <a:cubicBezTo>
                    <a:pt x="936752" y="1308354"/>
                    <a:pt x="682752" y="1310894"/>
                    <a:pt x="429006" y="1306830"/>
                  </a:cubicBezTo>
                  <a:cubicBezTo>
                    <a:pt x="353822" y="1305687"/>
                    <a:pt x="326009" y="1317879"/>
                    <a:pt x="332105" y="1404239"/>
                  </a:cubicBezTo>
                  <a:cubicBezTo>
                    <a:pt x="362712" y="1834642"/>
                    <a:pt x="385953" y="2265553"/>
                    <a:pt x="410972" y="2696337"/>
                  </a:cubicBezTo>
                  <a:cubicBezTo>
                    <a:pt x="419227" y="2836545"/>
                    <a:pt x="443103" y="2861310"/>
                    <a:pt x="582803" y="2861310"/>
                  </a:cubicBezTo>
                  <a:cubicBezTo>
                    <a:pt x="976376" y="2861437"/>
                    <a:pt x="1369949" y="2860675"/>
                    <a:pt x="1763268" y="2861310"/>
                  </a:cubicBezTo>
                  <a:cubicBezTo>
                    <a:pt x="1937893" y="2861437"/>
                    <a:pt x="1957705" y="2846959"/>
                    <a:pt x="1968373" y="2678430"/>
                  </a:cubicBezTo>
                  <a:cubicBezTo>
                    <a:pt x="1995551" y="2247900"/>
                    <a:pt x="2019173" y="1816862"/>
                    <a:pt x="2047621" y="1386586"/>
                  </a:cubicBezTo>
                  <a:cubicBezTo>
                    <a:pt x="2051812" y="1321943"/>
                    <a:pt x="2033524" y="1306576"/>
                    <a:pt x="1971040" y="1307338"/>
                  </a:cubicBezTo>
                  <a:cubicBezTo>
                    <a:pt x="1710817" y="1310513"/>
                    <a:pt x="1450594" y="1308608"/>
                    <a:pt x="1190371" y="1308608"/>
                  </a:cubicBezTo>
                  <a:close/>
                  <a:moveTo>
                    <a:pt x="1186180" y="1232027"/>
                  </a:moveTo>
                  <a:lnTo>
                    <a:pt x="1186180" y="1232535"/>
                  </a:lnTo>
                  <a:cubicBezTo>
                    <a:pt x="1468628" y="1232535"/>
                    <a:pt x="1751203" y="1233678"/>
                    <a:pt x="2033651" y="1232027"/>
                  </a:cubicBezTo>
                  <a:cubicBezTo>
                    <a:pt x="2183892" y="1231138"/>
                    <a:pt x="2281428" y="1137285"/>
                    <a:pt x="2280158" y="1001522"/>
                  </a:cubicBezTo>
                  <a:cubicBezTo>
                    <a:pt x="2278761" y="866394"/>
                    <a:pt x="2179574" y="772160"/>
                    <a:pt x="2030984" y="771779"/>
                  </a:cubicBezTo>
                  <a:cubicBezTo>
                    <a:pt x="1469263" y="770636"/>
                    <a:pt x="907415" y="770890"/>
                    <a:pt x="345567" y="771779"/>
                  </a:cubicBezTo>
                  <a:cubicBezTo>
                    <a:pt x="198120" y="771906"/>
                    <a:pt x="92456" y="869315"/>
                    <a:pt x="92075" y="999236"/>
                  </a:cubicBezTo>
                  <a:cubicBezTo>
                    <a:pt x="91694" y="1138555"/>
                    <a:pt x="194183" y="1231900"/>
                    <a:pt x="348234" y="1231900"/>
                  </a:cubicBezTo>
                  <a:cubicBezTo>
                    <a:pt x="627507" y="1232027"/>
                    <a:pt x="906907" y="1231900"/>
                    <a:pt x="1186180" y="1231900"/>
                  </a:cubicBezTo>
                  <a:close/>
                  <a:moveTo>
                    <a:pt x="429895" y="693547"/>
                  </a:moveTo>
                  <a:cubicBezTo>
                    <a:pt x="480187" y="693547"/>
                    <a:pt x="522986" y="693547"/>
                    <a:pt x="566039" y="693547"/>
                  </a:cubicBezTo>
                  <a:cubicBezTo>
                    <a:pt x="873252" y="693547"/>
                    <a:pt x="1180719" y="693166"/>
                    <a:pt x="1488059" y="693166"/>
                  </a:cubicBezTo>
                  <a:cubicBezTo>
                    <a:pt x="1637030" y="693166"/>
                    <a:pt x="1786001" y="694055"/>
                    <a:pt x="1934718" y="693166"/>
                  </a:cubicBezTo>
                  <a:cubicBezTo>
                    <a:pt x="1969389" y="692912"/>
                    <a:pt x="2017014" y="708279"/>
                    <a:pt x="2018665" y="646430"/>
                  </a:cubicBezTo>
                  <a:cubicBezTo>
                    <a:pt x="2020189" y="593090"/>
                    <a:pt x="1999996" y="552704"/>
                    <a:pt x="1944243" y="540893"/>
                  </a:cubicBezTo>
                  <a:cubicBezTo>
                    <a:pt x="1909572" y="533400"/>
                    <a:pt x="1874393" y="537083"/>
                    <a:pt x="1843278" y="556387"/>
                  </a:cubicBezTo>
                  <a:cubicBezTo>
                    <a:pt x="1780667" y="595122"/>
                    <a:pt x="1757553" y="580771"/>
                    <a:pt x="1766189" y="505714"/>
                  </a:cubicBezTo>
                  <a:cubicBezTo>
                    <a:pt x="1779651" y="386842"/>
                    <a:pt x="1707769" y="319405"/>
                    <a:pt x="1588897" y="343789"/>
                  </a:cubicBezTo>
                  <a:cubicBezTo>
                    <a:pt x="1524889" y="356997"/>
                    <a:pt x="1500505" y="350647"/>
                    <a:pt x="1492123" y="276860"/>
                  </a:cubicBezTo>
                  <a:cubicBezTo>
                    <a:pt x="1478915" y="162814"/>
                    <a:pt x="1360297" y="81026"/>
                    <a:pt x="1242568" y="88900"/>
                  </a:cubicBezTo>
                  <a:cubicBezTo>
                    <a:pt x="1098804" y="98425"/>
                    <a:pt x="1008507" y="184150"/>
                    <a:pt x="1007364" y="320802"/>
                  </a:cubicBezTo>
                  <a:cubicBezTo>
                    <a:pt x="1006983" y="376301"/>
                    <a:pt x="990092" y="395859"/>
                    <a:pt x="935228" y="388112"/>
                  </a:cubicBezTo>
                  <a:cubicBezTo>
                    <a:pt x="882269" y="380492"/>
                    <a:pt x="830072" y="390017"/>
                    <a:pt x="801497" y="439420"/>
                  </a:cubicBezTo>
                  <a:cubicBezTo>
                    <a:pt x="775335" y="484632"/>
                    <a:pt x="748030" y="491236"/>
                    <a:pt x="700532" y="474726"/>
                  </a:cubicBezTo>
                  <a:cubicBezTo>
                    <a:pt x="637159" y="452628"/>
                    <a:pt x="575564" y="473329"/>
                    <a:pt x="572770" y="543306"/>
                  </a:cubicBezTo>
                  <a:cubicBezTo>
                    <a:pt x="569976" y="612902"/>
                    <a:pt x="542290" y="631190"/>
                    <a:pt x="483616" y="635508"/>
                  </a:cubicBezTo>
                  <a:cubicBezTo>
                    <a:pt x="461518" y="637159"/>
                    <a:pt x="441325" y="648843"/>
                    <a:pt x="430276" y="69367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851280" y="1627560"/>
            <a:ext cx="2207520" cy="1592460"/>
            <a:chOff x="0" y="0"/>
            <a:chExt cx="2943360" cy="2123280"/>
          </a:xfrm>
        </p:grpSpPr>
        <p:sp>
          <p:nvSpPr>
            <p:cNvPr id="19" name="Freeform 19"/>
            <p:cNvSpPr/>
            <p:nvPr/>
          </p:nvSpPr>
          <p:spPr>
            <a:xfrm>
              <a:off x="-889" y="-6350"/>
              <a:ext cx="2944622" cy="2137791"/>
            </a:xfrm>
            <a:custGeom>
              <a:avLst/>
              <a:gdLst/>
              <a:ahLst/>
              <a:cxnLst/>
              <a:rect l="l" t="t" r="r" b="b"/>
              <a:pathLst>
                <a:path w="2944622" h="2137791">
                  <a:moveTo>
                    <a:pt x="2105279" y="2069084"/>
                  </a:moveTo>
                  <a:cubicBezTo>
                    <a:pt x="2074037" y="2099183"/>
                    <a:pt x="2050161" y="2081657"/>
                    <a:pt x="2023364" y="2059559"/>
                  </a:cubicBezTo>
                  <a:cubicBezTo>
                    <a:pt x="1903730" y="1961134"/>
                    <a:pt x="1783080" y="1863725"/>
                    <a:pt x="1662303" y="1766570"/>
                  </a:cubicBezTo>
                  <a:cubicBezTo>
                    <a:pt x="1579626" y="1700276"/>
                    <a:pt x="1618234" y="1608709"/>
                    <a:pt x="1611249" y="1526921"/>
                  </a:cubicBezTo>
                  <a:cubicBezTo>
                    <a:pt x="1607058" y="1477772"/>
                    <a:pt x="1619504" y="1428496"/>
                    <a:pt x="1562608" y="1393952"/>
                  </a:cubicBezTo>
                  <a:cubicBezTo>
                    <a:pt x="1518793" y="1367536"/>
                    <a:pt x="1500886" y="1369441"/>
                    <a:pt x="1496314" y="1419987"/>
                  </a:cubicBezTo>
                  <a:cubicBezTo>
                    <a:pt x="1493393" y="1451356"/>
                    <a:pt x="1491869" y="1483360"/>
                    <a:pt x="1494409" y="1514856"/>
                  </a:cubicBezTo>
                  <a:cubicBezTo>
                    <a:pt x="1500505" y="1590294"/>
                    <a:pt x="1487805" y="1658874"/>
                    <a:pt x="1437640" y="1718818"/>
                  </a:cubicBezTo>
                  <a:cubicBezTo>
                    <a:pt x="1385951" y="1780667"/>
                    <a:pt x="1390777" y="1843151"/>
                    <a:pt x="1437640" y="1907921"/>
                  </a:cubicBezTo>
                  <a:cubicBezTo>
                    <a:pt x="1472692" y="1956435"/>
                    <a:pt x="1502029" y="2009394"/>
                    <a:pt x="1533271" y="2060702"/>
                  </a:cubicBezTo>
                  <a:cubicBezTo>
                    <a:pt x="1545082" y="2080260"/>
                    <a:pt x="1555369" y="2102612"/>
                    <a:pt x="1531366" y="2119757"/>
                  </a:cubicBezTo>
                  <a:cubicBezTo>
                    <a:pt x="1505966" y="2137791"/>
                    <a:pt x="1481582" y="2129028"/>
                    <a:pt x="1465834" y="2105152"/>
                  </a:cubicBezTo>
                  <a:cubicBezTo>
                    <a:pt x="1429258" y="2049780"/>
                    <a:pt x="1392047" y="1994281"/>
                    <a:pt x="1359916" y="1936369"/>
                  </a:cubicBezTo>
                  <a:cubicBezTo>
                    <a:pt x="1333373" y="1888998"/>
                    <a:pt x="1305179" y="1892173"/>
                    <a:pt x="1270000" y="1923034"/>
                  </a:cubicBezTo>
                  <a:cubicBezTo>
                    <a:pt x="1220089" y="1966849"/>
                    <a:pt x="1170559" y="2011172"/>
                    <a:pt x="1119886" y="2054098"/>
                  </a:cubicBezTo>
                  <a:cubicBezTo>
                    <a:pt x="1096645" y="2073656"/>
                    <a:pt x="1068451" y="2106676"/>
                    <a:pt x="1040257" y="2070100"/>
                  </a:cubicBezTo>
                  <a:cubicBezTo>
                    <a:pt x="1016381" y="2039239"/>
                    <a:pt x="1043686" y="2011299"/>
                    <a:pt x="1068324" y="1989328"/>
                  </a:cubicBezTo>
                  <a:cubicBezTo>
                    <a:pt x="1139063" y="1925955"/>
                    <a:pt x="1215263" y="1867662"/>
                    <a:pt x="1279017" y="1798066"/>
                  </a:cubicBezTo>
                  <a:cubicBezTo>
                    <a:pt x="1366901" y="1702435"/>
                    <a:pt x="1445387" y="1598422"/>
                    <a:pt x="1407033" y="1449705"/>
                  </a:cubicBezTo>
                  <a:cubicBezTo>
                    <a:pt x="1353820" y="1465326"/>
                    <a:pt x="1325499" y="1509522"/>
                    <a:pt x="1295781" y="1546987"/>
                  </a:cubicBezTo>
                  <a:cubicBezTo>
                    <a:pt x="1239012" y="1619123"/>
                    <a:pt x="1165606" y="1659763"/>
                    <a:pt x="1077214" y="1664462"/>
                  </a:cubicBezTo>
                  <a:cubicBezTo>
                    <a:pt x="915416" y="1673352"/>
                    <a:pt x="786892" y="1739265"/>
                    <a:pt x="689102" y="1867662"/>
                  </a:cubicBezTo>
                  <a:cubicBezTo>
                    <a:pt x="677672" y="1882648"/>
                    <a:pt x="664210" y="1896618"/>
                    <a:pt x="649478" y="1908429"/>
                  </a:cubicBezTo>
                  <a:cubicBezTo>
                    <a:pt x="626364" y="1926844"/>
                    <a:pt x="601980" y="1963039"/>
                    <a:pt x="570357" y="1928749"/>
                  </a:cubicBezTo>
                  <a:cubicBezTo>
                    <a:pt x="539877" y="1895983"/>
                    <a:pt x="573278" y="1871853"/>
                    <a:pt x="594233" y="1848993"/>
                  </a:cubicBezTo>
                  <a:cubicBezTo>
                    <a:pt x="658876" y="1779524"/>
                    <a:pt x="723773" y="1710182"/>
                    <a:pt x="788543" y="1640840"/>
                  </a:cubicBezTo>
                  <a:cubicBezTo>
                    <a:pt x="868172" y="1609471"/>
                    <a:pt x="959612" y="1622425"/>
                    <a:pt x="1035050" y="1575689"/>
                  </a:cubicBezTo>
                  <a:cubicBezTo>
                    <a:pt x="1035050" y="1575689"/>
                    <a:pt x="1034923" y="1576578"/>
                    <a:pt x="1034923" y="1576578"/>
                  </a:cubicBezTo>
                  <a:cubicBezTo>
                    <a:pt x="1168527" y="1570482"/>
                    <a:pt x="1392682" y="1377950"/>
                    <a:pt x="1406271" y="1251077"/>
                  </a:cubicBezTo>
                  <a:cubicBezTo>
                    <a:pt x="1342644" y="1322324"/>
                    <a:pt x="1262761" y="1360170"/>
                    <a:pt x="1186561" y="1403604"/>
                  </a:cubicBezTo>
                  <a:cubicBezTo>
                    <a:pt x="965962" y="1477899"/>
                    <a:pt x="734314" y="1471803"/>
                    <a:pt x="506857" y="1495044"/>
                  </a:cubicBezTo>
                  <a:cubicBezTo>
                    <a:pt x="362966" y="1509649"/>
                    <a:pt x="218059" y="1511935"/>
                    <a:pt x="73787" y="1523238"/>
                  </a:cubicBezTo>
                  <a:cubicBezTo>
                    <a:pt x="42291" y="1525651"/>
                    <a:pt x="17907" y="1524889"/>
                    <a:pt x="762" y="1496568"/>
                  </a:cubicBezTo>
                  <a:cubicBezTo>
                    <a:pt x="0" y="1430528"/>
                    <a:pt x="50292" y="1443228"/>
                    <a:pt x="89027" y="1440942"/>
                  </a:cubicBezTo>
                  <a:cubicBezTo>
                    <a:pt x="395986" y="1422527"/>
                    <a:pt x="702818" y="1406652"/>
                    <a:pt x="1007872" y="1365885"/>
                  </a:cubicBezTo>
                  <a:cubicBezTo>
                    <a:pt x="1065022" y="1358265"/>
                    <a:pt x="1119505" y="1341755"/>
                    <a:pt x="1171702" y="1319276"/>
                  </a:cubicBezTo>
                  <a:cubicBezTo>
                    <a:pt x="1379347" y="1229741"/>
                    <a:pt x="1437513" y="1124966"/>
                    <a:pt x="1409827" y="895477"/>
                  </a:cubicBezTo>
                  <a:cubicBezTo>
                    <a:pt x="1215898" y="937768"/>
                    <a:pt x="1060831" y="837946"/>
                    <a:pt x="1005205" y="638175"/>
                  </a:cubicBezTo>
                  <a:cubicBezTo>
                    <a:pt x="992251" y="591312"/>
                    <a:pt x="1012698" y="574421"/>
                    <a:pt x="1051560" y="563499"/>
                  </a:cubicBezTo>
                  <a:cubicBezTo>
                    <a:pt x="1173353" y="529209"/>
                    <a:pt x="1293368" y="519557"/>
                    <a:pt x="1408811" y="586105"/>
                  </a:cubicBezTo>
                  <a:cubicBezTo>
                    <a:pt x="1434973" y="534924"/>
                    <a:pt x="1395222" y="518160"/>
                    <a:pt x="1367028" y="493903"/>
                  </a:cubicBezTo>
                  <a:cubicBezTo>
                    <a:pt x="1229233" y="376809"/>
                    <a:pt x="1270254" y="90678"/>
                    <a:pt x="1434846" y="11811"/>
                  </a:cubicBezTo>
                  <a:cubicBezTo>
                    <a:pt x="1459611" y="0"/>
                    <a:pt x="1475613" y="8763"/>
                    <a:pt x="1494536" y="23241"/>
                  </a:cubicBezTo>
                  <a:cubicBezTo>
                    <a:pt x="1665224" y="154432"/>
                    <a:pt x="1676527" y="368935"/>
                    <a:pt x="1518412" y="515620"/>
                  </a:cubicBezTo>
                  <a:cubicBezTo>
                    <a:pt x="1496695" y="535813"/>
                    <a:pt x="1488440" y="554101"/>
                    <a:pt x="1501648" y="587629"/>
                  </a:cubicBezTo>
                  <a:cubicBezTo>
                    <a:pt x="1615567" y="523494"/>
                    <a:pt x="1734058" y="528193"/>
                    <a:pt x="1855851" y="561213"/>
                  </a:cubicBezTo>
                  <a:cubicBezTo>
                    <a:pt x="1908302" y="575310"/>
                    <a:pt x="1920875" y="598297"/>
                    <a:pt x="1903476" y="650113"/>
                  </a:cubicBezTo>
                  <a:cubicBezTo>
                    <a:pt x="1834642" y="854456"/>
                    <a:pt x="1702054" y="936625"/>
                    <a:pt x="1494282" y="894080"/>
                  </a:cubicBezTo>
                  <a:cubicBezTo>
                    <a:pt x="1508506" y="970788"/>
                    <a:pt x="1459611" y="1057529"/>
                    <a:pt x="1523492" y="1120775"/>
                  </a:cubicBezTo>
                  <a:cubicBezTo>
                    <a:pt x="1625092" y="1221359"/>
                    <a:pt x="1749806" y="1284732"/>
                    <a:pt x="1895983" y="1288415"/>
                  </a:cubicBezTo>
                  <a:cubicBezTo>
                    <a:pt x="2212975" y="1296162"/>
                    <a:pt x="2530221" y="1299591"/>
                    <a:pt x="2847213" y="1305687"/>
                  </a:cubicBezTo>
                  <a:cubicBezTo>
                    <a:pt x="2882646" y="1306449"/>
                    <a:pt x="2926461" y="1290320"/>
                    <a:pt x="2944622" y="1341120"/>
                  </a:cubicBezTo>
                  <a:cubicBezTo>
                    <a:pt x="2941701" y="1354074"/>
                    <a:pt x="2938907" y="1366774"/>
                    <a:pt x="2936113" y="1379728"/>
                  </a:cubicBezTo>
                  <a:cubicBezTo>
                    <a:pt x="2936113" y="1379728"/>
                    <a:pt x="2937002" y="1380617"/>
                    <a:pt x="2937256" y="1380617"/>
                  </a:cubicBezTo>
                  <a:cubicBezTo>
                    <a:pt x="2658491" y="1380236"/>
                    <a:pt x="2379853" y="1384046"/>
                    <a:pt x="2101342" y="1378204"/>
                  </a:cubicBezTo>
                  <a:cubicBezTo>
                    <a:pt x="1918462" y="1374394"/>
                    <a:pt x="1733804" y="1366647"/>
                    <a:pt x="1569847" y="1267206"/>
                  </a:cubicBezTo>
                  <a:cubicBezTo>
                    <a:pt x="1558544" y="1259586"/>
                    <a:pt x="1547495" y="1251839"/>
                    <a:pt x="1536319" y="1244219"/>
                  </a:cubicBezTo>
                  <a:cubicBezTo>
                    <a:pt x="1528572" y="1239520"/>
                    <a:pt x="1520571" y="1234567"/>
                    <a:pt x="1512697" y="1229741"/>
                  </a:cubicBezTo>
                  <a:cubicBezTo>
                    <a:pt x="1509014" y="1227455"/>
                    <a:pt x="1505585" y="1225169"/>
                    <a:pt x="1502029" y="1222883"/>
                  </a:cubicBezTo>
                  <a:cubicBezTo>
                    <a:pt x="1504061" y="1226439"/>
                    <a:pt x="1506347" y="1230122"/>
                    <a:pt x="1508633" y="1233678"/>
                  </a:cubicBezTo>
                  <a:cubicBezTo>
                    <a:pt x="1514602" y="1240282"/>
                    <a:pt x="1520444" y="1247013"/>
                    <a:pt x="1526413" y="1253871"/>
                  </a:cubicBezTo>
                  <a:lnTo>
                    <a:pt x="1562481" y="1277112"/>
                  </a:lnTo>
                  <a:cubicBezTo>
                    <a:pt x="1660779" y="1372108"/>
                    <a:pt x="1773428" y="1447800"/>
                    <a:pt x="1888236" y="1520571"/>
                  </a:cubicBezTo>
                  <a:lnTo>
                    <a:pt x="1890141" y="1519301"/>
                  </a:lnTo>
                  <a:cubicBezTo>
                    <a:pt x="1940052" y="1578356"/>
                    <a:pt x="2004441" y="1546098"/>
                    <a:pt x="2063750" y="1546733"/>
                  </a:cubicBezTo>
                  <a:cubicBezTo>
                    <a:pt x="2082800" y="1546733"/>
                    <a:pt x="2101850" y="1546352"/>
                    <a:pt x="2120900" y="1546098"/>
                  </a:cubicBezTo>
                  <a:cubicBezTo>
                    <a:pt x="2146300" y="1553464"/>
                    <a:pt x="2171446" y="1553718"/>
                    <a:pt x="2196592" y="1545717"/>
                  </a:cubicBezTo>
                  <a:cubicBezTo>
                    <a:pt x="2208403" y="1550543"/>
                    <a:pt x="2220468" y="1555242"/>
                    <a:pt x="2232279" y="1559941"/>
                  </a:cubicBezTo>
                  <a:cubicBezTo>
                    <a:pt x="2288667" y="1618361"/>
                    <a:pt x="2335784" y="1685798"/>
                    <a:pt x="2403602" y="1732915"/>
                  </a:cubicBezTo>
                  <a:cubicBezTo>
                    <a:pt x="2408809" y="1773682"/>
                    <a:pt x="2395982" y="1800479"/>
                    <a:pt x="2349881" y="1801114"/>
                  </a:cubicBezTo>
                  <a:cubicBezTo>
                    <a:pt x="2282952" y="1746250"/>
                    <a:pt x="2243963" y="1640205"/>
                    <a:pt x="2153666" y="1635379"/>
                  </a:cubicBezTo>
                  <a:cubicBezTo>
                    <a:pt x="1993646" y="1626997"/>
                    <a:pt x="1832229" y="1645666"/>
                    <a:pt x="1706372" y="1503934"/>
                  </a:cubicBezTo>
                  <a:cubicBezTo>
                    <a:pt x="1715897" y="1581785"/>
                    <a:pt x="1669161" y="1657223"/>
                    <a:pt x="1738757" y="1716151"/>
                  </a:cubicBezTo>
                  <a:cubicBezTo>
                    <a:pt x="1798828" y="1766951"/>
                    <a:pt x="1854835" y="1822450"/>
                    <a:pt x="1923034" y="1862963"/>
                  </a:cubicBezTo>
                  <a:cubicBezTo>
                    <a:pt x="1930146" y="1869186"/>
                    <a:pt x="1937131" y="1875282"/>
                    <a:pt x="1944243" y="1881632"/>
                  </a:cubicBezTo>
                  <a:cubicBezTo>
                    <a:pt x="1968627" y="1904873"/>
                    <a:pt x="1992884" y="1928241"/>
                    <a:pt x="2017395" y="1951101"/>
                  </a:cubicBezTo>
                  <a:cubicBezTo>
                    <a:pt x="2054225" y="1985137"/>
                    <a:pt x="2111883" y="2003425"/>
                    <a:pt x="2106549" y="2069338"/>
                  </a:cubicBezTo>
                  <a:close/>
                  <a:moveTo>
                    <a:pt x="1553718" y="825119"/>
                  </a:moveTo>
                  <a:cubicBezTo>
                    <a:pt x="1647698" y="853059"/>
                    <a:pt x="1710563" y="817880"/>
                    <a:pt x="1759712" y="751840"/>
                  </a:cubicBezTo>
                  <a:cubicBezTo>
                    <a:pt x="1785493" y="717169"/>
                    <a:pt x="1829435" y="677037"/>
                    <a:pt x="1810385" y="637032"/>
                  </a:cubicBezTo>
                  <a:cubicBezTo>
                    <a:pt x="1794510" y="604139"/>
                    <a:pt x="1736471" y="614172"/>
                    <a:pt x="1696974" y="611505"/>
                  </a:cubicBezTo>
                  <a:cubicBezTo>
                    <a:pt x="1592961" y="604647"/>
                    <a:pt x="1527810" y="654177"/>
                    <a:pt x="1520317" y="743331"/>
                  </a:cubicBezTo>
                  <a:cubicBezTo>
                    <a:pt x="1553464" y="728853"/>
                    <a:pt x="1584579" y="713613"/>
                    <a:pt x="1616710" y="701802"/>
                  </a:cubicBezTo>
                  <a:cubicBezTo>
                    <a:pt x="1643380" y="691896"/>
                    <a:pt x="1676400" y="679958"/>
                    <a:pt x="1689354" y="717169"/>
                  </a:cubicBezTo>
                  <a:cubicBezTo>
                    <a:pt x="1699641" y="746887"/>
                    <a:pt x="1671955" y="760222"/>
                    <a:pt x="1648587" y="770636"/>
                  </a:cubicBezTo>
                  <a:cubicBezTo>
                    <a:pt x="1617853" y="784352"/>
                    <a:pt x="1582420" y="789051"/>
                    <a:pt x="1553464" y="825119"/>
                  </a:cubicBezTo>
                  <a:close/>
                  <a:moveTo>
                    <a:pt x="1354709" y="809498"/>
                  </a:moveTo>
                  <a:cubicBezTo>
                    <a:pt x="1324229" y="795655"/>
                    <a:pt x="1292987" y="782828"/>
                    <a:pt x="1263269" y="767207"/>
                  </a:cubicBezTo>
                  <a:cubicBezTo>
                    <a:pt x="1240790" y="755396"/>
                    <a:pt x="1214882" y="739394"/>
                    <a:pt x="1232281" y="708914"/>
                  </a:cubicBezTo>
                  <a:cubicBezTo>
                    <a:pt x="1244854" y="686689"/>
                    <a:pt x="1269111" y="690118"/>
                    <a:pt x="1291717" y="698627"/>
                  </a:cubicBezTo>
                  <a:cubicBezTo>
                    <a:pt x="1326007" y="711708"/>
                    <a:pt x="1357503" y="734568"/>
                    <a:pt x="1397508" y="734187"/>
                  </a:cubicBezTo>
                  <a:cubicBezTo>
                    <a:pt x="1370457" y="631571"/>
                    <a:pt x="1178560" y="563372"/>
                    <a:pt x="1105662" y="627761"/>
                  </a:cubicBezTo>
                  <a:cubicBezTo>
                    <a:pt x="1090041" y="641477"/>
                    <a:pt x="1097661" y="654939"/>
                    <a:pt x="1102487" y="669798"/>
                  </a:cubicBezTo>
                  <a:cubicBezTo>
                    <a:pt x="1137920" y="778764"/>
                    <a:pt x="1235710" y="840994"/>
                    <a:pt x="1354963" y="809244"/>
                  </a:cubicBezTo>
                  <a:close/>
                  <a:moveTo>
                    <a:pt x="1418590" y="426720"/>
                  </a:moveTo>
                  <a:cubicBezTo>
                    <a:pt x="1418590" y="366776"/>
                    <a:pt x="1417955" y="314198"/>
                    <a:pt x="1418717" y="261620"/>
                  </a:cubicBezTo>
                  <a:cubicBezTo>
                    <a:pt x="1419098" y="235585"/>
                    <a:pt x="1423416" y="206629"/>
                    <a:pt x="1456436" y="206629"/>
                  </a:cubicBezTo>
                  <a:cubicBezTo>
                    <a:pt x="1489710" y="206629"/>
                    <a:pt x="1492631" y="235712"/>
                    <a:pt x="1492885" y="261874"/>
                  </a:cubicBezTo>
                  <a:cubicBezTo>
                    <a:pt x="1493266" y="315722"/>
                    <a:pt x="1492885" y="369443"/>
                    <a:pt x="1492885" y="441452"/>
                  </a:cubicBezTo>
                  <a:cubicBezTo>
                    <a:pt x="1580134" y="339725"/>
                    <a:pt x="1564132" y="189230"/>
                    <a:pt x="1478153" y="120650"/>
                  </a:cubicBezTo>
                  <a:cubicBezTo>
                    <a:pt x="1467866" y="112522"/>
                    <a:pt x="1460627" y="105283"/>
                    <a:pt x="1446149" y="110617"/>
                  </a:cubicBezTo>
                  <a:cubicBezTo>
                    <a:pt x="1354328" y="143891"/>
                    <a:pt x="1329690" y="350266"/>
                    <a:pt x="1418336" y="426847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545480" y="7153920"/>
            <a:ext cx="1628640" cy="2106000"/>
            <a:chOff x="0" y="0"/>
            <a:chExt cx="2171520" cy="2808000"/>
          </a:xfrm>
        </p:grpSpPr>
        <p:sp>
          <p:nvSpPr>
            <p:cNvPr id="21" name="Freeform 21"/>
            <p:cNvSpPr/>
            <p:nvPr/>
          </p:nvSpPr>
          <p:spPr>
            <a:xfrm>
              <a:off x="-889" y="-33274"/>
              <a:ext cx="2230501" cy="2887472"/>
            </a:xfrm>
            <a:custGeom>
              <a:avLst/>
              <a:gdLst/>
              <a:ahLst/>
              <a:cxnLst/>
              <a:rect l="l" t="t" r="r" b="b"/>
              <a:pathLst>
                <a:path w="2230501" h="2887472">
                  <a:moveTo>
                    <a:pt x="1092962" y="1043686"/>
                  </a:moveTo>
                  <a:cubicBezTo>
                    <a:pt x="1133729" y="914400"/>
                    <a:pt x="1202309" y="801370"/>
                    <a:pt x="1292479" y="701421"/>
                  </a:cubicBezTo>
                  <a:cubicBezTo>
                    <a:pt x="1311529" y="680212"/>
                    <a:pt x="1330198" y="661924"/>
                    <a:pt x="1328674" y="628650"/>
                  </a:cubicBezTo>
                  <a:cubicBezTo>
                    <a:pt x="1310132" y="224790"/>
                    <a:pt x="1609852" y="67056"/>
                    <a:pt x="1904238" y="44958"/>
                  </a:cubicBezTo>
                  <a:cubicBezTo>
                    <a:pt x="2187321" y="23622"/>
                    <a:pt x="2186813" y="0"/>
                    <a:pt x="2097278" y="289052"/>
                  </a:cubicBezTo>
                  <a:cubicBezTo>
                    <a:pt x="1995551" y="617474"/>
                    <a:pt x="1793621" y="743966"/>
                    <a:pt x="1453007" y="708533"/>
                  </a:cubicBezTo>
                  <a:cubicBezTo>
                    <a:pt x="1418717" y="704850"/>
                    <a:pt x="1392428" y="708533"/>
                    <a:pt x="1368044" y="734695"/>
                  </a:cubicBezTo>
                  <a:cubicBezTo>
                    <a:pt x="1238504" y="872871"/>
                    <a:pt x="1155065" y="1032129"/>
                    <a:pt x="1139444" y="1223518"/>
                  </a:cubicBezTo>
                  <a:cubicBezTo>
                    <a:pt x="1135380" y="1271524"/>
                    <a:pt x="1141349" y="1304544"/>
                    <a:pt x="1200785" y="1319784"/>
                  </a:cubicBezTo>
                  <a:cubicBezTo>
                    <a:pt x="1264031" y="1336040"/>
                    <a:pt x="1323848" y="1368933"/>
                    <a:pt x="1382776" y="1399286"/>
                  </a:cubicBezTo>
                  <a:cubicBezTo>
                    <a:pt x="1468882" y="1443863"/>
                    <a:pt x="1557528" y="1469644"/>
                    <a:pt x="1655953" y="1464691"/>
                  </a:cubicBezTo>
                  <a:cubicBezTo>
                    <a:pt x="1712595" y="1461770"/>
                    <a:pt x="1771650" y="1463548"/>
                    <a:pt x="1826260" y="1476883"/>
                  </a:cubicBezTo>
                  <a:cubicBezTo>
                    <a:pt x="2085213" y="1540002"/>
                    <a:pt x="2230501" y="1657858"/>
                    <a:pt x="2150745" y="1993773"/>
                  </a:cubicBezTo>
                  <a:cubicBezTo>
                    <a:pt x="2028825" y="2507234"/>
                    <a:pt x="1525270" y="2887472"/>
                    <a:pt x="1013714" y="2837180"/>
                  </a:cubicBezTo>
                  <a:cubicBezTo>
                    <a:pt x="449072" y="2781173"/>
                    <a:pt x="20574" y="2340864"/>
                    <a:pt x="1143" y="1797050"/>
                  </a:cubicBezTo>
                  <a:cubicBezTo>
                    <a:pt x="0" y="1764411"/>
                    <a:pt x="1778" y="1734312"/>
                    <a:pt x="25908" y="1708785"/>
                  </a:cubicBezTo>
                  <a:cubicBezTo>
                    <a:pt x="148082" y="1580896"/>
                    <a:pt x="284861" y="1484376"/>
                    <a:pt x="473583" y="1498854"/>
                  </a:cubicBezTo>
                  <a:cubicBezTo>
                    <a:pt x="581025" y="1506982"/>
                    <a:pt x="680466" y="1484757"/>
                    <a:pt x="773430" y="1428496"/>
                  </a:cubicBezTo>
                  <a:cubicBezTo>
                    <a:pt x="851789" y="1380998"/>
                    <a:pt x="929513" y="1329944"/>
                    <a:pt x="1020572" y="1310005"/>
                  </a:cubicBezTo>
                  <a:cubicBezTo>
                    <a:pt x="1072261" y="1298575"/>
                    <a:pt x="1064006" y="1262507"/>
                    <a:pt x="1058164" y="1229995"/>
                  </a:cubicBezTo>
                  <a:cubicBezTo>
                    <a:pt x="1038860" y="1125601"/>
                    <a:pt x="996188" y="1031494"/>
                    <a:pt x="927989" y="949071"/>
                  </a:cubicBezTo>
                  <a:cubicBezTo>
                    <a:pt x="905256" y="921766"/>
                    <a:pt x="882396" y="915162"/>
                    <a:pt x="846201" y="918591"/>
                  </a:cubicBezTo>
                  <a:cubicBezTo>
                    <a:pt x="549021" y="946658"/>
                    <a:pt x="345186" y="771271"/>
                    <a:pt x="325120" y="475869"/>
                  </a:cubicBezTo>
                  <a:cubicBezTo>
                    <a:pt x="322834" y="442087"/>
                    <a:pt x="331216" y="423418"/>
                    <a:pt x="365887" y="413385"/>
                  </a:cubicBezTo>
                  <a:cubicBezTo>
                    <a:pt x="524764" y="367665"/>
                    <a:pt x="811657" y="483870"/>
                    <a:pt x="891286" y="629412"/>
                  </a:cubicBezTo>
                  <a:cubicBezTo>
                    <a:pt x="906399" y="656844"/>
                    <a:pt x="918972" y="686943"/>
                    <a:pt x="925957" y="717296"/>
                  </a:cubicBezTo>
                  <a:cubicBezTo>
                    <a:pt x="965200" y="883285"/>
                    <a:pt x="964438" y="883285"/>
                    <a:pt x="1093089" y="1044067"/>
                  </a:cubicBezTo>
                  <a:close/>
                  <a:moveTo>
                    <a:pt x="449199" y="1576324"/>
                  </a:moveTo>
                  <a:cubicBezTo>
                    <a:pt x="351790" y="1561211"/>
                    <a:pt x="251587" y="1616710"/>
                    <a:pt x="155448" y="1689862"/>
                  </a:cubicBezTo>
                  <a:cubicBezTo>
                    <a:pt x="99187" y="1732534"/>
                    <a:pt x="79375" y="1781937"/>
                    <a:pt x="84582" y="1853184"/>
                  </a:cubicBezTo>
                  <a:cubicBezTo>
                    <a:pt x="126873" y="2434082"/>
                    <a:pt x="711962" y="2863215"/>
                    <a:pt x="1294765" y="2738120"/>
                  </a:cubicBezTo>
                  <a:cubicBezTo>
                    <a:pt x="1739773" y="2642489"/>
                    <a:pt x="2078863" y="2250440"/>
                    <a:pt x="2094484" y="1816989"/>
                  </a:cubicBezTo>
                  <a:cubicBezTo>
                    <a:pt x="2096770" y="1754505"/>
                    <a:pt x="2077085" y="1707769"/>
                    <a:pt x="2035175" y="1663827"/>
                  </a:cubicBezTo>
                  <a:cubicBezTo>
                    <a:pt x="1947164" y="1571625"/>
                    <a:pt x="1834515" y="1544320"/>
                    <a:pt x="1714881" y="1545844"/>
                  </a:cubicBezTo>
                  <a:cubicBezTo>
                    <a:pt x="1575562" y="1547749"/>
                    <a:pt x="1442847" y="1529334"/>
                    <a:pt x="1322959" y="1454785"/>
                  </a:cubicBezTo>
                  <a:cubicBezTo>
                    <a:pt x="1162685" y="1355090"/>
                    <a:pt x="1009904" y="1359535"/>
                    <a:pt x="854456" y="1469898"/>
                  </a:cubicBezTo>
                  <a:cubicBezTo>
                    <a:pt x="743585" y="1548638"/>
                    <a:pt x="616458" y="1587881"/>
                    <a:pt x="448818" y="1576197"/>
                  </a:cubicBezTo>
                  <a:close/>
                  <a:moveTo>
                    <a:pt x="1484503" y="635635"/>
                  </a:moveTo>
                  <a:cubicBezTo>
                    <a:pt x="1535176" y="640842"/>
                    <a:pt x="1562862" y="646557"/>
                    <a:pt x="1590294" y="645795"/>
                  </a:cubicBezTo>
                  <a:cubicBezTo>
                    <a:pt x="1823339" y="638175"/>
                    <a:pt x="2062226" y="381889"/>
                    <a:pt x="2058416" y="148336"/>
                  </a:cubicBezTo>
                  <a:cubicBezTo>
                    <a:pt x="2057781" y="112649"/>
                    <a:pt x="2040509" y="114046"/>
                    <a:pt x="2018030" y="114173"/>
                  </a:cubicBezTo>
                  <a:cubicBezTo>
                    <a:pt x="1843151" y="116078"/>
                    <a:pt x="1676400" y="146050"/>
                    <a:pt x="1538859" y="264541"/>
                  </a:cubicBezTo>
                  <a:cubicBezTo>
                    <a:pt x="1441831" y="347980"/>
                    <a:pt x="1407033" y="458343"/>
                    <a:pt x="1404493" y="601599"/>
                  </a:cubicBezTo>
                  <a:cubicBezTo>
                    <a:pt x="1500378" y="528955"/>
                    <a:pt x="1582293" y="465328"/>
                    <a:pt x="1665859" y="404241"/>
                  </a:cubicBezTo>
                  <a:cubicBezTo>
                    <a:pt x="1693926" y="383794"/>
                    <a:pt x="1728216" y="333121"/>
                    <a:pt x="1760982" y="374523"/>
                  </a:cubicBezTo>
                  <a:cubicBezTo>
                    <a:pt x="1800987" y="425069"/>
                    <a:pt x="1733550" y="440690"/>
                    <a:pt x="1707007" y="463296"/>
                  </a:cubicBezTo>
                  <a:cubicBezTo>
                    <a:pt x="1642237" y="518541"/>
                    <a:pt x="1572641" y="568071"/>
                    <a:pt x="1484503" y="635762"/>
                  </a:cubicBezTo>
                  <a:close/>
                  <a:moveTo>
                    <a:pt x="808482" y="844804"/>
                  </a:moveTo>
                  <a:cubicBezTo>
                    <a:pt x="742315" y="793877"/>
                    <a:pt x="690118" y="753872"/>
                    <a:pt x="638302" y="713359"/>
                  </a:cubicBezTo>
                  <a:cubicBezTo>
                    <a:pt x="616331" y="696214"/>
                    <a:pt x="583057" y="676783"/>
                    <a:pt x="604520" y="645922"/>
                  </a:cubicBezTo>
                  <a:cubicBezTo>
                    <a:pt x="631063" y="607949"/>
                    <a:pt x="660527" y="639826"/>
                    <a:pt x="684911" y="656971"/>
                  </a:cubicBezTo>
                  <a:cubicBezTo>
                    <a:pt x="737870" y="694563"/>
                    <a:pt x="789686" y="733806"/>
                    <a:pt x="854710" y="781939"/>
                  </a:cubicBezTo>
                  <a:cubicBezTo>
                    <a:pt x="850773" y="749173"/>
                    <a:pt x="851281" y="733552"/>
                    <a:pt x="846836" y="719201"/>
                  </a:cubicBezTo>
                  <a:cubicBezTo>
                    <a:pt x="804545" y="580644"/>
                    <a:pt x="582803" y="457581"/>
                    <a:pt x="438150" y="489204"/>
                  </a:cubicBezTo>
                  <a:cubicBezTo>
                    <a:pt x="416814" y="493903"/>
                    <a:pt x="414909" y="502539"/>
                    <a:pt x="413766" y="519303"/>
                  </a:cubicBezTo>
                  <a:cubicBezTo>
                    <a:pt x="402336" y="692277"/>
                    <a:pt x="603123" y="868553"/>
                    <a:pt x="808482" y="844931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334340" y="5622480"/>
            <a:ext cx="2076840" cy="189000"/>
            <a:chOff x="0" y="0"/>
            <a:chExt cx="2769120" cy="252000"/>
          </a:xfrm>
        </p:grpSpPr>
        <p:sp>
          <p:nvSpPr>
            <p:cNvPr id="23" name="Freeform 23"/>
            <p:cNvSpPr/>
            <p:nvPr/>
          </p:nvSpPr>
          <p:spPr>
            <a:xfrm>
              <a:off x="-8509" y="-127"/>
              <a:ext cx="2790063" cy="251968"/>
            </a:xfrm>
            <a:custGeom>
              <a:avLst/>
              <a:gdLst/>
              <a:ahLst/>
              <a:cxnLst/>
              <a:rect l="l" t="t" r="r" b="b"/>
              <a:pathLst>
                <a:path w="2790063" h="251968">
                  <a:moveTo>
                    <a:pt x="20574" y="11557"/>
                  </a:moveTo>
                  <a:cubicBezTo>
                    <a:pt x="869569" y="12319"/>
                    <a:pt x="1718310" y="13716"/>
                    <a:pt x="2567305" y="12700"/>
                  </a:cubicBezTo>
                  <a:cubicBezTo>
                    <a:pt x="2632075" y="12700"/>
                    <a:pt x="2699385" y="33528"/>
                    <a:pt x="2762377" y="127"/>
                  </a:cubicBezTo>
                  <a:cubicBezTo>
                    <a:pt x="2766314" y="0"/>
                    <a:pt x="2770251" y="254"/>
                    <a:pt x="2774061" y="1270"/>
                  </a:cubicBezTo>
                  <a:cubicBezTo>
                    <a:pt x="2770886" y="82804"/>
                    <a:pt x="2790063" y="165608"/>
                    <a:pt x="2763139" y="246126"/>
                  </a:cubicBezTo>
                  <a:cubicBezTo>
                    <a:pt x="1863852" y="245110"/>
                    <a:pt x="964565" y="244221"/>
                    <a:pt x="65151" y="243586"/>
                  </a:cubicBezTo>
                  <a:cubicBezTo>
                    <a:pt x="49657" y="243586"/>
                    <a:pt x="34290" y="249174"/>
                    <a:pt x="18796" y="251968"/>
                  </a:cubicBezTo>
                  <a:cubicBezTo>
                    <a:pt x="10287" y="171831"/>
                    <a:pt x="0" y="91694"/>
                    <a:pt x="20574" y="11557"/>
                  </a:cubicBezTo>
                  <a:close/>
                  <a:moveTo>
                    <a:pt x="2396363" y="220853"/>
                  </a:moveTo>
                  <a:cubicBezTo>
                    <a:pt x="2420747" y="216789"/>
                    <a:pt x="2436241" y="201422"/>
                    <a:pt x="2435860" y="177165"/>
                  </a:cubicBezTo>
                  <a:cubicBezTo>
                    <a:pt x="2435479" y="148336"/>
                    <a:pt x="2416556" y="130302"/>
                    <a:pt x="2387981" y="131572"/>
                  </a:cubicBezTo>
                  <a:cubicBezTo>
                    <a:pt x="2363724" y="132715"/>
                    <a:pt x="2346579" y="152146"/>
                    <a:pt x="2347214" y="175260"/>
                  </a:cubicBezTo>
                  <a:cubicBezTo>
                    <a:pt x="2347849" y="202565"/>
                    <a:pt x="2365756" y="220218"/>
                    <a:pt x="2396363" y="220853"/>
                  </a:cubicBezTo>
                  <a:close/>
                  <a:moveTo>
                    <a:pt x="1819783" y="170307"/>
                  </a:moveTo>
                  <a:cubicBezTo>
                    <a:pt x="1813814" y="148971"/>
                    <a:pt x="1800479" y="130302"/>
                    <a:pt x="1776349" y="131572"/>
                  </a:cubicBezTo>
                  <a:cubicBezTo>
                    <a:pt x="1749044" y="132969"/>
                    <a:pt x="1730248" y="149479"/>
                    <a:pt x="1731899" y="179832"/>
                  </a:cubicBezTo>
                  <a:cubicBezTo>
                    <a:pt x="1733423" y="205232"/>
                    <a:pt x="1750441" y="219710"/>
                    <a:pt x="1774190" y="219710"/>
                  </a:cubicBezTo>
                  <a:cubicBezTo>
                    <a:pt x="1803400" y="219710"/>
                    <a:pt x="1817243" y="200406"/>
                    <a:pt x="1819783" y="170561"/>
                  </a:cubicBezTo>
                  <a:close/>
                  <a:moveTo>
                    <a:pt x="1553718" y="113411"/>
                  </a:moveTo>
                  <a:cubicBezTo>
                    <a:pt x="1548765" y="91694"/>
                    <a:pt x="1535557" y="74549"/>
                    <a:pt x="1509903" y="73533"/>
                  </a:cubicBezTo>
                  <a:cubicBezTo>
                    <a:pt x="1484376" y="72644"/>
                    <a:pt x="1467231" y="87503"/>
                    <a:pt x="1464945" y="112776"/>
                  </a:cubicBezTo>
                  <a:cubicBezTo>
                    <a:pt x="1462278" y="144272"/>
                    <a:pt x="1481709" y="160655"/>
                    <a:pt x="1511046" y="159893"/>
                  </a:cubicBezTo>
                  <a:cubicBezTo>
                    <a:pt x="1536573" y="159385"/>
                    <a:pt x="1549146" y="140208"/>
                    <a:pt x="1553718" y="113411"/>
                  </a:cubicBezTo>
                  <a:close/>
                  <a:moveTo>
                    <a:pt x="1190752" y="221615"/>
                  </a:moveTo>
                  <a:cubicBezTo>
                    <a:pt x="1214755" y="218948"/>
                    <a:pt x="1233805" y="206121"/>
                    <a:pt x="1234821" y="176276"/>
                  </a:cubicBezTo>
                  <a:cubicBezTo>
                    <a:pt x="1235583" y="150495"/>
                    <a:pt x="1219962" y="135636"/>
                    <a:pt x="1195959" y="132588"/>
                  </a:cubicBezTo>
                  <a:cubicBezTo>
                    <a:pt x="1164717" y="128778"/>
                    <a:pt x="1149604" y="148971"/>
                    <a:pt x="1147953" y="176276"/>
                  </a:cubicBezTo>
                  <a:cubicBezTo>
                    <a:pt x="1146683" y="200279"/>
                    <a:pt x="1162304" y="215900"/>
                    <a:pt x="1190879" y="221615"/>
                  </a:cubicBezTo>
                  <a:close/>
                  <a:moveTo>
                    <a:pt x="2694305" y="54102"/>
                  </a:moveTo>
                  <a:cubicBezTo>
                    <a:pt x="2669667" y="59309"/>
                    <a:pt x="2652776" y="72009"/>
                    <a:pt x="2653665" y="97536"/>
                  </a:cubicBezTo>
                  <a:cubicBezTo>
                    <a:pt x="2654808" y="126365"/>
                    <a:pt x="2671445" y="144018"/>
                    <a:pt x="2701290" y="142113"/>
                  </a:cubicBezTo>
                  <a:cubicBezTo>
                    <a:pt x="2726690" y="140589"/>
                    <a:pt x="2741930" y="122809"/>
                    <a:pt x="2741168" y="99187"/>
                  </a:cubicBezTo>
                  <a:cubicBezTo>
                    <a:pt x="2740406" y="71755"/>
                    <a:pt x="2723388" y="54229"/>
                    <a:pt x="2694305" y="53848"/>
                  </a:cubicBezTo>
                  <a:close/>
                  <a:moveTo>
                    <a:pt x="843407" y="53594"/>
                  </a:moveTo>
                  <a:cubicBezTo>
                    <a:pt x="819531" y="57404"/>
                    <a:pt x="802005" y="68072"/>
                    <a:pt x="800100" y="93980"/>
                  </a:cubicBezTo>
                  <a:cubicBezTo>
                    <a:pt x="797687" y="125476"/>
                    <a:pt x="818388" y="140081"/>
                    <a:pt x="844677" y="141859"/>
                  </a:cubicBezTo>
                  <a:cubicBezTo>
                    <a:pt x="868172" y="143383"/>
                    <a:pt x="886968" y="127000"/>
                    <a:pt x="887984" y="102616"/>
                  </a:cubicBezTo>
                  <a:cubicBezTo>
                    <a:pt x="889127" y="74168"/>
                    <a:pt x="870966" y="58166"/>
                    <a:pt x="843407" y="53594"/>
                  </a:cubicBezTo>
                  <a:close/>
                  <a:moveTo>
                    <a:pt x="508127" y="131318"/>
                  </a:moveTo>
                  <a:cubicBezTo>
                    <a:pt x="482727" y="136525"/>
                    <a:pt x="468630" y="152908"/>
                    <a:pt x="469011" y="177673"/>
                  </a:cubicBezTo>
                  <a:cubicBezTo>
                    <a:pt x="469646" y="208407"/>
                    <a:pt x="486918" y="225171"/>
                    <a:pt x="518414" y="219964"/>
                  </a:cubicBezTo>
                  <a:cubicBezTo>
                    <a:pt x="544576" y="215519"/>
                    <a:pt x="554863" y="196342"/>
                    <a:pt x="552196" y="171196"/>
                  </a:cubicBezTo>
                  <a:cubicBezTo>
                    <a:pt x="549529" y="145669"/>
                    <a:pt x="534797" y="131572"/>
                    <a:pt x="508127" y="131318"/>
                  </a:cubicBezTo>
                  <a:close/>
                  <a:moveTo>
                    <a:pt x="235204" y="119507"/>
                  </a:moveTo>
                  <a:cubicBezTo>
                    <a:pt x="231013" y="96266"/>
                    <a:pt x="219710" y="77216"/>
                    <a:pt x="195707" y="74549"/>
                  </a:cubicBezTo>
                  <a:cubicBezTo>
                    <a:pt x="165989" y="70866"/>
                    <a:pt x="148463" y="89408"/>
                    <a:pt x="148209" y="117856"/>
                  </a:cubicBezTo>
                  <a:cubicBezTo>
                    <a:pt x="148209" y="141732"/>
                    <a:pt x="164846" y="160147"/>
                    <a:pt x="189230" y="158242"/>
                  </a:cubicBezTo>
                  <a:cubicBezTo>
                    <a:pt x="210439" y="156718"/>
                    <a:pt x="229235" y="143510"/>
                    <a:pt x="234950" y="119507"/>
                  </a:cubicBezTo>
                  <a:close/>
                  <a:moveTo>
                    <a:pt x="2136140" y="103251"/>
                  </a:moveTo>
                  <a:cubicBezTo>
                    <a:pt x="2134743" y="77851"/>
                    <a:pt x="2122424" y="59182"/>
                    <a:pt x="2097405" y="57658"/>
                  </a:cubicBezTo>
                  <a:cubicBezTo>
                    <a:pt x="2073021" y="56134"/>
                    <a:pt x="2055495" y="70231"/>
                    <a:pt x="2053590" y="97282"/>
                  </a:cubicBezTo>
                  <a:cubicBezTo>
                    <a:pt x="2051939" y="124333"/>
                    <a:pt x="2066925" y="138811"/>
                    <a:pt x="2092071" y="141732"/>
                  </a:cubicBezTo>
                  <a:cubicBezTo>
                    <a:pt x="2119376" y="144780"/>
                    <a:pt x="2131568" y="127762"/>
                    <a:pt x="2136140" y="103251"/>
                  </a:cubicBezTo>
                  <a:close/>
                </a:path>
              </a:pathLst>
            </a:custGeom>
            <a:solidFill>
              <a:srgbClr val="EC943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954960" y="7604280"/>
            <a:ext cx="2103300" cy="644760"/>
            <a:chOff x="0" y="0"/>
            <a:chExt cx="2804400" cy="859680"/>
          </a:xfrm>
        </p:grpSpPr>
        <p:sp>
          <p:nvSpPr>
            <p:cNvPr id="25" name="Freeform 25"/>
            <p:cNvSpPr/>
            <p:nvPr/>
          </p:nvSpPr>
          <p:spPr>
            <a:xfrm>
              <a:off x="-1397" y="-20320"/>
              <a:ext cx="2809748" cy="895477"/>
            </a:xfrm>
            <a:custGeom>
              <a:avLst/>
              <a:gdLst/>
              <a:ahLst/>
              <a:cxnLst/>
              <a:rect l="l" t="t" r="r" b="b"/>
              <a:pathLst>
                <a:path w="2809748" h="895477">
                  <a:moveTo>
                    <a:pt x="2803906" y="527050"/>
                  </a:moveTo>
                  <a:cubicBezTo>
                    <a:pt x="2803906" y="625348"/>
                    <a:pt x="2803017" y="723646"/>
                    <a:pt x="2804287" y="821944"/>
                  </a:cubicBezTo>
                  <a:cubicBezTo>
                    <a:pt x="2805049" y="876046"/>
                    <a:pt x="2781935" y="891667"/>
                    <a:pt x="2733675" y="871474"/>
                  </a:cubicBezTo>
                  <a:cubicBezTo>
                    <a:pt x="2453259" y="755015"/>
                    <a:pt x="2160270" y="775081"/>
                    <a:pt x="1871726" y="809371"/>
                  </a:cubicBezTo>
                  <a:cubicBezTo>
                    <a:pt x="1482344" y="855472"/>
                    <a:pt x="1098550" y="880618"/>
                    <a:pt x="710692" y="788162"/>
                  </a:cubicBezTo>
                  <a:cubicBezTo>
                    <a:pt x="510540" y="740283"/>
                    <a:pt x="307848" y="788543"/>
                    <a:pt x="114300" y="858647"/>
                  </a:cubicBezTo>
                  <a:cubicBezTo>
                    <a:pt x="13081" y="895477"/>
                    <a:pt x="4191" y="889762"/>
                    <a:pt x="3556" y="786003"/>
                  </a:cubicBezTo>
                  <a:cubicBezTo>
                    <a:pt x="2794" y="605155"/>
                    <a:pt x="6096" y="424434"/>
                    <a:pt x="1524" y="243840"/>
                  </a:cubicBezTo>
                  <a:cubicBezTo>
                    <a:pt x="0" y="185166"/>
                    <a:pt x="23241" y="156591"/>
                    <a:pt x="72390" y="136525"/>
                  </a:cubicBezTo>
                  <a:cubicBezTo>
                    <a:pt x="293116" y="46990"/>
                    <a:pt x="522097" y="4572"/>
                    <a:pt x="759587" y="25654"/>
                  </a:cubicBezTo>
                  <a:cubicBezTo>
                    <a:pt x="971042" y="44323"/>
                    <a:pt x="1182878" y="63627"/>
                    <a:pt x="1392174" y="96520"/>
                  </a:cubicBezTo>
                  <a:cubicBezTo>
                    <a:pt x="1602232" y="129540"/>
                    <a:pt x="1802511" y="79375"/>
                    <a:pt x="2003806" y="44069"/>
                  </a:cubicBezTo>
                  <a:cubicBezTo>
                    <a:pt x="2255774" y="0"/>
                    <a:pt x="2494661" y="24384"/>
                    <a:pt x="2727325" y="129921"/>
                  </a:cubicBezTo>
                  <a:cubicBezTo>
                    <a:pt x="2783713" y="155448"/>
                    <a:pt x="2809748" y="186182"/>
                    <a:pt x="2805176" y="251460"/>
                  </a:cubicBezTo>
                  <a:cubicBezTo>
                    <a:pt x="2798699" y="342900"/>
                    <a:pt x="2803652" y="435356"/>
                    <a:pt x="2803652" y="527177"/>
                  </a:cubicBezTo>
                  <a:close/>
                  <a:moveTo>
                    <a:pt x="2723896" y="495681"/>
                  </a:moveTo>
                  <a:cubicBezTo>
                    <a:pt x="2723896" y="495681"/>
                    <a:pt x="2724658" y="495681"/>
                    <a:pt x="2725166" y="495681"/>
                  </a:cubicBezTo>
                  <a:cubicBezTo>
                    <a:pt x="2725166" y="435483"/>
                    <a:pt x="2718308" y="374142"/>
                    <a:pt x="2726944" y="315214"/>
                  </a:cubicBezTo>
                  <a:cubicBezTo>
                    <a:pt x="2739136" y="230632"/>
                    <a:pt x="2696845" y="197485"/>
                    <a:pt x="2625979" y="171577"/>
                  </a:cubicBezTo>
                  <a:cubicBezTo>
                    <a:pt x="2427859" y="98806"/>
                    <a:pt x="2227072" y="85090"/>
                    <a:pt x="2019681" y="122174"/>
                  </a:cubicBezTo>
                  <a:cubicBezTo>
                    <a:pt x="1842516" y="154051"/>
                    <a:pt x="1664462" y="203708"/>
                    <a:pt x="1484376" y="185420"/>
                  </a:cubicBezTo>
                  <a:cubicBezTo>
                    <a:pt x="1248791" y="161417"/>
                    <a:pt x="1014222" y="125984"/>
                    <a:pt x="777621" y="106172"/>
                  </a:cubicBezTo>
                  <a:cubicBezTo>
                    <a:pt x="561975" y="88138"/>
                    <a:pt x="356108" y="120269"/>
                    <a:pt x="153162" y="188849"/>
                  </a:cubicBezTo>
                  <a:cubicBezTo>
                    <a:pt x="95631" y="208280"/>
                    <a:pt x="77597" y="243586"/>
                    <a:pt x="79502" y="303403"/>
                  </a:cubicBezTo>
                  <a:cubicBezTo>
                    <a:pt x="83693" y="426847"/>
                    <a:pt x="84455" y="550926"/>
                    <a:pt x="79121" y="674370"/>
                  </a:cubicBezTo>
                  <a:cubicBezTo>
                    <a:pt x="75311" y="760857"/>
                    <a:pt x="102489" y="776351"/>
                    <a:pt x="183642" y="751967"/>
                  </a:cubicBezTo>
                  <a:cubicBezTo>
                    <a:pt x="408813" y="684149"/>
                    <a:pt x="634873" y="681609"/>
                    <a:pt x="866775" y="735330"/>
                  </a:cubicBezTo>
                  <a:cubicBezTo>
                    <a:pt x="1070229" y="782574"/>
                    <a:pt x="1278636" y="791210"/>
                    <a:pt x="1489329" y="770255"/>
                  </a:cubicBezTo>
                  <a:cubicBezTo>
                    <a:pt x="1819021" y="737235"/>
                    <a:pt x="2147824" y="678942"/>
                    <a:pt x="2482342" y="722249"/>
                  </a:cubicBezTo>
                  <a:cubicBezTo>
                    <a:pt x="2562733" y="732663"/>
                    <a:pt x="2669540" y="802259"/>
                    <a:pt x="2715260" y="745617"/>
                  </a:cubicBezTo>
                  <a:cubicBezTo>
                    <a:pt x="2757170" y="693801"/>
                    <a:pt x="2724277" y="581533"/>
                    <a:pt x="2724277" y="496062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3954960" y="8633520"/>
            <a:ext cx="2103840" cy="642060"/>
            <a:chOff x="0" y="0"/>
            <a:chExt cx="2805120" cy="856080"/>
          </a:xfrm>
        </p:grpSpPr>
        <p:sp>
          <p:nvSpPr>
            <p:cNvPr id="27" name="Freeform 27"/>
            <p:cNvSpPr/>
            <p:nvPr/>
          </p:nvSpPr>
          <p:spPr>
            <a:xfrm>
              <a:off x="-4826" y="-21590"/>
              <a:ext cx="2812288" cy="897509"/>
            </a:xfrm>
            <a:custGeom>
              <a:avLst/>
              <a:gdLst/>
              <a:ahLst/>
              <a:cxnLst/>
              <a:rect l="l" t="t" r="r" b="b"/>
              <a:pathLst>
                <a:path w="2812288" h="897509">
                  <a:moveTo>
                    <a:pt x="7112" y="517398"/>
                  </a:moveTo>
                  <a:cubicBezTo>
                    <a:pt x="7112" y="431800"/>
                    <a:pt x="12446" y="345694"/>
                    <a:pt x="5588" y="260731"/>
                  </a:cubicBezTo>
                  <a:cubicBezTo>
                    <a:pt x="0" y="191897"/>
                    <a:pt x="26035" y="156464"/>
                    <a:pt x="87884" y="132334"/>
                  </a:cubicBezTo>
                  <a:cubicBezTo>
                    <a:pt x="306578" y="46990"/>
                    <a:pt x="532384" y="7239"/>
                    <a:pt x="766699" y="26289"/>
                  </a:cubicBezTo>
                  <a:cubicBezTo>
                    <a:pt x="1006475" y="45847"/>
                    <a:pt x="1245235" y="76962"/>
                    <a:pt x="1484376" y="106045"/>
                  </a:cubicBezTo>
                  <a:cubicBezTo>
                    <a:pt x="1661922" y="127762"/>
                    <a:pt x="1837055" y="76708"/>
                    <a:pt x="2010791" y="45085"/>
                  </a:cubicBezTo>
                  <a:cubicBezTo>
                    <a:pt x="2258568" y="0"/>
                    <a:pt x="2495296" y="23749"/>
                    <a:pt x="2725039" y="128143"/>
                  </a:cubicBezTo>
                  <a:cubicBezTo>
                    <a:pt x="2783332" y="154686"/>
                    <a:pt x="2812288" y="184150"/>
                    <a:pt x="2809875" y="254889"/>
                  </a:cubicBezTo>
                  <a:cubicBezTo>
                    <a:pt x="2803779" y="435483"/>
                    <a:pt x="2806446" y="616331"/>
                    <a:pt x="2808986" y="797052"/>
                  </a:cubicBezTo>
                  <a:cubicBezTo>
                    <a:pt x="2809875" y="867537"/>
                    <a:pt x="2801112" y="897509"/>
                    <a:pt x="2718308" y="863727"/>
                  </a:cubicBezTo>
                  <a:cubicBezTo>
                    <a:pt x="2517140" y="781939"/>
                    <a:pt x="2303399" y="780288"/>
                    <a:pt x="2090928" y="793623"/>
                  </a:cubicBezTo>
                  <a:cubicBezTo>
                    <a:pt x="1904619" y="805434"/>
                    <a:pt x="1718818" y="829691"/>
                    <a:pt x="1532890" y="847598"/>
                  </a:cubicBezTo>
                  <a:cubicBezTo>
                    <a:pt x="1300988" y="870077"/>
                    <a:pt x="1068578" y="868426"/>
                    <a:pt x="842391" y="812292"/>
                  </a:cubicBezTo>
                  <a:cubicBezTo>
                    <a:pt x="589026" y="749427"/>
                    <a:pt x="345567" y="774192"/>
                    <a:pt x="106553" y="864108"/>
                  </a:cubicBezTo>
                  <a:cubicBezTo>
                    <a:pt x="23622" y="895350"/>
                    <a:pt x="4191" y="870839"/>
                    <a:pt x="6350" y="793242"/>
                  </a:cubicBezTo>
                  <a:cubicBezTo>
                    <a:pt x="8763" y="701421"/>
                    <a:pt x="6858" y="609346"/>
                    <a:pt x="7112" y="517398"/>
                  </a:cubicBezTo>
                  <a:close/>
                  <a:moveTo>
                    <a:pt x="2653030" y="189230"/>
                  </a:moveTo>
                  <a:lnTo>
                    <a:pt x="2653792" y="189865"/>
                  </a:lnTo>
                  <a:cubicBezTo>
                    <a:pt x="2494915" y="117602"/>
                    <a:pt x="2331466" y="75946"/>
                    <a:pt x="2155825" y="113030"/>
                  </a:cubicBezTo>
                  <a:cubicBezTo>
                    <a:pt x="2143760" y="113792"/>
                    <a:pt x="2131568" y="114300"/>
                    <a:pt x="2119630" y="115062"/>
                  </a:cubicBezTo>
                  <a:cubicBezTo>
                    <a:pt x="1975358" y="130683"/>
                    <a:pt x="1830578" y="141732"/>
                    <a:pt x="1691767" y="188214"/>
                  </a:cubicBezTo>
                  <a:cubicBezTo>
                    <a:pt x="1682369" y="188214"/>
                    <a:pt x="1673098" y="188087"/>
                    <a:pt x="1663700" y="187833"/>
                  </a:cubicBezTo>
                  <a:cubicBezTo>
                    <a:pt x="1355598" y="190754"/>
                    <a:pt x="1054862" y="113665"/>
                    <a:pt x="747649" y="102616"/>
                  </a:cubicBezTo>
                  <a:cubicBezTo>
                    <a:pt x="549148" y="95504"/>
                    <a:pt x="356870" y="113157"/>
                    <a:pt x="172339" y="189484"/>
                  </a:cubicBezTo>
                  <a:cubicBezTo>
                    <a:pt x="167259" y="188722"/>
                    <a:pt x="162179" y="189484"/>
                    <a:pt x="157480" y="191770"/>
                  </a:cubicBezTo>
                  <a:cubicBezTo>
                    <a:pt x="109474" y="196977"/>
                    <a:pt x="83566" y="221869"/>
                    <a:pt x="83693" y="272034"/>
                  </a:cubicBezTo>
                  <a:cubicBezTo>
                    <a:pt x="84074" y="423545"/>
                    <a:pt x="84074" y="575183"/>
                    <a:pt x="83693" y="726567"/>
                  </a:cubicBezTo>
                  <a:cubicBezTo>
                    <a:pt x="83693" y="765302"/>
                    <a:pt x="90932" y="788924"/>
                    <a:pt x="138049" y="771017"/>
                  </a:cubicBezTo>
                  <a:cubicBezTo>
                    <a:pt x="368808" y="683514"/>
                    <a:pt x="605028" y="680339"/>
                    <a:pt x="844296" y="726948"/>
                  </a:cubicBezTo>
                  <a:lnTo>
                    <a:pt x="849503" y="728599"/>
                  </a:lnTo>
                  <a:lnTo>
                    <a:pt x="854710" y="726948"/>
                  </a:lnTo>
                  <a:cubicBezTo>
                    <a:pt x="1122045" y="804926"/>
                    <a:pt x="1392174" y="787400"/>
                    <a:pt x="1663319" y="754253"/>
                  </a:cubicBezTo>
                  <a:cubicBezTo>
                    <a:pt x="1999742" y="712851"/>
                    <a:pt x="2337054" y="674370"/>
                    <a:pt x="2671953" y="764159"/>
                  </a:cubicBezTo>
                  <a:cubicBezTo>
                    <a:pt x="2724531" y="778256"/>
                    <a:pt x="2731262" y="762889"/>
                    <a:pt x="2730881" y="718058"/>
                  </a:cubicBezTo>
                  <a:cubicBezTo>
                    <a:pt x="2729611" y="565785"/>
                    <a:pt x="2730373" y="413385"/>
                    <a:pt x="2730373" y="261239"/>
                  </a:cubicBezTo>
                  <a:cubicBezTo>
                    <a:pt x="2730373" y="242189"/>
                    <a:pt x="2730881" y="222504"/>
                    <a:pt x="2710307" y="211836"/>
                  </a:cubicBezTo>
                  <a:cubicBezTo>
                    <a:pt x="2705735" y="208915"/>
                    <a:pt x="2700782" y="207391"/>
                    <a:pt x="2695194" y="207391"/>
                  </a:cubicBezTo>
                  <a:cubicBezTo>
                    <a:pt x="2684907" y="193040"/>
                    <a:pt x="2670048" y="189103"/>
                    <a:pt x="2653411" y="188849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336500" y="5850360"/>
            <a:ext cx="2069820" cy="193860"/>
            <a:chOff x="0" y="0"/>
            <a:chExt cx="2759760" cy="258480"/>
          </a:xfrm>
        </p:grpSpPr>
        <p:sp>
          <p:nvSpPr>
            <p:cNvPr id="29" name="Freeform 29"/>
            <p:cNvSpPr/>
            <p:nvPr/>
          </p:nvSpPr>
          <p:spPr>
            <a:xfrm>
              <a:off x="-7747" y="0"/>
              <a:ext cx="2767457" cy="258445"/>
            </a:xfrm>
            <a:custGeom>
              <a:avLst/>
              <a:gdLst/>
              <a:ahLst/>
              <a:cxnLst/>
              <a:rect l="l" t="t" r="r" b="b"/>
              <a:pathLst>
                <a:path w="2767457" h="258445">
                  <a:moveTo>
                    <a:pt x="2767076" y="381"/>
                  </a:moveTo>
                  <a:cubicBezTo>
                    <a:pt x="2767076" y="86233"/>
                    <a:pt x="2767076" y="172339"/>
                    <a:pt x="2767457" y="258445"/>
                  </a:cubicBezTo>
                  <a:cubicBezTo>
                    <a:pt x="2710180" y="232918"/>
                    <a:pt x="2652268" y="208407"/>
                    <a:pt x="2595499" y="181483"/>
                  </a:cubicBezTo>
                  <a:cubicBezTo>
                    <a:pt x="2476881" y="125095"/>
                    <a:pt x="2357374" y="118237"/>
                    <a:pt x="2239137" y="179324"/>
                  </a:cubicBezTo>
                  <a:cubicBezTo>
                    <a:pt x="2129282" y="236474"/>
                    <a:pt x="2021840" y="235712"/>
                    <a:pt x="1911477" y="180721"/>
                  </a:cubicBezTo>
                  <a:cubicBezTo>
                    <a:pt x="1797177" y="123571"/>
                    <a:pt x="1681607" y="118237"/>
                    <a:pt x="1564640" y="177800"/>
                  </a:cubicBezTo>
                  <a:cubicBezTo>
                    <a:pt x="1453261" y="234696"/>
                    <a:pt x="1342136" y="236982"/>
                    <a:pt x="1227455" y="178816"/>
                  </a:cubicBezTo>
                  <a:cubicBezTo>
                    <a:pt x="1113917" y="120904"/>
                    <a:pt x="995299" y="120015"/>
                    <a:pt x="880364" y="179324"/>
                  </a:cubicBezTo>
                  <a:cubicBezTo>
                    <a:pt x="770636" y="236093"/>
                    <a:pt x="663448" y="236220"/>
                    <a:pt x="552577" y="181102"/>
                  </a:cubicBezTo>
                  <a:cubicBezTo>
                    <a:pt x="427990" y="119253"/>
                    <a:pt x="303403" y="123952"/>
                    <a:pt x="178308" y="186436"/>
                  </a:cubicBezTo>
                  <a:cubicBezTo>
                    <a:pt x="129159" y="210820"/>
                    <a:pt x="83693" y="251968"/>
                    <a:pt x="21336" y="241046"/>
                  </a:cubicBezTo>
                  <a:cubicBezTo>
                    <a:pt x="0" y="166497"/>
                    <a:pt x="8255" y="91186"/>
                    <a:pt x="16002" y="16002"/>
                  </a:cubicBezTo>
                  <a:cubicBezTo>
                    <a:pt x="39624" y="17145"/>
                    <a:pt x="63373" y="18415"/>
                    <a:pt x="87249" y="19812"/>
                  </a:cubicBezTo>
                  <a:cubicBezTo>
                    <a:pt x="94615" y="28321"/>
                    <a:pt x="102235" y="28575"/>
                    <a:pt x="109855" y="20193"/>
                  </a:cubicBezTo>
                  <a:cubicBezTo>
                    <a:pt x="121666" y="20193"/>
                    <a:pt x="133477" y="20193"/>
                    <a:pt x="145288" y="20193"/>
                  </a:cubicBezTo>
                  <a:cubicBezTo>
                    <a:pt x="215773" y="39243"/>
                    <a:pt x="286004" y="39370"/>
                    <a:pt x="356489" y="20447"/>
                  </a:cubicBezTo>
                  <a:cubicBezTo>
                    <a:pt x="393954" y="20447"/>
                    <a:pt x="431292" y="20447"/>
                    <a:pt x="468884" y="20193"/>
                  </a:cubicBezTo>
                  <a:cubicBezTo>
                    <a:pt x="494792" y="36703"/>
                    <a:pt x="520827" y="36703"/>
                    <a:pt x="547116" y="20574"/>
                  </a:cubicBezTo>
                  <a:cubicBezTo>
                    <a:pt x="559054" y="20574"/>
                    <a:pt x="571246" y="20574"/>
                    <a:pt x="583311" y="20574"/>
                  </a:cubicBezTo>
                  <a:cubicBezTo>
                    <a:pt x="679069" y="39370"/>
                    <a:pt x="774954" y="40132"/>
                    <a:pt x="870712" y="20193"/>
                  </a:cubicBezTo>
                  <a:cubicBezTo>
                    <a:pt x="977900" y="20193"/>
                    <a:pt x="1085342" y="20193"/>
                    <a:pt x="1192657" y="20193"/>
                  </a:cubicBezTo>
                  <a:cubicBezTo>
                    <a:pt x="1313815" y="39243"/>
                    <a:pt x="1434973" y="40513"/>
                    <a:pt x="1556258" y="20066"/>
                  </a:cubicBezTo>
                  <a:cubicBezTo>
                    <a:pt x="1599819" y="20193"/>
                    <a:pt x="1643507" y="20447"/>
                    <a:pt x="1687068" y="20701"/>
                  </a:cubicBezTo>
                  <a:cubicBezTo>
                    <a:pt x="1694434" y="28321"/>
                    <a:pt x="1701927" y="28321"/>
                    <a:pt x="1709547" y="20701"/>
                  </a:cubicBezTo>
                  <a:cubicBezTo>
                    <a:pt x="1772158" y="20574"/>
                    <a:pt x="1834896" y="20320"/>
                    <a:pt x="1897507" y="19939"/>
                  </a:cubicBezTo>
                  <a:cubicBezTo>
                    <a:pt x="1999615" y="39370"/>
                    <a:pt x="2101723" y="39370"/>
                    <a:pt x="2203958" y="19939"/>
                  </a:cubicBezTo>
                  <a:cubicBezTo>
                    <a:pt x="2215769" y="19939"/>
                    <a:pt x="2227580" y="19939"/>
                    <a:pt x="2239518" y="20066"/>
                  </a:cubicBezTo>
                  <a:cubicBezTo>
                    <a:pt x="2246757" y="27813"/>
                    <a:pt x="2254123" y="27813"/>
                    <a:pt x="2261743" y="20447"/>
                  </a:cubicBezTo>
                  <a:cubicBezTo>
                    <a:pt x="2356231" y="20447"/>
                    <a:pt x="2450719" y="20447"/>
                    <a:pt x="2545207" y="20193"/>
                  </a:cubicBezTo>
                  <a:cubicBezTo>
                    <a:pt x="2596388" y="38227"/>
                    <a:pt x="2647696" y="38227"/>
                    <a:pt x="2698877" y="20574"/>
                  </a:cubicBezTo>
                  <a:cubicBezTo>
                    <a:pt x="2723388" y="20193"/>
                    <a:pt x="2747264" y="16764"/>
                    <a:pt x="2766822" y="0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338120" y="6158160"/>
            <a:ext cx="2072520" cy="177120"/>
            <a:chOff x="0" y="0"/>
            <a:chExt cx="2763360" cy="236160"/>
          </a:xfrm>
        </p:grpSpPr>
        <p:sp>
          <p:nvSpPr>
            <p:cNvPr id="31" name="Freeform 31"/>
            <p:cNvSpPr/>
            <p:nvPr/>
          </p:nvSpPr>
          <p:spPr>
            <a:xfrm>
              <a:off x="-4191" y="-14097"/>
              <a:ext cx="2767711" cy="250317"/>
            </a:xfrm>
            <a:custGeom>
              <a:avLst/>
              <a:gdLst/>
              <a:ahLst/>
              <a:cxnLst/>
              <a:rect l="l" t="t" r="r" b="b"/>
              <a:pathLst>
                <a:path w="2767711" h="250317">
                  <a:moveTo>
                    <a:pt x="13970" y="246634"/>
                  </a:moveTo>
                  <a:cubicBezTo>
                    <a:pt x="0" y="209804"/>
                    <a:pt x="4826" y="171704"/>
                    <a:pt x="5715" y="133858"/>
                  </a:cubicBezTo>
                  <a:cubicBezTo>
                    <a:pt x="89027" y="133096"/>
                    <a:pt x="155067" y="84455"/>
                    <a:pt x="225806" y="51435"/>
                  </a:cubicBezTo>
                  <a:cubicBezTo>
                    <a:pt x="318643" y="8128"/>
                    <a:pt x="410083" y="762"/>
                    <a:pt x="499745" y="48133"/>
                  </a:cubicBezTo>
                  <a:cubicBezTo>
                    <a:pt x="640207" y="122174"/>
                    <a:pt x="777748" y="120396"/>
                    <a:pt x="917321" y="49276"/>
                  </a:cubicBezTo>
                  <a:cubicBezTo>
                    <a:pt x="1001776" y="6477"/>
                    <a:pt x="1092200" y="0"/>
                    <a:pt x="1173734" y="44831"/>
                  </a:cubicBezTo>
                  <a:cubicBezTo>
                    <a:pt x="1318006" y="123952"/>
                    <a:pt x="1456690" y="120015"/>
                    <a:pt x="1599692" y="47752"/>
                  </a:cubicBezTo>
                  <a:cubicBezTo>
                    <a:pt x="1687576" y="3302"/>
                    <a:pt x="1777492" y="4445"/>
                    <a:pt x="1864360" y="50292"/>
                  </a:cubicBezTo>
                  <a:cubicBezTo>
                    <a:pt x="1997710" y="120650"/>
                    <a:pt x="2129917" y="121031"/>
                    <a:pt x="2264283" y="52959"/>
                  </a:cubicBezTo>
                  <a:cubicBezTo>
                    <a:pt x="2361438" y="3556"/>
                    <a:pt x="2458212" y="7366"/>
                    <a:pt x="2556764" y="54102"/>
                  </a:cubicBezTo>
                  <a:cubicBezTo>
                    <a:pt x="2624582" y="86106"/>
                    <a:pt x="2688844" y="130429"/>
                    <a:pt x="2767711" y="133985"/>
                  </a:cubicBezTo>
                  <a:cubicBezTo>
                    <a:pt x="2764663" y="172720"/>
                    <a:pt x="2761742" y="211455"/>
                    <a:pt x="2758694" y="250317"/>
                  </a:cubicBezTo>
                  <a:cubicBezTo>
                    <a:pt x="2697861" y="224155"/>
                    <a:pt x="2636139" y="199771"/>
                    <a:pt x="2576322" y="171323"/>
                  </a:cubicBezTo>
                  <a:cubicBezTo>
                    <a:pt x="2462149" y="116967"/>
                    <a:pt x="2346960" y="116713"/>
                    <a:pt x="2237613" y="174752"/>
                  </a:cubicBezTo>
                  <a:cubicBezTo>
                    <a:pt x="2119630" y="237109"/>
                    <a:pt x="2009902" y="231775"/>
                    <a:pt x="1893316" y="172593"/>
                  </a:cubicBezTo>
                  <a:cubicBezTo>
                    <a:pt x="1785874" y="117983"/>
                    <a:pt x="1671574" y="114554"/>
                    <a:pt x="1563878" y="172974"/>
                  </a:cubicBezTo>
                  <a:cubicBezTo>
                    <a:pt x="1443990" y="237998"/>
                    <a:pt x="1329690" y="233045"/>
                    <a:pt x="1210437" y="171831"/>
                  </a:cubicBezTo>
                  <a:cubicBezTo>
                    <a:pt x="1102233" y="116332"/>
                    <a:pt x="989584" y="117475"/>
                    <a:pt x="881380" y="173736"/>
                  </a:cubicBezTo>
                  <a:cubicBezTo>
                    <a:pt x="769112" y="231902"/>
                    <a:pt x="660019" y="238379"/>
                    <a:pt x="545719" y="178181"/>
                  </a:cubicBezTo>
                  <a:cubicBezTo>
                    <a:pt x="428371" y="116332"/>
                    <a:pt x="308737" y="120523"/>
                    <a:pt x="188849" y="177673"/>
                  </a:cubicBezTo>
                  <a:cubicBezTo>
                    <a:pt x="132461" y="204470"/>
                    <a:pt x="78359" y="239395"/>
                    <a:pt x="13970" y="247269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341900" y="6012900"/>
            <a:ext cx="2069280" cy="185220"/>
            <a:chOff x="0" y="0"/>
            <a:chExt cx="2759040" cy="246960"/>
          </a:xfrm>
        </p:grpSpPr>
        <p:sp>
          <p:nvSpPr>
            <p:cNvPr id="33" name="Freeform 33"/>
            <p:cNvSpPr/>
            <p:nvPr/>
          </p:nvSpPr>
          <p:spPr>
            <a:xfrm>
              <a:off x="0" y="-13589"/>
              <a:ext cx="2759075" cy="260604"/>
            </a:xfrm>
            <a:custGeom>
              <a:avLst/>
              <a:gdLst/>
              <a:ahLst/>
              <a:cxnLst/>
              <a:rect l="l" t="t" r="r" b="b"/>
              <a:pathLst>
                <a:path w="2759075" h="260604">
                  <a:moveTo>
                    <a:pt x="2754503" y="134239"/>
                  </a:moveTo>
                  <a:cubicBezTo>
                    <a:pt x="2756027" y="176276"/>
                    <a:pt x="2757551" y="218313"/>
                    <a:pt x="2759075" y="260604"/>
                  </a:cubicBezTo>
                  <a:cubicBezTo>
                    <a:pt x="2696464" y="230505"/>
                    <a:pt x="2633726" y="199898"/>
                    <a:pt x="2570861" y="170434"/>
                  </a:cubicBezTo>
                  <a:cubicBezTo>
                    <a:pt x="2454529" y="115824"/>
                    <a:pt x="2337181" y="115062"/>
                    <a:pt x="2222627" y="173228"/>
                  </a:cubicBezTo>
                  <a:cubicBezTo>
                    <a:pt x="2112010" y="229362"/>
                    <a:pt x="2005076" y="226060"/>
                    <a:pt x="1894586" y="171958"/>
                  </a:cubicBezTo>
                  <a:cubicBezTo>
                    <a:pt x="1779905" y="115697"/>
                    <a:pt x="1661414" y="112395"/>
                    <a:pt x="1546733" y="171958"/>
                  </a:cubicBezTo>
                  <a:cubicBezTo>
                    <a:pt x="1432814" y="230886"/>
                    <a:pt x="1322705" y="226695"/>
                    <a:pt x="1209929" y="170688"/>
                  </a:cubicBezTo>
                  <a:cubicBezTo>
                    <a:pt x="1101217" y="116713"/>
                    <a:pt x="987044" y="113665"/>
                    <a:pt x="879475" y="166497"/>
                  </a:cubicBezTo>
                  <a:cubicBezTo>
                    <a:pt x="755523" y="227584"/>
                    <a:pt x="639445" y="226060"/>
                    <a:pt x="515620" y="165735"/>
                  </a:cubicBezTo>
                  <a:cubicBezTo>
                    <a:pt x="408051" y="113411"/>
                    <a:pt x="295783" y="116967"/>
                    <a:pt x="185674" y="171450"/>
                  </a:cubicBezTo>
                  <a:cubicBezTo>
                    <a:pt x="126492" y="200660"/>
                    <a:pt x="63627" y="222631"/>
                    <a:pt x="2286" y="248031"/>
                  </a:cubicBezTo>
                  <a:cubicBezTo>
                    <a:pt x="1524" y="210185"/>
                    <a:pt x="762" y="172212"/>
                    <a:pt x="0" y="134366"/>
                  </a:cubicBezTo>
                  <a:cubicBezTo>
                    <a:pt x="78994" y="129413"/>
                    <a:pt x="140970" y="80518"/>
                    <a:pt x="209677" y="50673"/>
                  </a:cubicBezTo>
                  <a:cubicBezTo>
                    <a:pt x="308737" y="7620"/>
                    <a:pt x="404368" y="1016"/>
                    <a:pt x="502285" y="50165"/>
                  </a:cubicBezTo>
                  <a:cubicBezTo>
                    <a:pt x="632714" y="115570"/>
                    <a:pt x="762254" y="118110"/>
                    <a:pt x="893953" y="50165"/>
                  </a:cubicBezTo>
                  <a:cubicBezTo>
                    <a:pt x="989965" y="635"/>
                    <a:pt x="1089533" y="2032"/>
                    <a:pt x="1186180" y="50673"/>
                  </a:cubicBezTo>
                  <a:cubicBezTo>
                    <a:pt x="1310386" y="113284"/>
                    <a:pt x="1434973" y="118745"/>
                    <a:pt x="1559687" y="55753"/>
                  </a:cubicBezTo>
                  <a:cubicBezTo>
                    <a:pt x="1666748" y="1778"/>
                    <a:pt x="1772666" y="2540"/>
                    <a:pt x="1878711" y="55753"/>
                  </a:cubicBezTo>
                  <a:cubicBezTo>
                    <a:pt x="2001012" y="117348"/>
                    <a:pt x="2121789" y="111887"/>
                    <a:pt x="2243328" y="52324"/>
                  </a:cubicBezTo>
                  <a:cubicBezTo>
                    <a:pt x="2349754" y="0"/>
                    <a:pt x="2455291" y="3937"/>
                    <a:pt x="2562733" y="55880"/>
                  </a:cubicBezTo>
                  <a:cubicBezTo>
                    <a:pt x="2624582" y="85979"/>
                    <a:pt x="2683637" y="125095"/>
                    <a:pt x="2754757" y="13385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27320" y="6244560"/>
            <a:ext cx="2097900" cy="152820"/>
            <a:chOff x="0" y="0"/>
            <a:chExt cx="2797200" cy="203760"/>
          </a:xfrm>
        </p:grpSpPr>
        <p:sp>
          <p:nvSpPr>
            <p:cNvPr id="35" name="Freeform 35"/>
            <p:cNvSpPr/>
            <p:nvPr/>
          </p:nvSpPr>
          <p:spPr>
            <a:xfrm>
              <a:off x="-17653" y="-15875"/>
              <a:ext cx="2828798" cy="231521"/>
            </a:xfrm>
            <a:custGeom>
              <a:avLst/>
              <a:gdLst/>
              <a:ahLst/>
              <a:cxnLst/>
              <a:rect l="l" t="t" r="r" b="b"/>
              <a:pathLst>
                <a:path w="2828798" h="231521">
                  <a:moveTo>
                    <a:pt x="41275" y="132461"/>
                  </a:moveTo>
                  <a:cubicBezTo>
                    <a:pt x="105664" y="124587"/>
                    <a:pt x="159766" y="89789"/>
                    <a:pt x="216408" y="62865"/>
                  </a:cubicBezTo>
                  <a:cubicBezTo>
                    <a:pt x="336296" y="5842"/>
                    <a:pt x="456057" y="1651"/>
                    <a:pt x="573278" y="63373"/>
                  </a:cubicBezTo>
                  <a:cubicBezTo>
                    <a:pt x="687578" y="123571"/>
                    <a:pt x="796798" y="117348"/>
                    <a:pt x="908939" y="59055"/>
                  </a:cubicBezTo>
                  <a:cubicBezTo>
                    <a:pt x="1017397" y="2794"/>
                    <a:pt x="1129792" y="1651"/>
                    <a:pt x="1237996" y="57150"/>
                  </a:cubicBezTo>
                  <a:cubicBezTo>
                    <a:pt x="1357122" y="118110"/>
                    <a:pt x="1471422" y="123063"/>
                    <a:pt x="1591437" y="58293"/>
                  </a:cubicBezTo>
                  <a:cubicBezTo>
                    <a:pt x="1699133" y="0"/>
                    <a:pt x="1813433" y="3429"/>
                    <a:pt x="1920875" y="57912"/>
                  </a:cubicBezTo>
                  <a:cubicBezTo>
                    <a:pt x="2037461" y="116967"/>
                    <a:pt x="2147189" y="122301"/>
                    <a:pt x="2265172" y="60071"/>
                  </a:cubicBezTo>
                  <a:cubicBezTo>
                    <a:pt x="2374773" y="2286"/>
                    <a:pt x="2489962" y="2286"/>
                    <a:pt x="2603881" y="56642"/>
                  </a:cubicBezTo>
                  <a:cubicBezTo>
                    <a:pt x="2663698" y="85090"/>
                    <a:pt x="2725420" y="109474"/>
                    <a:pt x="2786253" y="135509"/>
                  </a:cubicBezTo>
                  <a:cubicBezTo>
                    <a:pt x="2799207" y="155321"/>
                    <a:pt x="2828798" y="170561"/>
                    <a:pt x="2807843" y="200152"/>
                  </a:cubicBezTo>
                  <a:cubicBezTo>
                    <a:pt x="2789174" y="226441"/>
                    <a:pt x="2764028" y="218821"/>
                    <a:pt x="2739771" y="208026"/>
                  </a:cubicBezTo>
                  <a:cubicBezTo>
                    <a:pt x="2728341" y="202819"/>
                    <a:pt x="2716530" y="197866"/>
                    <a:pt x="2705608" y="191389"/>
                  </a:cubicBezTo>
                  <a:cubicBezTo>
                    <a:pt x="2547239" y="96139"/>
                    <a:pt x="2390267" y="64262"/>
                    <a:pt x="2215642" y="163322"/>
                  </a:cubicBezTo>
                  <a:cubicBezTo>
                    <a:pt x="2123948" y="215392"/>
                    <a:pt x="2016379" y="192913"/>
                    <a:pt x="1923161" y="143891"/>
                  </a:cubicBezTo>
                  <a:cubicBezTo>
                    <a:pt x="1810004" y="84455"/>
                    <a:pt x="1701800" y="84582"/>
                    <a:pt x="1588643" y="143891"/>
                  </a:cubicBezTo>
                  <a:cubicBezTo>
                    <a:pt x="1471295" y="205232"/>
                    <a:pt x="1350518" y="201422"/>
                    <a:pt x="1234059" y="139446"/>
                  </a:cubicBezTo>
                  <a:cubicBezTo>
                    <a:pt x="1127379" y="82804"/>
                    <a:pt x="1023112" y="84963"/>
                    <a:pt x="917194" y="139446"/>
                  </a:cubicBezTo>
                  <a:cubicBezTo>
                    <a:pt x="810514" y="194183"/>
                    <a:pt x="697738" y="211709"/>
                    <a:pt x="589661" y="153162"/>
                  </a:cubicBezTo>
                  <a:cubicBezTo>
                    <a:pt x="446151" y="75438"/>
                    <a:pt x="312039" y="87376"/>
                    <a:pt x="177165" y="168656"/>
                  </a:cubicBezTo>
                  <a:cubicBezTo>
                    <a:pt x="152908" y="183134"/>
                    <a:pt x="126619" y="194564"/>
                    <a:pt x="100330" y="204851"/>
                  </a:cubicBezTo>
                  <a:cubicBezTo>
                    <a:pt x="77978" y="213614"/>
                    <a:pt x="54610" y="231521"/>
                    <a:pt x="30353" y="207772"/>
                  </a:cubicBezTo>
                  <a:cubicBezTo>
                    <a:pt x="0" y="177800"/>
                    <a:pt x="32131" y="156718"/>
                    <a:pt x="41021" y="13233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327860" y="5951880"/>
            <a:ext cx="2095200" cy="152280"/>
            <a:chOff x="0" y="0"/>
            <a:chExt cx="2793600" cy="203040"/>
          </a:xfrm>
        </p:grpSpPr>
        <p:sp>
          <p:nvSpPr>
            <p:cNvPr id="37" name="Freeform 37"/>
            <p:cNvSpPr/>
            <p:nvPr/>
          </p:nvSpPr>
          <p:spPr>
            <a:xfrm>
              <a:off x="-20701" y="-17272"/>
              <a:ext cx="2822321" cy="220218"/>
            </a:xfrm>
            <a:custGeom>
              <a:avLst/>
              <a:gdLst/>
              <a:ahLst/>
              <a:cxnLst/>
              <a:rect l="l" t="t" r="r" b="b"/>
              <a:pathLst>
                <a:path w="2822321" h="220218">
                  <a:moveTo>
                    <a:pt x="2793619" y="219964"/>
                  </a:moveTo>
                  <a:cubicBezTo>
                    <a:pt x="2722753" y="210947"/>
                    <a:pt x="2663571" y="171704"/>
                    <a:pt x="2601595" y="141732"/>
                  </a:cubicBezTo>
                  <a:cubicBezTo>
                    <a:pt x="2494153" y="89408"/>
                    <a:pt x="2388616" y="85598"/>
                    <a:pt x="2282190" y="138049"/>
                  </a:cubicBezTo>
                  <a:cubicBezTo>
                    <a:pt x="2160905" y="197993"/>
                    <a:pt x="2039874" y="203327"/>
                    <a:pt x="1917573" y="141478"/>
                  </a:cubicBezTo>
                  <a:cubicBezTo>
                    <a:pt x="1811528" y="87884"/>
                    <a:pt x="1705610" y="87122"/>
                    <a:pt x="1598549" y="141478"/>
                  </a:cubicBezTo>
                  <a:cubicBezTo>
                    <a:pt x="1473581" y="204597"/>
                    <a:pt x="1349248" y="199136"/>
                    <a:pt x="1225042" y="136271"/>
                  </a:cubicBezTo>
                  <a:cubicBezTo>
                    <a:pt x="1128268" y="87503"/>
                    <a:pt x="1028827" y="86106"/>
                    <a:pt x="932815" y="135636"/>
                  </a:cubicBezTo>
                  <a:cubicBezTo>
                    <a:pt x="801243" y="203708"/>
                    <a:pt x="671703" y="201295"/>
                    <a:pt x="541147" y="135636"/>
                  </a:cubicBezTo>
                  <a:cubicBezTo>
                    <a:pt x="443484" y="86487"/>
                    <a:pt x="347599" y="92964"/>
                    <a:pt x="248539" y="136271"/>
                  </a:cubicBezTo>
                  <a:cubicBezTo>
                    <a:pt x="179578" y="166243"/>
                    <a:pt x="117729" y="215392"/>
                    <a:pt x="38862" y="220218"/>
                  </a:cubicBezTo>
                  <a:cubicBezTo>
                    <a:pt x="0" y="185166"/>
                    <a:pt x="34290" y="154940"/>
                    <a:pt x="45720" y="123317"/>
                  </a:cubicBezTo>
                  <a:cubicBezTo>
                    <a:pt x="107950" y="134366"/>
                    <a:pt x="153543" y="92964"/>
                    <a:pt x="202692" y="68580"/>
                  </a:cubicBezTo>
                  <a:cubicBezTo>
                    <a:pt x="327914" y="6096"/>
                    <a:pt x="452501" y="1397"/>
                    <a:pt x="576834" y="63373"/>
                  </a:cubicBezTo>
                  <a:cubicBezTo>
                    <a:pt x="687705" y="118745"/>
                    <a:pt x="794893" y="118491"/>
                    <a:pt x="904621" y="61595"/>
                  </a:cubicBezTo>
                  <a:cubicBezTo>
                    <a:pt x="1019429" y="2032"/>
                    <a:pt x="1137920" y="3048"/>
                    <a:pt x="1251712" y="60960"/>
                  </a:cubicBezTo>
                  <a:cubicBezTo>
                    <a:pt x="1366393" y="119380"/>
                    <a:pt x="1477391" y="117094"/>
                    <a:pt x="1588897" y="59944"/>
                  </a:cubicBezTo>
                  <a:cubicBezTo>
                    <a:pt x="1705864" y="0"/>
                    <a:pt x="1821434" y="5588"/>
                    <a:pt x="1935734" y="62865"/>
                  </a:cubicBezTo>
                  <a:cubicBezTo>
                    <a:pt x="2045970" y="118237"/>
                    <a:pt x="2153412" y="118745"/>
                    <a:pt x="2263394" y="61468"/>
                  </a:cubicBezTo>
                  <a:cubicBezTo>
                    <a:pt x="2381504" y="0"/>
                    <a:pt x="2500884" y="7112"/>
                    <a:pt x="2619756" y="63627"/>
                  </a:cubicBezTo>
                  <a:cubicBezTo>
                    <a:pt x="2676525" y="90551"/>
                    <a:pt x="2734437" y="115062"/>
                    <a:pt x="2791714" y="140716"/>
                  </a:cubicBezTo>
                  <a:cubicBezTo>
                    <a:pt x="2820289" y="166497"/>
                    <a:pt x="2822321" y="193040"/>
                    <a:pt x="2793365" y="220091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327320" y="6099300"/>
            <a:ext cx="2097360" cy="148500"/>
            <a:chOff x="0" y="0"/>
            <a:chExt cx="2796480" cy="198000"/>
          </a:xfrm>
        </p:grpSpPr>
        <p:sp>
          <p:nvSpPr>
            <p:cNvPr id="39" name="Freeform 39"/>
            <p:cNvSpPr/>
            <p:nvPr/>
          </p:nvSpPr>
          <p:spPr>
            <a:xfrm>
              <a:off x="-13335" y="-15875"/>
              <a:ext cx="2820543" cy="213741"/>
            </a:xfrm>
            <a:custGeom>
              <a:avLst/>
              <a:gdLst/>
              <a:ahLst/>
              <a:cxnLst/>
              <a:rect l="l" t="t" r="r" b="b"/>
              <a:pathLst>
                <a:path w="2820543" h="213741">
                  <a:moveTo>
                    <a:pt x="34544" y="135890"/>
                  </a:moveTo>
                  <a:cubicBezTo>
                    <a:pt x="95885" y="110490"/>
                    <a:pt x="158877" y="88646"/>
                    <a:pt x="218186" y="59055"/>
                  </a:cubicBezTo>
                  <a:cubicBezTo>
                    <a:pt x="328295" y="4572"/>
                    <a:pt x="440436" y="889"/>
                    <a:pt x="548132" y="53340"/>
                  </a:cubicBezTo>
                  <a:cubicBezTo>
                    <a:pt x="671957" y="113792"/>
                    <a:pt x="787781" y="115316"/>
                    <a:pt x="911987" y="54102"/>
                  </a:cubicBezTo>
                  <a:cubicBezTo>
                    <a:pt x="1019556" y="889"/>
                    <a:pt x="1133729" y="3937"/>
                    <a:pt x="1242441" y="58293"/>
                  </a:cubicBezTo>
                  <a:cubicBezTo>
                    <a:pt x="1355217" y="114554"/>
                    <a:pt x="1465326" y="118745"/>
                    <a:pt x="1579245" y="59690"/>
                  </a:cubicBezTo>
                  <a:cubicBezTo>
                    <a:pt x="1693926" y="0"/>
                    <a:pt x="1812417" y="3429"/>
                    <a:pt x="1927098" y="59690"/>
                  </a:cubicBezTo>
                  <a:cubicBezTo>
                    <a:pt x="2037588" y="114046"/>
                    <a:pt x="2144395" y="117221"/>
                    <a:pt x="2255139" y="60960"/>
                  </a:cubicBezTo>
                  <a:cubicBezTo>
                    <a:pt x="2369566" y="2667"/>
                    <a:pt x="2486914" y="3175"/>
                    <a:pt x="2603373" y="58039"/>
                  </a:cubicBezTo>
                  <a:cubicBezTo>
                    <a:pt x="2666365" y="87630"/>
                    <a:pt x="2728849" y="118237"/>
                    <a:pt x="2791587" y="148336"/>
                  </a:cubicBezTo>
                  <a:cubicBezTo>
                    <a:pt x="2820543" y="170688"/>
                    <a:pt x="2811145" y="192151"/>
                    <a:pt x="2790444" y="213741"/>
                  </a:cubicBezTo>
                  <a:cubicBezTo>
                    <a:pt x="2711450" y="210058"/>
                    <a:pt x="2647442" y="165862"/>
                    <a:pt x="2579624" y="133858"/>
                  </a:cubicBezTo>
                  <a:cubicBezTo>
                    <a:pt x="2481199" y="87376"/>
                    <a:pt x="2384171" y="83566"/>
                    <a:pt x="2287270" y="132715"/>
                  </a:cubicBezTo>
                  <a:cubicBezTo>
                    <a:pt x="2153158" y="200787"/>
                    <a:pt x="2020951" y="200406"/>
                    <a:pt x="1887474" y="130048"/>
                  </a:cubicBezTo>
                  <a:cubicBezTo>
                    <a:pt x="1800606" y="84328"/>
                    <a:pt x="1710944" y="82931"/>
                    <a:pt x="1622933" y="127508"/>
                  </a:cubicBezTo>
                  <a:cubicBezTo>
                    <a:pt x="1480058" y="199898"/>
                    <a:pt x="1341247" y="203962"/>
                    <a:pt x="1196975" y="124587"/>
                  </a:cubicBezTo>
                  <a:cubicBezTo>
                    <a:pt x="1115441" y="79756"/>
                    <a:pt x="1025017" y="86233"/>
                    <a:pt x="940562" y="129159"/>
                  </a:cubicBezTo>
                  <a:cubicBezTo>
                    <a:pt x="800989" y="200279"/>
                    <a:pt x="663448" y="201930"/>
                    <a:pt x="522986" y="128016"/>
                  </a:cubicBezTo>
                  <a:cubicBezTo>
                    <a:pt x="433324" y="80772"/>
                    <a:pt x="341884" y="88138"/>
                    <a:pt x="249047" y="131318"/>
                  </a:cubicBezTo>
                  <a:cubicBezTo>
                    <a:pt x="178435" y="164338"/>
                    <a:pt x="112268" y="212852"/>
                    <a:pt x="29083" y="213614"/>
                  </a:cubicBezTo>
                  <a:cubicBezTo>
                    <a:pt x="0" y="185420"/>
                    <a:pt x="17653" y="160401"/>
                    <a:pt x="34798" y="135509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3738420" y="2628720"/>
            <a:ext cx="2539620" cy="1018980"/>
            <a:chOff x="0" y="0"/>
            <a:chExt cx="3386160" cy="1358640"/>
          </a:xfrm>
        </p:grpSpPr>
        <p:sp>
          <p:nvSpPr>
            <p:cNvPr id="41" name="Freeform 41"/>
            <p:cNvSpPr/>
            <p:nvPr/>
          </p:nvSpPr>
          <p:spPr>
            <a:xfrm>
              <a:off x="-1651" y="0"/>
              <a:ext cx="3396361" cy="1385951"/>
            </a:xfrm>
            <a:custGeom>
              <a:avLst/>
              <a:gdLst/>
              <a:ahLst/>
              <a:cxnLst/>
              <a:rect l="l" t="t" r="r" b="b"/>
              <a:pathLst>
                <a:path w="3396361" h="1385951">
                  <a:moveTo>
                    <a:pt x="3086481" y="38608"/>
                  </a:moveTo>
                  <a:cubicBezTo>
                    <a:pt x="3089402" y="25654"/>
                    <a:pt x="3092196" y="12954"/>
                    <a:pt x="3095117" y="0"/>
                  </a:cubicBezTo>
                  <a:cubicBezTo>
                    <a:pt x="3248914" y="16764"/>
                    <a:pt x="3274060" y="32004"/>
                    <a:pt x="3302000" y="181483"/>
                  </a:cubicBezTo>
                  <a:cubicBezTo>
                    <a:pt x="3341116" y="389890"/>
                    <a:pt x="3380867" y="599186"/>
                    <a:pt x="3387598" y="811403"/>
                  </a:cubicBezTo>
                  <a:cubicBezTo>
                    <a:pt x="3396361" y="1083818"/>
                    <a:pt x="3240151" y="1273302"/>
                    <a:pt x="2972308" y="1317244"/>
                  </a:cubicBezTo>
                  <a:cubicBezTo>
                    <a:pt x="2729230" y="1357249"/>
                    <a:pt x="2485771" y="1385951"/>
                    <a:pt x="2240788" y="1316863"/>
                  </a:cubicBezTo>
                  <a:cubicBezTo>
                    <a:pt x="2117852" y="1282192"/>
                    <a:pt x="1988947" y="1294638"/>
                    <a:pt x="1862455" y="1306830"/>
                  </a:cubicBezTo>
                  <a:cubicBezTo>
                    <a:pt x="1628267" y="1329309"/>
                    <a:pt x="1393952" y="1342390"/>
                    <a:pt x="1163447" y="1280795"/>
                  </a:cubicBezTo>
                  <a:cubicBezTo>
                    <a:pt x="969645" y="1228979"/>
                    <a:pt x="773049" y="1250188"/>
                    <a:pt x="577088" y="1246378"/>
                  </a:cubicBezTo>
                  <a:cubicBezTo>
                    <a:pt x="312420" y="1241298"/>
                    <a:pt x="119253" y="1109599"/>
                    <a:pt x="30988" y="878078"/>
                  </a:cubicBezTo>
                  <a:cubicBezTo>
                    <a:pt x="10414" y="824103"/>
                    <a:pt x="0" y="768096"/>
                    <a:pt x="1905" y="710565"/>
                  </a:cubicBezTo>
                  <a:cubicBezTo>
                    <a:pt x="6858" y="568579"/>
                    <a:pt x="44196" y="431038"/>
                    <a:pt x="65659" y="291465"/>
                  </a:cubicBezTo>
                  <a:cubicBezTo>
                    <a:pt x="90805" y="339598"/>
                    <a:pt x="83566" y="389890"/>
                    <a:pt x="71120" y="438912"/>
                  </a:cubicBezTo>
                  <a:cubicBezTo>
                    <a:pt x="40894" y="558292"/>
                    <a:pt x="39751" y="683514"/>
                    <a:pt x="50673" y="800735"/>
                  </a:cubicBezTo>
                  <a:cubicBezTo>
                    <a:pt x="57912" y="878459"/>
                    <a:pt x="94742" y="979805"/>
                    <a:pt x="176657" y="1031240"/>
                  </a:cubicBezTo>
                  <a:cubicBezTo>
                    <a:pt x="247015" y="1075436"/>
                    <a:pt x="295910" y="1140206"/>
                    <a:pt x="383032" y="1172718"/>
                  </a:cubicBezTo>
                  <a:cubicBezTo>
                    <a:pt x="553720" y="1236472"/>
                    <a:pt x="718185" y="1193292"/>
                    <a:pt x="885444" y="1195324"/>
                  </a:cubicBezTo>
                  <a:cubicBezTo>
                    <a:pt x="975614" y="1196467"/>
                    <a:pt x="1066673" y="1216279"/>
                    <a:pt x="1155065" y="1236599"/>
                  </a:cubicBezTo>
                  <a:cubicBezTo>
                    <a:pt x="1376680" y="1287653"/>
                    <a:pt x="1598041" y="1287653"/>
                    <a:pt x="1823339" y="1265555"/>
                  </a:cubicBezTo>
                  <a:cubicBezTo>
                    <a:pt x="2014601" y="1246759"/>
                    <a:pt x="2205736" y="1262380"/>
                    <a:pt x="2396744" y="1302639"/>
                  </a:cubicBezTo>
                  <a:cubicBezTo>
                    <a:pt x="2650871" y="1356360"/>
                    <a:pt x="2900426" y="1298321"/>
                    <a:pt x="3141472" y="1218819"/>
                  </a:cubicBezTo>
                  <a:cubicBezTo>
                    <a:pt x="3258312" y="1180338"/>
                    <a:pt x="3383026" y="897763"/>
                    <a:pt x="3351276" y="764413"/>
                  </a:cubicBezTo>
                  <a:cubicBezTo>
                    <a:pt x="3315081" y="612775"/>
                    <a:pt x="3316986" y="457708"/>
                    <a:pt x="3300603" y="304673"/>
                  </a:cubicBezTo>
                  <a:cubicBezTo>
                    <a:pt x="3289554" y="200533"/>
                    <a:pt x="3172714" y="46228"/>
                    <a:pt x="3086227" y="38354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336500" y="5805000"/>
            <a:ext cx="2071980" cy="61020"/>
            <a:chOff x="0" y="0"/>
            <a:chExt cx="2762640" cy="81360"/>
          </a:xfrm>
        </p:grpSpPr>
        <p:sp>
          <p:nvSpPr>
            <p:cNvPr id="43" name="Freeform 43"/>
            <p:cNvSpPr/>
            <p:nvPr/>
          </p:nvSpPr>
          <p:spPr>
            <a:xfrm>
              <a:off x="-3429" y="0"/>
              <a:ext cx="2769489" cy="81534"/>
            </a:xfrm>
            <a:custGeom>
              <a:avLst/>
              <a:gdLst/>
              <a:ahLst/>
              <a:cxnLst/>
              <a:rect l="l" t="t" r="r" b="b"/>
              <a:pathLst>
                <a:path w="2769489" h="81534">
                  <a:moveTo>
                    <a:pt x="2235454" y="81026"/>
                  </a:moveTo>
                  <a:cubicBezTo>
                    <a:pt x="2223643" y="81026"/>
                    <a:pt x="2211832" y="81026"/>
                    <a:pt x="2199894" y="80899"/>
                  </a:cubicBezTo>
                  <a:cubicBezTo>
                    <a:pt x="2097786" y="71374"/>
                    <a:pt x="1995678" y="71374"/>
                    <a:pt x="1893443" y="80899"/>
                  </a:cubicBezTo>
                  <a:cubicBezTo>
                    <a:pt x="1830832" y="81026"/>
                    <a:pt x="1768094" y="81280"/>
                    <a:pt x="1705483" y="81534"/>
                  </a:cubicBezTo>
                  <a:cubicBezTo>
                    <a:pt x="1697990" y="81534"/>
                    <a:pt x="1690624" y="81534"/>
                    <a:pt x="1683258" y="81534"/>
                  </a:cubicBezTo>
                  <a:cubicBezTo>
                    <a:pt x="1639697" y="81407"/>
                    <a:pt x="1596009" y="81153"/>
                    <a:pt x="1552448" y="80899"/>
                  </a:cubicBezTo>
                  <a:cubicBezTo>
                    <a:pt x="1431290" y="71882"/>
                    <a:pt x="1310132" y="71120"/>
                    <a:pt x="1188847" y="81026"/>
                  </a:cubicBezTo>
                  <a:cubicBezTo>
                    <a:pt x="1081659" y="81026"/>
                    <a:pt x="974217" y="81026"/>
                    <a:pt x="866902" y="81026"/>
                  </a:cubicBezTo>
                  <a:cubicBezTo>
                    <a:pt x="771144" y="71628"/>
                    <a:pt x="675259" y="70739"/>
                    <a:pt x="579501" y="81407"/>
                  </a:cubicBezTo>
                  <a:cubicBezTo>
                    <a:pt x="567563" y="81407"/>
                    <a:pt x="555371" y="81407"/>
                    <a:pt x="543306" y="81407"/>
                  </a:cubicBezTo>
                  <a:cubicBezTo>
                    <a:pt x="517271" y="73025"/>
                    <a:pt x="491109" y="73025"/>
                    <a:pt x="465074" y="81026"/>
                  </a:cubicBezTo>
                  <a:cubicBezTo>
                    <a:pt x="427609" y="81026"/>
                    <a:pt x="390271" y="81026"/>
                    <a:pt x="352679" y="81026"/>
                  </a:cubicBezTo>
                  <a:cubicBezTo>
                    <a:pt x="282194" y="71247"/>
                    <a:pt x="211963" y="71247"/>
                    <a:pt x="141478" y="80899"/>
                  </a:cubicBezTo>
                  <a:cubicBezTo>
                    <a:pt x="129667" y="80899"/>
                    <a:pt x="117856" y="80899"/>
                    <a:pt x="106045" y="80772"/>
                  </a:cubicBezTo>
                  <a:cubicBezTo>
                    <a:pt x="98425" y="80772"/>
                    <a:pt x="90805" y="80645"/>
                    <a:pt x="83439" y="80391"/>
                  </a:cubicBezTo>
                  <a:cubicBezTo>
                    <a:pt x="59690" y="79121"/>
                    <a:pt x="36068" y="77851"/>
                    <a:pt x="12192" y="76581"/>
                  </a:cubicBezTo>
                  <a:cubicBezTo>
                    <a:pt x="1905" y="53975"/>
                    <a:pt x="0" y="31242"/>
                    <a:pt x="10287" y="8382"/>
                  </a:cubicBezTo>
                  <a:cubicBezTo>
                    <a:pt x="25781" y="5334"/>
                    <a:pt x="41148" y="0"/>
                    <a:pt x="56769" y="0"/>
                  </a:cubicBezTo>
                  <a:cubicBezTo>
                    <a:pt x="955929" y="635"/>
                    <a:pt x="1854962" y="1524"/>
                    <a:pt x="2754249" y="2540"/>
                  </a:cubicBezTo>
                  <a:cubicBezTo>
                    <a:pt x="2765298" y="20701"/>
                    <a:pt x="2769489" y="39878"/>
                    <a:pt x="2762758" y="60833"/>
                  </a:cubicBezTo>
                  <a:cubicBezTo>
                    <a:pt x="2742946" y="77597"/>
                    <a:pt x="2719324" y="81280"/>
                    <a:pt x="2694559" y="81407"/>
                  </a:cubicBezTo>
                  <a:cubicBezTo>
                    <a:pt x="2643378" y="71501"/>
                    <a:pt x="2592070" y="71247"/>
                    <a:pt x="2540889" y="81280"/>
                  </a:cubicBezTo>
                  <a:cubicBezTo>
                    <a:pt x="2446401" y="81280"/>
                    <a:pt x="2351913" y="81280"/>
                    <a:pt x="2257425" y="81407"/>
                  </a:cubicBezTo>
                  <a:cubicBezTo>
                    <a:pt x="2249932" y="81407"/>
                    <a:pt x="2242566" y="81280"/>
                    <a:pt x="2235200" y="8102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348380" y="5257980"/>
            <a:ext cx="346680" cy="318600"/>
            <a:chOff x="0" y="0"/>
            <a:chExt cx="462240" cy="424800"/>
          </a:xfrm>
        </p:grpSpPr>
        <p:sp>
          <p:nvSpPr>
            <p:cNvPr id="45" name="Freeform 45"/>
            <p:cNvSpPr/>
            <p:nvPr/>
          </p:nvSpPr>
          <p:spPr>
            <a:xfrm>
              <a:off x="-7747" y="-17018"/>
              <a:ext cx="500253" cy="453009"/>
            </a:xfrm>
            <a:custGeom>
              <a:avLst/>
              <a:gdLst/>
              <a:ahLst/>
              <a:cxnLst/>
              <a:rect l="l" t="t" r="r" b="b"/>
              <a:pathLst>
                <a:path w="500253" h="453009">
                  <a:moveTo>
                    <a:pt x="19177" y="209931"/>
                  </a:moveTo>
                  <a:cubicBezTo>
                    <a:pt x="107061" y="176149"/>
                    <a:pt x="168021" y="105156"/>
                    <a:pt x="238633" y="48387"/>
                  </a:cubicBezTo>
                  <a:cubicBezTo>
                    <a:pt x="288925" y="8001"/>
                    <a:pt x="321056" y="0"/>
                    <a:pt x="353314" y="63754"/>
                  </a:cubicBezTo>
                  <a:cubicBezTo>
                    <a:pt x="370205" y="97409"/>
                    <a:pt x="396494" y="126365"/>
                    <a:pt x="413639" y="159893"/>
                  </a:cubicBezTo>
                  <a:cubicBezTo>
                    <a:pt x="438785" y="209042"/>
                    <a:pt x="500253" y="247650"/>
                    <a:pt x="451866" y="318897"/>
                  </a:cubicBezTo>
                  <a:cubicBezTo>
                    <a:pt x="404241" y="389128"/>
                    <a:pt x="362331" y="453009"/>
                    <a:pt x="259461" y="440055"/>
                  </a:cubicBezTo>
                  <a:cubicBezTo>
                    <a:pt x="178689" y="429768"/>
                    <a:pt x="95631" y="436880"/>
                    <a:pt x="13716" y="435991"/>
                  </a:cubicBezTo>
                  <a:cubicBezTo>
                    <a:pt x="9906" y="360680"/>
                    <a:pt x="0" y="284988"/>
                    <a:pt x="19050" y="210058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2935440" y="5454540"/>
            <a:ext cx="475200" cy="169020"/>
            <a:chOff x="0" y="0"/>
            <a:chExt cx="633600" cy="225360"/>
          </a:xfrm>
        </p:grpSpPr>
        <p:sp>
          <p:nvSpPr>
            <p:cNvPr id="47" name="Freeform 47"/>
            <p:cNvSpPr/>
            <p:nvPr/>
          </p:nvSpPr>
          <p:spPr>
            <a:xfrm>
              <a:off x="0" y="-16383"/>
              <a:ext cx="633603" cy="241808"/>
            </a:xfrm>
            <a:custGeom>
              <a:avLst/>
              <a:gdLst/>
              <a:ahLst/>
              <a:cxnLst/>
              <a:rect l="l" t="t" r="r" b="b"/>
              <a:pathLst>
                <a:path w="633603" h="241808">
                  <a:moveTo>
                    <a:pt x="630174" y="241808"/>
                  </a:moveTo>
                  <a:cubicBezTo>
                    <a:pt x="626364" y="240792"/>
                    <a:pt x="622554" y="240284"/>
                    <a:pt x="618490" y="240665"/>
                  </a:cubicBezTo>
                  <a:cubicBezTo>
                    <a:pt x="625729" y="171704"/>
                    <a:pt x="578866" y="175260"/>
                    <a:pt x="532765" y="175514"/>
                  </a:cubicBezTo>
                  <a:cubicBezTo>
                    <a:pt x="356108" y="176149"/>
                    <a:pt x="179324" y="175641"/>
                    <a:pt x="0" y="175641"/>
                  </a:cubicBezTo>
                  <a:cubicBezTo>
                    <a:pt x="57785" y="44450"/>
                    <a:pt x="84455" y="24638"/>
                    <a:pt x="201930" y="84074"/>
                  </a:cubicBezTo>
                  <a:cubicBezTo>
                    <a:pt x="315976" y="141605"/>
                    <a:pt x="408940" y="141478"/>
                    <a:pt x="495300" y="46101"/>
                  </a:cubicBezTo>
                  <a:cubicBezTo>
                    <a:pt x="537210" y="0"/>
                    <a:pt x="585724" y="20066"/>
                    <a:pt x="633603" y="24765"/>
                  </a:cubicBezTo>
                  <a:cubicBezTo>
                    <a:pt x="632460" y="97028"/>
                    <a:pt x="631063" y="169418"/>
                    <a:pt x="629920" y="241681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3139020" y="5072760"/>
            <a:ext cx="270540" cy="232740"/>
            <a:chOff x="0" y="0"/>
            <a:chExt cx="360720" cy="310320"/>
          </a:xfrm>
        </p:grpSpPr>
        <p:sp>
          <p:nvSpPr>
            <p:cNvPr id="49" name="Freeform 49"/>
            <p:cNvSpPr/>
            <p:nvPr/>
          </p:nvSpPr>
          <p:spPr>
            <a:xfrm>
              <a:off x="-11176" y="-4191"/>
              <a:ext cx="371856" cy="314452"/>
            </a:xfrm>
            <a:custGeom>
              <a:avLst/>
              <a:gdLst/>
              <a:ahLst/>
              <a:cxnLst/>
              <a:rect l="l" t="t" r="r" b="b"/>
              <a:pathLst>
                <a:path w="371856" h="314452">
                  <a:moveTo>
                    <a:pt x="371729" y="65786"/>
                  </a:moveTo>
                  <a:cubicBezTo>
                    <a:pt x="220980" y="93726"/>
                    <a:pt x="201041" y="119634"/>
                    <a:pt x="180086" y="314452"/>
                  </a:cubicBezTo>
                  <a:cubicBezTo>
                    <a:pt x="74168" y="272034"/>
                    <a:pt x="0" y="148590"/>
                    <a:pt x="12573" y="43688"/>
                  </a:cubicBezTo>
                  <a:cubicBezTo>
                    <a:pt x="17653" y="0"/>
                    <a:pt x="46482" y="4826"/>
                    <a:pt x="73787" y="4572"/>
                  </a:cubicBezTo>
                  <a:cubicBezTo>
                    <a:pt x="171704" y="3810"/>
                    <a:pt x="269494" y="4445"/>
                    <a:pt x="367538" y="4445"/>
                  </a:cubicBezTo>
                  <a:cubicBezTo>
                    <a:pt x="369062" y="24765"/>
                    <a:pt x="370332" y="45339"/>
                    <a:pt x="371856" y="65786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344600" y="5073840"/>
            <a:ext cx="181440" cy="245160"/>
            <a:chOff x="0" y="0"/>
            <a:chExt cx="241920" cy="326880"/>
          </a:xfrm>
        </p:grpSpPr>
        <p:sp>
          <p:nvSpPr>
            <p:cNvPr id="51" name="Freeform 51"/>
            <p:cNvSpPr/>
            <p:nvPr/>
          </p:nvSpPr>
          <p:spPr>
            <a:xfrm>
              <a:off x="-16510" y="-1524"/>
              <a:ext cx="260604" cy="328422"/>
            </a:xfrm>
            <a:custGeom>
              <a:avLst/>
              <a:gdLst/>
              <a:ahLst/>
              <a:cxnLst/>
              <a:rect l="l" t="t" r="r" b="b"/>
              <a:pathLst>
                <a:path w="260604" h="328422">
                  <a:moveTo>
                    <a:pt x="33528" y="1524"/>
                  </a:moveTo>
                  <a:cubicBezTo>
                    <a:pt x="97536" y="0"/>
                    <a:pt x="241300" y="94234"/>
                    <a:pt x="256540" y="146685"/>
                  </a:cubicBezTo>
                  <a:cubicBezTo>
                    <a:pt x="260604" y="160655"/>
                    <a:pt x="258445" y="171831"/>
                    <a:pt x="247142" y="179705"/>
                  </a:cubicBezTo>
                  <a:cubicBezTo>
                    <a:pt x="177165" y="228727"/>
                    <a:pt x="125476" y="304038"/>
                    <a:pt x="37846" y="328422"/>
                  </a:cubicBezTo>
                  <a:cubicBezTo>
                    <a:pt x="0" y="219837"/>
                    <a:pt x="21590" y="110871"/>
                    <a:pt x="33528" y="177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3335040" y="5185080"/>
            <a:ext cx="77220" cy="207360"/>
            <a:chOff x="0" y="0"/>
            <a:chExt cx="102960" cy="276480"/>
          </a:xfrm>
        </p:grpSpPr>
        <p:sp>
          <p:nvSpPr>
            <p:cNvPr id="53" name="Freeform 53"/>
            <p:cNvSpPr/>
            <p:nvPr/>
          </p:nvSpPr>
          <p:spPr>
            <a:xfrm>
              <a:off x="-26035" y="0"/>
              <a:ext cx="141097" cy="276479"/>
            </a:xfrm>
            <a:custGeom>
              <a:avLst/>
              <a:gdLst/>
              <a:ahLst/>
              <a:cxnLst/>
              <a:rect l="l" t="t" r="r" b="b"/>
              <a:pathLst>
                <a:path w="141097" h="276479">
                  <a:moveTo>
                    <a:pt x="110617" y="276479"/>
                  </a:moveTo>
                  <a:cubicBezTo>
                    <a:pt x="0" y="255524"/>
                    <a:pt x="33655" y="168656"/>
                    <a:pt x="26797" y="98425"/>
                  </a:cubicBezTo>
                  <a:cubicBezTo>
                    <a:pt x="20320" y="32385"/>
                    <a:pt x="57150" y="9652"/>
                    <a:pt x="112268" y="0"/>
                  </a:cubicBezTo>
                  <a:cubicBezTo>
                    <a:pt x="127889" y="92329"/>
                    <a:pt x="141097" y="184531"/>
                    <a:pt x="110490" y="276479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5456700" y="7139340"/>
            <a:ext cx="96120" cy="94500"/>
            <a:chOff x="0" y="0"/>
            <a:chExt cx="128160" cy="126000"/>
          </a:xfrm>
        </p:grpSpPr>
        <p:sp>
          <p:nvSpPr>
            <p:cNvPr id="55" name="Freeform 55"/>
            <p:cNvSpPr/>
            <p:nvPr/>
          </p:nvSpPr>
          <p:spPr>
            <a:xfrm>
              <a:off x="-3048" y="-762"/>
              <a:ext cx="131191" cy="130810"/>
            </a:xfrm>
            <a:custGeom>
              <a:avLst/>
              <a:gdLst/>
              <a:ahLst/>
              <a:cxnLst/>
              <a:rect l="l" t="t" r="r" b="b"/>
              <a:pathLst>
                <a:path w="131191" h="130810">
                  <a:moveTo>
                    <a:pt x="131191" y="62230"/>
                  </a:moveTo>
                  <a:cubicBezTo>
                    <a:pt x="126873" y="95250"/>
                    <a:pt x="111633" y="122047"/>
                    <a:pt x="74422" y="126238"/>
                  </a:cubicBezTo>
                  <a:cubicBezTo>
                    <a:pt x="32385" y="130810"/>
                    <a:pt x="6350" y="106553"/>
                    <a:pt x="3302" y="67056"/>
                  </a:cubicBezTo>
                  <a:cubicBezTo>
                    <a:pt x="0" y="25400"/>
                    <a:pt x="28829" y="1524"/>
                    <a:pt x="67818" y="762"/>
                  </a:cubicBezTo>
                  <a:cubicBezTo>
                    <a:pt x="104013" y="0"/>
                    <a:pt x="123571" y="25781"/>
                    <a:pt x="131191" y="6248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5311440" y="8488800"/>
            <a:ext cx="93960" cy="94500"/>
            <a:chOff x="0" y="0"/>
            <a:chExt cx="125280" cy="126000"/>
          </a:xfrm>
        </p:grpSpPr>
        <p:sp>
          <p:nvSpPr>
            <p:cNvPr id="57" name="Freeform 57"/>
            <p:cNvSpPr/>
            <p:nvPr/>
          </p:nvSpPr>
          <p:spPr>
            <a:xfrm>
              <a:off x="-2286" y="-2921"/>
              <a:ext cx="127508" cy="132207"/>
            </a:xfrm>
            <a:custGeom>
              <a:avLst/>
              <a:gdLst/>
              <a:ahLst/>
              <a:cxnLst/>
              <a:rect l="l" t="t" r="r" b="b"/>
              <a:pathLst>
                <a:path w="127508" h="132207">
                  <a:moveTo>
                    <a:pt x="127508" y="66548"/>
                  </a:moveTo>
                  <a:cubicBezTo>
                    <a:pt x="121158" y="107569"/>
                    <a:pt x="96647" y="132207"/>
                    <a:pt x="57277" y="128524"/>
                  </a:cubicBezTo>
                  <a:cubicBezTo>
                    <a:pt x="23876" y="125349"/>
                    <a:pt x="0" y="101727"/>
                    <a:pt x="2413" y="63881"/>
                  </a:cubicBezTo>
                  <a:cubicBezTo>
                    <a:pt x="5080" y="22479"/>
                    <a:pt x="29337" y="0"/>
                    <a:pt x="70485" y="3175"/>
                  </a:cubicBezTo>
                  <a:cubicBezTo>
                    <a:pt x="107569" y="6223"/>
                    <a:pt x="124079" y="32004"/>
                    <a:pt x="127508" y="66548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5613300" y="8270640"/>
            <a:ext cx="95040" cy="92880"/>
            <a:chOff x="0" y="0"/>
            <a:chExt cx="126720" cy="123840"/>
          </a:xfrm>
        </p:grpSpPr>
        <p:sp>
          <p:nvSpPr>
            <p:cNvPr id="59" name="Freeform 59"/>
            <p:cNvSpPr/>
            <p:nvPr/>
          </p:nvSpPr>
          <p:spPr>
            <a:xfrm>
              <a:off x="-1270" y="0"/>
              <a:ext cx="128778" cy="126619"/>
            </a:xfrm>
            <a:custGeom>
              <a:avLst/>
              <a:gdLst/>
              <a:ahLst/>
              <a:cxnLst/>
              <a:rect l="l" t="t" r="r" b="b"/>
              <a:pathLst>
                <a:path w="128778" h="126619">
                  <a:moveTo>
                    <a:pt x="61849" y="127"/>
                  </a:moveTo>
                  <a:cubicBezTo>
                    <a:pt x="100076" y="1778"/>
                    <a:pt x="127254" y="22098"/>
                    <a:pt x="128016" y="62738"/>
                  </a:cubicBezTo>
                  <a:cubicBezTo>
                    <a:pt x="128778" y="98044"/>
                    <a:pt x="107823" y="120904"/>
                    <a:pt x="69469" y="123571"/>
                  </a:cubicBezTo>
                  <a:cubicBezTo>
                    <a:pt x="25781" y="126619"/>
                    <a:pt x="2667" y="102743"/>
                    <a:pt x="1270" y="63119"/>
                  </a:cubicBezTo>
                  <a:cubicBezTo>
                    <a:pt x="0" y="27432"/>
                    <a:pt x="22733" y="5334"/>
                    <a:pt x="61849" y="0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5864940" y="8332200"/>
            <a:ext cx="91800" cy="93960"/>
            <a:chOff x="0" y="0"/>
            <a:chExt cx="122400" cy="125280"/>
          </a:xfrm>
        </p:grpSpPr>
        <p:sp>
          <p:nvSpPr>
            <p:cNvPr id="61" name="Freeform 61"/>
            <p:cNvSpPr/>
            <p:nvPr/>
          </p:nvSpPr>
          <p:spPr>
            <a:xfrm>
              <a:off x="-1397" y="-3683"/>
              <a:ext cx="123825" cy="129286"/>
            </a:xfrm>
            <a:custGeom>
              <a:avLst/>
              <a:gdLst/>
              <a:ahLst/>
              <a:cxnLst/>
              <a:rect l="l" t="t" r="r" b="b"/>
              <a:pathLst>
                <a:path w="123825" h="129286">
                  <a:moveTo>
                    <a:pt x="123825" y="60833"/>
                  </a:moveTo>
                  <a:cubicBezTo>
                    <a:pt x="123825" y="104140"/>
                    <a:pt x="100457" y="129286"/>
                    <a:pt x="61468" y="128905"/>
                  </a:cubicBezTo>
                  <a:cubicBezTo>
                    <a:pt x="29083" y="128524"/>
                    <a:pt x="3048" y="109982"/>
                    <a:pt x="1524" y="69977"/>
                  </a:cubicBezTo>
                  <a:cubicBezTo>
                    <a:pt x="0" y="31750"/>
                    <a:pt x="19558" y="7874"/>
                    <a:pt x="53594" y="4191"/>
                  </a:cubicBezTo>
                  <a:cubicBezTo>
                    <a:pt x="91821" y="0"/>
                    <a:pt x="119253" y="20066"/>
                    <a:pt x="123825" y="60833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4631580" y="7432020"/>
            <a:ext cx="95040" cy="93960"/>
            <a:chOff x="0" y="0"/>
            <a:chExt cx="126720" cy="125280"/>
          </a:xfrm>
        </p:grpSpPr>
        <p:sp>
          <p:nvSpPr>
            <p:cNvPr id="63" name="Freeform 63"/>
            <p:cNvSpPr/>
            <p:nvPr/>
          </p:nvSpPr>
          <p:spPr>
            <a:xfrm>
              <a:off x="-1778" y="-3683"/>
              <a:ext cx="128524" cy="129159"/>
            </a:xfrm>
            <a:custGeom>
              <a:avLst/>
              <a:gdLst/>
              <a:ahLst/>
              <a:cxnLst/>
              <a:rect l="l" t="t" r="r" b="b"/>
              <a:pathLst>
                <a:path w="128524" h="129159">
                  <a:moveTo>
                    <a:pt x="128524" y="69850"/>
                  </a:moveTo>
                  <a:cubicBezTo>
                    <a:pt x="122555" y="104394"/>
                    <a:pt x="102489" y="129159"/>
                    <a:pt x="66929" y="128905"/>
                  </a:cubicBezTo>
                  <a:cubicBezTo>
                    <a:pt x="27305" y="128778"/>
                    <a:pt x="0" y="102616"/>
                    <a:pt x="1905" y="63373"/>
                  </a:cubicBezTo>
                  <a:cubicBezTo>
                    <a:pt x="3810" y="24892"/>
                    <a:pt x="30607" y="0"/>
                    <a:pt x="72263" y="4191"/>
                  </a:cubicBezTo>
                  <a:cubicBezTo>
                    <a:pt x="108966" y="8001"/>
                    <a:pt x="124841" y="34163"/>
                    <a:pt x="128524" y="69850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5043600" y="7164720"/>
            <a:ext cx="95580" cy="96660"/>
            <a:chOff x="0" y="0"/>
            <a:chExt cx="127440" cy="128880"/>
          </a:xfrm>
        </p:grpSpPr>
        <p:sp>
          <p:nvSpPr>
            <p:cNvPr id="65" name="Freeform 65"/>
            <p:cNvSpPr/>
            <p:nvPr/>
          </p:nvSpPr>
          <p:spPr>
            <a:xfrm>
              <a:off x="-3937" y="-508"/>
              <a:ext cx="132715" cy="129413"/>
            </a:xfrm>
            <a:custGeom>
              <a:avLst/>
              <a:gdLst/>
              <a:ahLst/>
              <a:cxnLst/>
              <a:rect l="l" t="t" r="r" b="b"/>
              <a:pathLst>
                <a:path w="132715" h="129413">
                  <a:moveTo>
                    <a:pt x="67437" y="129413"/>
                  </a:moveTo>
                  <a:cubicBezTo>
                    <a:pt x="25781" y="120777"/>
                    <a:pt x="0" y="99314"/>
                    <a:pt x="4445" y="58928"/>
                  </a:cubicBezTo>
                  <a:cubicBezTo>
                    <a:pt x="8255" y="25019"/>
                    <a:pt x="33782" y="0"/>
                    <a:pt x="66929" y="508"/>
                  </a:cubicBezTo>
                  <a:cubicBezTo>
                    <a:pt x="103886" y="1270"/>
                    <a:pt x="132715" y="26162"/>
                    <a:pt x="131318" y="66167"/>
                  </a:cubicBezTo>
                  <a:cubicBezTo>
                    <a:pt x="130048" y="105156"/>
                    <a:pt x="103124" y="125603"/>
                    <a:pt x="67437" y="129413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5054400" y="7489800"/>
            <a:ext cx="93960" cy="96120"/>
            <a:chOff x="0" y="0"/>
            <a:chExt cx="125280" cy="128160"/>
          </a:xfrm>
        </p:grpSpPr>
        <p:sp>
          <p:nvSpPr>
            <p:cNvPr id="67" name="Freeform 67"/>
            <p:cNvSpPr/>
            <p:nvPr/>
          </p:nvSpPr>
          <p:spPr>
            <a:xfrm>
              <a:off x="-4445" y="0"/>
              <a:ext cx="132080" cy="129413"/>
            </a:xfrm>
            <a:custGeom>
              <a:avLst/>
              <a:gdLst/>
              <a:ahLst/>
              <a:cxnLst/>
              <a:rect l="l" t="t" r="r" b="b"/>
              <a:pathLst>
                <a:path w="132080" h="129413">
                  <a:moveTo>
                    <a:pt x="63246" y="0"/>
                  </a:moveTo>
                  <a:cubicBezTo>
                    <a:pt x="103251" y="2413"/>
                    <a:pt x="127254" y="24765"/>
                    <a:pt x="129540" y="58674"/>
                  </a:cubicBezTo>
                  <a:cubicBezTo>
                    <a:pt x="132080" y="97028"/>
                    <a:pt x="109728" y="126492"/>
                    <a:pt x="68199" y="128016"/>
                  </a:cubicBezTo>
                  <a:cubicBezTo>
                    <a:pt x="31877" y="129413"/>
                    <a:pt x="9017" y="106299"/>
                    <a:pt x="4953" y="70739"/>
                  </a:cubicBezTo>
                  <a:cubicBezTo>
                    <a:pt x="0" y="27432"/>
                    <a:pt x="29591" y="10033"/>
                    <a:pt x="63119" y="0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4329720" y="8488260"/>
            <a:ext cx="95040" cy="95580"/>
            <a:chOff x="0" y="0"/>
            <a:chExt cx="126720" cy="127440"/>
          </a:xfrm>
        </p:grpSpPr>
        <p:sp>
          <p:nvSpPr>
            <p:cNvPr id="69" name="Freeform 69"/>
            <p:cNvSpPr/>
            <p:nvPr/>
          </p:nvSpPr>
          <p:spPr>
            <a:xfrm>
              <a:off x="-2413" y="0"/>
              <a:ext cx="130937" cy="128524"/>
            </a:xfrm>
            <a:custGeom>
              <a:avLst/>
              <a:gdLst/>
              <a:ahLst/>
              <a:cxnLst/>
              <a:rect l="l" t="t" r="r" b="b"/>
              <a:pathLst>
                <a:path w="130937" h="128524">
                  <a:moveTo>
                    <a:pt x="59944" y="0"/>
                  </a:moveTo>
                  <a:cubicBezTo>
                    <a:pt x="103505" y="381"/>
                    <a:pt x="127127" y="24511"/>
                    <a:pt x="129032" y="62484"/>
                  </a:cubicBezTo>
                  <a:cubicBezTo>
                    <a:pt x="130937" y="103124"/>
                    <a:pt x="101854" y="126238"/>
                    <a:pt x="64262" y="127381"/>
                  </a:cubicBezTo>
                  <a:cubicBezTo>
                    <a:pt x="29845" y="128524"/>
                    <a:pt x="5080" y="104140"/>
                    <a:pt x="2667" y="69342"/>
                  </a:cubicBezTo>
                  <a:cubicBezTo>
                    <a:pt x="0" y="30353"/>
                    <a:pt x="22225" y="5969"/>
                    <a:pt x="59690" y="0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5910300" y="8534700"/>
            <a:ext cx="94500" cy="95040"/>
            <a:chOff x="0" y="0"/>
            <a:chExt cx="126000" cy="126720"/>
          </a:xfrm>
        </p:grpSpPr>
        <p:sp>
          <p:nvSpPr>
            <p:cNvPr id="71" name="Freeform 71"/>
            <p:cNvSpPr/>
            <p:nvPr/>
          </p:nvSpPr>
          <p:spPr>
            <a:xfrm>
              <a:off x="-381" y="-1778"/>
              <a:ext cx="126365" cy="129667"/>
            </a:xfrm>
            <a:custGeom>
              <a:avLst/>
              <a:gdLst/>
              <a:ahLst/>
              <a:cxnLst/>
              <a:rect l="l" t="t" r="r" b="b"/>
              <a:pathLst>
                <a:path w="126365" h="129667">
                  <a:moveTo>
                    <a:pt x="126238" y="67183"/>
                  </a:moveTo>
                  <a:cubicBezTo>
                    <a:pt x="121285" y="102870"/>
                    <a:pt x="102362" y="127508"/>
                    <a:pt x="65913" y="128524"/>
                  </a:cubicBezTo>
                  <a:cubicBezTo>
                    <a:pt x="24384" y="129667"/>
                    <a:pt x="762" y="104013"/>
                    <a:pt x="381" y="63754"/>
                  </a:cubicBezTo>
                  <a:cubicBezTo>
                    <a:pt x="0" y="26924"/>
                    <a:pt x="25654" y="3429"/>
                    <a:pt x="59944" y="1905"/>
                  </a:cubicBezTo>
                  <a:cubicBezTo>
                    <a:pt x="100457" y="0"/>
                    <a:pt x="121031" y="28194"/>
                    <a:pt x="126365" y="67183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4869720" y="7321320"/>
            <a:ext cx="96660" cy="95040"/>
            <a:chOff x="0" y="0"/>
            <a:chExt cx="128880" cy="126720"/>
          </a:xfrm>
        </p:grpSpPr>
        <p:sp>
          <p:nvSpPr>
            <p:cNvPr id="73" name="Freeform 73"/>
            <p:cNvSpPr/>
            <p:nvPr/>
          </p:nvSpPr>
          <p:spPr>
            <a:xfrm>
              <a:off x="-3048" y="-5842"/>
              <a:ext cx="131953" cy="136271"/>
            </a:xfrm>
            <a:custGeom>
              <a:avLst/>
              <a:gdLst/>
              <a:ahLst/>
              <a:cxnLst/>
              <a:rect l="l" t="t" r="r" b="b"/>
              <a:pathLst>
                <a:path w="131953" h="136271">
                  <a:moveTo>
                    <a:pt x="131953" y="60960"/>
                  </a:moveTo>
                  <a:cubicBezTo>
                    <a:pt x="127508" y="100711"/>
                    <a:pt x="112141" y="128016"/>
                    <a:pt x="75184" y="132080"/>
                  </a:cubicBezTo>
                  <a:cubicBezTo>
                    <a:pt x="34798" y="136271"/>
                    <a:pt x="6985" y="115316"/>
                    <a:pt x="3429" y="74041"/>
                  </a:cubicBezTo>
                  <a:cubicBezTo>
                    <a:pt x="0" y="36957"/>
                    <a:pt x="24130" y="12065"/>
                    <a:pt x="57785" y="6731"/>
                  </a:cubicBezTo>
                  <a:cubicBezTo>
                    <a:pt x="99314" y="0"/>
                    <a:pt x="118745" y="30607"/>
                    <a:pt x="131826" y="61087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5280120" y="7339140"/>
            <a:ext cx="92340" cy="93420"/>
            <a:chOff x="0" y="0"/>
            <a:chExt cx="123120" cy="124560"/>
          </a:xfrm>
        </p:grpSpPr>
        <p:sp>
          <p:nvSpPr>
            <p:cNvPr id="75" name="Freeform 75"/>
            <p:cNvSpPr/>
            <p:nvPr/>
          </p:nvSpPr>
          <p:spPr>
            <a:xfrm>
              <a:off x="-1905" y="-1143"/>
              <a:ext cx="124968" cy="126238"/>
            </a:xfrm>
            <a:custGeom>
              <a:avLst/>
              <a:gdLst/>
              <a:ahLst/>
              <a:cxnLst/>
              <a:rect l="l" t="t" r="r" b="b"/>
              <a:pathLst>
                <a:path w="124968" h="126238">
                  <a:moveTo>
                    <a:pt x="124968" y="58166"/>
                  </a:moveTo>
                  <a:cubicBezTo>
                    <a:pt x="121539" y="106299"/>
                    <a:pt x="99949" y="126238"/>
                    <a:pt x="63373" y="125730"/>
                  </a:cubicBezTo>
                  <a:cubicBezTo>
                    <a:pt x="21590" y="125095"/>
                    <a:pt x="0" y="100203"/>
                    <a:pt x="2032" y="59055"/>
                  </a:cubicBezTo>
                  <a:cubicBezTo>
                    <a:pt x="3937" y="22479"/>
                    <a:pt x="26162" y="0"/>
                    <a:pt x="62738" y="1143"/>
                  </a:cubicBezTo>
                  <a:cubicBezTo>
                    <a:pt x="103378" y="2286"/>
                    <a:pt x="124968" y="26543"/>
                    <a:pt x="124841" y="58166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5567940" y="7430940"/>
            <a:ext cx="92340" cy="94500"/>
            <a:chOff x="0" y="0"/>
            <a:chExt cx="123120" cy="126000"/>
          </a:xfrm>
        </p:grpSpPr>
        <p:sp>
          <p:nvSpPr>
            <p:cNvPr id="77" name="Freeform 77"/>
            <p:cNvSpPr/>
            <p:nvPr/>
          </p:nvSpPr>
          <p:spPr>
            <a:xfrm>
              <a:off x="-127" y="0"/>
              <a:ext cx="123825" cy="127254"/>
            </a:xfrm>
            <a:custGeom>
              <a:avLst/>
              <a:gdLst/>
              <a:ahLst/>
              <a:cxnLst/>
              <a:rect l="l" t="t" r="r" b="b"/>
              <a:pathLst>
                <a:path w="123825" h="127254">
                  <a:moveTo>
                    <a:pt x="62357" y="0"/>
                  </a:moveTo>
                  <a:cubicBezTo>
                    <a:pt x="99568" y="5715"/>
                    <a:pt x="122682" y="24257"/>
                    <a:pt x="123190" y="61341"/>
                  </a:cubicBezTo>
                  <a:cubicBezTo>
                    <a:pt x="123825" y="102870"/>
                    <a:pt x="100711" y="127254"/>
                    <a:pt x="59690" y="125984"/>
                  </a:cubicBezTo>
                  <a:cubicBezTo>
                    <a:pt x="24892" y="124841"/>
                    <a:pt x="381" y="105029"/>
                    <a:pt x="127" y="66675"/>
                  </a:cubicBezTo>
                  <a:cubicBezTo>
                    <a:pt x="0" y="24765"/>
                    <a:pt x="26035" y="6350"/>
                    <a:pt x="62357" y="0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4631040" y="7164720"/>
            <a:ext cx="95580" cy="94500"/>
            <a:chOff x="0" y="0"/>
            <a:chExt cx="127440" cy="126000"/>
          </a:xfrm>
        </p:grpSpPr>
        <p:sp>
          <p:nvSpPr>
            <p:cNvPr id="79" name="Freeform 79"/>
            <p:cNvSpPr/>
            <p:nvPr/>
          </p:nvSpPr>
          <p:spPr>
            <a:xfrm>
              <a:off x="-1397" y="-2159"/>
              <a:ext cx="128778" cy="131572"/>
            </a:xfrm>
            <a:custGeom>
              <a:avLst/>
              <a:gdLst/>
              <a:ahLst/>
              <a:cxnLst/>
              <a:rect l="l" t="t" r="r" b="b"/>
              <a:pathLst>
                <a:path w="128778" h="131572">
                  <a:moveTo>
                    <a:pt x="128778" y="63754"/>
                  </a:moveTo>
                  <a:cubicBezTo>
                    <a:pt x="126238" y="100457"/>
                    <a:pt x="106426" y="124333"/>
                    <a:pt x="70993" y="127762"/>
                  </a:cubicBezTo>
                  <a:cubicBezTo>
                    <a:pt x="29464" y="131572"/>
                    <a:pt x="3429" y="104267"/>
                    <a:pt x="1524" y="66548"/>
                  </a:cubicBezTo>
                  <a:cubicBezTo>
                    <a:pt x="0" y="33909"/>
                    <a:pt x="22606" y="4445"/>
                    <a:pt x="58293" y="2286"/>
                  </a:cubicBezTo>
                  <a:cubicBezTo>
                    <a:pt x="97663" y="0"/>
                    <a:pt x="121920" y="24384"/>
                    <a:pt x="128778" y="6375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4585140" y="8489340"/>
            <a:ext cx="93960" cy="93960"/>
            <a:chOff x="0" y="0"/>
            <a:chExt cx="125280" cy="125280"/>
          </a:xfrm>
        </p:grpSpPr>
        <p:sp>
          <p:nvSpPr>
            <p:cNvPr id="81" name="Freeform 81"/>
            <p:cNvSpPr/>
            <p:nvPr/>
          </p:nvSpPr>
          <p:spPr>
            <a:xfrm>
              <a:off x="-3810" y="-3302"/>
              <a:ext cx="129921" cy="128524"/>
            </a:xfrm>
            <a:custGeom>
              <a:avLst/>
              <a:gdLst/>
              <a:ahLst/>
              <a:cxnLst/>
              <a:rect l="l" t="t" r="r" b="b"/>
              <a:pathLst>
                <a:path w="129921" h="128524">
                  <a:moveTo>
                    <a:pt x="68453" y="128524"/>
                  </a:moveTo>
                  <a:cubicBezTo>
                    <a:pt x="34925" y="126238"/>
                    <a:pt x="8382" y="111252"/>
                    <a:pt x="4318" y="74041"/>
                  </a:cubicBezTo>
                  <a:cubicBezTo>
                    <a:pt x="0" y="32766"/>
                    <a:pt x="22733" y="6985"/>
                    <a:pt x="62738" y="3556"/>
                  </a:cubicBezTo>
                  <a:cubicBezTo>
                    <a:pt x="105156" y="0"/>
                    <a:pt x="127889" y="28321"/>
                    <a:pt x="129032" y="66802"/>
                  </a:cubicBezTo>
                  <a:cubicBezTo>
                    <a:pt x="129921" y="102362"/>
                    <a:pt x="105791" y="123571"/>
                    <a:pt x="68326" y="12852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4073760" y="8535240"/>
            <a:ext cx="96120" cy="94500"/>
            <a:chOff x="0" y="0"/>
            <a:chExt cx="128160" cy="126000"/>
          </a:xfrm>
        </p:grpSpPr>
        <p:sp>
          <p:nvSpPr>
            <p:cNvPr id="83" name="Freeform 83"/>
            <p:cNvSpPr/>
            <p:nvPr/>
          </p:nvSpPr>
          <p:spPr>
            <a:xfrm>
              <a:off x="-889" y="-1143"/>
              <a:ext cx="129032" cy="130302"/>
            </a:xfrm>
            <a:custGeom>
              <a:avLst/>
              <a:gdLst/>
              <a:ahLst/>
              <a:cxnLst/>
              <a:rect l="l" t="t" r="r" b="b"/>
              <a:pathLst>
                <a:path w="129032" h="130302">
                  <a:moveTo>
                    <a:pt x="129032" y="61595"/>
                  </a:moveTo>
                  <a:cubicBezTo>
                    <a:pt x="127000" y="101727"/>
                    <a:pt x="103505" y="123952"/>
                    <a:pt x="69723" y="126873"/>
                  </a:cubicBezTo>
                  <a:cubicBezTo>
                    <a:pt x="28448" y="130302"/>
                    <a:pt x="2032" y="101600"/>
                    <a:pt x="889" y="63881"/>
                  </a:cubicBezTo>
                  <a:cubicBezTo>
                    <a:pt x="0" y="30861"/>
                    <a:pt x="22098" y="2286"/>
                    <a:pt x="59690" y="1143"/>
                  </a:cubicBezTo>
                  <a:cubicBezTo>
                    <a:pt x="100203" y="0"/>
                    <a:pt x="123444" y="23622"/>
                    <a:pt x="129032" y="61468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5551740" y="8465580"/>
            <a:ext cx="92340" cy="95580"/>
            <a:chOff x="0" y="0"/>
            <a:chExt cx="123120" cy="127440"/>
          </a:xfrm>
        </p:grpSpPr>
        <p:sp>
          <p:nvSpPr>
            <p:cNvPr id="85" name="Freeform 85"/>
            <p:cNvSpPr/>
            <p:nvPr/>
          </p:nvSpPr>
          <p:spPr>
            <a:xfrm>
              <a:off x="-4572" y="-3175"/>
              <a:ext cx="131953" cy="130683"/>
            </a:xfrm>
            <a:custGeom>
              <a:avLst/>
              <a:gdLst/>
              <a:ahLst/>
              <a:cxnLst/>
              <a:rect l="l" t="t" r="r" b="b"/>
              <a:pathLst>
                <a:path w="131953" h="130683">
                  <a:moveTo>
                    <a:pt x="69469" y="130556"/>
                  </a:moveTo>
                  <a:cubicBezTo>
                    <a:pt x="35560" y="127508"/>
                    <a:pt x="9906" y="112903"/>
                    <a:pt x="5334" y="75565"/>
                  </a:cubicBezTo>
                  <a:cubicBezTo>
                    <a:pt x="0" y="33528"/>
                    <a:pt x="23622" y="7620"/>
                    <a:pt x="61849" y="3556"/>
                  </a:cubicBezTo>
                  <a:cubicBezTo>
                    <a:pt x="96012" y="0"/>
                    <a:pt x="122555" y="21209"/>
                    <a:pt x="127000" y="57658"/>
                  </a:cubicBezTo>
                  <a:cubicBezTo>
                    <a:pt x="131953" y="98298"/>
                    <a:pt x="110236" y="122047"/>
                    <a:pt x="69723" y="130683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5008500" y="8534160"/>
            <a:ext cx="90720" cy="95580"/>
            <a:chOff x="0" y="0"/>
            <a:chExt cx="120960" cy="127440"/>
          </a:xfrm>
        </p:grpSpPr>
        <p:sp>
          <p:nvSpPr>
            <p:cNvPr id="87" name="Freeform 87"/>
            <p:cNvSpPr/>
            <p:nvPr/>
          </p:nvSpPr>
          <p:spPr>
            <a:xfrm>
              <a:off x="-3556" y="0"/>
              <a:ext cx="127000" cy="129032"/>
            </a:xfrm>
            <a:custGeom>
              <a:avLst/>
              <a:gdLst/>
              <a:ahLst/>
              <a:cxnLst/>
              <a:rect l="l" t="t" r="r" b="b"/>
              <a:pathLst>
                <a:path w="127000" h="129032">
                  <a:moveTo>
                    <a:pt x="65151" y="0"/>
                  </a:moveTo>
                  <a:cubicBezTo>
                    <a:pt x="94742" y="5715"/>
                    <a:pt x="121539" y="18669"/>
                    <a:pt x="124206" y="57277"/>
                  </a:cubicBezTo>
                  <a:cubicBezTo>
                    <a:pt x="127000" y="98552"/>
                    <a:pt x="107823" y="125476"/>
                    <a:pt x="66802" y="127381"/>
                  </a:cubicBezTo>
                  <a:cubicBezTo>
                    <a:pt x="31877" y="129032"/>
                    <a:pt x="7620" y="110490"/>
                    <a:pt x="3937" y="72136"/>
                  </a:cubicBezTo>
                  <a:cubicBezTo>
                    <a:pt x="0" y="29337"/>
                    <a:pt x="23368" y="9017"/>
                    <a:pt x="65151" y="127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5216940" y="8304120"/>
            <a:ext cx="95040" cy="94500"/>
            <a:chOff x="0" y="0"/>
            <a:chExt cx="126720" cy="126000"/>
          </a:xfrm>
        </p:grpSpPr>
        <p:sp>
          <p:nvSpPr>
            <p:cNvPr id="89" name="Freeform 89"/>
            <p:cNvSpPr/>
            <p:nvPr/>
          </p:nvSpPr>
          <p:spPr>
            <a:xfrm>
              <a:off x="-508" y="-1778"/>
              <a:ext cx="127254" cy="130429"/>
            </a:xfrm>
            <a:custGeom>
              <a:avLst/>
              <a:gdLst/>
              <a:ahLst/>
              <a:cxnLst/>
              <a:rect l="l" t="t" r="r" b="b"/>
              <a:pathLst>
                <a:path w="127254" h="130429">
                  <a:moveTo>
                    <a:pt x="127254" y="62357"/>
                  </a:moveTo>
                  <a:cubicBezTo>
                    <a:pt x="125730" y="101981"/>
                    <a:pt x="103124" y="125095"/>
                    <a:pt x="69215" y="127508"/>
                  </a:cubicBezTo>
                  <a:cubicBezTo>
                    <a:pt x="29845" y="130429"/>
                    <a:pt x="0" y="106807"/>
                    <a:pt x="508" y="65786"/>
                  </a:cubicBezTo>
                  <a:cubicBezTo>
                    <a:pt x="889" y="26797"/>
                    <a:pt x="25908" y="0"/>
                    <a:pt x="67691" y="1905"/>
                  </a:cubicBezTo>
                  <a:cubicBezTo>
                    <a:pt x="104394" y="3683"/>
                    <a:pt x="122301" y="28829"/>
                    <a:pt x="127254" y="62103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4824900" y="8317620"/>
            <a:ext cx="92340" cy="93420"/>
            <a:chOff x="0" y="0"/>
            <a:chExt cx="123120" cy="124560"/>
          </a:xfrm>
        </p:grpSpPr>
        <p:sp>
          <p:nvSpPr>
            <p:cNvPr id="91" name="Freeform 91"/>
            <p:cNvSpPr/>
            <p:nvPr/>
          </p:nvSpPr>
          <p:spPr>
            <a:xfrm>
              <a:off x="-1651" y="-2286"/>
              <a:ext cx="124714" cy="127762"/>
            </a:xfrm>
            <a:custGeom>
              <a:avLst/>
              <a:gdLst/>
              <a:ahLst/>
              <a:cxnLst/>
              <a:rect l="l" t="t" r="r" b="b"/>
              <a:pathLst>
                <a:path w="124714" h="127762">
                  <a:moveTo>
                    <a:pt x="124714" y="66802"/>
                  </a:moveTo>
                  <a:cubicBezTo>
                    <a:pt x="123825" y="105664"/>
                    <a:pt x="98552" y="125857"/>
                    <a:pt x="65024" y="126873"/>
                  </a:cubicBezTo>
                  <a:cubicBezTo>
                    <a:pt x="25273" y="127762"/>
                    <a:pt x="0" y="102235"/>
                    <a:pt x="1778" y="61341"/>
                  </a:cubicBezTo>
                  <a:cubicBezTo>
                    <a:pt x="3429" y="19812"/>
                    <a:pt x="30353" y="0"/>
                    <a:pt x="70866" y="2540"/>
                  </a:cubicBezTo>
                  <a:cubicBezTo>
                    <a:pt x="110109" y="4953"/>
                    <a:pt x="122047" y="32766"/>
                    <a:pt x="124714" y="66802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4376700" y="7387200"/>
            <a:ext cx="93420" cy="92340"/>
            <a:chOff x="0" y="0"/>
            <a:chExt cx="124560" cy="123120"/>
          </a:xfrm>
        </p:grpSpPr>
        <p:sp>
          <p:nvSpPr>
            <p:cNvPr id="93" name="Freeform 93"/>
            <p:cNvSpPr/>
            <p:nvPr/>
          </p:nvSpPr>
          <p:spPr>
            <a:xfrm>
              <a:off x="-2540" y="-4318"/>
              <a:ext cx="127508" cy="131699"/>
            </a:xfrm>
            <a:custGeom>
              <a:avLst/>
              <a:gdLst/>
              <a:ahLst/>
              <a:cxnLst/>
              <a:rect l="l" t="t" r="r" b="b"/>
              <a:pathLst>
                <a:path w="127508" h="131699">
                  <a:moveTo>
                    <a:pt x="127127" y="59817"/>
                  </a:moveTo>
                  <a:cubicBezTo>
                    <a:pt x="127508" y="99187"/>
                    <a:pt x="109601" y="122428"/>
                    <a:pt x="73152" y="126873"/>
                  </a:cubicBezTo>
                  <a:cubicBezTo>
                    <a:pt x="31242" y="131699"/>
                    <a:pt x="6096" y="108204"/>
                    <a:pt x="2794" y="68707"/>
                  </a:cubicBezTo>
                  <a:cubicBezTo>
                    <a:pt x="0" y="33782"/>
                    <a:pt x="19558" y="9398"/>
                    <a:pt x="57023" y="4953"/>
                  </a:cubicBezTo>
                  <a:cubicBezTo>
                    <a:pt x="99568" y="0"/>
                    <a:pt x="120650" y="22352"/>
                    <a:pt x="127127" y="59817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4139100" y="8286840"/>
            <a:ext cx="91800" cy="92340"/>
            <a:chOff x="0" y="0"/>
            <a:chExt cx="122400" cy="123120"/>
          </a:xfrm>
        </p:grpSpPr>
        <p:sp>
          <p:nvSpPr>
            <p:cNvPr id="95" name="Freeform 95"/>
            <p:cNvSpPr/>
            <p:nvPr/>
          </p:nvSpPr>
          <p:spPr>
            <a:xfrm>
              <a:off x="-1905" y="-381"/>
              <a:ext cx="125984" cy="123571"/>
            </a:xfrm>
            <a:custGeom>
              <a:avLst/>
              <a:gdLst/>
              <a:ahLst/>
              <a:cxnLst/>
              <a:rect l="l" t="t" r="r" b="b"/>
              <a:pathLst>
                <a:path w="125984" h="123571">
                  <a:moveTo>
                    <a:pt x="63246" y="123444"/>
                  </a:moveTo>
                  <a:cubicBezTo>
                    <a:pt x="22479" y="119888"/>
                    <a:pt x="0" y="98171"/>
                    <a:pt x="2032" y="56642"/>
                  </a:cubicBezTo>
                  <a:cubicBezTo>
                    <a:pt x="3937" y="19431"/>
                    <a:pt x="26289" y="0"/>
                    <a:pt x="62992" y="381"/>
                  </a:cubicBezTo>
                  <a:cubicBezTo>
                    <a:pt x="105283" y="762"/>
                    <a:pt x="125984" y="25527"/>
                    <a:pt x="124206" y="66167"/>
                  </a:cubicBezTo>
                  <a:cubicBezTo>
                    <a:pt x="122428" y="102616"/>
                    <a:pt x="100330" y="122047"/>
                    <a:pt x="63246" y="123571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4493880" y="8287380"/>
            <a:ext cx="91800" cy="90720"/>
            <a:chOff x="0" y="0"/>
            <a:chExt cx="122400" cy="120960"/>
          </a:xfrm>
        </p:grpSpPr>
        <p:sp>
          <p:nvSpPr>
            <p:cNvPr id="97" name="Freeform 97"/>
            <p:cNvSpPr/>
            <p:nvPr/>
          </p:nvSpPr>
          <p:spPr>
            <a:xfrm>
              <a:off x="-2159" y="-381"/>
              <a:ext cx="124587" cy="122555"/>
            </a:xfrm>
            <a:custGeom>
              <a:avLst/>
              <a:gdLst/>
              <a:ahLst/>
              <a:cxnLst/>
              <a:rect l="l" t="t" r="r" b="b"/>
              <a:pathLst>
                <a:path w="124587" h="122555">
                  <a:moveTo>
                    <a:pt x="124587" y="61087"/>
                  </a:moveTo>
                  <a:cubicBezTo>
                    <a:pt x="121285" y="95631"/>
                    <a:pt x="105918" y="119888"/>
                    <a:pt x="66548" y="121285"/>
                  </a:cubicBezTo>
                  <a:cubicBezTo>
                    <a:pt x="29210" y="122555"/>
                    <a:pt x="4572" y="105283"/>
                    <a:pt x="2286" y="67056"/>
                  </a:cubicBezTo>
                  <a:cubicBezTo>
                    <a:pt x="0" y="26035"/>
                    <a:pt x="19939" y="0"/>
                    <a:pt x="63500" y="381"/>
                  </a:cubicBezTo>
                  <a:cubicBezTo>
                    <a:pt x="101219" y="762"/>
                    <a:pt x="120904" y="22098"/>
                    <a:pt x="124460" y="6096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5124600" y="2750760"/>
            <a:ext cx="487620" cy="423900"/>
            <a:chOff x="0" y="0"/>
            <a:chExt cx="650160" cy="565200"/>
          </a:xfrm>
        </p:grpSpPr>
        <p:sp>
          <p:nvSpPr>
            <p:cNvPr id="99" name="Freeform 99"/>
            <p:cNvSpPr/>
            <p:nvPr/>
          </p:nvSpPr>
          <p:spPr>
            <a:xfrm>
              <a:off x="-30480" y="0"/>
              <a:ext cx="680593" cy="565277"/>
            </a:xfrm>
            <a:custGeom>
              <a:avLst/>
              <a:gdLst/>
              <a:ahLst/>
              <a:cxnLst/>
              <a:rect l="l" t="t" r="r" b="b"/>
              <a:pathLst>
                <a:path w="680593" h="565277">
                  <a:moveTo>
                    <a:pt x="253746" y="358902"/>
                  </a:moveTo>
                  <a:cubicBezTo>
                    <a:pt x="185547" y="318643"/>
                    <a:pt x="129540" y="263017"/>
                    <a:pt x="69469" y="212090"/>
                  </a:cubicBezTo>
                  <a:cubicBezTo>
                    <a:pt x="0" y="153162"/>
                    <a:pt x="46482" y="77851"/>
                    <a:pt x="37084" y="0"/>
                  </a:cubicBezTo>
                  <a:cubicBezTo>
                    <a:pt x="163195" y="141732"/>
                    <a:pt x="324485" y="123063"/>
                    <a:pt x="484378" y="131445"/>
                  </a:cubicBezTo>
                  <a:cubicBezTo>
                    <a:pt x="574802" y="136144"/>
                    <a:pt x="613664" y="242316"/>
                    <a:pt x="680593" y="297180"/>
                  </a:cubicBezTo>
                  <a:cubicBezTo>
                    <a:pt x="628396" y="321691"/>
                    <a:pt x="576199" y="346456"/>
                    <a:pt x="524002" y="371094"/>
                  </a:cubicBezTo>
                  <a:cubicBezTo>
                    <a:pt x="534289" y="336423"/>
                    <a:pt x="558419" y="302514"/>
                    <a:pt x="527050" y="266319"/>
                  </a:cubicBezTo>
                  <a:cubicBezTo>
                    <a:pt x="495681" y="230124"/>
                    <a:pt x="457454" y="205740"/>
                    <a:pt x="413512" y="236220"/>
                  </a:cubicBezTo>
                  <a:cubicBezTo>
                    <a:pt x="355600" y="276225"/>
                    <a:pt x="362458" y="329565"/>
                    <a:pt x="398272" y="382651"/>
                  </a:cubicBezTo>
                  <a:cubicBezTo>
                    <a:pt x="385064" y="429133"/>
                    <a:pt x="412496" y="448945"/>
                    <a:pt x="448564" y="470281"/>
                  </a:cubicBezTo>
                  <a:cubicBezTo>
                    <a:pt x="509524" y="506476"/>
                    <a:pt x="506095" y="541528"/>
                    <a:pt x="437134" y="565277"/>
                  </a:cubicBezTo>
                  <a:cubicBezTo>
                    <a:pt x="442468" y="499364"/>
                    <a:pt x="384810" y="481330"/>
                    <a:pt x="347980" y="447040"/>
                  </a:cubicBezTo>
                  <a:cubicBezTo>
                    <a:pt x="323469" y="424180"/>
                    <a:pt x="299212" y="400812"/>
                    <a:pt x="274828" y="377571"/>
                  </a:cubicBezTo>
                  <a:cubicBezTo>
                    <a:pt x="293116" y="370332"/>
                    <a:pt x="335153" y="380365"/>
                    <a:pt x="324866" y="354330"/>
                  </a:cubicBezTo>
                  <a:cubicBezTo>
                    <a:pt x="309626" y="315722"/>
                    <a:pt x="278384" y="355092"/>
                    <a:pt x="253873" y="358902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5022000" y="2573640"/>
            <a:ext cx="1030860" cy="349380"/>
            <a:chOff x="0" y="0"/>
            <a:chExt cx="1374480" cy="46584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374394" cy="465836"/>
            </a:xfrm>
            <a:custGeom>
              <a:avLst/>
              <a:gdLst/>
              <a:ahLst/>
              <a:cxnLst/>
              <a:rect l="l" t="t" r="r" b="b"/>
              <a:pathLst>
                <a:path w="1374394" h="465836">
                  <a:moveTo>
                    <a:pt x="840486" y="465709"/>
                  </a:moveTo>
                  <a:cubicBezTo>
                    <a:pt x="772668" y="418592"/>
                    <a:pt x="725424" y="351155"/>
                    <a:pt x="669290" y="292735"/>
                  </a:cubicBezTo>
                  <a:cubicBezTo>
                    <a:pt x="730631" y="108839"/>
                    <a:pt x="708533" y="138049"/>
                    <a:pt x="546100" y="135509"/>
                  </a:cubicBezTo>
                  <a:cubicBezTo>
                    <a:pt x="508381" y="134874"/>
                    <a:pt x="470662" y="133985"/>
                    <a:pt x="433197" y="135890"/>
                  </a:cubicBezTo>
                  <a:cubicBezTo>
                    <a:pt x="359664" y="139573"/>
                    <a:pt x="299466" y="157480"/>
                    <a:pt x="325755" y="253238"/>
                  </a:cubicBezTo>
                  <a:cubicBezTo>
                    <a:pt x="210820" y="180467"/>
                    <a:pt x="98298" y="104775"/>
                    <a:pt x="0" y="9779"/>
                  </a:cubicBezTo>
                  <a:cubicBezTo>
                    <a:pt x="2286" y="6350"/>
                    <a:pt x="4699" y="3048"/>
                    <a:pt x="7366" y="0"/>
                  </a:cubicBezTo>
                  <a:cubicBezTo>
                    <a:pt x="171450" y="99441"/>
                    <a:pt x="355981" y="107315"/>
                    <a:pt x="538734" y="111125"/>
                  </a:cubicBezTo>
                  <a:cubicBezTo>
                    <a:pt x="817118" y="116967"/>
                    <a:pt x="1095756" y="113284"/>
                    <a:pt x="1374394" y="113538"/>
                  </a:cubicBezTo>
                  <a:cubicBezTo>
                    <a:pt x="1359154" y="166878"/>
                    <a:pt x="1323340" y="140589"/>
                    <a:pt x="1290828" y="137541"/>
                  </a:cubicBezTo>
                  <a:cubicBezTo>
                    <a:pt x="1241933" y="132969"/>
                    <a:pt x="1210056" y="133350"/>
                    <a:pt x="1248410" y="201930"/>
                  </a:cubicBezTo>
                  <a:cubicBezTo>
                    <a:pt x="1317117" y="324993"/>
                    <a:pt x="1294511" y="380619"/>
                    <a:pt x="1185418" y="401447"/>
                  </a:cubicBezTo>
                  <a:cubicBezTo>
                    <a:pt x="1203833" y="376682"/>
                    <a:pt x="1228979" y="354584"/>
                    <a:pt x="1238885" y="326771"/>
                  </a:cubicBezTo>
                  <a:cubicBezTo>
                    <a:pt x="1250315" y="295148"/>
                    <a:pt x="1249934" y="256794"/>
                    <a:pt x="1218184" y="232410"/>
                  </a:cubicBezTo>
                  <a:cubicBezTo>
                    <a:pt x="1165606" y="192024"/>
                    <a:pt x="1112520" y="207391"/>
                    <a:pt x="1060450" y="235585"/>
                  </a:cubicBezTo>
                  <a:cubicBezTo>
                    <a:pt x="1040892" y="205105"/>
                    <a:pt x="1111250" y="138049"/>
                    <a:pt x="1023493" y="136906"/>
                  </a:cubicBezTo>
                  <a:cubicBezTo>
                    <a:pt x="957961" y="135890"/>
                    <a:pt x="875665" y="111760"/>
                    <a:pt x="862965" y="218313"/>
                  </a:cubicBezTo>
                  <a:cubicBezTo>
                    <a:pt x="860679" y="237236"/>
                    <a:pt x="861949" y="256667"/>
                    <a:pt x="843915" y="269240"/>
                  </a:cubicBezTo>
                  <a:cubicBezTo>
                    <a:pt x="845058" y="223139"/>
                    <a:pt x="827913" y="186690"/>
                    <a:pt x="779780" y="179451"/>
                  </a:cubicBezTo>
                  <a:cubicBezTo>
                    <a:pt x="746887" y="174498"/>
                    <a:pt x="725551" y="203454"/>
                    <a:pt x="722503" y="231267"/>
                  </a:cubicBezTo>
                  <a:cubicBezTo>
                    <a:pt x="714375" y="306578"/>
                    <a:pt x="766445" y="308483"/>
                    <a:pt x="820801" y="303657"/>
                  </a:cubicBezTo>
                  <a:cubicBezTo>
                    <a:pt x="827405" y="357759"/>
                    <a:pt x="833882" y="411734"/>
                    <a:pt x="840613" y="465836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4129380" y="2804760"/>
            <a:ext cx="149040" cy="143640"/>
            <a:chOff x="0" y="0"/>
            <a:chExt cx="198720" cy="191520"/>
          </a:xfrm>
        </p:grpSpPr>
        <p:sp>
          <p:nvSpPr>
            <p:cNvPr id="103" name="Freeform 103"/>
            <p:cNvSpPr/>
            <p:nvPr/>
          </p:nvSpPr>
          <p:spPr>
            <a:xfrm>
              <a:off x="-1524" y="-3937"/>
              <a:ext cx="203327" cy="195453"/>
            </a:xfrm>
            <a:custGeom>
              <a:avLst/>
              <a:gdLst/>
              <a:ahLst/>
              <a:cxnLst/>
              <a:rect l="l" t="t" r="r" b="b"/>
              <a:pathLst>
                <a:path w="203327" h="195453">
                  <a:moveTo>
                    <a:pt x="88011" y="195453"/>
                  </a:moveTo>
                  <a:cubicBezTo>
                    <a:pt x="45593" y="194183"/>
                    <a:pt x="3302" y="165989"/>
                    <a:pt x="1524" y="101600"/>
                  </a:cubicBezTo>
                  <a:cubicBezTo>
                    <a:pt x="0" y="42926"/>
                    <a:pt x="36449" y="8001"/>
                    <a:pt x="94742" y="4191"/>
                  </a:cubicBezTo>
                  <a:cubicBezTo>
                    <a:pt x="160528" y="0"/>
                    <a:pt x="196850" y="42037"/>
                    <a:pt x="200025" y="100203"/>
                  </a:cubicBezTo>
                  <a:cubicBezTo>
                    <a:pt x="203327" y="155829"/>
                    <a:pt x="170815" y="194691"/>
                    <a:pt x="87884" y="195199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5809860" y="2729160"/>
            <a:ext cx="146340" cy="145800"/>
            <a:chOff x="0" y="0"/>
            <a:chExt cx="195120" cy="194400"/>
          </a:xfrm>
        </p:grpSpPr>
        <p:sp>
          <p:nvSpPr>
            <p:cNvPr id="105" name="Freeform 105"/>
            <p:cNvSpPr/>
            <p:nvPr/>
          </p:nvSpPr>
          <p:spPr>
            <a:xfrm>
              <a:off x="-6223" y="-15875"/>
              <a:ext cx="205867" cy="214122"/>
            </a:xfrm>
            <a:custGeom>
              <a:avLst/>
              <a:gdLst/>
              <a:ahLst/>
              <a:cxnLst/>
              <a:rect l="l" t="t" r="r" b="b"/>
              <a:pathLst>
                <a:path w="205867" h="214122">
                  <a:moveTo>
                    <a:pt x="15748" y="43434"/>
                  </a:moveTo>
                  <a:cubicBezTo>
                    <a:pt x="67818" y="15494"/>
                    <a:pt x="121031" y="0"/>
                    <a:pt x="173609" y="40259"/>
                  </a:cubicBezTo>
                  <a:cubicBezTo>
                    <a:pt x="205613" y="64770"/>
                    <a:pt x="205867" y="102870"/>
                    <a:pt x="194437" y="134366"/>
                  </a:cubicBezTo>
                  <a:cubicBezTo>
                    <a:pt x="184531" y="162179"/>
                    <a:pt x="159385" y="184150"/>
                    <a:pt x="140843" y="208915"/>
                  </a:cubicBezTo>
                  <a:cubicBezTo>
                    <a:pt x="140843" y="208915"/>
                    <a:pt x="141224" y="208661"/>
                    <a:pt x="141224" y="208661"/>
                  </a:cubicBezTo>
                  <a:cubicBezTo>
                    <a:pt x="101219" y="214122"/>
                    <a:pt x="64389" y="203708"/>
                    <a:pt x="29083" y="186182"/>
                  </a:cubicBezTo>
                  <a:cubicBezTo>
                    <a:pt x="23749" y="180848"/>
                    <a:pt x="18161" y="175387"/>
                    <a:pt x="12827" y="170053"/>
                  </a:cubicBezTo>
                  <a:cubicBezTo>
                    <a:pt x="0" y="127254"/>
                    <a:pt x="9271" y="84201"/>
                    <a:pt x="11811" y="41021"/>
                  </a:cubicBezTo>
                  <a:lnTo>
                    <a:pt x="15875" y="43434"/>
                  </a:ln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5130000" y="3279420"/>
            <a:ext cx="132840" cy="133920"/>
            <a:chOff x="0" y="0"/>
            <a:chExt cx="177120" cy="178560"/>
          </a:xfrm>
        </p:grpSpPr>
        <p:sp>
          <p:nvSpPr>
            <p:cNvPr id="107" name="Freeform 107"/>
            <p:cNvSpPr/>
            <p:nvPr/>
          </p:nvSpPr>
          <p:spPr>
            <a:xfrm>
              <a:off x="-3429" y="-1143"/>
              <a:ext cx="180594" cy="184785"/>
            </a:xfrm>
            <a:custGeom>
              <a:avLst/>
              <a:gdLst/>
              <a:ahLst/>
              <a:cxnLst/>
              <a:rect l="l" t="t" r="r" b="b"/>
              <a:pathLst>
                <a:path w="180594" h="184785">
                  <a:moveTo>
                    <a:pt x="180594" y="91567"/>
                  </a:moveTo>
                  <a:cubicBezTo>
                    <a:pt x="168021" y="142494"/>
                    <a:pt x="144272" y="184785"/>
                    <a:pt x="86741" y="179324"/>
                  </a:cubicBezTo>
                  <a:cubicBezTo>
                    <a:pt x="34036" y="174244"/>
                    <a:pt x="0" y="137287"/>
                    <a:pt x="3810" y="83312"/>
                  </a:cubicBezTo>
                  <a:cubicBezTo>
                    <a:pt x="7112" y="34290"/>
                    <a:pt x="41783" y="2159"/>
                    <a:pt x="91313" y="1143"/>
                  </a:cubicBezTo>
                  <a:cubicBezTo>
                    <a:pt x="148844" y="0"/>
                    <a:pt x="170434" y="42418"/>
                    <a:pt x="180594" y="91694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5743980" y="3068820"/>
            <a:ext cx="126900" cy="127980"/>
            <a:chOff x="0" y="0"/>
            <a:chExt cx="169200" cy="170640"/>
          </a:xfrm>
        </p:grpSpPr>
        <p:sp>
          <p:nvSpPr>
            <p:cNvPr id="109" name="Freeform 109"/>
            <p:cNvSpPr/>
            <p:nvPr/>
          </p:nvSpPr>
          <p:spPr>
            <a:xfrm>
              <a:off x="-2032" y="-1143"/>
              <a:ext cx="173355" cy="172085"/>
            </a:xfrm>
            <a:custGeom>
              <a:avLst/>
              <a:gdLst/>
              <a:ahLst/>
              <a:cxnLst/>
              <a:rect l="l" t="t" r="r" b="b"/>
              <a:pathLst>
                <a:path w="173355" h="172085">
                  <a:moveTo>
                    <a:pt x="171069" y="86741"/>
                  </a:moveTo>
                  <a:cubicBezTo>
                    <a:pt x="173355" y="142621"/>
                    <a:pt x="140462" y="172085"/>
                    <a:pt x="90805" y="171704"/>
                  </a:cubicBezTo>
                  <a:cubicBezTo>
                    <a:pt x="43942" y="171450"/>
                    <a:pt x="4064" y="145288"/>
                    <a:pt x="2159" y="91313"/>
                  </a:cubicBezTo>
                  <a:cubicBezTo>
                    <a:pt x="0" y="32639"/>
                    <a:pt x="39624" y="2286"/>
                    <a:pt x="91313" y="1143"/>
                  </a:cubicBezTo>
                  <a:cubicBezTo>
                    <a:pt x="141097" y="0"/>
                    <a:pt x="172847" y="31242"/>
                    <a:pt x="171196" y="8648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4626720" y="2561760"/>
            <a:ext cx="278640" cy="244080"/>
            <a:chOff x="0" y="0"/>
            <a:chExt cx="371520" cy="32544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371475" cy="325501"/>
            </a:xfrm>
            <a:custGeom>
              <a:avLst/>
              <a:gdLst/>
              <a:ahLst/>
              <a:cxnLst/>
              <a:rect l="l" t="t" r="r" b="b"/>
              <a:pathLst>
                <a:path w="371475" h="325501">
                  <a:moveTo>
                    <a:pt x="151765" y="152527"/>
                  </a:moveTo>
                  <a:cubicBezTo>
                    <a:pt x="227965" y="109093"/>
                    <a:pt x="308102" y="71374"/>
                    <a:pt x="371475" y="0"/>
                  </a:cubicBezTo>
                  <a:cubicBezTo>
                    <a:pt x="358013" y="126873"/>
                    <a:pt x="133604" y="319151"/>
                    <a:pt x="0" y="325501"/>
                  </a:cubicBezTo>
                  <a:cubicBezTo>
                    <a:pt x="22479" y="284353"/>
                    <a:pt x="69723" y="288798"/>
                    <a:pt x="104521" y="269875"/>
                  </a:cubicBezTo>
                  <a:cubicBezTo>
                    <a:pt x="153543" y="243078"/>
                    <a:pt x="189357" y="213106"/>
                    <a:pt x="151765" y="152527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5379480" y="2917620"/>
            <a:ext cx="129060" cy="131220"/>
            <a:chOff x="0" y="0"/>
            <a:chExt cx="172080" cy="174960"/>
          </a:xfrm>
        </p:grpSpPr>
        <p:sp>
          <p:nvSpPr>
            <p:cNvPr id="113" name="Freeform 113"/>
            <p:cNvSpPr/>
            <p:nvPr/>
          </p:nvSpPr>
          <p:spPr>
            <a:xfrm>
              <a:off x="-15113" y="-16637"/>
              <a:ext cx="202946" cy="191643"/>
            </a:xfrm>
            <a:custGeom>
              <a:avLst/>
              <a:gdLst/>
              <a:ahLst/>
              <a:cxnLst/>
              <a:rect l="l" t="t" r="r" b="b"/>
              <a:pathLst>
                <a:path w="202946" h="191643">
                  <a:moveTo>
                    <a:pt x="42672" y="176784"/>
                  </a:moveTo>
                  <a:cubicBezTo>
                    <a:pt x="6858" y="123698"/>
                    <a:pt x="0" y="70485"/>
                    <a:pt x="58039" y="30480"/>
                  </a:cubicBezTo>
                  <a:cubicBezTo>
                    <a:pt x="102235" y="0"/>
                    <a:pt x="140208" y="24257"/>
                    <a:pt x="171577" y="60579"/>
                  </a:cubicBezTo>
                  <a:cubicBezTo>
                    <a:pt x="202946" y="96901"/>
                    <a:pt x="178816" y="130810"/>
                    <a:pt x="168529" y="165227"/>
                  </a:cubicBezTo>
                  <a:cubicBezTo>
                    <a:pt x="168529" y="165227"/>
                    <a:pt x="171069" y="167132"/>
                    <a:pt x="171069" y="167132"/>
                  </a:cubicBezTo>
                  <a:cubicBezTo>
                    <a:pt x="162687" y="173355"/>
                    <a:pt x="154432" y="179705"/>
                    <a:pt x="146050" y="185928"/>
                  </a:cubicBezTo>
                  <a:cubicBezTo>
                    <a:pt x="135509" y="187579"/>
                    <a:pt x="124841" y="189484"/>
                    <a:pt x="114427" y="191262"/>
                  </a:cubicBezTo>
                  <a:cubicBezTo>
                    <a:pt x="108458" y="189357"/>
                    <a:pt x="102743" y="189611"/>
                    <a:pt x="96901" y="191643"/>
                  </a:cubicBezTo>
                  <a:cubicBezTo>
                    <a:pt x="78740" y="186690"/>
                    <a:pt x="60706" y="181737"/>
                    <a:pt x="42545" y="17665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4273560" y="3302100"/>
            <a:ext cx="125820" cy="127440"/>
            <a:chOff x="0" y="0"/>
            <a:chExt cx="167760" cy="169920"/>
          </a:xfrm>
        </p:grpSpPr>
        <p:sp>
          <p:nvSpPr>
            <p:cNvPr id="115" name="Freeform 115"/>
            <p:cNvSpPr/>
            <p:nvPr/>
          </p:nvSpPr>
          <p:spPr>
            <a:xfrm>
              <a:off x="-381" y="0"/>
              <a:ext cx="168529" cy="170815"/>
            </a:xfrm>
            <a:custGeom>
              <a:avLst/>
              <a:gdLst/>
              <a:ahLst/>
              <a:cxnLst/>
              <a:rect l="l" t="t" r="r" b="b"/>
              <a:pathLst>
                <a:path w="168529" h="170815">
                  <a:moveTo>
                    <a:pt x="168148" y="81407"/>
                  </a:moveTo>
                  <a:cubicBezTo>
                    <a:pt x="167767" y="133096"/>
                    <a:pt x="143002" y="168910"/>
                    <a:pt x="90932" y="169926"/>
                  </a:cubicBezTo>
                  <a:cubicBezTo>
                    <a:pt x="36195" y="170815"/>
                    <a:pt x="0" y="133985"/>
                    <a:pt x="381" y="81280"/>
                  </a:cubicBezTo>
                  <a:cubicBezTo>
                    <a:pt x="762" y="33147"/>
                    <a:pt x="32893" y="0"/>
                    <a:pt x="86741" y="0"/>
                  </a:cubicBezTo>
                  <a:cubicBezTo>
                    <a:pt x="140589" y="0"/>
                    <a:pt x="168529" y="26416"/>
                    <a:pt x="168148" y="8140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4085100" y="3111480"/>
            <a:ext cx="96120" cy="92880"/>
            <a:chOff x="0" y="0"/>
            <a:chExt cx="128160" cy="123840"/>
          </a:xfrm>
        </p:grpSpPr>
        <p:sp>
          <p:nvSpPr>
            <p:cNvPr id="117" name="Freeform 117"/>
            <p:cNvSpPr/>
            <p:nvPr/>
          </p:nvSpPr>
          <p:spPr>
            <a:xfrm>
              <a:off x="-2540" y="-1778"/>
              <a:ext cx="130683" cy="130048"/>
            </a:xfrm>
            <a:custGeom>
              <a:avLst/>
              <a:gdLst/>
              <a:ahLst/>
              <a:cxnLst/>
              <a:rect l="l" t="t" r="r" b="b"/>
              <a:pathLst>
                <a:path w="130683" h="130048">
                  <a:moveTo>
                    <a:pt x="130556" y="64262"/>
                  </a:moveTo>
                  <a:cubicBezTo>
                    <a:pt x="120269" y="103124"/>
                    <a:pt x="102362" y="130048"/>
                    <a:pt x="58293" y="125095"/>
                  </a:cubicBezTo>
                  <a:cubicBezTo>
                    <a:pt x="20955" y="120777"/>
                    <a:pt x="0" y="99060"/>
                    <a:pt x="2794" y="62357"/>
                  </a:cubicBezTo>
                  <a:cubicBezTo>
                    <a:pt x="5334" y="27813"/>
                    <a:pt x="25273" y="0"/>
                    <a:pt x="62484" y="1905"/>
                  </a:cubicBezTo>
                  <a:cubicBezTo>
                    <a:pt x="99441" y="3683"/>
                    <a:pt x="127508" y="23876"/>
                    <a:pt x="130683" y="64389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3972240" y="3318300"/>
            <a:ext cx="93960" cy="94500"/>
            <a:chOff x="0" y="0"/>
            <a:chExt cx="125280" cy="126000"/>
          </a:xfrm>
        </p:grpSpPr>
        <p:sp>
          <p:nvSpPr>
            <p:cNvPr id="119" name="Freeform 119"/>
            <p:cNvSpPr/>
            <p:nvPr/>
          </p:nvSpPr>
          <p:spPr>
            <a:xfrm>
              <a:off x="-4064" y="-4572"/>
              <a:ext cx="129413" cy="136017"/>
            </a:xfrm>
            <a:custGeom>
              <a:avLst/>
              <a:gdLst/>
              <a:ahLst/>
              <a:cxnLst/>
              <a:rect l="l" t="t" r="r" b="b"/>
              <a:pathLst>
                <a:path w="129413" h="136017">
                  <a:moveTo>
                    <a:pt x="129286" y="71374"/>
                  </a:moveTo>
                  <a:cubicBezTo>
                    <a:pt x="119761" y="107823"/>
                    <a:pt x="98679" y="136017"/>
                    <a:pt x="57912" y="129667"/>
                  </a:cubicBezTo>
                  <a:cubicBezTo>
                    <a:pt x="25146" y="124714"/>
                    <a:pt x="0" y="100457"/>
                    <a:pt x="4572" y="63754"/>
                  </a:cubicBezTo>
                  <a:cubicBezTo>
                    <a:pt x="9144" y="25654"/>
                    <a:pt x="30861" y="0"/>
                    <a:pt x="74549" y="5207"/>
                  </a:cubicBezTo>
                  <a:cubicBezTo>
                    <a:pt x="112776" y="9779"/>
                    <a:pt x="125349" y="36576"/>
                    <a:pt x="129413" y="71374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5563080" y="2707560"/>
            <a:ext cx="91800" cy="95040"/>
            <a:chOff x="0" y="0"/>
            <a:chExt cx="122400" cy="126720"/>
          </a:xfrm>
        </p:grpSpPr>
        <p:sp>
          <p:nvSpPr>
            <p:cNvPr id="121" name="Freeform 121"/>
            <p:cNvSpPr/>
            <p:nvPr/>
          </p:nvSpPr>
          <p:spPr>
            <a:xfrm>
              <a:off x="-7239" y="-4445"/>
              <a:ext cx="130556" cy="133604"/>
            </a:xfrm>
            <a:custGeom>
              <a:avLst/>
              <a:gdLst/>
              <a:ahLst/>
              <a:cxnLst/>
              <a:rect l="l" t="t" r="r" b="b"/>
              <a:pathLst>
                <a:path w="130556" h="133604">
                  <a:moveTo>
                    <a:pt x="106426" y="128905"/>
                  </a:moveTo>
                  <a:cubicBezTo>
                    <a:pt x="52197" y="133604"/>
                    <a:pt x="0" y="131699"/>
                    <a:pt x="8128" y="56642"/>
                  </a:cubicBezTo>
                  <a:cubicBezTo>
                    <a:pt x="11176" y="28956"/>
                    <a:pt x="32512" y="0"/>
                    <a:pt x="65405" y="4953"/>
                  </a:cubicBezTo>
                  <a:cubicBezTo>
                    <a:pt x="113411" y="12065"/>
                    <a:pt x="130556" y="48514"/>
                    <a:pt x="129540" y="94488"/>
                  </a:cubicBezTo>
                  <a:cubicBezTo>
                    <a:pt x="127381" y="98298"/>
                    <a:pt x="126492" y="102235"/>
                    <a:pt x="127000" y="106680"/>
                  </a:cubicBezTo>
                  <a:cubicBezTo>
                    <a:pt x="120904" y="114808"/>
                    <a:pt x="114808" y="123063"/>
                    <a:pt x="108712" y="131191"/>
                  </a:cubicBezTo>
                  <a:lnTo>
                    <a:pt x="106172" y="128905"/>
                  </a:ln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5559300" y="3259440"/>
            <a:ext cx="93960" cy="88560"/>
            <a:chOff x="0" y="0"/>
            <a:chExt cx="125280" cy="118080"/>
          </a:xfrm>
        </p:grpSpPr>
        <p:sp>
          <p:nvSpPr>
            <p:cNvPr id="123" name="Freeform 123"/>
            <p:cNvSpPr/>
            <p:nvPr/>
          </p:nvSpPr>
          <p:spPr>
            <a:xfrm>
              <a:off x="-4064" y="-762"/>
              <a:ext cx="133096" cy="118872"/>
            </a:xfrm>
            <a:custGeom>
              <a:avLst/>
              <a:gdLst/>
              <a:ahLst/>
              <a:cxnLst/>
              <a:rect l="l" t="t" r="r" b="b"/>
              <a:pathLst>
                <a:path w="133096" h="118872">
                  <a:moveTo>
                    <a:pt x="60960" y="118872"/>
                  </a:moveTo>
                  <a:cubicBezTo>
                    <a:pt x="26289" y="114300"/>
                    <a:pt x="0" y="98933"/>
                    <a:pt x="4572" y="58420"/>
                  </a:cubicBezTo>
                  <a:cubicBezTo>
                    <a:pt x="8636" y="23114"/>
                    <a:pt x="28956" y="0"/>
                    <a:pt x="67310" y="762"/>
                  </a:cubicBezTo>
                  <a:cubicBezTo>
                    <a:pt x="109601" y="1524"/>
                    <a:pt x="133096" y="24511"/>
                    <a:pt x="128905" y="66802"/>
                  </a:cubicBezTo>
                  <a:cubicBezTo>
                    <a:pt x="125222" y="105029"/>
                    <a:pt x="97663" y="118872"/>
                    <a:pt x="60960" y="118618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5870880" y="3345840"/>
            <a:ext cx="92340" cy="88020"/>
            <a:chOff x="0" y="0"/>
            <a:chExt cx="123120" cy="117360"/>
          </a:xfrm>
        </p:grpSpPr>
        <p:sp>
          <p:nvSpPr>
            <p:cNvPr id="125" name="Freeform 125"/>
            <p:cNvSpPr/>
            <p:nvPr/>
          </p:nvSpPr>
          <p:spPr>
            <a:xfrm>
              <a:off x="-127" y="-1778"/>
              <a:ext cx="124968" cy="120904"/>
            </a:xfrm>
            <a:custGeom>
              <a:avLst/>
              <a:gdLst/>
              <a:ahLst/>
              <a:cxnLst/>
              <a:rect l="l" t="t" r="r" b="b"/>
              <a:pathLst>
                <a:path w="124968" h="120904">
                  <a:moveTo>
                    <a:pt x="47752" y="119126"/>
                  </a:moveTo>
                  <a:cubicBezTo>
                    <a:pt x="23368" y="117602"/>
                    <a:pt x="0" y="98806"/>
                    <a:pt x="127" y="61468"/>
                  </a:cubicBezTo>
                  <a:cubicBezTo>
                    <a:pt x="381" y="19177"/>
                    <a:pt x="26670" y="0"/>
                    <a:pt x="67818" y="1905"/>
                  </a:cubicBezTo>
                  <a:cubicBezTo>
                    <a:pt x="106680" y="3810"/>
                    <a:pt x="124968" y="30226"/>
                    <a:pt x="123063" y="64389"/>
                  </a:cubicBezTo>
                  <a:cubicBezTo>
                    <a:pt x="121158" y="99187"/>
                    <a:pt x="98425" y="120904"/>
                    <a:pt x="47752" y="118999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4410180" y="3067740"/>
            <a:ext cx="87480" cy="92880"/>
            <a:chOff x="0" y="0"/>
            <a:chExt cx="116640" cy="123840"/>
          </a:xfrm>
        </p:grpSpPr>
        <p:sp>
          <p:nvSpPr>
            <p:cNvPr id="127" name="Freeform 127"/>
            <p:cNvSpPr/>
            <p:nvPr/>
          </p:nvSpPr>
          <p:spPr>
            <a:xfrm>
              <a:off x="-3429" y="-3175"/>
              <a:ext cx="123444" cy="127000"/>
            </a:xfrm>
            <a:custGeom>
              <a:avLst/>
              <a:gdLst/>
              <a:ahLst/>
              <a:cxnLst/>
              <a:rect l="l" t="t" r="r" b="b"/>
              <a:pathLst>
                <a:path w="123444" h="127000">
                  <a:moveTo>
                    <a:pt x="67183" y="127000"/>
                  </a:moveTo>
                  <a:cubicBezTo>
                    <a:pt x="28575" y="126492"/>
                    <a:pt x="7493" y="106934"/>
                    <a:pt x="3810" y="69723"/>
                  </a:cubicBezTo>
                  <a:cubicBezTo>
                    <a:pt x="0" y="30988"/>
                    <a:pt x="22352" y="6731"/>
                    <a:pt x="57023" y="3429"/>
                  </a:cubicBezTo>
                  <a:cubicBezTo>
                    <a:pt x="93345" y="0"/>
                    <a:pt x="115951" y="25781"/>
                    <a:pt x="119634" y="61341"/>
                  </a:cubicBezTo>
                  <a:cubicBezTo>
                    <a:pt x="123444" y="98425"/>
                    <a:pt x="104267" y="121158"/>
                    <a:pt x="67310" y="12700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5042520" y="3072060"/>
            <a:ext cx="93960" cy="87480"/>
            <a:chOff x="0" y="0"/>
            <a:chExt cx="125280" cy="116640"/>
          </a:xfrm>
        </p:grpSpPr>
        <p:sp>
          <p:nvSpPr>
            <p:cNvPr id="129" name="Freeform 129"/>
            <p:cNvSpPr/>
            <p:nvPr/>
          </p:nvSpPr>
          <p:spPr>
            <a:xfrm>
              <a:off x="-2667" y="-889"/>
              <a:ext cx="127889" cy="118237"/>
            </a:xfrm>
            <a:custGeom>
              <a:avLst/>
              <a:gdLst/>
              <a:ahLst/>
              <a:cxnLst/>
              <a:rect l="l" t="t" r="r" b="b"/>
              <a:pathLst>
                <a:path w="127889" h="118237">
                  <a:moveTo>
                    <a:pt x="127889" y="61595"/>
                  </a:moveTo>
                  <a:cubicBezTo>
                    <a:pt x="120142" y="95377"/>
                    <a:pt x="98298" y="116967"/>
                    <a:pt x="63627" y="117475"/>
                  </a:cubicBezTo>
                  <a:cubicBezTo>
                    <a:pt x="21971" y="118237"/>
                    <a:pt x="0" y="92456"/>
                    <a:pt x="2921" y="51816"/>
                  </a:cubicBezTo>
                  <a:cubicBezTo>
                    <a:pt x="5588" y="13589"/>
                    <a:pt x="33655" y="0"/>
                    <a:pt x="68580" y="889"/>
                  </a:cubicBezTo>
                  <a:cubicBezTo>
                    <a:pt x="106553" y="1905"/>
                    <a:pt x="122428" y="26289"/>
                    <a:pt x="127889" y="61595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4753620" y="3275100"/>
            <a:ext cx="86400" cy="92340"/>
            <a:chOff x="0" y="0"/>
            <a:chExt cx="115200" cy="123120"/>
          </a:xfrm>
        </p:grpSpPr>
        <p:sp>
          <p:nvSpPr>
            <p:cNvPr id="131" name="Freeform 131"/>
            <p:cNvSpPr/>
            <p:nvPr/>
          </p:nvSpPr>
          <p:spPr>
            <a:xfrm>
              <a:off x="-2413" y="0"/>
              <a:ext cx="118237" cy="125222"/>
            </a:xfrm>
            <a:custGeom>
              <a:avLst/>
              <a:gdLst/>
              <a:ahLst/>
              <a:cxnLst/>
              <a:rect l="l" t="t" r="r" b="b"/>
              <a:pathLst>
                <a:path w="118237" h="125222">
                  <a:moveTo>
                    <a:pt x="57023" y="0"/>
                  </a:moveTo>
                  <a:cubicBezTo>
                    <a:pt x="94361" y="1524"/>
                    <a:pt x="117094" y="19812"/>
                    <a:pt x="117602" y="57912"/>
                  </a:cubicBezTo>
                  <a:cubicBezTo>
                    <a:pt x="118237" y="94107"/>
                    <a:pt x="97790" y="120650"/>
                    <a:pt x="62738" y="122936"/>
                  </a:cubicBezTo>
                  <a:cubicBezTo>
                    <a:pt x="26416" y="125222"/>
                    <a:pt x="5080" y="98552"/>
                    <a:pt x="2667" y="63373"/>
                  </a:cubicBezTo>
                  <a:cubicBezTo>
                    <a:pt x="0" y="26924"/>
                    <a:pt x="19177" y="4064"/>
                    <a:pt x="57023" y="12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3931200" y="2859840"/>
            <a:ext cx="89100" cy="84780"/>
            <a:chOff x="0" y="0"/>
            <a:chExt cx="118800" cy="113040"/>
          </a:xfrm>
        </p:grpSpPr>
        <p:sp>
          <p:nvSpPr>
            <p:cNvPr id="133" name="Freeform 133"/>
            <p:cNvSpPr/>
            <p:nvPr/>
          </p:nvSpPr>
          <p:spPr>
            <a:xfrm>
              <a:off x="-3556" y="-508"/>
              <a:ext cx="122301" cy="116332"/>
            </a:xfrm>
            <a:custGeom>
              <a:avLst/>
              <a:gdLst/>
              <a:ahLst/>
              <a:cxnLst/>
              <a:rect l="l" t="t" r="r" b="b"/>
              <a:pathLst>
                <a:path w="122301" h="116332">
                  <a:moveTo>
                    <a:pt x="122301" y="58928"/>
                  </a:moveTo>
                  <a:cubicBezTo>
                    <a:pt x="114300" y="93218"/>
                    <a:pt x="93091" y="116332"/>
                    <a:pt x="57912" y="113284"/>
                  </a:cubicBezTo>
                  <a:cubicBezTo>
                    <a:pt x="23495" y="110236"/>
                    <a:pt x="0" y="85090"/>
                    <a:pt x="3937" y="49530"/>
                  </a:cubicBezTo>
                  <a:cubicBezTo>
                    <a:pt x="7493" y="20447"/>
                    <a:pt x="26924" y="0"/>
                    <a:pt x="61722" y="508"/>
                  </a:cubicBezTo>
                  <a:cubicBezTo>
                    <a:pt x="100965" y="1270"/>
                    <a:pt x="115443" y="25019"/>
                    <a:pt x="122174" y="58928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4442040" y="2805300"/>
            <a:ext cx="184680" cy="48600"/>
            <a:chOff x="0" y="0"/>
            <a:chExt cx="246240" cy="64800"/>
          </a:xfrm>
        </p:grpSpPr>
        <p:sp>
          <p:nvSpPr>
            <p:cNvPr id="135" name="Freeform 135"/>
            <p:cNvSpPr/>
            <p:nvPr/>
          </p:nvSpPr>
          <p:spPr>
            <a:xfrm>
              <a:off x="0" y="-11430"/>
              <a:ext cx="246253" cy="76200"/>
            </a:xfrm>
            <a:custGeom>
              <a:avLst/>
              <a:gdLst/>
              <a:ahLst/>
              <a:cxnLst/>
              <a:rect l="l" t="t" r="r" b="b"/>
              <a:pathLst>
                <a:path w="246253" h="76200">
                  <a:moveTo>
                    <a:pt x="246253" y="11430"/>
                  </a:moveTo>
                  <a:cubicBezTo>
                    <a:pt x="170688" y="57912"/>
                    <a:pt x="79502" y="45212"/>
                    <a:pt x="0" y="76200"/>
                  </a:cubicBezTo>
                  <a:cubicBezTo>
                    <a:pt x="67564" y="0"/>
                    <a:pt x="159512" y="15367"/>
                    <a:pt x="246253" y="1143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5827140" y="2857680"/>
            <a:ext cx="84240" cy="51300"/>
            <a:chOff x="0" y="0"/>
            <a:chExt cx="112320" cy="68400"/>
          </a:xfrm>
        </p:grpSpPr>
        <p:sp>
          <p:nvSpPr>
            <p:cNvPr id="137" name="Freeform 137"/>
            <p:cNvSpPr/>
            <p:nvPr/>
          </p:nvSpPr>
          <p:spPr>
            <a:xfrm>
              <a:off x="-3810" y="0"/>
              <a:ext cx="116078" cy="74422"/>
            </a:xfrm>
            <a:custGeom>
              <a:avLst/>
              <a:gdLst/>
              <a:ahLst/>
              <a:cxnLst/>
              <a:rect l="l" t="t" r="r" b="b"/>
              <a:pathLst>
                <a:path w="116078" h="74422">
                  <a:moveTo>
                    <a:pt x="4318" y="0"/>
                  </a:moveTo>
                  <a:cubicBezTo>
                    <a:pt x="39497" y="17526"/>
                    <a:pt x="76200" y="28067"/>
                    <a:pt x="116078" y="22352"/>
                  </a:cubicBezTo>
                  <a:cubicBezTo>
                    <a:pt x="113411" y="47752"/>
                    <a:pt x="110744" y="74422"/>
                    <a:pt x="74422" y="67183"/>
                  </a:cubicBezTo>
                  <a:cubicBezTo>
                    <a:pt x="37465" y="59817"/>
                    <a:pt x="0" y="51054"/>
                    <a:pt x="4191" y="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5778000" y="2748060"/>
            <a:ext cx="36720" cy="97200"/>
            <a:chOff x="0" y="0"/>
            <a:chExt cx="48960" cy="129600"/>
          </a:xfrm>
        </p:grpSpPr>
        <p:sp>
          <p:nvSpPr>
            <p:cNvPr id="139" name="Freeform 139"/>
            <p:cNvSpPr/>
            <p:nvPr/>
          </p:nvSpPr>
          <p:spPr>
            <a:xfrm>
              <a:off x="-20193" y="0"/>
              <a:ext cx="69215" cy="129540"/>
            </a:xfrm>
            <a:custGeom>
              <a:avLst/>
              <a:gdLst/>
              <a:ahLst/>
              <a:cxnLst/>
              <a:rect l="l" t="t" r="r" b="b"/>
              <a:pathLst>
                <a:path w="69215" h="129540">
                  <a:moveTo>
                    <a:pt x="68072" y="0"/>
                  </a:moveTo>
                  <a:cubicBezTo>
                    <a:pt x="65659" y="43180"/>
                    <a:pt x="56261" y="86487"/>
                    <a:pt x="69215" y="129540"/>
                  </a:cubicBezTo>
                  <a:cubicBezTo>
                    <a:pt x="0" y="86995"/>
                    <a:pt x="8255" y="43688"/>
                    <a:pt x="68072" y="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5441040" y="3047760"/>
            <a:ext cx="12960" cy="5940"/>
            <a:chOff x="0" y="0"/>
            <a:chExt cx="17280" cy="7920"/>
          </a:xfrm>
        </p:grpSpPr>
        <p:sp>
          <p:nvSpPr>
            <p:cNvPr id="141" name="Freeform 141"/>
            <p:cNvSpPr/>
            <p:nvPr/>
          </p:nvSpPr>
          <p:spPr>
            <a:xfrm>
              <a:off x="0" y="-635"/>
              <a:ext cx="17272" cy="10922"/>
            </a:xfrm>
            <a:custGeom>
              <a:avLst/>
              <a:gdLst/>
              <a:ahLst/>
              <a:cxnLst/>
              <a:rect l="l" t="t" r="r" b="b"/>
              <a:pathLst>
                <a:path w="17272" h="10922">
                  <a:moveTo>
                    <a:pt x="0" y="2286"/>
                  </a:moveTo>
                  <a:cubicBezTo>
                    <a:pt x="5588" y="254"/>
                    <a:pt x="11430" y="0"/>
                    <a:pt x="17272" y="1905"/>
                  </a:cubicBezTo>
                  <a:cubicBezTo>
                    <a:pt x="11684" y="10541"/>
                    <a:pt x="5969" y="10922"/>
                    <a:pt x="0" y="2286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5639220" y="2784240"/>
            <a:ext cx="13500" cy="18360"/>
            <a:chOff x="0" y="0"/>
            <a:chExt cx="18000" cy="2448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8034" cy="24511"/>
            </a:xfrm>
            <a:custGeom>
              <a:avLst/>
              <a:gdLst/>
              <a:ahLst/>
              <a:cxnLst/>
              <a:rect l="l" t="t" r="r" b="b"/>
              <a:pathLst>
                <a:path w="18034" h="24511">
                  <a:moveTo>
                    <a:pt x="0" y="24511"/>
                  </a:moveTo>
                  <a:cubicBezTo>
                    <a:pt x="5969" y="16383"/>
                    <a:pt x="11938" y="8128"/>
                    <a:pt x="18034" y="0"/>
                  </a:cubicBezTo>
                  <a:cubicBezTo>
                    <a:pt x="11938" y="8128"/>
                    <a:pt x="5969" y="16383"/>
                    <a:pt x="0" y="24511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5477760" y="3031020"/>
            <a:ext cx="18900" cy="14040"/>
            <a:chOff x="0" y="0"/>
            <a:chExt cx="25200" cy="1872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25146" cy="18669"/>
            </a:xfrm>
            <a:custGeom>
              <a:avLst/>
              <a:gdLst/>
              <a:ahLst/>
              <a:cxnLst/>
              <a:rect l="l" t="t" r="r" b="b"/>
              <a:pathLst>
                <a:path w="25146" h="18669">
                  <a:moveTo>
                    <a:pt x="0" y="18669"/>
                  </a:moveTo>
                  <a:cubicBezTo>
                    <a:pt x="8509" y="12446"/>
                    <a:pt x="16764" y="6223"/>
                    <a:pt x="25146" y="0"/>
                  </a:cubicBezTo>
                  <a:cubicBezTo>
                    <a:pt x="16764" y="6223"/>
                    <a:pt x="8509" y="12446"/>
                    <a:pt x="0" y="18669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6685200" y="5523120"/>
            <a:ext cx="1826820" cy="819180"/>
            <a:chOff x="0" y="0"/>
            <a:chExt cx="2435760" cy="1092240"/>
          </a:xfrm>
        </p:grpSpPr>
        <p:sp>
          <p:nvSpPr>
            <p:cNvPr id="147" name="Freeform 147"/>
            <p:cNvSpPr/>
            <p:nvPr/>
          </p:nvSpPr>
          <p:spPr>
            <a:xfrm>
              <a:off x="-254" y="-15748"/>
              <a:ext cx="2440432" cy="1111631"/>
            </a:xfrm>
            <a:custGeom>
              <a:avLst/>
              <a:gdLst/>
              <a:ahLst/>
              <a:cxnLst/>
              <a:rect l="l" t="t" r="r" b="b"/>
              <a:pathLst>
                <a:path w="2440432" h="1111631">
                  <a:moveTo>
                    <a:pt x="512064" y="808482"/>
                  </a:moveTo>
                  <a:cubicBezTo>
                    <a:pt x="526796" y="870839"/>
                    <a:pt x="561086" y="861060"/>
                    <a:pt x="603885" y="836295"/>
                  </a:cubicBezTo>
                  <a:cubicBezTo>
                    <a:pt x="756920" y="747649"/>
                    <a:pt x="861822" y="617220"/>
                    <a:pt x="864108" y="441325"/>
                  </a:cubicBezTo>
                  <a:cubicBezTo>
                    <a:pt x="866648" y="246253"/>
                    <a:pt x="989076" y="157607"/>
                    <a:pt x="1146048" y="48768"/>
                  </a:cubicBezTo>
                  <a:cubicBezTo>
                    <a:pt x="1146048" y="187325"/>
                    <a:pt x="1151128" y="305435"/>
                    <a:pt x="1144651" y="423037"/>
                  </a:cubicBezTo>
                  <a:cubicBezTo>
                    <a:pt x="1136396" y="577215"/>
                    <a:pt x="1167892" y="711073"/>
                    <a:pt x="1292098" y="815340"/>
                  </a:cubicBezTo>
                  <a:cubicBezTo>
                    <a:pt x="1330960" y="847979"/>
                    <a:pt x="1348486" y="898779"/>
                    <a:pt x="1352931" y="951357"/>
                  </a:cubicBezTo>
                  <a:cubicBezTo>
                    <a:pt x="1355598" y="982980"/>
                    <a:pt x="1356106" y="1022985"/>
                    <a:pt x="1401953" y="1014603"/>
                  </a:cubicBezTo>
                  <a:cubicBezTo>
                    <a:pt x="1445641" y="1006602"/>
                    <a:pt x="1433068" y="967359"/>
                    <a:pt x="1430147" y="936625"/>
                  </a:cubicBezTo>
                  <a:cubicBezTo>
                    <a:pt x="1423035" y="856742"/>
                    <a:pt x="1387602" y="789940"/>
                    <a:pt x="1327785" y="738886"/>
                  </a:cubicBezTo>
                  <a:cubicBezTo>
                    <a:pt x="1251331" y="673481"/>
                    <a:pt x="1224280" y="592963"/>
                    <a:pt x="1227328" y="494411"/>
                  </a:cubicBezTo>
                  <a:cubicBezTo>
                    <a:pt x="1231138" y="367919"/>
                    <a:pt x="1228725" y="241173"/>
                    <a:pt x="1225804" y="114681"/>
                  </a:cubicBezTo>
                  <a:cubicBezTo>
                    <a:pt x="1224407" y="57912"/>
                    <a:pt x="1243711" y="51562"/>
                    <a:pt x="1284732" y="83439"/>
                  </a:cubicBezTo>
                  <a:cubicBezTo>
                    <a:pt x="1390904" y="165989"/>
                    <a:pt x="1491996" y="250952"/>
                    <a:pt x="1505712" y="399542"/>
                  </a:cubicBezTo>
                  <a:cubicBezTo>
                    <a:pt x="1513078" y="481076"/>
                    <a:pt x="1565783" y="530225"/>
                    <a:pt x="1641602" y="553847"/>
                  </a:cubicBezTo>
                  <a:cubicBezTo>
                    <a:pt x="1755775" y="589534"/>
                    <a:pt x="1812417" y="667512"/>
                    <a:pt x="1811401" y="787654"/>
                  </a:cubicBezTo>
                  <a:cubicBezTo>
                    <a:pt x="1811401" y="806704"/>
                    <a:pt x="1809369" y="825627"/>
                    <a:pt x="1808226" y="844677"/>
                  </a:cubicBezTo>
                  <a:cubicBezTo>
                    <a:pt x="1807718" y="850265"/>
                    <a:pt x="1808607" y="855345"/>
                    <a:pt x="1811274" y="860171"/>
                  </a:cubicBezTo>
                  <a:cubicBezTo>
                    <a:pt x="1816862" y="871474"/>
                    <a:pt x="1822323" y="882650"/>
                    <a:pt x="1828038" y="893953"/>
                  </a:cubicBezTo>
                  <a:cubicBezTo>
                    <a:pt x="1877060" y="954913"/>
                    <a:pt x="1911477" y="912241"/>
                    <a:pt x="1934337" y="872363"/>
                  </a:cubicBezTo>
                  <a:cubicBezTo>
                    <a:pt x="1961769" y="824484"/>
                    <a:pt x="1919224" y="788924"/>
                    <a:pt x="1896618" y="751332"/>
                  </a:cubicBezTo>
                  <a:cubicBezTo>
                    <a:pt x="1896618" y="738759"/>
                    <a:pt x="1896618" y="726186"/>
                    <a:pt x="1896618" y="713613"/>
                  </a:cubicBezTo>
                  <a:cubicBezTo>
                    <a:pt x="1932432" y="696595"/>
                    <a:pt x="1921764" y="630301"/>
                    <a:pt x="1979168" y="636270"/>
                  </a:cubicBezTo>
                  <a:cubicBezTo>
                    <a:pt x="2003425" y="634365"/>
                    <a:pt x="2027428" y="632460"/>
                    <a:pt x="2051558" y="630555"/>
                  </a:cubicBezTo>
                  <a:cubicBezTo>
                    <a:pt x="2073910" y="655955"/>
                    <a:pt x="2088134" y="636270"/>
                    <a:pt x="2088515" y="618109"/>
                  </a:cubicBezTo>
                  <a:cubicBezTo>
                    <a:pt x="2090801" y="523367"/>
                    <a:pt x="2123059" y="543179"/>
                    <a:pt x="2168779" y="593725"/>
                  </a:cubicBezTo>
                  <a:cubicBezTo>
                    <a:pt x="2175256" y="600964"/>
                    <a:pt x="2193036" y="598170"/>
                    <a:pt x="2205355" y="599821"/>
                  </a:cubicBezTo>
                  <a:cubicBezTo>
                    <a:pt x="2205355" y="599821"/>
                    <a:pt x="2205990" y="600964"/>
                    <a:pt x="2205990" y="600964"/>
                  </a:cubicBezTo>
                  <a:cubicBezTo>
                    <a:pt x="2210435" y="630555"/>
                    <a:pt x="2195068" y="670941"/>
                    <a:pt x="2246376" y="674878"/>
                  </a:cubicBezTo>
                  <a:cubicBezTo>
                    <a:pt x="2261235" y="684276"/>
                    <a:pt x="2262251" y="698754"/>
                    <a:pt x="2261616" y="714121"/>
                  </a:cubicBezTo>
                  <a:cubicBezTo>
                    <a:pt x="2225929" y="792226"/>
                    <a:pt x="2237613" y="851662"/>
                    <a:pt x="2327148" y="880491"/>
                  </a:cubicBezTo>
                  <a:cubicBezTo>
                    <a:pt x="2327148" y="880491"/>
                    <a:pt x="2325497" y="880491"/>
                    <a:pt x="2325497" y="880618"/>
                  </a:cubicBezTo>
                  <a:cubicBezTo>
                    <a:pt x="2331212" y="888111"/>
                    <a:pt x="2337181" y="895350"/>
                    <a:pt x="2342896" y="902716"/>
                  </a:cubicBezTo>
                  <a:cubicBezTo>
                    <a:pt x="2342896" y="902716"/>
                    <a:pt x="2342388" y="901700"/>
                    <a:pt x="2342388" y="901700"/>
                  </a:cubicBezTo>
                  <a:cubicBezTo>
                    <a:pt x="2340864" y="930910"/>
                    <a:pt x="2337816" y="961136"/>
                    <a:pt x="2382012" y="957961"/>
                  </a:cubicBezTo>
                  <a:cubicBezTo>
                    <a:pt x="2382012" y="957961"/>
                    <a:pt x="2380488" y="958596"/>
                    <a:pt x="2380488" y="958596"/>
                  </a:cubicBezTo>
                  <a:cubicBezTo>
                    <a:pt x="2387346" y="965454"/>
                    <a:pt x="2393950" y="972312"/>
                    <a:pt x="2400935" y="979170"/>
                  </a:cubicBezTo>
                  <a:cubicBezTo>
                    <a:pt x="2412746" y="991997"/>
                    <a:pt x="2424430" y="1004697"/>
                    <a:pt x="2436241" y="1017524"/>
                  </a:cubicBezTo>
                  <a:cubicBezTo>
                    <a:pt x="2440432" y="1072642"/>
                    <a:pt x="2405507" y="1076198"/>
                    <a:pt x="2363216" y="1076071"/>
                  </a:cubicBezTo>
                  <a:cubicBezTo>
                    <a:pt x="2196338" y="1074928"/>
                    <a:pt x="2029206" y="1074674"/>
                    <a:pt x="1862328" y="1076452"/>
                  </a:cubicBezTo>
                  <a:cubicBezTo>
                    <a:pt x="1830451" y="1076833"/>
                    <a:pt x="1791081" y="1059307"/>
                    <a:pt x="1769110" y="1101090"/>
                  </a:cubicBezTo>
                  <a:cubicBezTo>
                    <a:pt x="1737487" y="1110107"/>
                    <a:pt x="1705864" y="1111631"/>
                    <a:pt x="1674749" y="1098804"/>
                  </a:cubicBezTo>
                  <a:cubicBezTo>
                    <a:pt x="1668272" y="1081278"/>
                    <a:pt x="1661922" y="1063879"/>
                    <a:pt x="1655445" y="1046353"/>
                  </a:cubicBezTo>
                  <a:cubicBezTo>
                    <a:pt x="1668653" y="1037336"/>
                    <a:pt x="1681734" y="1028192"/>
                    <a:pt x="1694942" y="1019302"/>
                  </a:cubicBezTo>
                  <a:cubicBezTo>
                    <a:pt x="1704721" y="1013714"/>
                    <a:pt x="1719580" y="1010285"/>
                    <a:pt x="1722755" y="1002284"/>
                  </a:cubicBezTo>
                  <a:cubicBezTo>
                    <a:pt x="1728343" y="988314"/>
                    <a:pt x="1714119" y="982980"/>
                    <a:pt x="1702308" y="979805"/>
                  </a:cubicBezTo>
                  <a:cubicBezTo>
                    <a:pt x="1692529" y="962025"/>
                    <a:pt x="1682877" y="944372"/>
                    <a:pt x="1673352" y="926592"/>
                  </a:cubicBezTo>
                  <a:cubicBezTo>
                    <a:pt x="1667764" y="909193"/>
                    <a:pt x="1659382" y="893445"/>
                    <a:pt x="1639570" y="892048"/>
                  </a:cubicBezTo>
                  <a:cubicBezTo>
                    <a:pt x="1619758" y="890651"/>
                    <a:pt x="1619377" y="908431"/>
                    <a:pt x="1616329" y="922147"/>
                  </a:cubicBezTo>
                  <a:cubicBezTo>
                    <a:pt x="1613408" y="925576"/>
                    <a:pt x="1609979" y="926719"/>
                    <a:pt x="1605788" y="925576"/>
                  </a:cubicBezTo>
                  <a:cubicBezTo>
                    <a:pt x="1597406" y="932053"/>
                    <a:pt x="1588770" y="938530"/>
                    <a:pt x="1580388" y="945261"/>
                  </a:cubicBezTo>
                  <a:lnTo>
                    <a:pt x="1582547" y="945896"/>
                  </a:lnTo>
                  <a:cubicBezTo>
                    <a:pt x="1562354" y="944372"/>
                    <a:pt x="1544066" y="947801"/>
                    <a:pt x="1543685" y="972566"/>
                  </a:cubicBezTo>
                  <a:cubicBezTo>
                    <a:pt x="1543304" y="997585"/>
                    <a:pt x="1560068" y="1010920"/>
                    <a:pt x="1582420" y="1017905"/>
                  </a:cubicBezTo>
                  <a:cubicBezTo>
                    <a:pt x="1587627" y="1024382"/>
                    <a:pt x="1592707" y="1030732"/>
                    <a:pt x="1597914" y="1037209"/>
                  </a:cubicBezTo>
                  <a:cubicBezTo>
                    <a:pt x="1605534" y="1079500"/>
                    <a:pt x="1579372" y="1094359"/>
                    <a:pt x="1544955" y="1102360"/>
                  </a:cubicBezTo>
                  <a:cubicBezTo>
                    <a:pt x="1529969" y="1102868"/>
                    <a:pt x="1514856" y="1103757"/>
                    <a:pt x="1499743" y="1104265"/>
                  </a:cubicBezTo>
                  <a:cubicBezTo>
                    <a:pt x="1424686" y="1067308"/>
                    <a:pt x="1349375" y="1055116"/>
                    <a:pt x="1273556" y="1102741"/>
                  </a:cubicBezTo>
                  <a:cubicBezTo>
                    <a:pt x="1254633" y="1102741"/>
                    <a:pt x="1235837" y="1102614"/>
                    <a:pt x="1217168" y="1102360"/>
                  </a:cubicBezTo>
                  <a:cubicBezTo>
                    <a:pt x="1205357" y="1070737"/>
                    <a:pt x="1177925" y="1076198"/>
                    <a:pt x="1153541" y="1076198"/>
                  </a:cubicBezTo>
                  <a:cubicBezTo>
                    <a:pt x="1056132" y="1076071"/>
                    <a:pt x="958850" y="1076071"/>
                    <a:pt x="861314" y="1076198"/>
                  </a:cubicBezTo>
                  <a:cubicBezTo>
                    <a:pt x="836676" y="1076198"/>
                    <a:pt x="809244" y="1070864"/>
                    <a:pt x="797687" y="1102487"/>
                  </a:cubicBezTo>
                  <a:cubicBezTo>
                    <a:pt x="778637" y="1102487"/>
                    <a:pt x="759714" y="1102106"/>
                    <a:pt x="740918" y="1101852"/>
                  </a:cubicBezTo>
                  <a:cubicBezTo>
                    <a:pt x="715772" y="1070356"/>
                    <a:pt x="638175" y="1068705"/>
                    <a:pt x="691388" y="992632"/>
                  </a:cubicBezTo>
                  <a:cubicBezTo>
                    <a:pt x="715010" y="958723"/>
                    <a:pt x="672338" y="944245"/>
                    <a:pt x="637794" y="946531"/>
                  </a:cubicBezTo>
                  <a:cubicBezTo>
                    <a:pt x="633095" y="946404"/>
                    <a:pt x="629158" y="944499"/>
                    <a:pt x="626110" y="940689"/>
                  </a:cubicBezTo>
                  <a:cubicBezTo>
                    <a:pt x="620522" y="910717"/>
                    <a:pt x="618109" y="882904"/>
                    <a:pt x="573278" y="907669"/>
                  </a:cubicBezTo>
                  <a:cubicBezTo>
                    <a:pt x="490220" y="953643"/>
                    <a:pt x="532257" y="1011301"/>
                    <a:pt x="555371" y="1065657"/>
                  </a:cubicBezTo>
                  <a:cubicBezTo>
                    <a:pt x="524256" y="1091565"/>
                    <a:pt x="473583" y="1053084"/>
                    <a:pt x="454406" y="1103376"/>
                  </a:cubicBezTo>
                  <a:cubicBezTo>
                    <a:pt x="441833" y="1103376"/>
                    <a:pt x="429260" y="1103376"/>
                    <a:pt x="416687" y="1103249"/>
                  </a:cubicBezTo>
                  <a:cubicBezTo>
                    <a:pt x="405638" y="1071372"/>
                    <a:pt x="378587" y="1076325"/>
                    <a:pt x="353949" y="1076198"/>
                  </a:cubicBezTo>
                  <a:cubicBezTo>
                    <a:pt x="235839" y="1074674"/>
                    <a:pt x="116967" y="1082929"/>
                    <a:pt x="381" y="1056132"/>
                  </a:cubicBezTo>
                  <a:cubicBezTo>
                    <a:pt x="0" y="1040638"/>
                    <a:pt x="4572" y="1027303"/>
                    <a:pt x="18161" y="1018413"/>
                  </a:cubicBezTo>
                  <a:cubicBezTo>
                    <a:pt x="37465" y="1007364"/>
                    <a:pt x="63754" y="1001268"/>
                    <a:pt x="74549" y="984631"/>
                  </a:cubicBezTo>
                  <a:cubicBezTo>
                    <a:pt x="133223" y="895985"/>
                    <a:pt x="216662" y="836549"/>
                    <a:pt x="299212" y="773303"/>
                  </a:cubicBezTo>
                  <a:cubicBezTo>
                    <a:pt x="338836" y="742823"/>
                    <a:pt x="411480" y="749681"/>
                    <a:pt x="417195" y="677672"/>
                  </a:cubicBezTo>
                  <a:cubicBezTo>
                    <a:pt x="419862" y="673989"/>
                    <a:pt x="423545" y="672465"/>
                    <a:pt x="428117" y="673100"/>
                  </a:cubicBezTo>
                  <a:cubicBezTo>
                    <a:pt x="485902" y="679450"/>
                    <a:pt x="524383" y="660273"/>
                    <a:pt x="528955" y="596646"/>
                  </a:cubicBezTo>
                  <a:cubicBezTo>
                    <a:pt x="528955" y="596646"/>
                    <a:pt x="528574" y="597408"/>
                    <a:pt x="528574" y="597408"/>
                  </a:cubicBezTo>
                  <a:cubicBezTo>
                    <a:pt x="596646" y="599948"/>
                    <a:pt x="640588" y="579628"/>
                    <a:pt x="620268" y="499491"/>
                  </a:cubicBezTo>
                  <a:cubicBezTo>
                    <a:pt x="620268" y="499491"/>
                    <a:pt x="621030" y="500634"/>
                    <a:pt x="621030" y="500634"/>
                  </a:cubicBezTo>
                  <a:cubicBezTo>
                    <a:pt x="643001" y="497078"/>
                    <a:pt x="644906" y="481330"/>
                    <a:pt x="642747" y="463677"/>
                  </a:cubicBezTo>
                  <a:cubicBezTo>
                    <a:pt x="642747" y="463677"/>
                    <a:pt x="641985" y="463423"/>
                    <a:pt x="641985" y="463423"/>
                  </a:cubicBezTo>
                  <a:cubicBezTo>
                    <a:pt x="725297" y="432689"/>
                    <a:pt x="713613" y="358775"/>
                    <a:pt x="719963" y="292862"/>
                  </a:cubicBezTo>
                  <a:cubicBezTo>
                    <a:pt x="719963" y="292862"/>
                    <a:pt x="719201" y="294005"/>
                    <a:pt x="719201" y="294005"/>
                  </a:cubicBezTo>
                  <a:cubicBezTo>
                    <a:pt x="740029" y="283464"/>
                    <a:pt x="739394" y="264795"/>
                    <a:pt x="737362" y="245745"/>
                  </a:cubicBezTo>
                  <a:cubicBezTo>
                    <a:pt x="737362" y="245745"/>
                    <a:pt x="736854" y="239395"/>
                    <a:pt x="736854" y="239395"/>
                  </a:cubicBezTo>
                  <a:cubicBezTo>
                    <a:pt x="764286" y="223139"/>
                    <a:pt x="759333" y="197231"/>
                    <a:pt x="757301" y="172085"/>
                  </a:cubicBezTo>
                  <a:cubicBezTo>
                    <a:pt x="755269" y="168021"/>
                    <a:pt x="755777" y="164846"/>
                    <a:pt x="759206" y="161925"/>
                  </a:cubicBezTo>
                  <a:cubicBezTo>
                    <a:pt x="775843" y="153162"/>
                    <a:pt x="779018" y="138430"/>
                    <a:pt x="776986" y="121285"/>
                  </a:cubicBezTo>
                  <a:cubicBezTo>
                    <a:pt x="776986" y="121285"/>
                    <a:pt x="776351" y="121666"/>
                    <a:pt x="776351" y="121666"/>
                  </a:cubicBezTo>
                  <a:cubicBezTo>
                    <a:pt x="815467" y="112522"/>
                    <a:pt x="819404" y="71120"/>
                    <a:pt x="843407" y="47879"/>
                  </a:cubicBezTo>
                  <a:cubicBezTo>
                    <a:pt x="869950" y="22352"/>
                    <a:pt x="893572" y="0"/>
                    <a:pt x="930529" y="28448"/>
                  </a:cubicBezTo>
                  <a:cubicBezTo>
                    <a:pt x="924560" y="60325"/>
                    <a:pt x="918845" y="92075"/>
                    <a:pt x="913003" y="123952"/>
                  </a:cubicBezTo>
                  <a:cubicBezTo>
                    <a:pt x="884047" y="124333"/>
                    <a:pt x="861695" y="132969"/>
                    <a:pt x="860933" y="167259"/>
                  </a:cubicBezTo>
                  <a:cubicBezTo>
                    <a:pt x="860933" y="167259"/>
                    <a:pt x="861060" y="165608"/>
                    <a:pt x="860933" y="165354"/>
                  </a:cubicBezTo>
                  <a:cubicBezTo>
                    <a:pt x="835914" y="170561"/>
                    <a:pt x="837438" y="189230"/>
                    <a:pt x="839343" y="208026"/>
                  </a:cubicBezTo>
                  <a:cubicBezTo>
                    <a:pt x="815340" y="231902"/>
                    <a:pt x="801624" y="260477"/>
                    <a:pt x="798703" y="294132"/>
                  </a:cubicBezTo>
                  <a:cubicBezTo>
                    <a:pt x="749554" y="390906"/>
                    <a:pt x="755650" y="500634"/>
                    <a:pt x="725551" y="602107"/>
                  </a:cubicBezTo>
                  <a:cubicBezTo>
                    <a:pt x="725551" y="602107"/>
                    <a:pt x="725932" y="602107"/>
                    <a:pt x="725932" y="602107"/>
                  </a:cubicBezTo>
                  <a:cubicBezTo>
                    <a:pt x="704723" y="607822"/>
                    <a:pt x="703199" y="624078"/>
                    <a:pt x="704723" y="641985"/>
                  </a:cubicBezTo>
                  <a:cubicBezTo>
                    <a:pt x="695960" y="653034"/>
                    <a:pt x="687197" y="664337"/>
                    <a:pt x="678561" y="675386"/>
                  </a:cubicBezTo>
                  <a:cubicBezTo>
                    <a:pt x="615823" y="674751"/>
                    <a:pt x="576961" y="729361"/>
                    <a:pt x="519303" y="743585"/>
                  </a:cubicBezTo>
                  <a:cubicBezTo>
                    <a:pt x="490728" y="750697"/>
                    <a:pt x="481965" y="783590"/>
                    <a:pt x="512445" y="809371"/>
                  </a:cubicBezTo>
                  <a:close/>
                  <a:moveTo>
                    <a:pt x="1011936" y="896620"/>
                  </a:moveTo>
                  <a:cubicBezTo>
                    <a:pt x="1005459" y="842899"/>
                    <a:pt x="977011" y="807212"/>
                    <a:pt x="919734" y="812165"/>
                  </a:cubicBezTo>
                  <a:cubicBezTo>
                    <a:pt x="869950" y="816356"/>
                    <a:pt x="837819" y="850519"/>
                    <a:pt x="838962" y="900938"/>
                  </a:cubicBezTo>
                  <a:cubicBezTo>
                    <a:pt x="840359" y="957199"/>
                    <a:pt x="875030" y="985774"/>
                    <a:pt x="932561" y="983869"/>
                  </a:cubicBezTo>
                  <a:cubicBezTo>
                    <a:pt x="988060" y="981964"/>
                    <a:pt x="1010285" y="949579"/>
                    <a:pt x="1012063" y="896747"/>
                  </a:cubicBezTo>
                  <a:close/>
                  <a:moveTo>
                    <a:pt x="1067181" y="422148"/>
                  </a:moveTo>
                  <a:cubicBezTo>
                    <a:pt x="1064260" y="393319"/>
                    <a:pt x="1044702" y="370840"/>
                    <a:pt x="1006348" y="375031"/>
                  </a:cubicBezTo>
                  <a:cubicBezTo>
                    <a:pt x="970661" y="378841"/>
                    <a:pt x="948182" y="401574"/>
                    <a:pt x="951865" y="439293"/>
                  </a:cubicBezTo>
                  <a:cubicBezTo>
                    <a:pt x="955548" y="475107"/>
                    <a:pt x="977773" y="498602"/>
                    <a:pt x="1014730" y="496443"/>
                  </a:cubicBezTo>
                  <a:cubicBezTo>
                    <a:pt x="1052703" y="494157"/>
                    <a:pt x="1068070" y="467614"/>
                    <a:pt x="1067181" y="422275"/>
                  </a:cubicBezTo>
                  <a:close/>
                  <a:moveTo>
                    <a:pt x="380873" y="894207"/>
                  </a:moveTo>
                  <a:cubicBezTo>
                    <a:pt x="379603" y="864108"/>
                    <a:pt x="364109" y="847471"/>
                    <a:pt x="333375" y="849757"/>
                  </a:cubicBezTo>
                  <a:cubicBezTo>
                    <a:pt x="302895" y="852043"/>
                    <a:pt x="289941" y="875157"/>
                    <a:pt x="288925" y="901065"/>
                  </a:cubicBezTo>
                  <a:cubicBezTo>
                    <a:pt x="288036" y="931545"/>
                    <a:pt x="310134" y="944372"/>
                    <a:pt x="338455" y="944118"/>
                  </a:cubicBezTo>
                  <a:cubicBezTo>
                    <a:pt x="370459" y="943737"/>
                    <a:pt x="380238" y="922401"/>
                    <a:pt x="380746" y="894207"/>
                  </a:cubicBezTo>
                  <a:close/>
                  <a:moveTo>
                    <a:pt x="1368806" y="434467"/>
                  </a:moveTo>
                  <a:cubicBezTo>
                    <a:pt x="1364361" y="405892"/>
                    <a:pt x="1349502" y="386842"/>
                    <a:pt x="1319022" y="389509"/>
                  </a:cubicBezTo>
                  <a:cubicBezTo>
                    <a:pt x="1290066" y="392176"/>
                    <a:pt x="1272921" y="410337"/>
                    <a:pt x="1275715" y="440436"/>
                  </a:cubicBezTo>
                  <a:cubicBezTo>
                    <a:pt x="1278128" y="465582"/>
                    <a:pt x="1294765" y="480060"/>
                    <a:pt x="1320165" y="480822"/>
                  </a:cubicBezTo>
                  <a:cubicBezTo>
                    <a:pt x="1351026" y="481711"/>
                    <a:pt x="1364996" y="462915"/>
                    <a:pt x="1368806" y="434467"/>
                  </a:cubicBezTo>
                  <a:close/>
                  <a:moveTo>
                    <a:pt x="1558925" y="767715"/>
                  </a:moveTo>
                  <a:cubicBezTo>
                    <a:pt x="1586992" y="760603"/>
                    <a:pt x="1602613" y="743077"/>
                    <a:pt x="1597279" y="713359"/>
                  </a:cubicBezTo>
                  <a:cubicBezTo>
                    <a:pt x="1592707" y="688594"/>
                    <a:pt x="1575308" y="675767"/>
                    <a:pt x="1549781" y="677672"/>
                  </a:cubicBezTo>
                  <a:cubicBezTo>
                    <a:pt x="1523619" y="679704"/>
                    <a:pt x="1507998" y="697103"/>
                    <a:pt x="1510157" y="721360"/>
                  </a:cubicBezTo>
                  <a:cubicBezTo>
                    <a:pt x="1512443" y="747268"/>
                    <a:pt x="1525778" y="769366"/>
                    <a:pt x="1558925" y="767715"/>
                  </a:cubicBezTo>
                  <a:close/>
                  <a:moveTo>
                    <a:pt x="2096389" y="863346"/>
                  </a:moveTo>
                  <a:cubicBezTo>
                    <a:pt x="2077847" y="866267"/>
                    <a:pt x="2056765" y="870585"/>
                    <a:pt x="2054098" y="898779"/>
                  </a:cubicBezTo>
                  <a:cubicBezTo>
                    <a:pt x="2051431" y="927735"/>
                    <a:pt x="2063115" y="949071"/>
                    <a:pt x="2092833" y="951611"/>
                  </a:cubicBezTo>
                  <a:cubicBezTo>
                    <a:pt x="2122424" y="954151"/>
                    <a:pt x="2138807" y="933704"/>
                    <a:pt x="2140458" y="906018"/>
                  </a:cubicBezTo>
                  <a:cubicBezTo>
                    <a:pt x="2141982" y="880618"/>
                    <a:pt x="2125218" y="867156"/>
                    <a:pt x="2096389" y="863346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7471980" y="4235220"/>
            <a:ext cx="205200" cy="359640"/>
            <a:chOff x="0" y="0"/>
            <a:chExt cx="273600" cy="479520"/>
          </a:xfrm>
        </p:grpSpPr>
        <p:sp>
          <p:nvSpPr>
            <p:cNvPr id="149" name="Freeform 149"/>
            <p:cNvSpPr/>
            <p:nvPr/>
          </p:nvSpPr>
          <p:spPr>
            <a:xfrm>
              <a:off x="-56769" y="0"/>
              <a:ext cx="400812" cy="479552"/>
            </a:xfrm>
            <a:custGeom>
              <a:avLst/>
              <a:gdLst/>
              <a:ahLst/>
              <a:cxnLst/>
              <a:rect l="l" t="t" r="r" b="b"/>
              <a:pathLst>
                <a:path w="400812" h="479552">
                  <a:moveTo>
                    <a:pt x="229235" y="479552"/>
                  </a:moveTo>
                  <a:cubicBezTo>
                    <a:pt x="229235" y="393573"/>
                    <a:pt x="229997" y="321691"/>
                    <a:pt x="228854" y="250063"/>
                  </a:cubicBezTo>
                  <a:cubicBezTo>
                    <a:pt x="228473" y="223393"/>
                    <a:pt x="236093" y="183388"/>
                    <a:pt x="196850" y="182753"/>
                  </a:cubicBezTo>
                  <a:cubicBezTo>
                    <a:pt x="151638" y="181991"/>
                    <a:pt x="158877" y="224536"/>
                    <a:pt x="158369" y="254381"/>
                  </a:cubicBezTo>
                  <a:cubicBezTo>
                    <a:pt x="157226" y="325628"/>
                    <a:pt x="157988" y="397002"/>
                    <a:pt x="157988" y="472440"/>
                  </a:cubicBezTo>
                  <a:cubicBezTo>
                    <a:pt x="0" y="407670"/>
                    <a:pt x="37719" y="164338"/>
                    <a:pt x="196723" y="0"/>
                  </a:cubicBezTo>
                  <a:cubicBezTo>
                    <a:pt x="329565" y="151003"/>
                    <a:pt x="400812" y="381127"/>
                    <a:pt x="229362" y="479298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7597800" y="5388120"/>
            <a:ext cx="455220" cy="518940"/>
            <a:chOff x="0" y="0"/>
            <a:chExt cx="606960" cy="691920"/>
          </a:xfrm>
        </p:grpSpPr>
        <p:sp>
          <p:nvSpPr>
            <p:cNvPr id="151" name="Freeform 151"/>
            <p:cNvSpPr/>
            <p:nvPr/>
          </p:nvSpPr>
          <p:spPr>
            <a:xfrm>
              <a:off x="-8890" y="-20955"/>
              <a:ext cx="624586" cy="712851"/>
            </a:xfrm>
            <a:custGeom>
              <a:avLst/>
              <a:gdLst/>
              <a:ahLst/>
              <a:cxnLst/>
              <a:rect l="l" t="t" r="r" b="b"/>
              <a:pathLst>
                <a:path w="624586" h="712851">
                  <a:moveTo>
                    <a:pt x="612267" y="712851"/>
                  </a:moveTo>
                  <a:cubicBezTo>
                    <a:pt x="437007" y="624586"/>
                    <a:pt x="438277" y="624078"/>
                    <a:pt x="338709" y="440182"/>
                  </a:cubicBezTo>
                  <a:cubicBezTo>
                    <a:pt x="280162" y="332232"/>
                    <a:pt x="191897" y="250825"/>
                    <a:pt x="90551" y="183261"/>
                  </a:cubicBezTo>
                  <a:cubicBezTo>
                    <a:pt x="72009" y="171069"/>
                    <a:pt x="51816" y="160909"/>
                    <a:pt x="35052" y="146812"/>
                  </a:cubicBezTo>
                  <a:cubicBezTo>
                    <a:pt x="0" y="117348"/>
                    <a:pt x="6096" y="71628"/>
                    <a:pt x="19050" y="41529"/>
                  </a:cubicBezTo>
                  <a:cubicBezTo>
                    <a:pt x="36957" y="0"/>
                    <a:pt x="75438" y="32385"/>
                    <a:pt x="100457" y="43815"/>
                  </a:cubicBezTo>
                  <a:cubicBezTo>
                    <a:pt x="174371" y="77597"/>
                    <a:pt x="228473" y="134874"/>
                    <a:pt x="270764" y="203454"/>
                  </a:cubicBezTo>
                  <a:cubicBezTo>
                    <a:pt x="331978" y="302768"/>
                    <a:pt x="390779" y="403733"/>
                    <a:pt x="470789" y="489585"/>
                  </a:cubicBezTo>
                  <a:cubicBezTo>
                    <a:pt x="440309" y="501396"/>
                    <a:pt x="394335" y="496697"/>
                    <a:pt x="393065" y="543306"/>
                  </a:cubicBezTo>
                  <a:cubicBezTo>
                    <a:pt x="391668" y="587883"/>
                    <a:pt x="431038" y="604139"/>
                    <a:pt x="464693" y="621411"/>
                  </a:cubicBezTo>
                  <a:cubicBezTo>
                    <a:pt x="485267" y="631952"/>
                    <a:pt x="506603" y="633222"/>
                    <a:pt x="528701" y="627126"/>
                  </a:cubicBezTo>
                  <a:cubicBezTo>
                    <a:pt x="608203" y="605155"/>
                    <a:pt x="624586" y="644906"/>
                    <a:pt x="612013" y="7127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6942240" y="4704480"/>
            <a:ext cx="254880" cy="212220"/>
            <a:chOff x="0" y="0"/>
            <a:chExt cx="339840" cy="282960"/>
          </a:xfrm>
        </p:grpSpPr>
        <p:sp>
          <p:nvSpPr>
            <p:cNvPr id="153" name="Freeform 153"/>
            <p:cNvSpPr/>
            <p:nvPr/>
          </p:nvSpPr>
          <p:spPr>
            <a:xfrm>
              <a:off x="-19177" y="-20447"/>
              <a:ext cx="359029" cy="320421"/>
            </a:xfrm>
            <a:custGeom>
              <a:avLst/>
              <a:gdLst/>
              <a:ahLst/>
              <a:cxnLst/>
              <a:rect l="l" t="t" r="r" b="b"/>
              <a:pathLst>
                <a:path w="359029" h="320421">
                  <a:moveTo>
                    <a:pt x="359029" y="245110"/>
                  </a:moveTo>
                  <a:cubicBezTo>
                    <a:pt x="314071" y="212725"/>
                    <a:pt x="278638" y="186563"/>
                    <a:pt x="242189" y="161544"/>
                  </a:cubicBezTo>
                  <a:cubicBezTo>
                    <a:pt x="222504" y="148209"/>
                    <a:pt x="201168" y="143256"/>
                    <a:pt x="182753" y="165100"/>
                  </a:cubicBezTo>
                  <a:cubicBezTo>
                    <a:pt x="161798" y="189992"/>
                    <a:pt x="179832" y="206756"/>
                    <a:pt x="196850" y="220472"/>
                  </a:cubicBezTo>
                  <a:cubicBezTo>
                    <a:pt x="228346" y="245745"/>
                    <a:pt x="261874" y="268605"/>
                    <a:pt x="298323" y="295275"/>
                  </a:cubicBezTo>
                  <a:cubicBezTo>
                    <a:pt x="193675" y="320421"/>
                    <a:pt x="135509" y="289052"/>
                    <a:pt x="72771" y="174879"/>
                  </a:cubicBezTo>
                  <a:cubicBezTo>
                    <a:pt x="48895" y="131445"/>
                    <a:pt x="0" y="76454"/>
                    <a:pt x="27178" y="39243"/>
                  </a:cubicBezTo>
                  <a:cubicBezTo>
                    <a:pt x="55372" y="0"/>
                    <a:pt x="122682" y="33147"/>
                    <a:pt x="170815" y="41783"/>
                  </a:cubicBezTo>
                  <a:cubicBezTo>
                    <a:pt x="294767" y="64008"/>
                    <a:pt x="351282" y="124714"/>
                    <a:pt x="358775" y="244856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7961220" y="4705020"/>
            <a:ext cx="254340" cy="212760"/>
            <a:chOff x="0" y="0"/>
            <a:chExt cx="339120" cy="283680"/>
          </a:xfrm>
        </p:grpSpPr>
        <p:sp>
          <p:nvSpPr>
            <p:cNvPr id="155" name="Freeform 155"/>
            <p:cNvSpPr/>
            <p:nvPr/>
          </p:nvSpPr>
          <p:spPr>
            <a:xfrm>
              <a:off x="0" y="-18796"/>
              <a:ext cx="357886" cy="312674"/>
            </a:xfrm>
            <a:custGeom>
              <a:avLst/>
              <a:gdLst/>
              <a:ahLst/>
              <a:cxnLst/>
              <a:rect l="l" t="t" r="r" b="b"/>
              <a:pathLst>
                <a:path w="357886" h="312674">
                  <a:moveTo>
                    <a:pt x="71247" y="299847"/>
                  </a:moveTo>
                  <a:cubicBezTo>
                    <a:pt x="89789" y="259080"/>
                    <a:pt x="131699" y="245745"/>
                    <a:pt x="161417" y="219456"/>
                  </a:cubicBezTo>
                  <a:cubicBezTo>
                    <a:pt x="179959" y="203073"/>
                    <a:pt x="192278" y="184277"/>
                    <a:pt x="177673" y="162306"/>
                  </a:cubicBezTo>
                  <a:cubicBezTo>
                    <a:pt x="162052" y="139065"/>
                    <a:pt x="138938" y="145415"/>
                    <a:pt x="119126" y="159131"/>
                  </a:cubicBezTo>
                  <a:cubicBezTo>
                    <a:pt x="80264" y="185801"/>
                    <a:pt x="41910" y="213360"/>
                    <a:pt x="0" y="242951"/>
                  </a:cubicBezTo>
                  <a:cubicBezTo>
                    <a:pt x="6477" y="122428"/>
                    <a:pt x="62484" y="62611"/>
                    <a:pt x="196342" y="38481"/>
                  </a:cubicBezTo>
                  <a:cubicBezTo>
                    <a:pt x="241173" y="30480"/>
                    <a:pt x="303276" y="0"/>
                    <a:pt x="330581" y="35941"/>
                  </a:cubicBezTo>
                  <a:cubicBezTo>
                    <a:pt x="357886" y="71882"/>
                    <a:pt x="313055" y="123317"/>
                    <a:pt x="292100" y="164338"/>
                  </a:cubicBezTo>
                  <a:cubicBezTo>
                    <a:pt x="233680" y="277749"/>
                    <a:pt x="175260" y="312674"/>
                    <a:pt x="71628" y="300101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7266780" y="5377860"/>
            <a:ext cx="285120" cy="224640"/>
            <a:chOff x="0" y="0"/>
            <a:chExt cx="380160" cy="299520"/>
          </a:xfrm>
        </p:grpSpPr>
        <p:sp>
          <p:nvSpPr>
            <p:cNvPr id="157" name="Freeform 157"/>
            <p:cNvSpPr/>
            <p:nvPr/>
          </p:nvSpPr>
          <p:spPr>
            <a:xfrm>
              <a:off x="0" y="-17780"/>
              <a:ext cx="393700" cy="317246"/>
            </a:xfrm>
            <a:custGeom>
              <a:avLst/>
              <a:gdLst/>
              <a:ahLst/>
              <a:cxnLst/>
              <a:rect l="l" t="t" r="r" b="b"/>
              <a:pathLst>
                <a:path w="393700" h="317246">
                  <a:moveTo>
                    <a:pt x="154051" y="224155"/>
                  </a:moveTo>
                  <a:cubicBezTo>
                    <a:pt x="117094" y="195834"/>
                    <a:pt x="93472" y="218059"/>
                    <a:pt x="67056" y="243586"/>
                  </a:cubicBezTo>
                  <a:cubicBezTo>
                    <a:pt x="43053" y="266827"/>
                    <a:pt x="39116" y="308102"/>
                    <a:pt x="0" y="317246"/>
                  </a:cubicBezTo>
                  <a:cubicBezTo>
                    <a:pt x="43180" y="170434"/>
                    <a:pt x="136144" y="72517"/>
                    <a:pt x="284988" y="32004"/>
                  </a:cubicBezTo>
                  <a:cubicBezTo>
                    <a:pt x="312928" y="24384"/>
                    <a:pt x="354330" y="0"/>
                    <a:pt x="368046" y="40513"/>
                  </a:cubicBezTo>
                  <a:cubicBezTo>
                    <a:pt x="382016" y="82423"/>
                    <a:pt x="393700" y="135636"/>
                    <a:pt x="344170" y="169291"/>
                  </a:cubicBezTo>
                  <a:cubicBezTo>
                    <a:pt x="310642" y="192151"/>
                    <a:pt x="274320" y="210820"/>
                    <a:pt x="239268" y="231394"/>
                  </a:cubicBezTo>
                  <a:cubicBezTo>
                    <a:pt x="235839" y="227838"/>
                    <a:pt x="232283" y="224409"/>
                    <a:pt x="228981" y="220726"/>
                  </a:cubicBezTo>
                  <a:cubicBezTo>
                    <a:pt x="246634" y="197104"/>
                    <a:pt x="260731" y="172593"/>
                    <a:pt x="237871" y="144907"/>
                  </a:cubicBezTo>
                  <a:cubicBezTo>
                    <a:pt x="224917" y="129286"/>
                    <a:pt x="205486" y="123190"/>
                    <a:pt x="186817" y="130683"/>
                  </a:cubicBezTo>
                  <a:cubicBezTo>
                    <a:pt x="143256" y="148209"/>
                    <a:pt x="157099" y="186436"/>
                    <a:pt x="158242" y="219583"/>
                  </a:cubicBezTo>
                  <a:lnTo>
                    <a:pt x="154051" y="223774"/>
                  </a:ln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7885620" y="5739660"/>
            <a:ext cx="339660" cy="174420"/>
            <a:chOff x="0" y="0"/>
            <a:chExt cx="452880" cy="232560"/>
          </a:xfrm>
        </p:grpSpPr>
        <p:sp>
          <p:nvSpPr>
            <p:cNvPr id="159" name="Freeform 159"/>
            <p:cNvSpPr/>
            <p:nvPr/>
          </p:nvSpPr>
          <p:spPr>
            <a:xfrm>
              <a:off x="-1270" y="0"/>
              <a:ext cx="454787" cy="257302"/>
            </a:xfrm>
            <a:custGeom>
              <a:avLst/>
              <a:gdLst/>
              <a:ahLst/>
              <a:cxnLst/>
              <a:rect l="l" t="t" r="r" b="b"/>
              <a:pathLst>
                <a:path w="454787" h="257302">
                  <a:moveTo>
                    <a:pt x="219964" y="223012"/>
                  </a:moveTo>
                  <a:cubicBezTo>
                    <a:pt x="232537" y="155448"/>
                    <a:pt x="216154" y="115824"/>
                    <a:pt x="136779" y="137541"/>
                  </a:cubicBezTo>
                  <a:cubicBezTo>
                    <a:pt x="114681" y="143637"/>
                    <a:pt x="93599" y="142240"/>
                    <a:pt x="72771" y="131826"/>
                  </a:cubicBezTo>
                  <a:cubicBezTo>
                    <a:pt x="38989" y="114681"/>
                    <a:pt x="0" y="98298"/>
                    <a:pt x="1270" y="53721"/>
                  </a:cubicBezTo>
                  <a:cubicBezTo>
                    <a:pt x="2667" y="6858"/>
                    <a:pt x="48514" y="11557"/>
                    <a:pt x="78994" y="0"/>
                  </a:cubicBezTo>
                  <a:cubicBezTo>
                    <a:pt x="78994" y="0"/>
                    <a:pt x="78994" y="2032"/>
                    <a:pt x="78994" y="2032"/>
                  </a:cubicBezTo>
                  <a:cubicBezTo>
                    <a:pt x="80899" y="25781"/>
                    <a:pt x="96901" y="26543"/>
                    <a:pt x="114935" y="23876"/>
                  </a:cubicBezTo>
                  <a:cubicBezTo>
                    <a:pt x="114935" y="23876"/>
                    <a:pt x="116078" y="22733"/>
                    <a:pt x="115824" y="22860"/>
                  </a:cubicBezTo>
                  <a:cubicBezTo>
                    <a:pt x="115189" y="49530"/>
                    <a:pt x="100711" y="88900"/>
                    <a:pt x="152781" y="72898"/>
                  </a:cubicBezTo>
                  <a:cubicBezTo>
                    <a:pt x="207391" y="56388"/>
                    <a:pt x="250952" y="84836"/>
                    <a:pt x="297434" y="101981"/>
                  </a:cubicBezTo>
                  <a:cubicBezTo>
                    <a:pt x="344678" y="119253"/>
                    <a:pt x="389128" y="145415"/>
                    <a:pt x="442087" y="138684"/>
                  </a:cubicBezTo>
                  <a:cubicBezTo>
                    <a:pt x="447040" y="138684"/>
                    <a:pt x="450977" y="140462"/>
                    <a:pt x="454025" y="144145"/>
                  </a:cubicBezTo>
                  <a:cubicBezTo>
                    <a:pt x="452882" y="162560"/>
                    <a:pt x="454787" y="192278"/>
                    <a:pt x="435356" y="192151"/>
                  </a:cubicBezTo>
                  <a:cubicBezTo>
                    <a:pt x="362077" y="191135"/>
                    <a:pt x="298704" y="257302"/>
                    <a:pt x="221361" y="221996"/>
                  </a:cubicBezTo>
                  <a:lnTo>
                    <a:pt x="219837" y="222758"/>
                  </a:ln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8011440" y="6274260"/>
            <a:ext cx="556200" cy="68040"/>
            <a:chOff x="0" y="0"/>
            <a:chExt cx="741600" cy="9072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741299" cy="99949"/>
            </a:xfrm>
            <a:custGeom>
              <a:avLst/>
              <a:gdLst/>
              <a:ahLst/>
              <a:cxnLst/>
              <a:rect l="l" t="t" r="r" b="b"/>
              <a:pathLst>
                <a:path w="741299" h="99949">
                  <a:moveTo>
                    <a:pt x="127" y="83185"/>
                  </a:moveTo>
                  <a:cubicBezTo>
                    <a:pt x="22098" y="41656"/>
                    <a:pt x="61468" y="59055"/>
                    <a:pt x="93218" y="58674"/>
                  </a:cubicBezTo>
                  <a:cubicBezTo>
                    <a:pt x="260096" y="57023"/>
                    <a:pt x="427101" y="57150"/>
                    <a:pt x="593979" y="58293"/>
                  </a:cubicBezTo>
                  <a:cubicBezTo>
                    <a:pt x="636270" y="58420"/>
                    <a:pt x="671068" y="55118"/>
                    <a:pt x="666877" y="0"/>
                  </a:cubicBezTo>
                  <a:cubicBezTo>
                    <a:pt x="691642" y="22987"/>
                    <a:pt x="716534" y="45720"/>
                    <a:pt x="741299" y="68707"/>
                  </a:cubicBezTo>
                  <a:cubicBezTo>
                    <a:pt x="491490" y="85979"/>
                    <a:pt x="245872" y="99949"/>
                    <a:pt x="0" y="8318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8050860" y="5848200"/>
            <a:ext cx="287820" cy="198720"/>
            <a:chOff x="0" y="0"/>
            <a:chExt cx="383760" cy="26496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383667" cy="265049"/>
            </a:xfrm>
            <a:custGeom>
              <a:avLst/>
              <a:gdLst/>
              <a:ahLst/>
              <a:cxnLst/>
              <a:rect l="l" t="t" r="r" b="b"/>
              <a:pathLst>
                <a:path w="383667" h="265049">
                  <a:moveTo>
                    <a:pt x="0" y="77978"/>
                  </a:moveTo>
                  <a:cubicBezTo>
                    <a:pt x="77216" y="113284"/>
                    <a:pt x="140843" y="47117"/>
                    <a:pt x="214122" y="48006"/>
                  </a:cubicBezTo>
                  <a:cubicBezTo>
                    <a:pt x="233807" y="48133"/>
                    <a:pt x="231902" y="18669"/>
                    <a:pt x="232791" y="0"/>
                  </a:cubicBezTo>
                  <a:cubicBezTo>
                    <a:pt x="299466" y="33909"/>
                    <a:pt x="349250" y="84836"/>
                    <a:pt x="383667" y="151003"/>
                  </a:cubicBezTo>
                  <a:cubicBezTo>
                    <a:pt x="371094" y="149225"/>
                    <a:pt x="353568" y="152019"/>
                    <a:pt x="347091" y="144907"/>
                  </a:cubicBezTo>
                  <a:cubicBezTo>
                    <a:pt x="301371" y="94361"/>
                    <a:pt x="269113" y="74549"/>
                    <a:pt x="266827" y="169291"/>
                  </a:cubicBezTo>
                  <a:cubicBezTo>
                    <a:pt x="266446" y="187198"/>
                    <a:pt x="252095" y="207010"/>
                    <a:pt x="229870" y="181737"/>
                  </a:cubicBezTo>
                  <a:cubicBezTo>
                    <a:pt x="247396" y="147193"/>
                    <a:pt x="265557" y="111633"/>
                    <a:pt x="222377" y="83058"/>
                  </a:cubicBezTo>
                  <a:cubicBezTo>
                    <a:pt x="200279" y="68326"/>
                    <a:pt x="172593" y="66294"/>
                    <a:pt x="153035" y="86106"/>
                  </a:cubicBezTo>
                  <a:cubicBezTo>
                    <a:pt x="119634" y="119634"/>
                    <a:pt x="134874" y="154559"/>
                    <a:pt x="157480" y="187706"/>
                  </a:cubicBezTo>
                  <a:cubicBezTo>
                    <a:pt x="100076" y="181610"/>
                    <a:pt x="110744" y="248158"/>
                    <a:pt x="74930" y="265049"/>
                  </a:cubicBezTo>
                  <a:cubicBezTo>
                    <a:pt x="68961" y="195199"/>
                    <a:pt x="42545" y="133604"/>
                    <a:pt x="0" y="78359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7025940" y="6184620"/>
            <a:ext cx="214380" cy="158760"/>
            <a:chOff x="0" y="0"/>
            <a:chExt cx="285840" cy="211680"/>
          </a:xfrm>
        </p:grpSpPr>
        <p:sp>
          <p:nvSpPr>
            <p:cNvPr id="165" name="Freeform 165"/>
            <p:cNvSpPr/>
            <p:nvPr/>
          </p:nvSpPr>
          <p:spPr>
            <a:xfrm>
              <a:off x="0" y="-15240"/>
              <a:ext cx="285877" cy="230632"/>
            </a:xfrm>
            <a:custGeom>
              <a:avLst/>
              <a:gdLst/>
              <a:ahLst/>
              <a:cxnLst/>
              <a:rect l="l" t="t" r="r" b="b"/>
              <a:pathLst>
                <a:path w="285877" h="230632">
                  <a:moveTo>
                    <a:pt x="182880" y="63627"/>
                  </a:moveTo>
                  <a:cubicBezTo>
                    <a:pt x="217297" y="61341"/>
                    <a:pt x="259969" y="75819"/>
                    <a:pt x="236347" y="109728"/>
                  </a:cubicBezTo>
                  <a:cubicBezTo>
                    <a:pt x="183261" y="185801"/>
                    <a:pt x="260731" y="187325"/>
                    <a:pt x="285877" y="218948"/>
                  </a:cubicBezTo>
                  <a:cubicBezTo>
                    <a:pt x="190754" y="230632"/>
                    <a:pt x="95377" y="227965"/>
                    <a:pt x="0" y="220472"/>
                  </a:cubicBezTo>
                  <a:cubicBezTo>
                    <a:pt x="19050" y="170180"/>
                    <a:pt x="69850" y="208407"/>
                    <a:pt x="100838" y="182753"/>
                  </a:cubicBezTo>
                  <a:cubicBezTo>
                    <a:pt x="77851" y="128524"/>
                    <a:pt x="35814" y="70866"/>
                    <a:pt x="118745" y="24765"/>
                  </a:cubicBezTo>
                  <a:cubicBezTo>
                    <a:pt x="163449" y="0"/>
                    <a:pt x="165735" y="27813"/>
                    <a:pt x="171450" y="57785"/>
                  </a:cubicBezTo>
                  <a:cubicBezTo>
                    <a:pt x="135128" y="57658"/>
                    <a:pt x="98425" y="60706"/>
                    <a:pt x="103378" y="109982"/>
                  </a:cubicBezTo>
                  <a:cubicBezTo>
                    <a:pt x="105664" y="132842"/>
                    <a:pt x="125857" y="149098"/>
                    <a:pt x="151130" y="143764"/>
                  </a:cubicBezTo>
                  <a:cubicBezTo>
                    <a:pt x="199898" y="133477"/>
                    <a:pt x="194310" y="99187"/>
                    <a:pt x="183134" y="6350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7766820" y="5095440"/>
            <a:ext cx="180360" cy="143640"/>
            <a:chOff x="0" y="0"/>
            <a:chExt cx="240480" cy="19152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240411" cy="191516"/>
            </a:xfrm>
            <a:custGeom>
              <a:avLst/>
              <a:gdLst/>
              <a:ahLst/>
              <a:cxnLst/>
              <a:rect l="l" t="t" r="r" b="b"/>
              <a:pathLst>
                <a:path w="240411" h="191516">
                  <a:moveTo>
                    <a:pt x="0" y="88392"/>
                  </a:moveTo>
                  <a:cubicBezTo>
                    <a:pt x="24257" y="74295"/>
                    <a:pt x="41021" y="93853"/>
                    <a:pt x="59944" y="102235"/>
                  </a:cubicBezTo>
                  <a:cubicBezTo>
                    <a:pt x="85344" y="113411"/>
                    <a:pt x="112903" y="135382"/>
                    <a:pt x="132207" y="97917"/>
                  </a:cubicBezTo>
                  <a:cubicBezTo>
                    <a:pt x="150495" y="62484"/>
                    <a:pt x="120142" y="48260"/>
                    <a:pt x="95377" y="34290"/>
                  </a:cubicBezTo>
                  <a:cubicBezTo>
                    <a:pt x="76454" y="23622"/>
                    <a:pt x="57277" y="13970"/>
                    <a:pt x="30861" y="0"/>
                  </a:cubicBezTo>
                  <a:cubicBezTo>
                    <a:pt x="143891" y="3048"/>
                    <a:pt x="192913" y="48768"/>
                    <a:pt x="240411" y="191516"/>
                  </a:cubicBezTo>
                  <a:cubicBezTo>
                    <a:pt x="145796" y="185293"/>
                    <a:pt x="60325" y="168148"/>
                    <a:pt x="1397" y="87376"/>
                  </a:cubicBezTo>
                  <a:lnTo>
                    <a:pt x="0" y="88392"/>
                  </a:ln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7219800" y="5093820"/>
            <a:ext cx="164700" cy="148500"/>
            <a:chOff x="0" y="0"/>
            <a:chExt cx="219600" cy="1980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219710" cy="197993"/>
            </a:xfrm>
            <a:custGeom>
              <a:avLst/>
              <a:gdLst/>
              <a:ahLst/>
              <a:cxnLst/>
              <a:rect l="l" t="t" r="r" b="b"/>
              <a:pathLst>
                <a:path w="219710" h="197993">
                  <a:moveTo>
                    <a:pt x="219583" y="91059"/>
                  </a:moveTo>
                  <a:cubicBezTo>
                    <a:pt x="171704" y="178816"/>
                    <a:pt x="81534" y="177419"/>
                    <a:pt x="0" y="197993"/>
                  </a:cubicBezTo>
                  <a:cubicBezTo>
                    <a:pt x="9398" y="80772"/>
                    <a:pt x="71628" y="13716"/>
                    <a:pt x="182245" y="0"/>
                  </a:cubicBezTo>
                  <a:cubicBezTo>
                    <a:pt x="179705" y="4699"/>
                    <a:pt x="178054" y="9525"/>
                    <a:pt x="175006" y="13335"/>
                  </a:cubicBezTo>
                  <a:cubicBezTo>
                    <a:pt x="150368" y="44323"/>
                    <a:pt x="67437" y="39624"/>
                    <a:pt x="98044" y="98044"/>
                  </a:cubicBezTo>
                  <a:cubicBezTo>
                    <a:pt x="126111" y="152146"/>
                    <a:pt x="175006" y="83058"/>
                    <a:pt x="216662" y="88138"/>
                  </a:cubicBezTo>
                  <a:lnTo>
                    <a:pt x="219710" y="91186"/>
                  </a:ln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7362900" y="4791960"/>
            <a:ext cx="108000" cy="203580"/>
            <a:chOff x="0" y="0"/>
            <a:chExt cx="144000" cy="271440"/>
          </a:xfrm>
        </p:grpSpPr>
        <p:sp>
          <p:nvSpPr>
            <p:cNvPr id="171" name="Freeform 171"/>
            <p:cNvSpPr/>
            <p:nvPr/>
          </p:nvSpPr>
          <p:spPr>
            <a:xfrm>
              <a:off x="-15367" y="0"/>
              <a:ext cx="180975" cy="271399"/>
            </a:xfrm>
            <a:custGeom>
              <a:avLst/>
              <a:gdLst/>
              <a:ahLst/>
              <a:cxnLst/>
              <a:rect l="l" t="t" r="r" b="b"/>
              <a:pathLst>
                <a:path w="180975" h="271399">
                  <a:moveTo>
                    <a:pt x="144780" y="271399"/>
                  </a:moveTo>
                  <a:cubicBezTo>
                    <a:pt x="119761" y="221361"/>
                    <a:pt x="160655" y="137541"/>
                    <a:pt x="93853" y="138303"/>
                  </a:cubicBezTo>
                  <a:cubicBezTo>
                    <a:pt x="24765" y="139065"/>
                    <a:pt x="78613" y="223139"/>
                    <a:pt x="49911" y="267462"/>
                  </a:cubicBezTo>
                  <a:cubicBezTo>
                    <a:pt x="0" y="177800"/>
                    <a:pt x="10795" y="91186"/>
                    <a:pt x="40640" y="0"/>
                  </a:cubicBezTo>
                  <a:cubicBezTo>
                    <a:pt x="151130" y="85598"/>
                    <a:pt x="180975" y="162687"/>
                    <a:pt x="144907" y="271272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6698700" y="6019380"/>
            <a:ext cx="299160" cy="255420"/>
            <a:chOff x="0" y="0"/>
            <a:chExt cx="398880" cy="340560"/>
          </a:xfrm>
        </p:grpSpPr>
        <p:sp>
          <p:nvSpPr>
            <p:cNvPr id="173" name="Freeform 173"/>
            <p:cNvSpPr/>
            <p:nvPr/>
          </p:nvSpPr>
          <p:spPr>
            <a:xfrm>
              <a:off x="127" y="0"/>
              <a:ext cx="398780" cy="340487"/>
            </a:xfrm>
            <a:custGeom>
              <a:avLst/>
              <a:gdLst/>
              <a:ahLst/>
              <a:cxnLst/>
              <a:rect l="l" t="t" r="r" b="b"/>
              <a:pathLst>
                <a:path w="398780" h="340487">
                  <a:moveTo>
                    <a:pt x="398780" y="0"/>
                  </a:moveTo>
                  <a:cubicBezTo>
                    <a:pt x="393065" y="71755"/>
                    <a:pt x="320548" y="65151"/>
                    <a:pt x="280924" y="95631"/>
                  </a:cubicBezTo>
                  <a:cubicBezTo>
                    <a:pt x="198501" y="158877"/>
                    <a:pt x="114808" y="218313"/>
                    <a:pt x="56388" y="306832"/>
                  </a:cubicBezTo>
                  <a:cubicBezTo>
                    <a:pt x="45593" y="323215"/>
                    <a:pt x="19304" y="329438"/>
                    <a:pt x="0" y="340487"/>
                  </a:cubicBezTo>
                  <a:cubicBezTo>
                    <a:pt x="75311" y="159639"/>
                    <a:pt x="230759" y="72517"/>
                    <a:pt x="398780" y="12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6673320" y="6302880"/>
            <a:ext cx="324000" cy="39420"/>
            <a:chOff x="0" y="0"/>
            <a:chExt cx="432000" cy="52560"/>
          </a:xfrm>
        </p:grpSpPr>
        <p:sp>
          <p:nvSpPr>
            <p:cNvPr id="175" name="Freeform 175"/>
            <p:cNvSpPr/>
            <p:nvPr/>
          </p:nvSpPr>
          <p:spPr>
            <a:xfrm>
              <a:off x="-16002" y="0"/>
              <a:ext cx="448056" cy="53340"/>
            </a:xfrm>
            <a:custGeom>
              <a:avLst/>
              <a:gdLst/>
              <a:ahLst/>
              <a:cxnLst/>
              <a:rect l="l" t="t" r="r" b="b"/>
              <a:pathLst>
                <a:path w="448056" h="53340">
                  <a:moveTo>
                    <a:pt x="31750" y="127"/>
                  </a:moveTo>
                  <a:cubicBezTo>
                    <a:pt x="148590" y="26670"/>
                    <a:pt x="267208" y="18542"/>
                    <a:pt x="385318" y="20066"/>
                  </a:cubicBezTo>
                  <a:cubicBezTo>
                    <a:pt x="409956" y="20447"/>
                    <a:pt x="437007" y="15367"/>
                    <a:pt x="448056" y="46990"/>
                  </a:cubicBezTo>
                  <a:cubicBezTo>
                    <a:pt x="319659" y="48641"/>
                    <a:pt x="191262" y="50165"/>
                    <a:pt x="62865" y="52451"/>
                  </a:cubicBezTo>
                  <a:cubicBezTo>
                    <a:pt x="19431" y="53340"/>
                    <a:pt x="0" y="42037"/>
                    <a:pt x="31750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7682580" y="4789260"/>
            <a:ext cx="113940" cy="194400"/>
            <a:chOff x="0" y="0"/>
            <a:chExt cx="151920" cy="25920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162814" cy="259207"/>
            </a:xfrm>
            <a:custGeom>
              <a:avLst/>
              <a:gdLst/>
              <a:ahLst/>
              <a:cxnLst/>
              <a:rect l="l" t="t" r="r" b="b"/>
              <a:pathLst>
                <a:path w="162814" h="259207">
                  <a:moveTo>
                    <a:pt x="121412" y="259207"/>
                  </a:moveTo>
                  <a:cubicBezTo>
                    <a:pt x="104775" y="164846"/>
                    <a:pt x="64262" y="136398"/>
                    <a:pt x="0" y="173990"/>
                  </a:cubicBezTo>
                  <a:cubicBezTo>
                    <a:pt x="29210" y="101854"/>
                    <a:pt x="61595" y="46863"/>
                    <a:pt x="119888" y="0"/>
                  </a:cubicBezTo>
                  <a:cubicBezTo>
                    <a:pt x="161925" y="89408"/>
                    <a:pt x="162814" y="170688"/>
                    <a:pt x="121412" y="258953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7282980" y="6317460"/>
            <a:ext cx="314820" cy="25920"/>
            <a:chOff x="0" y="0"/>
            <a:chExt cx="419760" cy="34560"/>
          </a:xfrm>
        </p:grpSpPr>
        <p:sp>
          <p:nvSpPr>
            <p:cNvPr id="179" name="Freeform 179"/>
            <p:cNvSpPr/>
            <p:nvPr/>
          </p:nvSpPr>
          <p:spPr>
            <a:xfrm>
              <a:off x="0" y="-4953"/>
              <a:ext cx="419735" cy="42926"/>
            </a:xfrm>
            <a:custGeom>
              <a:avLst/>
              <a:gdLst/>
              <a:ahLst/>
              <a:cxnLst/>
              <a:rect l="l" t="t" r="r" b="b"/>
              <a:pathLst>
                <a:path w="419735" h="42926">
                  <a:moveTo>
                    <a:pt x="0" y="31623"/>
                  </a:moveTo>
                  <a:cubicBezTo>
                    <a:pt x="11684" y="0"/>
                    <a:pt x="39116" y="5334"/>
                    <a:pt x="63627" y="5334"/>
                  </a:cubicBezTo>
                  <a:cubicBezTo>
                    <a:pt x="161036" y="4953"/>
                    <a:pt x="258445" y="4953"/>
                    <a:pt x="356108" y="5334"/>
                  </a:cubicBezTo>
                  <a:cubicBezTo>
                    <a:pt x="380746" y="5334"/>
                    <a:pt x="408178" y="0"/>
                    <a:pt x="419735" y="31496"/>
                  </a:cubicBezTo>
                  <a:cubicBezTo>
                    <a:pt x="279781" y="42926"/>
                    <a:pt x="139954" y="41656"/>
                    <a:pt x="0" y="3175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7969860" y="5756940"/>
            <a:ext cx="246780" cy="87480"/>
            <a:chOff x="0" y="0"/>
            <a:chExt cx="329040" cy="116640"/>
          </a:xfrm>
        </p:grpSpPr>
        <p:sp>
          <p:nvSpPr>
            <p:cNvPr id="181" name="Freeform 181"/>
            <p:cNvSpPr/>
            <p:nvPr/>
          </p:nvSpPr>
          <p:spPr>
            <a:xfrm>
              <a:off x="-12700" y="0"/>
              <a:ext cx="341757" cy="122174"/>
            </a:xfrm>
            <a:custGeom>
              <a:avLst/>
              <a:gdLst/>
              <a:ahLst/>
              <a:cxnLst/>
              <a:rect l="l" t="t" r="r" b="b"/>
              <a:pathLst>
                <a:path w="341757" h="122174">
                  <a:moveTo>
                    <a:pt x="341757" y="115570"/>
                  </a:moveTo>
                  <a:cubicBezTo>
                    <a:pt x="288544" y="122174"/>
                    <a:pt x="243967" y="96139"/>
                    <a:pt x="196850" y="78867"/>
                  </a:cubicBezTo>
                  <a:cubicBezTo>
                    <a:pt x="150368" y="61976"/>
                    <a:pt x="106680" y="33274"/>
                    <a:pt x="52070" y="49784"/>
                  </a:cubicBezTo>
                  <a:cubicBezTo>
                    <a:pt x="0" y="65532"/>
                    <a:pt x="14351" y="26416"/>
                    <a:pt x="15113" y="0"/>
                  </a:cubicBezTo>
                  <a:cubicBezTo>
                    <a:pt x="124460" y="36830"/>
                    <a:pt x="248920" y="31750"/>
                    <a:pt x="341757" y="11557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8055720" y="6075000"/>
            <a:ext cx="86400" cy="129600"/>
            <a:chOff x="0" y="0"/>
            <a:chExt cx="115200" cy="17280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133731" cy="203200"/>
            </a:xfrm>
            <a:custGeom>
              <a:avLst/>
              <a:gdLst/>
              <a:ahLst/>
              <a:cxnLst/>
              <a:rect l="l" t="t" r="r" b="b"/>
              <a:pathLst>
                <a:path w="133731" h="203200">
                  <a:moveTo>
                    <a:pt x="68580" y="0"/>
                  </a:moveTo>
                  <a:cubicBezTo>
                    <a:pt x="91186" y="37465"/>
                    <a:pt x="133731" y="73025"/>
                    <a:pt x="106299" y="120777"/>
                  </a:cubicBezTo>
                  <a:cubicBezTo>
                    <a:pt x="83439" y="160528"/>
                    <a:pt x="48895" y="203200"/>
                    <a:pt x="0" y="142367"/>
                  </a:cubicBezTo>
                  <a:cubicBezTo>
                    <a:pt x="40894" y="151257"/>
                    <a:pt x="57912" y="131191"/>
                    <a:pt x="60579" y="92837"/>
                  </a:cubicBezTo>
                  <a:cubicBezTo>
                    <a:pt x="62611" y="61849"/>
                    <a:pt x="65913" y="30988"/>
                    <a:pt x="68580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7054560" y="6017220"/>
            <a:ext cx="138780" cy="100440"/>
            <a:chOff x="0" y="0"/>
            <a:chExt cx="185040" cy="133920"/>
          </a:xfrm>
        </p:grpSpPr>
        <p:sp>
          <p:nvSpPr>
            <p:cNvPr id="185" name="Freeform 185"/>
            <p:cNvSpPr/>
            <p:nvPr/>
          </p:nvSpPr>
          <p:spPr>
            <a:xfrm>
              <a:off x="-11430" y="-508"/>
              <a:ext cx="196469" cy="134493"/>
            </a:xfrm>
            <a:custGeom>
              <a:avLst/>
              <a:gdLst/>
              <a:ahLst/>
              <a:cxnLst/>
              <a:rect l="l" t="t" r="r" b="b"/>
              <a:pathLst>
                <a:path w="196469" h="134493">
                  <a:moveTo>
                    <a:pt x="30480" y="134493"/>
                  </a:moveTo>
                  <a:cubicBezTo>
                    <a:pt x="0" y="108712"/>
                    <a:pt x="8763" y="75819"/>
                    <a:pt x="37338" y="68707"/>
                  </a:cubicBezTo>
                  <a:cubicBezTo>
                    <a:pt x="94996" y="54483"/>
                    <a:pt x="133985" y="0"/>
                    <a:pt x="196469" y="508"/>
                  </a:cubicBezTo>
                  <a:cubicBezTo>
                    <a:pt x="159004" y="67183"/>
                    <a:pt x="80010" y="82677"/>
                    <a:pt x="30480" y="134493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7228980" y="5731560"/>
            <a:ext cx="55080" cy="231120"/>
            <a:chOff x="0" y="0"/>
            <a:chExt cx="73440" cy="30816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77216" cy="308102"/>
            </a:xfrm>
            <a:custGeom>
              <a:avLst/>
              <a:gdLst/>
              <a:ahLst/>
              <a:cxnLst/>
              <a:rect l="l" t="t" r="r" b="b"/>
              <a:pathLst>
                <a:path w="77216" h="308102">
                  <a:moveTo>
                    <a:pt x="0" y="308102"/>
                  </a:moveTo>
                  <a:cubicBezTo>
                    <a:pt x="30226" y="206883"/>
                    <a:pt x="24130" y="96901"/>
                    <a:pt x="73406" y="0"/>
                  </a:cubicBezTo>
                  <a:cubicBezTo>
                    <a:pt x="64008" y="106172"/>
                    <a:pt x="77216" y="217932"/>
                    <a:pt x="0" y="308102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7639920" y="6314220"/>
            <a:ext cx="169560" cy="29160"/>
            <a:chOff x="0" y="0"/>
            <a:chExt cx="226080" cy="38880"/>
          </a:xfrm>
        </p:grpSpPr>
        <p:sp>
          <p:nvSpPr>
            <p:cNvPr id="189" name="Freeform 189"/>
            <p:cNvSpPr/>
            <p:nvPr/>
          </p:nvSpPr>
          <p:spPr>
            <a:xfrm>
              <a:off x="0" y="-16510"/>
              <a:ext cx="226060" cy="58420"/>
            </a:xfrm>
            <a:custGeom>
              <a:avLst/>
              <a:gdLst/>
              <a:ahLst/>
              <a:cxnLst/>
              <a:rect l="l" t="t" r="r" b="b"/>
              <a:pathLst>
                <a:path w="226060" h="58420">
                  <a:moveTo>
                    <a:pt x="0" y="47625"/>
                  </a:moveTo>
                  <a:cubicBezTo>
                    <a:pt x="75565" y="0"/>
                    <a:pt x="150876" y="12319"/>
                    <a:pt x="226060" y="49149"/>
                  </a:cubicBezTo>
                  <a:cubicBezTo>
                    <a:pt x="150622" y="56896"/>
                    <a:pt x="75438" y="58420"/>
                    <a:pt x="0" y="4762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7491960" y="4977720"/>
            <a:ext cx="55080" cy="140940"/>
            <a:chOff x="0" y="0"/>
            <a:chExt cx="73440" cy="187920"/>
          </a:xfrm>
        </p:grpSpPr>
        <p:sp>
          <p:nvSpPr>
            <p:cNvPr id="191" name="Freeform 191"/>
            <p:cNvSpPr/>
            <p:nvPr/>
          </p:nvSpPr>
          <p:spPr>
            <a:xfrm>
              <a:off x="-88138" y="0"/>
              <a:ext cx="166751" cy="187960"/>
            </a:xfrm>
            <a:custGeom>
              <a:avLst/>
              <a:gdLst/>
              <a:ahLst/>
              <a:cxnLst/>
              <a:rect l="l" t="t" r="r" b="b"/>
              <a:pathLst>
                <a:path w="166751" h="187960">
                  <a:moveTo>
                    <a:pt x="154940" y="187960"/>
                  </a:moveTo>
                  <a:cubicBezTo>
                    <a:pt x="0" y="115824"/>
                    <a:pt x="165989" y="61722"/>
                    <a:pt x="145415" y="0"/>
                  </a:cubicBezTo>
                  <a:cubicBezTo>
                    <a:pt x="162433" y="60325"/>
                    <a:pt x="166751" y="120269"/>
                    <a:pt x="154940" y="18796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8366760" y="6046920"/>
            <a:ext cx="63180" cy="124740"/>
            <a:chOff x="0" y="0"/>
            <a:chExt cx="84240" cy="166320"/>
          </a:xfrm>
        </p:grpSpPr>
        <p:sp>
          <p:nvSpPr>
            <p:cNvPr id="193" name="Freeform 193"/>
            <p:cNvSpPr/>
            <p:nvPr/>
          </p:nvSpPr>
          <p:spPr>
            <a:xfrm>
              <a:off x="-16891" y="0"/>
              <a:ext cx="101092" cy="166370"/>
            </a:xfrm>
            <a:custGeom>
              <a:avLst/>
              <a:gdLst/>
              <a:ahLst/>
              <a:cxnLst/>
              <a:rect l="l" t="t" r="r" b="b"/>
              <a:pathLst>
                <a:path w="101092" h="166370">
                  <a:moveTo>
                    <a:pt x="101092" y="166370"/>
                  </a:moveTo>
                  <a:cubicBezTo>
                    <a:pt x="11684" y="137541"/>
                    <a:pt x="0" y="77978"/>
                    <a:pt x="35687" y="0"/>
                  </a:cubicBezTo>
                  <a:cubicBezTo>
                    <a:pt x="57531" y="55499"/>
                    <a:pt x="79248" y="110871"/>
                    <a:pt x="101092" y="16637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7842960" y="6288840"/>
            <a:ext cx="97200" cy="54000"/>
            <a:chOff x="0" y="0"/>
            <a:chExt cx="129600" cy="7200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129540" cy="76708"/>
            </a:xfrm>
            <a:custGeom>
              <a:avLst/>
              <a:gdLst/>
              <a:ahLst/>
              <a:cxnLst/>
              <a:rect l="l" t="t" r="r" b="b"/>
              <a:pathLst>
                <a:path w="129540" h="76708">
                  <a:moveTo>
                    <a:pt x="0" y="65024"/>
                  </a:moveTo>
                  <a:cubicBezTo>
                    <a:pt x="34417" y="57023"/>
                    <a:pt x="60579" y="42164"/>
                    <a:pt x="52959" y="0"/>
                  </a:cubicBezTo>
                  <a:cubicBezTo>
                    <a:pt x="72136" y="3175"/>
                    <a:pt x="91186" y="6223"/>
                    <a:pt x="110363" y="9525"/>
                  </a:cubicBezTo>
                  <a:cubicBezTo>
                    <a:pt x="116840" y="27051"/>
                    <a:pt x="123063" y="44450"/>
                    <a:pt x="129540" y="61722"/>
                  </a:cubicBezTo>
                  <a:cubicBezTo>
                    <a:pt x="86741" y="76708"/>
                    <a:pt x="43307" y="72898"/>
                    <a:pt x="0" y="6489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7166340" y="5730480"/>
            <a:ext cx="58320" cy="127980"/>
            <a:chOff x="0" y="0"/>
            <a:chExt cx="77760" cy="17064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83058" cy="170688"/>
            </a:xfrm>
            <a:custGeom>
              <a:avLst/>
              <a:gdLst/>
              <a:ahLst/>
              <a:cxnLst/>
              <a:rect l="l" t="t" r="r" b="b"/>
              <a:pathLst>
                <a:path w="83058" h="170688">
                  <a:moveTo>
                    <a:pt x="77724" y="0"/>
                  </a:moveTo>
                  <a:cubicBezTo>
                    <a:pt x="71501" y="65786"/>
                    <a:pt x="83058" y="139954"/>
                    <a:pt x="0" y="170688"/>
                  </a:cubicBezTo>
                  <a:cubicBezTo>
                    <a:pt x="25908" y="113792"/>
                    <a:pt x="51689" y="56769"/>
                    <a:pt x="77724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7081020" y="5885460"/>
            <a:ext cx="72360" cy="73440"/>
            <a:chOff x="0" y="0"/>
            <a:chExt cx="96480" cy="9792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111760" cy="100203"/>
            </a:xfrm>
            <a:custGeom>
              <a:avLst/>
              <a:gdLst/>
              <a:ahLst/>
              <a:cxnLst/>
              <a:rect l="l" t="t" r="r" b="b"/>
              <a:pathLst>
                <a:path w="111760" h="100203">
                  <a:moveTo>
                    <a:pt x="91567" y="0"/>
                  </a:moveTo>
                  <a:cubicBezTo>
                    <a:pt x="111760" y="80010"/>
                    <a:pt x="67945" y="100203"/>
                    <a:pt x="0" y="97663"/>
                  </a:cubicBezTo>
                  <a:cubicBezTo>
                    <a:pt x="30480" y="65151"/>
                    <a:pt x="61087" y="32512"/>
                    <a:pt x="91567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7369380" y="5529600"/>
            <a:ext cx="77220" cy="75060"/>
            <a:chOff x="0" y="0"/>
            <a:chExt cx="102960" cy="10008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102997" cy="100076"/>
            </a:xfrm>
            <a:custGeom>
              <a:avLst/>
              <a:gdLst/>
              <a:ahLst/>
              <a:cxnLst/>
              <a:rect l="l" t="t" r="r" b="b"/>
              <a:pathLst>
                <a:path w="102997" h="100076">
                  <a:moveTo>
                    <a:pt x="127" y="99949"/>
                  </a:moveTo>
                  <a:cubicBezTo>
                    <a:pt x="6096" y="67945"/>
                    <a:pt x="11811" y="36068"/>
                    <a:pt x="17780" y="4191"/>
                  </a:cubicBezTo>
                  <a:cubicBezTo>
                    <a:pt x="17780" y="4191"/>
                    <a:pt x="21971" y="0"/>
                    <a:pt x="21971" y="0"/>
                  </a:cubicBezTo>
                  <a:cubicBezTo>
                    <a:pt x="45593" y="381"/>
                    <a:pt x="68961" y="762"/>
                    <a:pt x="92710" y="1143"/>
                  </a:cubicBezTo>
                  <a:cubicBezTo>
                    <a:pt x="96139" y="4826"/>
                    <a:pt x="99568" y="8255"/>
                    <a:pt x="102997" y="11811"/>
                  </a:cubicBezTo>
                  <a:cubicBezTo>
                    <a:pt x="68580" y="41275"/>
                    <a:pt x="34290" y="70612"/>
                    <a:pt x="0" y="100076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7005960" y="5958360"/>
            <a:ext cx="75600" cy="58320"/>
            <a:chOff x="0" y="0"/>
            <a:chExt cx="100800" cy="7776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100838" cy="82931"/>
            </a:xfrm>
            <a:custGeom>
              <a:avLst/>
              <a:gdLst/>
              <a:ahLst/>
              <a:cxnLst/>
              <a:rect l="l" t="t" r="r" b="b"/>
              <a:pathLst>
                <a:path w="100838" h="82931">
                  <a:moveTo>
                    <a:pt x="100838" y="0"/>
                  </a:moveTo>
                  <a:cubicBezTo>
                    <a:pt x="96266" y="63881"/>
                    <a:pt x="57785" y="82931"/>
                    <a:pt x="0" y="76581"/>
                  </a:cubicBezTo>
                  <a:cubicBezTo>
                    <a:pt x="29591" y="45720"/>
                    <a:pt x="61341" y="17780"/>
                    <a:pt x="100838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8339220" y="5962140"/>
            <a:ext cx="30240" cy="55620"/>
            <a:chOff x="0" y="0"/>
            <a:chExt cx="40320" cy="74160"/>
          </a:xfrm>
        </p:grpSpPr>
        <p:sp>
          <p:nvSpPr>
            <p:cNvPr id="205" name="Freeform 205"/>
            <p:cNvSpPr/>
            <p:nvPr/>
          </p:nvSpPr>
          <p:spPr>
            <a:xfrm>
              <a:off x="-10668" y="0"/>
              <a:ext cx="50927" cy="74168"/>
            </a:xfrm>
            <a:custGeom>
              <a:avLst/>
              <a:gdLst/>
              <a:ahLst/>
              <a:cxnLst/>
              <a:rect l="l" t="t" r="r" b="b"/>
              <a:pathLst>
                <a:path w="50927" h="74168">
                  <a:moveTo>
                    <a:pt x="50927" y="74168"/>
                  </a:moveTo>
                  <a:cubicBezTo>
                    <a:pt x="0" y="70104"/>
                    <a:pt x="14986" y="29591"/>
                    <a:pt x="10668" y="0"/>
                  </a:cubicBezTo>
                  <a:cubicBezTo>
                    <a:pt x="33655" y="19558"/>
                    <a:pt x="46609" y="44323"/>
                    <a:pt x="50927" y="7416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8440740" y="6187320"/>
            <a:ext cx="30240" cy="42120"/>
            <a:chOff x="0" y="0"/>
            <a:chExt cx="40320" cy="56160"/>
          </a:xfrm>
        </p:grpSpPr>
        <p:sp>
          <p:nvSpPr>
            <p:cNvPr id="207" name="Freeform 207"/>
            <p:cNvSpPr/>
            <p:nvPr/>
          </p:nvSpPr>
          <p:spPr>
            <a:xfrm>
              <a:off x="-3810" y="0"/>
              <a:ext cx="44069" cy="59182"/>
            </a:xfrm>
            <a:custGeom>
              <a:avLst/>
              <a:gdLst/>
              <a:ahLst/>
              <a:cxnLst/>
              <a:rect l="l" t="t" r="r" b="b"/>
              <a:pathLst>
                <a:path w="44069" h="59182">
                  <a:moveTo>
                    <a:pt x="44069" y="55880"/>
                  </a:moveTo>
                  <a:cubicBezTo>
                    <a:pt x="0" y="59182"/>
                    <a:pt x="2921" y="29210"/>
                    <a:pt x="4572" y="0"/>
                  </a:cubicBezTo>
                  <a:cubicBezTo>
                    <a:pt x="25273" y="13208"/>
                    <a:pt x="40005" y="30861"/>
                    <a:pt x="44069" y="5588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7329960" y="5604120"/>
            <a:ext cx="38880" cy="32400"/>
            <a:chOff x="0" y="0"/>
            <a:chExt cx="51840" cy="4320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51816" cy="43180"/>
            </a:xfrm>
            <a:custGeom>
              <a:avLst/>
              <a:gdLst/>
              <a:ahLst/>
              <a:cxnLst/>
              <a:rect l="l" t="t" r="r" b="b"/>
              <a:pathLst>
                <a:path w="51816" h="43180">
                  <a:moveTo>
                    <a:pt x="0" y="43180"/>
                  </a:moveTo>
                  <a:cubicBezTo>
                    <a:pt x="762" y="8763"/>
                    <a:pt x="22987" y="381"/>
                    <a:pt x="51816" y="0"/>
                  </a:cubicBezTo>
                  <a:cubicBezTo>
                    <a:pt x="38989" y="19558"/>
                    <a:pt x="26797" y="40386"/>
                    <a:pt x="0" y="4318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7237080" y="5640300"/>
            <a:ext cx="16740" cy="50220"/>
            <a:chOff x="0" y="0"/>
            <a:chExt cx="22320" cy="6696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27813" cy="66929"/>
            </a:xfrm>
            <a:custGeom>
              <a:avLst/>
              <a:gdLst/>
              <a:ahLst/>
              <a:cxnLst/>
              <a:rect l="l" t="t" r="r" b="b"/>
              <a:pathLst>
                <a:path w="27813" h="66929">
                  <a:moveTo>
                    <a:pt x="20574" y="0"/>
                  </a:moveTo>
                  <a:cubicBezTo>
                    <a:pt x="22606" y="25019"/>
                    <a:pt x="27813" y="50800"/>
                    <a:pt x="0" y="66929"/>
                  </a:cubicBezTo>
                  <a:cubicBezTo>
                    <a:pt x="2921" y="43434"/>
                    <a:pt x="1397" y="18796"/>
                    <a:pt x="20574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7313760" y="5635440"/>
            <a:ext cx="16740" cy="31860"/>
            <a:chOff x="0" y="0"/>
            <a:chExt cx="22320" cy="42480"/>
          </a:xfrm>
        </p:grpSpPr>
        <p:sp>
          <p:nvSpPr>
            <p:cNvPr id="213" name="Freeform 213"/>
            <p:cNvSpPr/>
            <p:nvPr/>
          </p:nvSpPr>
          <p:spPr>
            <a:xfrm>
              <a:off x="-2540" y="0"/>
              <a:ext cx="26670" cy="42545"/>
            </a:xfrm>
            <a:custGeom>
              <a:avLst/>
              <a:gdLst/>
              <a:ahLst/>
              <a:cxnLst/>
              <a:rect l="l" t="t" r="r" b="b"/>
              <a:pathLst>
                <a:path w="26670" h="42545">
                  <a:moveTo>
                    <a:pt x="3429" y="42545"/>
                  </a:moveTo>
                  <a:cubicBezTo>
                    <a:pt x="1651" y="23876"/>
                    <a:pt x="0" y="5334"/>
                    <a:pt x="24638" y="0"/>
                  </a:cubicBezTo>
                  <a:cubicBezTo>
                    <a:pt x="26670" y="18796"/>
                    <a:pt x="16383" y="31242"/>
                    <a:pt x="3429" y="4254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7943940" y="5741280"/>
            <a:ext cx="27000" cy="17280"/>
            <a:chOff x="0" y="0"/>
            <a:chExt cx="36000" cy="2304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35941" cy="24638"/>
            </a:xfrm>
            <a:custGeom>
              <a:avLst/>
              <a:gdLst/>
              <a:ahLst/>
              <a:cxnLst/>
              <a:rect l="l" t="t" r="r" b="b"/>
              <a:pathLst>
                <a:path w="35941" h="24638">
                  <a:moveTo>
                    <a:pt x="35941" y="21971"/>
                  </a:moveTo>
                  <a:cubicBezTo>
                    <a:pt x="17907" y="24638"/>
                    <a:pt x="2159" y="23749"/>
                    <a:pt x="0" y="0"/>
                  </a:cubicBezTo>
                  <a:cubicBezTo>
                    <a:pt x="16383" y="254"/>
                    <a:pt x="28321" y="7493"/>
                    <a:pt x="35941" y="21971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7253820" y="5602500"/>
            <a:ext cx="13500" cy="30240"/>
            <a:chOff x="0" y="0"/>
            <a:chExt cx="18000" cy="40320"/>
          </a:xfrm>
        </p:grpSpPr>
        <p:sp>
          <p:nvSpPr>
            <p:cNvPr id="217" name="Freeform 217"/>
            <p:cNvSpPr/>
            <p:nvPr/>
          </p:nvSpPr>
          <p:spPr>
            <a:xfrm>
              <a:off x="-127" y="0"/>
              <a:ext cx="19685" cy="40259"/>
            </a:xfrm>
            <a:custGeom>
              <a:avLst/>
              <a:gdLst/>
              <a:ahLst/>
              <a:cxnLst/>
              <a:rect l="l" t="t" r="r" b="b"/>
              <a:pathLst>
                <a:path w="19685" h="40259">
                  <a:moveTo>
                    <a:pt x="17526" y="0"/>
                  </a:moveTo>
                  <a:cubicBezTo>
                    <a:pt x="19685" y="16891"/>
                    <a:pt x="16383" y="31369"/>
                    <a:pt x="127" y="40259"/>
                  </a:cubicBezTo>
                  <a:cubicBezTo>
                    <a:pt x="127" y="24257"/>
                    <a:pt x="0" y="8382"/>
                    <a:pt x="17526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7150680" y="5858460"/>
            <a:ext cx="16740" cy="27540"/>
            <a:chOff x="0" y="0"/>
            <a:chExt cx="22320" cy="3672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3622" cy="36703"/>
            </a:xfrm>
            <a:custGeom>
              <a:avLst/>
              <a:gdLst/>
              <a:ahLst/>
              <a:cxnLst/>
              <a:rect l="l" t="t" r="r" b="b"/>
              <a:pathLst>
                <a:path w="23622" h="36703">
                  <a:moveTo>
                    <a:pt x="21717" y="0"/>
                  </a:moveTo>
                  <a:cubicBezTo>
                    <a:pt x="23622" y="17653"/>
                    <a:pt x="21717" y="32893"/>
                    <a:pt x="0" y="36703"/>
                  </a:cubicBezTo>
                  <a:cubicBezTo>
                    <a:pt x="381" y="20447"/>
                    <a:pt x="5969" y="7239"/>
                    <a:pt x="21717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7212780" y="5962680"/>
            <a:ext cx="16200" cy="29700"/>
            <a:chOff x="0" y="0"/>
            <a:chExt cx="21600" cy="39600"/>
          </a:xfrm>
        </p:grpSpPr>
        <p:sp>
          <p:nvSpPr>
            <p:cNvPr id="221" name="Freeform 221"/>
            <p:cNvSpPr/>
            <p:nvPr/>
          </p:nvSpPr>
          <p:spPr>
            <a:xfrm>
              <a:off x="-1143" y="0"/>
              <a:ext cx="24130" cy="39624"/>
            </a:xfrm>
            <a:custGeom>
              <a:avLst/>
              <a:gdLst/>
              <a:ahLst/>
              <a:cxnLst/>
              <a:rect l="l" t="t" r="r" b="b"/>
              <a:pathLst>
                <a:path w="24130" h="39624">
                  <a:moveTo>
                    <a:pt x="1524" y="39624"/>
                  </a:moveTo>
                  <a:cubicBezTo>
                    <a:pt x="0" y="21971"/>
                    <a:pt x="1524" y="5715"/>
                    <a:pt x="22479" y="0"/>
                  </a:cubicBezTo>
                  <a:cubicBezTo>
                    <a:pt x="24130" y="17780"/>
                    <a:pt x="17526" y="31242"/>
                    <a:pt x="1524" y="396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7224120" y="5695380"/>
            <a:ext cx="14040" cy="36180"/>
            <a:chOff x="0" y="0"/>
            <a:chExt cx="18720" cy="4824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20320" cy="48260"/>
            </a:xfrm>
            <a:custGeom>
              <a:avLst/>
              <a:gdLst/>
              <a:ahLst/>
              <a:cxnLst/>
              <a:rect l="l" t="t" r="r" b="b"/>
              <a:pathLst>
                <a:path w="20320" h="48260">
                  <a:moveTo>
                    <a:pt x="17780" y="0"/>
                  </a:moveTo>
                  <a:cubicBezTo>
                    <a:pt x="19812" y="19050"/>
                    <a:pt x="20320" y="37719"/>
                    <a:pt x="0" y="48260"/>
                  </a:cubicBezTo>
                  <a:cubicBezTo>
                    <a:pt x="0" y="29718"/>
                    <a:pt x="889" y="11811"/>
                    <a:pt x="17780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7382340" y="5150520"/>
            <a:ext cx="10800" cy="11340"/>
            <a:chOff x="0" y="0"/>
            <a:chExt cx="14400" cy="1512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19685" cy="15113"/>
            </a:xfrm>
            <a:custGeom>
              <a:avLst/>
              <a:gdLst/>
              <a:ahLst/>
              <a:cxnLst/>
              <a:rect l="l" t="t" r="r" b="b"/>
              <a:pathLst>
                <a:path w="19685" h="15113">
                  <a:moveTo>
                    <a:pt x="0" y="12065"/>
                  </a:moveTo>
                  <a:cubicBezTo>
                    <a:pt x="3048" y="8128"/>
                    <a:pt x="5969" y="3937"/>
                    <a:pt x="9017" y="0"/>
                  </a:cubicBezTo>
                  <a:cubicBezTo>
                    <a:pt x="19685" y="10160"/>
                    <a:pt x="12954" y="13462"/>
                    <a:pt x="3048" y="15113"/>
                  </a:cubicBezTo>
                  <a:cubicBezTo>
                    <a:pt x="3048" y="15113"/>
                    <a:pt x="0" y="12065"/>
                    <a:pt x="0" y="12065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7763580" y="5152680"/>
            <a:ext cx="4320" cy="9180"/>
            <a:chOff x="0" y="0"/>
            <a:chExt cx="5760" cy="12240"/>
          </a:xfrm>
        </p:grpSpPr>
        <p:sp>
          <p:nvSpPr>
            <p:cNvPr id="227" name="Freeform 227"/>
            <p:cNvSpPr/>
            <p:nvPr/>
          </p:nvSpPr>
          <p:spPr>
            <a:xfrm>
              <a:off x="-381" y="0"/>
              <a:ext cx="6096" cy="12192"/>
            </a:xfrm>
            <a:custGeom>
              <a:avLst/>
              <a:gdLst/>
              <a:ahLst/>
              <a:cxnLst/>
              <a:rect l="l" t="t" r="r" b="b"/>
              <a:pathLst>
                <a:path w="6096" h="12192">
                  <a:moveTo>
                    <a:pt x="6096" y="11303"/>
                  </a:moveTo>
                  <a:cubicBezTo>
                    <a:pt x="4191" y="9144"/>
                    <a:pt x="1905" y="7112"/>
                    <a:pt x="508" y="4572"/>
                  </a:cubicBezTo>
                  <a:cubicBezTo>
                    <a:pt x="0" y="3683"/>
                    <a:pt x="1524" y="1524"/>
                    <a:pt x="2159" y="0"/>
                  </a:cubicBezTo>
                  <a:cubicBezTo>
                    <a:pt x="3048" y="4064"/>
                    <a:pt x="3937" y="8001"/>
                    <a:pt x="4699" y="12192"/>
                  </a:cubicBezTo>
                  <a:cubicBezTo>
                    <a:pt x="4699" y="12192"/>
                    <a:pt x="6096" y="11303"/>
                    <a:pt x="6096" y="11303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8428860" y="6171660"/>
            <a:ext cx="12960" cy="16740"/>
            <a:chOff x="0" y="0"/>
            <a:chExt cx="17280" cy="2232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17272" cy="22352"/>
            </a:xfrm>
            <a:custGeom>
              <a:avLst/>
              <a:gdLst/>
              <a:ahLst/>
              <a:cxnLst/>
              <a:rect l="l" t="t" r="r" b="b"/>
              <a:pathLst>
                <a:path w="17272" h="22352">
                  <a:moveTo>
                    <a:pt x="17272" y="22352"/>
                  </a:moveTo>
                  <a:cubicBezTo>
                    <a:pt x="11557" y="14986"/>
                    <a:pt x="5715" y="7493"/>
                    <a:pt x="0" y="0"/>
                  </a:cubicBezTo>
                  <a:cubicBezTo>
                    <a:pt x="5715" y="7366"/>
                    <a:pt x="11557" y="14859"/>
                    <a:pt x="17272" y="22352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8041140" y="6144660"/>
            <a:ext cx="4320" cy="11340"/>
            <a:chOff x="0" y="0"/>
            <a:chExt cx="5760" cy="15120"/>
          </a:xfrm>
        </p:grpSpPr>
        <p:sp>
          <p:nvSpPr>
            <p:cNvPr id="231" name="Freeform 231"/>
            <p:cNvSpPr/>
            <p:nvPr/>
          </p:nvSpPr>
          <p:spPr>
            <a:xfrm>
              <a:off x="-381" y="0"/>
              <a:ext cx="7747" cy="15113"/>
            </a:xfrm>
            <a:custGeom>
              <a:avLst/>
              <a:gdLst/>
              <a:ahLst/>
              <a:cxnLst/>
              <a:rect l="l" t="t" r="r" b="b"/>
              <a:pathLst>
                <a:path w="7747" h="15113">
                  <a:moveTo>
                    <a:pt x="3810" y="15113"/>
                  </a:moveTo>
                  <a:cubicBezTo>
                    <a:pt x="889" y="10414"/>
                    <a:pt x="0" y="5207"/>
                    <a:pt x="508" y="0"/>
                  </a:cubicBezTo>
                  <a:cubicBezTo>
                    <a:pt x="6731" y="4445"/>
                    <a:pt x="7747" y="9525"/>
                    <a:pt x="3810" y="15113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8469900" y="6229980"/>
            <a:ext cx="15120" cy="15660"/>
            <a:chOff x="0" y="0"/>
            <a:chExt cx="20160" cy="2088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20193" cy="20828"/>
            </a:xfrm>
            <a:custGeom>
              <a:avLst/>
              <a:gdLst/>
              <a:ahLst/>
              <a:cxnLst/>
              <a:rect l="l" t="t" r="r" b="b"/>
              <a:pathLst>
                <a:path w="20193" h="20828">
                  <a:moveTo>
                    <a:pt x="20193" y="20828"/>
                  </a:moveTo>
                  <a:cubicBezTo>
                    <a:pt x="13335" y="13970"/>
                    <a:pt x="6731" y="6985"/>
                    <a:pt x="0" y="0"/>
                  </a:cubicBezTo>
                  <a:cubicBezTo>
                    <a:pt x="6731" y="6985"/>
                    <a:pt x="13335" y="13970"/>
                    <a:pt x="20193" y="2082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6885000" y="8549280"/>
            <a:ext cx="1514700" cy="209520"/>
            <a:chOff x="0" y="0"/>
            <a:chExt cx="2019600" cy="279360"/>
          </a:xfrm>
        </p:grpSpPr>
        <p:sp>
          <p:nvSpPr>
            <p:cNvPr id="235" name="Freeform 235"/>
            <p:cNvSpPr/>
            <p:nvPr/>
          </p:nvSpPr>
          <p:spPr>
            <a:xfrm>
              <a:off x="-18034" y="-21209"/>
              <a:ext cx="2053336" cy="315595"/>
            </a:xfrm>
            <a:custGeom>
              <a:avLst/>
              <a:gdLst/>
              <a:ahLst/>
              <a:cxnLst/>
              <a:rect l="l" t="t" r="r" b="b"/>
              <a:pathLst>
                <a:path w="2053336" h="315595">
                  <a:moveTo>
                    <a:pt x="130683" y="31496"/>
                  </a:moveTo>
                  <a:cubicBezTo>
                    <a:pt x="164846" y="30861"/>
                    <a:pt x="203708" y="42545"/>
                    <a:pt x="241046" y="61468"/>
                  </a:cubicBezTo>
                  <a:cubicBezTo>
                    <a:pt x="359410" y="121158"/>
                    <a:pt x="476123" y="121666"/>
                    <a:pt x="595376" y="59055"/>
                  </a:cubicBezTo>
                  <a:cubicBezTo>
                    <a:pt x="675132" y="16891"/>
                    <a:pt x="761111" y="18415"/>
                    <a:pt x="842899" y="57531"/>
                  </a:cubicBezTo>
                  <a:cubicBezTo>
                    <a:pt x="967867" y="117221"/>
                    <a:pt x="1089406" y="122682"/>
                    <a:pt x="1215390" y="56642"/>
                  </a:cubicBezTo>
                  <a:cubicBezTo>
                    <a:pt x="1294257" y="15240"/>
                    <a:pt x="1377696" y="14097"/>
                    <a:pt x="1460627" y="57404"/>
                  </a:cubicBezTo>
                  <a:cubicBezTo>
                    <a:pt x="1576832" y="118237"/>
                    <a:pt x="1695323" y="126238"/>
                    <a:pt x="1814449" y="61595"/>
                  </a:cubicBezTo>
                  <a:cubicBezTo>
                    <a:pt x="1839087" y="48260"/>
                    <a:pt x="1867027" y="39878"/>
                    <a:pt x="1894713" y="33782"/>
                  </a:cubicBezTo>
                  <a:cubicBezTo>
                    <a:pt x="1949069" y="21717"/>
                    <a:pt x="2014728" y="0"/>
                    <a:pt x="2034921" y="75946"/>
                  </a:cubicBezTo>
                  <a:cubicBezTo>
                    <a:pt x="2053336" y="145542"/>
                    <a:pt x="1984375" y="205105"/>
                    <a:pt x="1921891" y="227838"/>
                  </a:cubicBezTo>
                  <a:cubicBezTo>
                    <a:pt x="1737995" y="294767"/>
                    <a:pt x="1561592" y="312674"/>
                    <a:pt x="1375664" y="228981"/>
                  </a:cubicBezTo>
                  <a:cubicBezTo>
                    <a:pt x="1308227" y="198628"/>
                    <a:pt x="1225550" y="230632"/>
                    <a:pt x="1156335" y="267081"/>
                  </a:cubicBezTo>
                  <a:cubicBezTo>
                    <a:pt x="1067689" y="313563"/>
                    <a:pt x="979932" y="311531"/>
                    <a:pt x="892810" y="264922"/>
                  </a:cubicBezTo>
                  <a:cubicBezTo>
                    <a:pt x="780415" y="204724"/>
                    <a:pt x="666623" y="210185"/>
                    <a:pt x="555244" y="263398"/>
                  </a:cubicBezTo>
                  <a:cubicBezTo>
                    <a:pt x="456565" y="310515"/>
                    <a:pt x="362077" y="315595"/>
                    <a:pt x="265303" y="259588"/>
                  </a:cubicBezTo>
                  <a:cubicBezTo>
                    <a:pt x="226822" y="237236"/>
                    <a:pt x="183388" y="221234"/>
                    <a:pt x="138430" y="225298"/>
                  </a:cubicBezTo>
                  <a:cubicBezTo>
                    <a:pt x="79121" y="230759"/>
                    <a:pt x="53848" y="201041"/>
                    <a:pt x="36322" y="149987"/>
                  </a:cubicBezTo>
                  <a:cubicBezTo>
                    <a:pt x="0" y="44196"/>
                    <a:pt x="11303" y="26924"/>
                    <a:pt x="130937" y="31623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6958980" y="8759880"/>
            <a:ext cx="1372680" cy="206820"/>
            <a:chOff x="0" y="0"/>
            <a:chExt cx="1830240" cy="275760"/>
          </a:xfrm>
        </p:grpSpPr>
        <p:sp>
          <p:nvSpPr>
            <p:cNvPr id="237" name="Freeform 237"/>
            <p:cNvSpPr/>
            <p:nvPr/>
          </p:nvSpPr>
          <p:spPr>
            <a:xfrm>
              <a:off x="0" y="-13335"/>
              <a:ext cx="1830197" cy="356108"/>
            </a:xfrm>
            <a:custGeom>
              <a:avLst/>
              <a:gdLst/>
              <a:ahLst/>
              <a:cxnLst/>
              <a:rect l="l" t="t" r="r" b="b"/>
              <a:pathLst>
                <a:path w="1830197" h="356108">
                  <a:moveTo>
                    <a:pt x="1830197" y="25146"/>
                  </a:moveTo>
                  <a:cubicBezTo>
                    <a:pt x="1750187" y="129667"/>
                    <a:pt x="1710182" y="263906"/>
                    <a:pt x="1557020" y="284226"/>
                  </a:cubicBezTo>
                  <a:cubicBezTo>
                    <a:pt x="1499235" y="291846"/>
                    <a:pt x="1442847" y="283718"/>
                    <a:pt x="1390904" y="255270"/>
                  </a:cubicBezTo>
                  <a:cubicBezTo>
                    <a:pt x="1279271" y="194437"/>
                    <a:pt x="1165860" y="193421"/>
                    <a:pt x="1053719" y="249936"/>
                  </a:cubicBezTo>
                  <a:cubicBezTo>
                    <a:pt x="955040" y="299466"/>
                    <a:pt x="860298" y="297815"/>
                    <a:pt x="762635" y="247777"/>
                  </a:cubicBezTo>
                  <a:cubicBezTo>
                    <a:pt x="673989" y="202565"/>
                    <a:pt x="578612" y="188087"/>
                    <a:pt x="487172" y="232918"/>
                  </a:cubicBezTo>
                  <a:cubicBezTo>
                    <a:pt x="235331" y="356108"/>
                    <a:pt x="131318" y="272923"/>
                    <a:pt x="0" y="21717"/>
                  </a:cubicBezTo>
                  <a:cubicBezTo>
                    <a:pt x="51308" y="9652"/>
                    <a:pt x="92837" y="33528"/>
                    <a:pt x="132969" y="52959"/>
                  </a:cubicBezTo>
                  <a:cubicBezTo>
                    <a:pt x="240030" y="104267"/>
                    <a:pt x="346202" y="109855"/>
                    <a:pt x="452501" y="54102"/>
                  </a:cubicBezTo>
                  <a:cubicBezTo>
                    <a:pt x="552704" y="1651"/>
                    <a:pt x="651129" y="1651"/>
                    <a:pt x="752475" y="53340"/>
                  </a:cubicBezTo>
                  <a:cubicBezTo>
                    <a:pt x="861441" y="109093"/>
                    <a:pt x="971550" y="106934"/>
                    <a:pt x="1081151" y="49911"/>
                  </a:cubicBezTo>
                  <a:cubicBezTo>
                    <a:pt x="1171321" y="3048"/>
                    <a:pt x="1261745" y="0"/>
                    <a:pt x="1354328" y="48006"/>
                  </a:cubicBezTo>
                  <a:cubicBezTo>
                    <a:pt x="1468628" y="107188"/>
                    <a:pt x="1584452" y="110363"/>
                    <a:pt x="1700530" y="48641"/>
                  </a:cubicBezTo>
                  <a:cubicBezTo>
                    <a:pt x="1735963" y="29718"/>
                    <a:pt x="1773301" y="9017"/>
                    <a:pt x="1830070" y="25146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6855840" y="8414280"/>
            <a:ext cx="1569240" cy="138240"/>
            <a:chOff x="0" y="0"/>
            <a:chExt cx="2092320" cy="184320"/>
          </a:xfrm>
        </p:grpSpPr>
        <p:sp>
          <p:nvSpPr>
            <p:cNvPr id="239" name="Freeform 239"/>
            <p:cNvSpPr/>
            <p:nvPr/>
          </p:nvSpPr>
          <p:spPr>
            <a:xfrm>
              <a:off x="-5207" y="-20701"/>
              <a:ext cx="2099183" cy="237871"/>
            </a:xfrm>
            <a:custGeom>
              <a:avLst/>
              <a:gdLst/>
              <a:ahLst/>
              <a:cxnLst/>
              <a:rect l="l" t="t" r="r" b="b"/>
              <a:pathLst>
                <a:path w="2099183" h="237871">
                  <a:moveTo>
                    <a:pt x="1946021" y="63754"/>
                  </a:moveTo>
                  <a:cubicBezTo>
                    <a:pt x="1886458" y="169418"/>
                    <a:pt x="1692910" y="237871"/>
                    <a:pt x="1573657" y="181864"/>
                  </a:cubicBezTo>
                  <a:cubicBezTo>
                    <a:pt x="1425829" y="112268"/>
                    <a:pt x="1290828" y="114173"/>
                    <a:pt x="1146175" y="184785"/>
                  </a:cubicBezTo>
                  <a:cubicBezTo>
                    <a:pt x="1072134" y="220980"/>
                    <a:pt x="989965" y="204851"/>
                    <a:pt x="916051" y="168021"/>
                  </a:cubicBezTo>
                  <a:cubicBezTo>
                    <a:pt x="799719" y="109982"/>
                    <a:pt x="686181" y="109855"/>
                    <a:pt x="570103" y="170688"/>
                  </a:cubicBezTo>
                  <a:cubicBezTo>
                    <a:pt x="486664" y="214503"/>
                    <a:pt x="400050" y="212217"/>
                    <a:pt x="313309" y="173990"/>
                  </a:cubicBezTo>
                  <a:cubicBezTo>
                    <a:pt x="240538" y="141605"/>
                    <a:pt x="165862" y="107188"/>
                    <a:pt x="84582" y="126746"/>
                  </a:cubicBezTo>
                  <a:cubicBezTo>
                    <a:pt x="35941" y="138303"/>
                    <a:pt x="11049" y="130683"/>
                    <a:pt x="6096" y="80010"/>
                  </a:cubicBezTo>
                  <a:cubicBezTo>
                    <a:pt x="0" y="19304"/>
                    <a:pt x="26416" y="42164"/>
                    <a:pt x="70231" y="39497"/>
                  </a:cubicBezTo>
                  <a:cubicBezTo>
                    <a:pt x="705739" y="0"/>
                    <a:pt x="1341501" y="36957"/>
                    <a:pt x="1977009" y="23876"/>
                  </a:cubicBezTo>
                  <a:cubicBezTo>
                    <a:pt x="1996059" y="23495"/>
                    <a:pt x="2015236" y="22479"/>
                    <a:pt x="2034159" y="24384"/>
                  </a:cubicBezTo>
                  <a:cubicBezTo>
                    <a:pt x="2057146" y="26670"/>
                    <a:pt x="2090293" y="13335"/>
                    <a:pt x="2095500" y="50546"/>
                  </a:cubicBezTo>
                  <a:cubicBezTo>
                    <a:pt x="2098802" y="74549"/>
                    <a:pt x="2099183" y="104267"/>
                    <a:pt x="2087880" y="123825"/>
                  </a:cubicBezTo>
                  <a:cubicBezTo>
                    <a:pt x="2071370" y="152400"/>
                    <a:pt x="2042160" y="124206"/>
                    <a:pt x="2018792" y="126111"/>
                  </a:cubicBezTo>
                  <a:cubicBezTo>
                    <a:pt x="1978660" y="129540"/>
                    <a:pt x="1970278" y="94488"/>
                    <a:pt x="1946021" y="63754"/>
                  </a:cubicBezTo>
                  <a:close/>
                  <a:moveTo>
                    <a:pt x="1677035" y="92583"/>
                  </a:moveTo>
                  <a:cubicBezTo>
                    <a:pt x="1672082" y="64770"/>
                    <a:pt x="1657477" y="45847"/>
                    <a:pt x="1627759" y="46482"/>
                  </a:cubicBezTo>
                  <a:cubicBezTo>
                    <a:pt x="1597533" y="47244"/>
                    <a:pt x="1583436" y="68072"/>
                    <a:pt x="1582674" y="95885"/>
                  </a:cubicBezTo>
                  <a:cubicBezTo>
                    <a:pt x="1581785" y="126365"/>
                    <a:pt x="1599819" y="142621"/>
                    <a:pt x="1629537" y="140843"/>
                  </a:cubicBezTo>
                  <a:cubicBezTo>
                    <a:pt x="1658112" y="139065"/>
                    <a:pt x="1674114" y="121158"/>
                    <a:pt x="1677162" y="92456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7219260" y="8973180"/>
            <a:ext cx="848340" cy="196560"/>
            <a:chOff x="0" y="0"/>
            <a:chExt cx="1131120" cy="262080"/>
          </a:xfrm>
        </p:grpSpPr>
        <p:sp>
          <p:nvSpPr>
            <p:cNvPr id="241" name="Freeform 241"/>
            <p:cNvSpPr/>
            <p:nvPr/>
          </p:nvSpPr>
          <p:spPr>
            <a:xfrm>
              <a:off x="0" y="-42926"/>
              <a:ext cx="1131062" cy="364871"/>
            </a:xfrm>
            <a:custGeom>
              <a:avLst/>
              <a:gdLst/>
              <a:ahLst/>
              <a:cxnLst/>
              <a:rect l="l" t="t" r="r" b="b"/>
              <a:pathLst>
                <a:path w="1131062" h="364871">
                  <a:moveTo>
                    <a:pt x="1131062" y="128397"/>
                  </a:moveTo>
                  <a:cubicBezTo>
                    <a:pt x="828675" y="364871"/>
                    <a:pt x="259969" y="362839"/>
                    <a:pt x="0" y="128397"/>
                  </a:cubicBezTo>
                  <a:cubicBezTo>
                    <a:pt x="144272" y="48260"/>
                    <a:pt x="287401" y="4953"/>
                    <a:pt x="448564" y="95885"/>
                  </a:cubicBezTo>
                  <a:cubicBezTo>
                    <a:pt x="512572" y="132080"/>
                    <a:pt x="600964" y="145796"/>
                    <a:pt x="669163" y="102108"/>
                  </a:cubicBezTo>
                  <a:cubicBezTo>
                    <a:pt x="829056" y="0"/>
                    <a:pt x="975995" y="44069"/>
                    <a:pt x="1130935" y="12827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7238700" y="7831620"/>
            <a:ext cx="383400" cy="278640"/>
            <a:chOff x="0" y="0"/>
            <a:chExt cx="511200" cy="371520"/>
          </a:xfrm>
        </p:grpSpPr>
        <p:sp>
          <p:nvSpPr>
            <p:cNvPr id="243" name="Freeform 243"/>
            <p:cNvSpPr/>
            <p:nvPr/>
          </p:nvSpPr>
          <p:spPr>
            <a:xfrm>
              <a:off x="-8636" y="-12192"/>
              <a:ext cx="519811" cy="406908"/>
            </a:xfrm>
            <a:custGeom>
              <a:avLst/>
              <a:gdLst/>
              <a:ahLst/>
              <a:cxnLst/>
              <a:rect l="l" t="t" r="r" b="b"/>
              <a:pathLst>
                <a:path w="519811" h="406908">
                  <a:moveTo>
                    <a:pt x="519684" y="264795"/>
                  </a:moveTo>
                  <a:cubicBezTo>
                    <a:pt x="455803" y="236601"/>
                    <a:pt x="396748" y="209931"/>
                    <a:pt x="337058" y="184785"/>
                  </a:cubicBezTo>
                  <a:cubicBezTo>
                    <a:pt x="306959" y="172085"/>
                    <a:pt x="268478" y="141224"/>
                    <a:pt x="248031" y="188722"/>
                  </a:cubicBezTo>
                  <a:cubicBezTo>
                    <a:pt x="229743" y="231140"/>
                    <a:pt x="277241" y="236474"/>
                    <a:pt x="303149" y="249047"/>
                  </a:cubicBezTo>
                  <a:cubicBezTo>
                    <a:pt x="361315" y="277368"/>
                    <a:pt x="420878" y="303149"/>
                    <a:pt x="485140" y="332232"/>
                  </a:cubicBezTo>
                  <a:cubicBezTo>
                    <a:pt x="355981" y="406908"/>
                    <a:pt x="264668" y="399796"/>
                    <a:pt x="167894" y="313055"/>
                  </a:cubicBezTo>
                  <a:cubicBezTo>
                    <a:pt x="103251" y="255270"/>
                    <a:pt x="57658" y="184023"/>
                    <a:pt x="19939" y="106553"/>
                  </a:cubicBezTo>
                  <a:cubicBezTo>
                    <a:pt x="0" y="65786"/>
                    <a:pt x="3937" y="41402"/>
                    <a:pt x="52197" y="32893"/>
                  </a:cubicBezTo>
                  <a:cubicBezTo>
                    <a:pt x="145796" y="16129"/>
                    <a:pt x="239268" y="0"/>
                    <a:pt x="334010" y="25527"/>
                  </a:cubicBezTo>
                  <a:cubicBezTo>
                    <a:pt x="451231" y="57150"/>
                    <a:pt x="506349" y="125476"/>
                    <a:pt x="519811" y="264795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7702560" y="7831620"/>
            <a:ext cx="380160" cy="278640"/>
            <a:chOff x="0" y="0"/>
            <a:chExt cx="506880" cy="371520"/>
          </a:xfrm>
        </p:grpSpPr>
        <p:sp>
          <p:nvSpPr>
            <p:cNvPr id="245" name="Freeform 245"/>
            <p:cNvSpPr/>
            <p:nvPr/>
          </p:nvSpPr>
          <p:spPr>
            <a:xfrm>
              <a:off x="-7493" y="-15494"/>
              <a:ext cx="522859" cy="404114"/>
            </a:xfrm>
            <a:custGeom>
              <a:avLst/>
              <a:gdLst/>
              <a:ahLst/>
              <a:cxnLst/>
              <a:rect l="l" t="t" r="r" b="b"/>
              <a:pathLst>
                <a:path w="522859" h="404114">
                  <a:moveTo>
                    <a:pt x="27813" y="338582"/>
                  </a:moveTo>
                  <a:cubicBezTo>
                    <a:pt x="106299" y="304292"/>
                    <a:pt x="167259" y="279019"/>
                    <a:pt x="227076" y="251206"/>
                  </a:cubicBezTo>
                  <a:cubicBezTo>
                    <a:pt x="253492" y="238887"/>
                    <a:pt x="296926" y="231267"/>
                    <a:pt x="275844" y="187833"/>
                  </a:cubicBezTo>
                  <a:cubicBezTo>
                    <a:pt x="259080" y="153543"/>
                    <a:pt x="227965" y="171323"/>
                    <a:pt x="201168" y="182753"/>
                  </a:cubicBezTo>
                  <a:cubicBezTo>
                    <a:pt x="137541" y="210058"/>
                    <a:pt x="73152" y="236220"/>
                    <a:pt x="8382" y="263017"/>
                  </a:cubicBezTo>
                  <a:cubicBezTo>
                    <a:pt x="0" y="156210"/>
                    <a:pt x="52197" y="74930"/>
                    <a:pt x="154686" y="38608"/>
                  </a:cubicBezTo>
                  <a:cubicBezTo>
                    <a:pt x="263652" y="0"/>
                    <a:pt x="373126" y="16129"/>
                    <a:pt x="482346" y="41275"/>
                  </a:cubicBezTo>
                  <a:cubicBezTo>
                    <a:pt x="507873" y="47117"/>
                    <a:pt x="522859" y="59182"/>
                    <a:pt x="509143" y="87503"/>
                  </a:cubicBezTo>
                  <a:cubicBezTo>
                    <a:pt x="456692" y="196596"/>
                    <a:pt x="400558" y="302768"/>
                    <a:pt x="285877" y="361442"/>
                  </a:cubicBezTo>
                  <a:cubicBezTo>
                    <a:pt x="202438" y="404114"/>
                    <a:pt x="123190" y="391287"/>
                    <a:pt x="27813" y="338836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7527600" y="7259220"/>
            <a:ext cx="264600" cy="419580"/>
            <a:chOff x="0" y="0"/>
            <a:chExt cx="352800" cy="559440"/>
          </a:xfrm>
        </p:grpSpPr>
        <p:sp>
          <p:nvSpPr>
            <p:cNvPr id="247" name="Freeform 247"/>
            <p:cNvSpPr/>
            <p:nvPr/>
          </p:nvSpPr>
          <p:spPr>
            <a:xfrm>
              <a:off x="-25527" y="0"/>
              <a:ext cx="401955" cy="559435"/>
            </a:xfrm>
            <a:custGeom>
              <a:avLst/>
              <a:gdLst/>
              <a:ahLst/>
              <a:cxnLst/>
              <a:rect l="l" t="t" r="r" b="b"/>
              <a:pathLst>
                <a:path w="401955" h="559435">
                  <a:moveTo>
                    <a:pt x="236347" y="559435"/>
                  </a:moveTo>
                  <a:cubicBezTo>
                    <a:pt x="236347" y="449961"/>
                    <a:pt x="236728" y="356108"/>
                    <a:pt x="236220" y="262255"/>
                  </a:cubicBezTo>
                  <a:cubicBezTo>
                    <a:pt x="236220" y="234696"/>
                    <a:pt x="241808" y="197104"/>
                    <a:pt x="200533" y="198247"/>
                  </a:cubicBezTo>
                  <a:cubicBezTo>
                    <a:pt x="162052" y="199136"/>
                    <a:pt x="164846" y="235712"/>
                    <a:pt x="164719" y="263779"/>
                  </a:cubicBezTo>
                  <a:cubicBezTo>
                    <a:pt x="164084" y="358013"/>
                    <a:pt x="164719" y="452120"/>
                    <a:pt x="164719" y="549402"/>
                  </a:cubicBezTo>
                  <a:cubicBezTo>
                    <a:pt x="39878" y="482346"/>
                    <a:pt x="0" y="389890"/>
                    <a:pt x="41402" y="257302"/>
                  </a:cubicBezTo>
                  <a:cubicBezTo>
                    <a:pt x="72390" y="157480"/>
                    <a:pt x="116713" y="64008"/>
                    <a:pt x="205613" y="0"/>
                  </a:cubicBezTo>
                  <a:cubicBezTo>
                    <a:pt x="281432" y="70866"/>
                    <a:pt x="333502" y="157099"/>
                    <a:pt x="363474" y="255397"/>
                  </a:cubicBezTo>
                  <a:cubicBezTo>
                    <a:pt x="401955" y="382016"/>
                    <a:pt x="367919" y="468503"/>
                    <a:pt x="236474" y="559435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440180" y="2684340"/>
            <a:ext cx="1869480" cy="562680"/>
            <a:chOff x="0" y="0"/>
            <a:chExt cx="2492640" cy="750240"/>
          </a:xfrm>
        </p:grpSpPr>
        <p:sp>
          <p:nvSpPr>
            <p:cNvPr id="249" name="Freeform 249"/>
            <p:cNvSpPr/>
            <p:nvPr/>
          </p:nvSpPr>
          <p:spPr>
            <a:xfrm>
              <a:off x="-6096" y="0"/>
              <a:ext cx="2501646" cy="750189"/>
            </a:xfrm>
            <a:custGeom>
              <a:avLst/>
              <a:gdLst/>
              <a:ahLst/>
              <a:cxnLst/>
              <a:rect l="l" t="t" r="r" b="b"/>
              <a:pathLst>
                <a:path w="2501646" h="750189">
                  <a:moveTo>
                    <a:pt x="2494153" y="45085"/>
                  </a:moveTo>
                  <a:cubicBezTo>
                    <a:pt x="2495677" y="209804"/>
                    <a:pt x="2501646" y="374777"/>
                    <a:pt x="2497201" y="539369"/>
                  </a:cubicBezTo>
                  <a:cubicBezTo>
                    <a:pt x="2493010" y="689610"/>
                    <a:pt x="2425319" y="749808"/>
                    <a:pt x="2276602" y="749808"/>
                  </a:cubicBezTo>
                  <a:cubicBezTo>
                    <a:pt x="1594739" y="750189"/>
                    <a:pt x="912876" y="750189"/>
                    <a:pt x="231013" y="749808"/>
                  </a:cubicBezTo>
                  <a:cubicBezTo>
                    <a:pt x="79121" y="749808"/>
                    <a:pt x="32639" y="711200"/>
                    <a:pt x="19304" y="558165"/>
                  </a:cubicBezTo>
                  <a:cubicBezTo>
                    <a:pt x="2794" y="372618"/>
                    <a:pt x="0" y="185928"/>
                    <a:pt x="21082" y="0"/>
                  </a:cubicBezTo>
                  <a:cubicBezTo>
                    <a:pt x="65278" y="26035"/>
                    <a:pt x="112141" y="5207"/>
                    <a:pt x="157353" y="5334"/>
                  </a:cubicBezTo>
                  <a:cubicBezTo>
                    <a:pt x="866140" y="6985"/>
                    <a:pt x="1574800" y="7239"/>
                    <a:pt x="2283587" y="5715"/>
                  </a:cubicBezTo>
                  <a:cubicBezTo>
                    <a:pt x="2357501" y="5715"/>
                    <a:pt x="2427859" y="11684"/>
                    <a:pt x="2494280" y="45085"/>
                  </a:cubicBezTo>
                  <a:close/>
                  <a:moveTo>
                    <a:pt x="987425" y="104521"/>
                  </a:moveTo>
                  <a:cubicBezTo>
                    <a:pt x="756158" y="104521"/>
                    <a:pt x="525018" y="103886"/>
                    <a:pt x="293751" y="105156"/>
                  </a:cubicBezTo>
                  <a:cubicBezTo>
                    <a:pt x="258699" y="105283"/>
                    <a:pt x="203454" y="91059"/>
                    <a:pt x="201930" y="144145"/>
                  </a:cubicBezTo>
                  <a:cubicBezTo>
                    <a:pt x="200279" y="204470"/>
                    <a:pt x="259715" y="191135"/>
                    <a:pt x="296672" y="191135"/>
                  </a:cubicBezTo>
                  <a:cubicBezTo>
                    <a:pt x="752729" y="192532"/>
                    <a:pt x="1208913" y="192024"/>
                    <a:pt x="1664970" y="191135"/>
                  </a:cubicBezTo>
                  <a:cubicBezTo>
                    <a:pt x="1700276" y="191135"/>
                    <a:pt x="1753616" y="198882"/>
                    <a:pt x="1752219" y="145415"/>
                  </a:cubicBezTo>
                  <a:cubicBezTo>
                    <a:pt x="1750949" y="90043"/>
                    <a:pt x="1696720" y="105283"/>
                    <a:pt x="1662049" y="105029"/>
                  </a:cubicBezTo>
                  <a:cubicBezTo>
                    <a:pt x="1437259" y="103632"/>
                    <a:pt x="1212215" y="104267"/>
                    <a:pt x="987425" y="104648"/>
                  </a:cubicBezTo>
                  <a:close/>
                </a:path>
              </a:pathLst>
            </a:custGeom>
            <a:solidFill>
              <a:srgbClr val="9C6443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357020" y="2520720"/>
            <a:ext cx="2038500" cy="93960"/>
            <a:chOff x="0" y="0"/>
            <a:chExt cx="2718000" cy="125280"/>
          </a:xfrm>
        </p:grpSpPr>
        <p:sp>
          <p:nvSpPr>
            <p:cNvPr id="251" name="Freeform 251"/>
            <p:cNvSpPr/>
            <p:nvPr/>
          </p:nvSpPr>
          <p:spPr>
            <a:xfrm>
              <a:off x="-1651" y="-254"/>
              <a:ext cx="2723007" cy="125603"/>
            </a:xfrm>
            <a:custGeom>
              <a:avLst/>
              <a:gdLst/>
              <a:ahLst/>
              <a:cxnLst/>
              <a:rect l="l" t="t" r="r" b="b"/>
              <a:pathLst>
                <a:path w="2723007" h="125603">
                  <a:moveTo>
                    <a:pt x="1370076" y="762"/>
                  </a:moveTo>
                  <a:cubicBezTo>
                    <a:pt x="1775968" y="762"/>
                    <a:pt x="2182114" y="762"/>
                    <a:pt x="2588133" y="762"/>
                  </a:cubicBezTo>
                  <a:cubicBezTo>
                    <a:pt x="2610358" y="762"/>
                    <a:pt x="2632710" y="0"/>
                    <a:pt x="2654808" y="1524"/>
                  </a:cubicBezTo>
                  <a:cubicBezTo>
                    <a:pt x="2690622" y="4064"/>
                    <a:pt x="2715514" y="22733"/>
                    <a:pt x="2719324" y="59055"/>
                  </a:cubicBezTo>
                  <a:cubicBezTo>
                    <a:pt x="2723007" y="94107"/>
                    <a:pt x="2698242" y="109728"/>
                    <a:pt x="2667889" y="116205"/>
                  </a:cubicBezTo>
                  <a:cubicBezTo>
                    <a:pt x="2646807" y="120777"/>
                    <a:pt x="2625090" y="125603"/>
                    <a:pt x="2603500" y="125603"/>
                  </a:cubicBezTo>
                  <a:cubicBezTo>
                    <a:pt x="1794637" y="125222"/>
                    <a:pt x="985901" y="124460"/>
                    <a:pt x="177038" y="123063"/>
                  </a:cubicBezTo>
                  <a:cubicBezTo>
                    <a:pt x="136144" y="123063"/>
                    <a:pt x="94742" y="121285"/>
                    <a:pt x="53975" y="116332"/>
                  </a:cubicBezTo>
                  <a:cubicBezTo>
                    <a:pt x="22860" y="112522"/>
                    <a:pt x="0" y="93726"/>
                    <a:pt x="1778" y="59436"/>
                  </a:cubicBezTo>
                  <a:cubicBezTo>
                    <a:pt x="3302" y="26670"/>
                    <a:pt x="25527" y="7366"/>
                    <a:pt x="56769" y="3810"/>
                  </a:cubicBezTo>
                  <a:cubicBezTo>
                    <a:pt x="88265" y="127"/>
                    <a:pt x="120015" y="381"/>
                    <a:pt x="151892" y="381"/>
                  </a:cubicBezTo>
                  <a:cubicBezTo>
                    <a:pt x="557784" y="254"/>
                    <a:pt x="963930" y="381"/>
                    <a:pt x="1369949" y="381"/>
                  </a:cubicBezTo>
                  <a:lnTo>
                    <a:pt x="1369949" y="762"/>
                  </a:ln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2248020" y="2053620"/>
            <a:ext cx="348300" cy="411480"/>
            <a:chOff x="0" y="0"/>
            <a:chExt cx="464400" cy="548640"/>
          </a:xfrm>
        </p:grpSpPr>
        <p:sp>
          <p:nvSpPr>
            <p:cNvPr id="253" name="Freeform 253"/>
            <p:cNvSpPr/>
            <p:nvPr/>
          </p:nvSpPr>
          <p:spPr>
            <a:xfrm>
              <a:off x="-24130" y="-13081"/>
              <a:ext cx="488569" cy="579374"/>
            </a:xfrm>
            <a:custGeom>
              <a:avLst/>
              <a:gdLst/>
              <a:ahLst/>
              <a:cxnLst/>
              <a:rect l="l" t="t" r="r" b="b"/>
              <a:pathLst>
                <a:path w="488569" h="579374">
                  <a:moveTo>
                    <a:pt x="488569" y="22225"/>
                  </a:moveTo>
                  <a:cubicBezTo>
                    <a:pt x="414909" y="180340"/>
                    <a:pt x="347599" y="340614"/>
                    <a:pt x="332740" y="517017"/>
                  </a:cubicBezTo>
                  <a:cubicBezTo>
                    <a:pt x="327406" y="579374"/>
                    <a:pt x="278384" y="557022"/>
                    <a:pt x="244856" y="557657"/>
                  </a:cubicBezTo>
                  <a:cubicBezTo>
                    <a:pt x="189230" y="558546"/>
                    <a:pt x="208788" y="519176"/>
                    <a:pt x="213995" y="490220"/>
                  </a:cubicBezTo>
                  <a:cubicBezTo>
                    <a:pt x="221234" y="449453"/>
                    <a:pt x="234188" y="410591"/>
                    <a:pt x="257048" y="375285"/>
                  </a:cubicBezTo>
                  <a:cubicBezTo>
                    <a:pt x="270764" y="354076"/>
                    <a:pt x="271526" y="329565"/>
                    <a:pt x="249936" y="315976"/>
                  </a:cubicBezTo>
                  <a:cubicBezTo>
                    <a:pt x="220980" y="297815"/>
                    <a:pt x="203454" y="320421"/>
                    <a:pt x="189865" y="343408"/>
                  </a:cubicBezTo>
                  <a:cubicBezTo>
                    <a:pt x="160147" y="393192"/>
                    <a:pt x="140843" y="448056"/>
                    <a:pt x="136906" y="504571"/>
                  </a:cubicBezTo>
                  <a:cubicBezTo>
                    <a:pt x="132334" y="570357"/>
                    <a:pt x="87884" y="566166"/>
                    <a:pt x="50165" y="555625"/>
                  </a:cubicBezTo>
                  <a:cubicBezTo>
                    <a:pt x="0" y="541655"/>
                    <a:pt x="36068" y="504190"/>
                    <a:pt x="44069" y="481838"/>
                  </a:cubicBezTo>
                  <a:cubicBezTo>
                    <a:pt x="114300" y="287782"/>
                    <a:pt x="227711" y="128143"/>
                    <a:pt x="417957" y="34290"/>
                  </a:cubicBezTo>
                  <a:cubicBezTo>
                    <a:pt x="438023" y="24384"/>
                    <a:pt x="457581" y="0"/>
                    <a:pt x="488442" y="22098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2901960" y="2045520"/>
            <a:ext cx="352080" cy="419040"/>
            <a:chOff x="0" y="0"/>
            <a:chExt cx="469440" cy="55872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469392" cy="577723"/>
            </a:xfrm>
            <a:custGeom>
              <a:avLst/>
              <a:gdLst/>
              <a:ahLst/>
              <a:cxnLst/>
              <a:rect l="l" t="t" r="r" b="b"/>
              <a:pathLst>
                <a:path w="469392" h="577723">
                  <a:moveTo>
                    <a:pt x="0" y="546100"/>
                  </a:moveTo>
                  <a:cubicBezTo>
                    <a:pt x="74041" y="299593"/>
                    <a:pt x="202946" y="102108"/>
                    <a:pt x="469392" y="0"/>
                  </a:cubicBezTo>
                  <a:cubicBezTo>
                    <a:pt x="430022" y="111760"/>
                    <a:pt x="375031" y="204343"/>
                    <a:pt x="351536" y="308229"/>
                  </a:cubicBezTo>
                  <a:cubicBezTo>
                    <a:pt x="338963" y="363601"/>
                    <a:pt x="327914" y="419481"/>
                    <a:pt x="313309" y="474472"/>
                  </a:cubicBezTo>
                  <a:cubicBezTo>
                    <a:pt x="305943" y="502666"/>
                    <a:pt x="319024" y="544322"/>
                    <a:pt x="278257" y="553466"/>
                  </a:cubicBezTo>
                  <a:cubicBezTo>
                    <a:pt x="251968" y="559308"/>
                    <a:pt x="211582" y="561975"/>
                    <a:pt x="196977" y="547116"/>
                  </a:cubicBezTo>
                  <a:cubicBezTo>
                    <a:pt x="169545" y="519176"/>
                    <a:pt x="200152" y="482346"/>
                    <a:pt x="209169" y="451104"/>
                  </a:cubicBezTo>
                  <a:cubicBezTo>
                    <a:pt x="217551" y="421767"/>
                    <a:pt x="239268" y="396240"/>
                    <a:pt x="254254" y="368427"/>
                  </a:cubicBezTo>
                  <a:cubicBezTo>
                    <a:pt x="263906" y="350520"/>
                    <a:pt x="266954" y="330962"/>
                    <a:pt x="250063" y="316484"/>
                  </a:cubicBezTo>
                  <a:cubicBezTo>
                    <a:pt x="228219" y="297688"/>
                    <a:pt x="208915" y="308356"/>
                    <a:pt x="193294" y="327533"/>
                  </a:cubicBezTo>
                  <a:cubicBezTo>
                    <a:pt x="159004" y="370205"/>
                    <a:pt x="131191" y="417195"/>
                    <a:pt x="125095" y="471678"/>
                  </a:cubicBezTo>
                  <a:cubicBezTo>
                    <a:pt x="116713" y="548894"/>
                    <a:pt x="82042" y="577723"/>
                    <a:pt x="0" y="546100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507140" y="2057940"/>
            <a:ext cx="340740" cy="407160"/>
            <a:chOff x="0" y="0"/>
            <a:chExt cx="454320" cy="54288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461645" cy="565658"/>
            </a:xfrm>
            <a:custGeom>
              <a:avLst/>
              <a:gdLst/>
              <a:ahLst/>
              <a:cxnLst/>
              <a:rect l="l" t="t" r="r" b="b"/>
              <a:pathLst>
                <a:path w="461645" h="565658">
                  <a:moveTo>
                    <a:pt x="9906" y="0"/>
                  </a:moveTo>
                  <a:cubicBezTo>
                    <a:pt x="253619" y="79756"/>
                    <a:pt x="368173" y="273431"/>
                    <a:pt x="448691" y="497205"/>
                  </a:cubicBezTo>
                  <a:cubicBezTo>
                    <a:pt x="455295" y="515620"/>
                    <a:pt x="461645" y="539496"/>
                    <a:pt x="432308" y="537337"/>
                  </a:cubicBezTo>
                  <a:cubicBezTo>
                    <a:pt x="396748" y="534670"/>
                    <a:pt x="347599" y="565658"/>
                    <a:pt x="329692" y="504444"/>
                  </a:cubicBezTo>
                  <a:cubicBezTo>
                    <a:pt x="313944" y="450215"/>
                    <a:pt x="299212" y="395351"/>
                    <a:pt x="279019" y="342773"/>
                  </a:cubicBezTo>
                  <a:cubicBezTo>
                    <a:pt x="268224" y="314452"/>
                    <a:pt x="263271" y="262001"/>
                    <a:pt x="214630" y="283972"/>
                  </a:cubicBezTo>
                  <a:cubicBezTo>
                    <a:pt x="176530" y="301117"/>
                    <a:pt x="200914" y="338074"/>
                    <a:pt x="211582" y="367157"/>
                  </a:cubicBezTo>
                  <a:cubicBezTo>
                    <a:pt x="224282" y="402717"/>
                    <a:pt x="237617" y="438404"/>
                    <a:pt x="246380" y="474980"/>
                  </a:cubicBezTo>
                  <a:cubicBezTo>
                    <a:pt x="251841" y="498348"/>
                    <a:pt x="275463" y="533781"/>
                    <a:pt x="225044" y="538734"/>
                  </a:cubicBezTo>
                  <a:cubicBezTo>
                    <a:pt x="191516" y="542036"/>
                    <a:pt x="153416" y="550291"/>
                    <a:pt x="149225" y="496316"/>
                  </a:cubicBezTo>
                  <a:cubicBezTo>
                    <a:pt x="135890" y="323088"/>
                    <a:pt x="63373" y="168148"/>
                    <a:pt x="0" y="10414"/>
                  </a:cubicBezTo>
                  <a:cubicBezTo>
                    <a:pt x="3429" y="6985"/>
                    <a:pt x="6858" y="3556"/>
                    <a:pt x="10033" y="127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451520" y="2671380"/>
            <a:ext cx="1857060" cy="46440"/>
            <a:chOff x="0" y="0"/>
            <a:chExt cx="2476080" cy="61920"/>
          </a:xfrm>
        </p:grpSpPr>
        <p:sp>
          <p:nvSpPr>
            <p:cNvPr id="259" name="Freeform 259"/>
            <p:cNvSpPr/>
            <p:nvPr/>
          </p:nvSpPr>
          <p:spPr>
            <a:xfrm>
              <a:off x="0" y="-18669"/>
              <a:ext cx="2490216" cy="80645"/>
            </a:xfrm>
            <a:custGeom>
              <a:avLst/>
              <a:gdLst/>
              <a:ahLst/>
              <a:cxnLst/>
              <a:rect l="l" t="t" r="r" b="b"/>
              <a:pathLst>
                <a:path w="2490216" h="80645">
                  <a:moveTo>
                    <a:pt x="2473071" y="80645"/>
                  </a:moveTo>
                  <a:cubicBezTo>
                    <a:pt x="2406523" y="47244"/>
                    <a:pt x="2336292" y="41148"/>
                    <a:pt x="2262378" y="41402"/>
                  </a:cubicBezTo>
                  <a:cubicBezTo>
                    <a:pt x="1553591" y="42926"/>
                    <a:pt x="844931" y="42926"/>
                    <a:pt x="136144" y="41021"/>
                  </a:cubicBezTo>
                  <a:cubicBezTo>
                    <a:pt x="91313" y="40894"/>
                    <a:pt x="44450" y="61595"/>
                    <a:pt x="0" y="35560"/>
                  </a:cubicBezTo>
                  <a:cubicBezTo>
                    <a:pt x="23495" y="12446"/>
                    <a:pt x="53340" y="20066"/>
                    <a:pt x="81153" y="20066"/>
                  </a:cubicBezTo>
                  <a:cubicBezTo>
                    <a:pt x="851027" y="20066"/>
                    <a:pt x="1620901" y="20066"/>
                    <a:pt x="2390775" y="21209"/>
                  </a:cubicBezTo>
                  <a:cubicBezTo>
                    <a:pt x="2429510" y="21209"/>
                    <a:pt x="2490216" y="0"/>
                    <a:pt x="2473071" y="80645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2811240" y="2172960"/>
            <a:ext cx="106920" cy="167400"/>
            <a:chOff x="0" y="0"/>
            <a:chExt cx="142560" cy="223200"/>
          </a:xfrm>
        </p:grpSpPr>
        <p:sp>
          <p:nvSpPr>
            <p:cNvPr id="261" name="Freeform 261"/>
            <p:cNvSpPr/>
            <p:nvPr/>
          </p:nvSpPr>
          <p:spPr>
            <a:xfrm>
              <a:off x="0" y="0"/>
              <a:ext cx="177546" cy="223139"/>
            </a:xfrm>
            <a:custGeom>
              <a:avLst/>
              <a:gdLst/>
              <a:ahLst/>
              <a:cxnLst/>
              <a:rect l="l" t="t" r="r" b="b"/>
              <a:pathLst>
                <a:path w="177546" h="223139">
                  <a:moveTo>
                    <a:pt x="83312" y="223139"/>
                  </a:moveTo>
                  <a:cubicBezTo>
                    <a:pt x="55499" y="148590"/>
                    <a:pt x="28448" y="75946"/>
                    <a:pt x="0" y="0"/>
                  </a:cubicBezTo>
                  <a:cubicBezTo>
                    <a:pt x="166116" y="52705"/>
                    <a:pt x="177546" y="84074"/>
                    <a:pt x="83312" y="223139"/>
                  </a:cubicBezTo>
                  <a:close/>
                </a:path>
              </a:pathLst>
            </a:custGeom>
            <a:solidFill>
              <a:srgbClr val="86A682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2157840" y="2173500"/>
            <a:ext cx="104760" cy="166320"/>
            <a:chOff x="0" y="0"/>
            <a:chExt cx="139680" cy="22176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173863" cy="221742"/>
            </a:xfrm>
            <a:custGeom>
              <a:avLst/>
              <a:gdLst/>
              <a:ahLst/>
              <a:cxnLst/>
              <a:rect l="l" t="t" r="r" b="b"/>
              <a:pathLst>
                <a:path w="173863" h="221742">
                  <a:moveTo>
                    <a:pt x="80518" y="221742"/>
                  </a:moveTo>
                  <a:cubicBezTo>
                    <a:pt x="52451" y="144526"/>
                    <a:pt x="27305" y="75184"/>
                    <a:pt x="0" y="0"/>
                  </a:cubicBezTo>
                  <a:cubicBezTo>
                    <a:pt x="163576" y="54864"/>
                    <a:pt x="173863" y="84074"/>
                    <a:pt x="80518" y="221742"/>
                  </a:cubicBezTo>
                  <a:close/>
                </a:path>
              </a:pathLst>
            </a:custGeom>
            <a:solidFill>
              <a:srgbClr val="86A682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1855980" y="2165940"/>
            <a:ext cx="86940" cy="179280"/>
            <a:chOff x="0" y="0"/>
            <a:chExt cx="115920" cy="239040"/>
          </a:xfrm>
        </p:grpSpPr>
        <p:sp>
          <p:nvSpPr>
            <p:cNvPr id="265" name="Freeform 265"/>
            <p:cNvSpPr/>
            <p:nvPr/>
          </p:nvSpPr>
          <p:spPr>
            <a:xfrm>
              <a:off x="-28829" y="0"/>
              <a:ext cx="144780" cy="239014"/>
            </a:xfrm>
            <a:custGeom>
              <a:avLst/>
              <a:gdLst/>
              <a:ahLst/>
              <a:cxnLst/>
              <a:rect l="l" t="t" r="r" b="b"/>
              <a:pathLst>
                <a:path w="144780" h="239014">
                  <a:moveTo>
                    <a:pt x="57531" y="239014"/>
                  </a:moveTo>
                  <a:cubicBezTo>
                    <a:pt x="0" y="133604"/>
                    <a:pt x="29083" y="53975"/>
                    <a:pt x="144780" y="0"/>
                  </a:cubicBezTo>
                  <a:cubicBezTo>
                    <a:pt x="114427" y="82931"/>
                    <a:pt x="87503" y="156972"/>
                    <a:pt x="57531" y="239014"/>
                  </a:cubicBezTo>
                  <a:close/>
                </a:path>
              </a:pathLst>
            </a:custGeom>
            <a:solidFill>
              <a:srgbClr val="86A682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1501200" y="2050920"/>
            <a:ext cx="13500" cy="15120"/>
            <a:chOff x="0" y="0"/>
            <a:chExt cx="18000" cy="20160"/>
          </a:xfrm>
        </p:grpSpPr>
        <p:sp>
          <p:nvSpPr>
            <p:cNvPr id="267" name="Freeform 267"/>
            <p:cNvSpPr/>
            <p:nvPr/>
          </p:nvSpPr>
          <p:spPr>
            <a:xfrm>
              <a:off x="-4699" y="-889"/>
              <a:ext cx="22733" cy="21082"/>
            </a:xfrm>
            <a:custGeom>
              <a:avLst/>
              <a:gdLst/>
              <a:ahLst/>
              <a:cxnLst/>
              <a:rect l="l" t="t" r="r" b="b"/>
              <a:pathLst>
                <a:path w="22733" h="21082">
                  <a:moveTo>
                    <a:pt x="12700" y="21082"/>
                  </a:moveTo>
                  <a:cubicBezTo>
                    <a:pt x="5461" y="14859"/>
                    <a:pt x="0" y="8128"/>
                    <a:pt x="10668" y="1016"/>
                  </a:cubicBezTo>
                  <a:cubicBezTo>
                    <a:pt x="11938" y="0"/>
                    <a:pt x="18542" y="7239"/>
                    <a:pt x="22733" y="10668"/>
                  </a:cubicBezTo>
                  <a:cubicBezTo>
                    <a:pt x="19304" y="14097"/>
                    <a:pt x="16129" y="17653"/>
                    <a:pt x="12700" y="21082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68" name="Group 268"/>
          <p:cNvGrpSpPr/>
          <p:nvPr/>
        </p:nvGrpSpPr>
        <p:grpSpPr>
          <a:xfrm>
            <a:off x="6960060" y="1831680"/>
            <a:ext cx="1362420" cy="1263060"/>
            <a:chOff x="0" y="0"/>
            <a:chExt cx="1816560" cy="168408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1816481" cy="1707642"/>
            </a:xfrm>
            <a:custGeom>
              <a:avLst/>
              <a:gdLst/>
              <a:ahLst/>
              <a:cxnLst/>
              <a:rect l="l" t="t" r="r" b="b"/>
              <a:pathLst>
                <a:path w="1816481" h="1707642">
                  <a:moveTo>
                    <a:pt x="0" y="1668018"/>
                  </a:moveTo>
                  <a:cubicBezTo>
                    <a:pt x="147447" y="1307846"/>
                    <a:pt x="291465" y="946150"/>
                    <a:pt x="443865" y="588010"/>
                  </a:cubicBezTo>
                  <a:cubicBezTo>
                    <a:pt x="526288" y="394208"/>
                    <a:pt x="544068" y="204089"/>
                    <a:pt x="453898" y="0"/>
                  </a:cubicBezTo>
                  <a:lnTo>
                    <a:pt x="1365123" y="0"/>
                  </a:lnTo>
                  <a:cubicBezTo>
                    <a:pt x="1253871" y="232283"/>
                    <a:pt x="1311783" y="449072"/>
                    <a:pt x="1406779" y="668147"/>
                  </a:cubicBezTo>
                  <a:cubicBezTo>
                    <a:pt x="1546225" y="990092"/>
                    <a:pt x="1675130" y="1316736"/>
                    <a:pt x="1816481" y="1661160"/>
                  </a:cubicBezTo>
                  <a:cubicBezTo>
                    <a:pt x="1545209" y="1551559"/>
                    <a:pt x="1291971" y="1637284"/>
                    <a:pt x="1037463" y="1667002"/>
                  </a:cubicBezTo>
                  <a:cubicBezTo>
                    <a:pt x="976884" y="1674114"/>
                    <a:pt x="947420" y="1681099"/>
                    <a:pt x="958088" y="1597025"/>
                  </a:cubicBezTo>
                  <a:cubicBezTo>
                    <a:pt x="989838" y="1343025"/>
                    <a:pt x="937387" y="1098042"/>
                    <a:pt x="848360" y="861187"/>
                  </a:cubicBezTo>
                  <a:cubicBezTo>
                    <a:pt x="825373" y="799973"/>
                    <a:pt x="836803" y="777367"/>
                    <a:pt x="895350" y="750316"/>
                  </a:cubicBezTo>
                  <a:cubicBezTo>
                    <a:pt x="1133094" y="640334"/>
                    <a:pt x="1226058" y="453644"/>
                    <a:pt x="1156716" y="249174"/>
                  </a:cubicBezTo>
                  <a:cubicBezTo>
                    <a:pt x="1137158" y="191262"/>
                    <a:pt x="1111631" y="170307"/>
                    <a:pt x="1045718" y="183007"/>
                  </a:cubicBezTo>
                  <a:cubicBezTo>
                    <a:pt x="777748" y="234823"/>
                    <a:pt x="643763" y="500634"/>
                    <a:pt x="743966" y="791972"/>
                  </a:cubicBezTo>
                  <a:cubicBezTo>
                    <a:pt x="761111" y="841883"/>
                    <a:pt x="780161" y="891286"/>
                    <a:pt x="792480" y="945388"/>
                  </a:cubicBezTo>
                  <a:cubicBezTo>
                    <a:pt x="702183" y="871220"/>
                    <a:pt x="602361" y="845566"/>
                    <a:pt x="490982" y="857123"/>
                  </a:cubicBezTo>
                  <a:cubicBezTo>
                    <a:pt x="387223" y="867791"/>
                    <a:pt x="366649" y="893191"/>
                    <a:pt x="381127" y="998855"/>
                  </a:cubicBezTo>
                  <a:cubicBezTo>
                    <a:pt x="408178" y="1198372"/>
                    <a:pt x="540766" y="1328801"/>
                    <a:pt x="770636" y="1346962"/>
                  </a:cubicBezTo>
                  <a:cubicBezTo>
                    <a:pt x="880491" y="1355725"/>
                    <a:pt x="896112" y="1397127"/>
                    <a:pt x="891921" y="1490091"/>
                  </a:cubicBezTo>
                  <a:cubicBezTo>
                    <a:pt x="883031" y="1695450"/>
                    <a:pt x="872871" y="1707642"/>
                    <a:pt x="681863" y="1637030"/>
                  </a:cubicBezTo>
                  <a:cubicBezTo>
                    <a:pt x="451993" y="1551813"/>
                    <a:pt x="233680" y="1590167"/>
                    <a:pt x="17907" y="1683893"/>
                  </a:cubicBezTo>
                  <a:cubicBezTo>
                    <a:pt x="12065" y="1678686"/>
                    <a:pt x="5969" y="1673352"/>
                    <a:pt x="0" y="1668272"/>
                  </a:cubicBezTo>
                  <a:close/>
                </a:path>
              </a:pathLst>
            </a:custGeom>
            <a:solidFill>
              <a:srgbClr val="EDDED0"/>
            </a:solidFill>
          </p:spPr>
        </p:sp>
      </p:grpSp>
      <p:grpSp>
        <p:nvGrpSpPr>
          <p:cNvPr id="270" name="Group 270"/>
          <p:cNvGrpSpPr/>
          <p:nvPr/>
        </p:nvGrpSpPr>
        <p:grpSpPr>
          <a:xfrm>
            <a:off x="6843420" y="3078540"/>
            <a:ext cx="1600020" cy="551340"/>
            <a:chOff x="0" y="0"/>
            <a:chExt cx="2133360" cy="735120"/>
          </a:xfrm>
        </p:grpSpPr>
        <p:sp>
          <p:nvSpPr>
            <p:cNvPr id="271" name="Freeform 271"/>
            <p:cNvSpPr/>
            <p:nvPr/>
          </p:nvSpPr>
          <p:spPr>
            <a:xfrm>
              <a:off x="-54610" y="-25654"/>
              <a:ext cx="2250186" cy="760857"/>
            </a:xfrm>
            <a:custGeom>
              <a:avLst/>
              <a:gdLst/>
              <a:ahLst/>
              <a:cxnLst/>
              <a:rect l="l" t="t" r="r" b="b"/>
              <a:pathLst>
                <a:path w="2250186" h="760857">
                  <a:moveTo>
                    <a:pt x="1117473" y="760730"/>
                  </a:moveTo>
                  <a:cubicBezTo>
                    <a:pt x="869823" y="760730"/>
                    <a:pt x="622300" y="760857"/>
                    <a:pt x="374650" y="760730"/>
                  </a:cubicBezTo>
                  <a:cubicBezTo>
                    <a:pt x="108839" y="760476"/>
                    <a:pt x="0" y="596773"/>
                    <a:pt x="80645" y="346202"/>
                  </a:cubicBezTo>
                  <a:cubicBezTo>
                    <a:pt x="125476" y="207137"/>
                    <a:pt x="211201" y="130683"/>
                    <a:pt x="340868" y="84582"/>
                  </a:cubicBezTo>
                  <a:cubicBezTo>
                    <a:pt x="485013" y="33274"/>
                    <a:pt x="638175" y="0"/>
                    <a:pt x="779653" y="51181"/>
                  </a:cubicBezTo>
                  <a:cubicBezTo>
                    <a:pt x="1025652" y="140462"/>
                    <a:pt x="1265555" y="110617"/>
                    <a:pt x="1510665" y="68072"/>
                  </a:cubicBezTo>
                  <a:cubicBezTo>
                    <a:pt x="1670685" y="40513"/>
                    <a:pt x="1831086" y="26416"/>
                    <a:pt x="1988185" y="91821"/>
                  </a:cubicBezTo>
                  <a:cubicBezTo>
                    <a:pt x="2038096" y="112522"/>
                    <a:pt x="2074926" y="138811"/>
                    <a:pt x="2092960" y="192151"/>
                  </a:cubicBezTo>
                  <a:cubicBezTo>
                    <a:pt x="2110105" y="242951"/>
                    <a:pt x="2135632" y="291211"/>
                    <a:pt x="2154936" y="341376"/>
                  </a:cubicBezTo>
                  <a:cubicBezTo>
                    <a:pt x="2250186" y="590296"/>
                    <a:pt x="2134743" y="759714"/>
                    <a:pt x="1869948" y="760222"/>
                  </a:cubicBezTo>
                  <a:cubicBezTo>
                    <a:pt x="1619250" y="760603"/>
                    <a:pt x="1368298" y="760222"/>
                    <a:pt x="1117600" y="760222"/>
                  </a:cubicBezTo>
                  <a:close/>
                  <a:moveTo>
                    <a:pt x="500253" y="151384"/>
                  </a:moveTo>
                  <a:cubicBezTo>
                    <a:pt x="452247" y="152146"/>
                    <a:pt x="415417" y="189865"/>
                    <a:pt x="412242" y="255524"/>
                  </a:cubicBezTo>
                  <a:cubicBezTo>
                    <a:pt x="408559" y="329819"/>
                    <a:pt x="447167" y="375920"/>
                    <a:pt x="522732" y="382524"/>
                  </a:cubicBezTo>
                  <a:cubicBezTo>
                    <a:pt x="582168" y="387858"/>
                    <a:pt x="659003" y="318389"/>
                    <a:pt x="657479" y="262128"/>
                  </a:cubicBezTo>
                  <a:cubicBezTo>
                    <a:pt x="654939" y="173990"/>
                    <a:pt x="591185" y="159893"/>
                    <a:pt x="500253" y="151511"/>
                  </a:cubicBezTo>
                  <a:close/>
                  <a:moveTo>
                    <a:pt x="1726311" y="284480"/>
                  </a:moveTo>
                  <a:cubicBezTo>
                    <a:pt x="1722882" y="220091"/>
                    <a:pt x="1686306" y="183134"/>
                    <a:pt x="1624711" y="181610"/>
                  </a:cubicBezTo>
                  <a:cubicBezTo>
                    <a:pt x="1565021" y="180086"/>
                    <a:pt x="1530223" y="220853"/>
                    <a:pt x="1527556" y="278003"/>
                  </a:cubicBezTo>
                  <a:cubicBezTo>
                    <a:pt x="1524889" y="336042"/>
                    <a:pt x="1558417" y="376428"/>
                    <a:pt x="1617726" y="380238"/>
                  </a:cubicBezTo>
                  <a:cubicBezTo>
                    <a:pt x="1680972" y="384175"/>
                    <a:pt x="1717167" y="348107"/>
                    <a:pt x="1726311" y="284480"/>
                  </a:cubicBezTo>
                  <a:close/>
                  <a:moveTo>
                    <a:pt x="1094994" y="495427"/>
                  </a:moveTo>
                  <a:cubicBezTo>
                    <a:pt x="1085850" y="448564"/>
                    <a:pt x="1058799" y="419481"/>
                    <a:pt x="1010539" y="421513"/>
                  </a:cubicBezTo>
                  <a:cubicBezTo>
                    <a:pt x="963803" y="423545"/>
                    <a:pt x="931037" y="452120"/>
                    <a:pt x="932053" y="499745"/>
                  </a:cubicBezTo>
                  <a:cubicBezTo>
                    <a:pt x="932942" y="551942"/>
                    <a:pt x="967105" y="580644"/>
                    <a:pt x="1019937" y="577977"/>
                  </a:cubicBezTo>
                  <a:cubicBezTo>
                    <a:pt x="1070102" y="575310"/>
                    <a:pt x="1089279" y="540512"/>
                    <a:pt x="1094994" y="495173"/>
                  </a:cubicBezTo>
                  <a:close/>
                  <a:moveTo>
                    <a:pt x="1880489" y="608838"/>
                  </a:moveTo>
                  <a:cubicBezTo>
                    <a:pt x="1918081" y="602234"/>
                    <a:pt x="1937131" y="579755"/>
                    <a:pt x="1934210" y="542925"/>
                  </a:cubicBezTo>
                  <a:cubicBezTo>
                    <a:pt x="1931289" y="505587"/>
                    <a:pt x="1906778" y="486029"/>
                    <a:pt x="1870964" y="486918"/>
                  </a:cubicBezTo>
                  <a:cubicBezTo>
                    <a:pt x="1830959" y="487934"/>
                    <a:pt x="1818767" y="517017"/>
                    <a:pt x="1819529" y="552069"/>
                  </a:cubicBezTo>
                  <a:cubicBezTo>
                    <a:pt x="1820291" y="591693"/>
                    <a:pt x="1846199" y="605536"/>
                    <a:pt x="1880743" y="608838"/>
                  </a:cubicBezTo>
                  <a:close/>
                  <a:moveTo>
                    <a:pt x="396748" y="551942"/>
                  </a:moveTo>
                  <a:cubicBezTo>
                    <a:pt x="393700" y="524002"/>
                    <a:pt x="382016" y="500507"/>
                    <a:pt x="351790" y="501523"/>
                  </a:cubicBezTo>
                  <a:cubicBezTo>
                    <a:pt x="327914" y="502285"/>
                    <a:pt x="311912" y="521335"/>
                    <a:pt x="309245" y="545338"/>
                  </a:cubicBezTo>
                  <a:cubicBezTo>
                    <a:pt x="305562" y="576961"/>
                    <a:pt x="324866" y="591566"/>
                    <a:pt x="354203" y="592201"/>
                  </a:cubicBezTo>
                  <a:cubicBezTo>
                    <a:pt x="380365" y="592836"/>
                    <a:pt x="394208" y="577596"/>
                    <a:pt x="396748" y="552069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272" name="Group 272"/>
          <p:cNvGrpSpPr/>
          <p:nvPr/>
        </p:nvGrpSpPr>
        <p:grpSpPr>
          <a:xfrm>
            <a:off x="7158780" y="1649160"/>
            <a:ext cx="964980" cy="120420"/>
            <a:chOff x="0" y="0"/>
            <a:chExt cx="1286640" cy="160560"/>
          </a:xfrm>
        </p:grpSpPr>
        <p:sp>
          <p:nvSpPr>
            <p:cNvPr id="273" name="Freeform 273"/>
            <p:cNvSpPr/>
            <p:nvPr/>
          </p:nvSpPr>
          <p:spPr>
            <a:xfrm>
              <a:off x="-1270" y="-254"/>
              <a:ext cx="1307338" cy="167259"/>
            </a:xfrm>
            <a:custGeom>
              <a:avLst/>
              <a:gdLst/>
              <a:ahLst/>
              <a:cxnLst/>
              <a:rect l="l" t="t" r="r" b="b"/>
              <a:pathLst>
                <a:path w="1307338" h="167259">
                  <a:moveTo>
                    <a:pt x="109347" y="159131"/>
                  </a:moveTo>
                  <a:cubicBezTo>
                    <a:pt x="50038" y="167259"/>
                    <a:pt x="2413" y="146177"/>
                    <a:pt x="1270" y="84455"/>
                  </a:cubicBezTo>
                  <a:cubicBezTo>
                    <a:pt x="0" y="15748"/>
                    <a:pt x="53467" y="381"/>
                    <a:pt x="114046" y="381"/>
                  </a:cubicBezTo>
                  <a:cubicBezTo>
                    <a:pt x="468757" y="889"/>
                    <a:pt x="823341" y="0"/>
                    <a:pt x="1178052" y="381"/>
                  </a:cubicBezTo>
                  <a:cubicBezTo>
                    <a:pt x="1249426" y="381"/>
                    <a:pt x="1307338" y="18034"/>
                    <a:pt x="1281684" y="110998"/>
                  </a:cubicBezTo>
                  <a:cubicBezTo>
                    <a:pt x="1207389" y="128905"/>
                    <a:pt x="1131951" y="130429"/>
                    <a:pt x="1055751" y="130048"/>
                  </a:cubicBezTo>
                  <a:cubicBezTo>
                    <a:pt x="770382" y="128778"/>
                    <a:pt x="485013" y="128778"/>
                    <a:pt x="199517" y="130048"/>
                  </a:cubicBezTo>
                  <a:cubicBezTo>
                    <a:pt x="168148" y="130048"/>
                    <a:pt x="127127" y="112141"/>
                    <a:pt x="109220" y="159131"/>
                  </a:cubicBezTo>
                  <a:close/>
                </a:path>
              </a:pathLst>
            </a:custGeom>
            <a:solidFill>
              <a:srgbClr val="F4BE91"/>
            </a:solidFill>
          </p:spPr>
        </p:sp>
      </p:grpSp>
      <p:grpSp>
        <p:nvGrpSpPr>
          <p:cNvPr id="274" name="Group 274"/>
          <p:cNvGrpSpPr/>
          <p:nvPr/>
        </p:nvGrpSpPr>
        <p:grpSpPr>
          <a:xfrm>
            <a:off x="7300260" y="2529360"/>
            <a:ext cx="304020" cy="262980"/>
            <a:chOff x="0" y="0"/>
            <a:chExt cx="405360" cy="350640"/>
          </a:xfrm>
        </p:grpSpPr>
        <p:sp>
          <p:nvSpPr>
            <p:cNvPr id="275" name="Freeform 275"/>
            <p:cNvSpPr/>
            <p:nvPr/>
          </p:nvSpPr>
          <p:spPr>
            <a:xfrm>
              <a:off x="-13589" y="-1397"/>
              <a:ext cx="424688" cy="367284"/>
            </a:xfrm>
            <a:custGeom>
              <a:avLst/>
              <a:gdLst/>
              <a:ahLst/>
              <a:cxnLst/>
              <a:rect l="l" t="t" r="r" b="b"/>
              <a:pathLst>
                <a:path w="424688" h="367284">
                  <a:moveTo>
                    <a:pt x="110109" y="1397"/>
                  </a:moveTo>
                  <a:cubicBezTo>
                    <a:pt x="258826" y="3556"/>
                    <a:pt x="424688" y="176784"/>
                    <a:pt x="418846" y="320802"/>
                  </a:cubicBezTo>
                  <a:cubicBezTo>
                    <a:pt x="417703" y="349758"/>
                    <a:pt x="403225" y="348107"/>
                    <a:pt x="383667" y="350393"/>
                  </a:cubicBezTo>
                  <a:cubicBezTo>
                    <a:pt x="234569" y="367284"/>
                    <a:pt x="62103" y="252349"/>
                    <a:pt x="25527" y="111506"/>
                  </a:cubicBezTo>
                  <a:cubicBezTo>
                    <a:pt x="0" y="13208"/>
                    <a:pt x="10033" y="0"/>
                    <a:pt x="110109" y="1524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7553520" y="2026620"/>
            <a:ext cx="232740" cy="328320"/>
            <a:chOff x="0" y="0"/>
            <a:chExt cx="310320" cy="437760"/>
          </a:xfrm>
        </p:grpSpPr>
        <p:sp>
          <p:nvSpPr>
            <p:cNvPr id="277" name="Freeform 277"/>
            <p:cNvSpPr/>
            <p:nvPr/>
          </p:nvSpPr>
          <p:spPr>
            <a:xfrm>
              <a:off x="-43561" y="-16002"/>
              <a:ext cx="366141" cy="466090"/>
            </a:xfrm>
            <a:custGeom>
              <a:avLst/>
              <a:gdLst/>
              <a:ahLst/>
              <a:cxnLst/>
              <a:rect l="l" t="t" r="r" b="b"/>
              <a:pathLst>
                <a:path w="366141" h="466090">
                  <a:moveTo>
                    <a:pt x="45339" y="357632"/>
                  </a:moveTo>
                  <a:cubicBezTo>
                    <a:pt x="48641" y="186563"/>
                    <a:pt x="115189" y="76200"/>
                    <a:pt x="237617" y="31242"/>
                  </a:cubicBezTo>
                  <a:cubicBezTo>
                    <a:pt x="322834" y="0"/>
                    <a:pt x="345186" y="13589"/>
                    <a:pt x="352933" y="101473"/>
                  </a:cubicBezTo>
                  <a:cubicBezTo>
                    <a:pt x="366141" y="252476"/>
                    <a:pt x="241935" y="429006"/>
                    <a:pt x="90551" y="452247"/>
                  </a:cubicBezTo>
                  <a:cubicBezTo>
                    <a:pt x="0" y="466090"/>
                    <a:pt x="73406" y="379857"/>
                    <a:pt x="45593" y="357759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7239780" y="1732320"/>
            <a:ext cx="879660" cy="36180"/>
            <a:chOff x="0" y="0"/>
            <a:chExt cx="1172880" cy="4824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1172972" cy="48260"/>
            </a:xfrm>
            <a:custGeom>
              <a:avLst/>
              <a:gdLst/>
              <a:ahLst/>
              <a:cxnLst/>
              <a:rect l="l" t="t" r="r" b="b"/>
              <a:pathLst>
                <a:path w="1172972" h="48260">
                  <a:moveTo>
                    <a:pt x="0" y="48260"/>
                  </a:moveTo>
                  <a:cubicBezTo>
                    <a:pt x="17907" y="1143"/>
                    <a:pt x="58928" y="19304"/>
                    <a:pt x="90297" y="19050"/>
                  </a:cubicBezTo>
                  <a:cubicBezTo>
                    <a:pt x="375793" y="17907"/>
                    <a:pt x="661162" y="17653"/>
                    <a:pt x="946912" y="19050"/>
                  </a:cubicBezTo>
                  <a:cubicBezTo>
                    <a:pt x="1023112" y="19431"/>
                    <a:pt x="1098423" y="17907"/>
                    <a:pt x="1172972" y="0"/>
                  </a:cubicBezTo>
                  <a:cubicBezTo>
                    <a:pt x="1160399" y="37338"/>
                    <a:pt x="1131189" y="46736"/>
                    <a:pt x="1096010" y="45974"/>
                  </a:cubicBezTo>
                  <a:cubicBezTo>
                    <a:pt x="915670" y="26162"/>
                    <a:pt x="734568" y="38481"/>
                    <a:pt x="553974" y="38100"/>
                  </a:cubicBezTo>
                  <a:cubicBezTo>
                    <a:pt x="427863" y="37719"/>
                    <a:pt x="300863" y="24130"/>
                    <a:pt x="175387" y="47498"/>
                  </a:cubicBezTo>
                  <a:cubicBezTo>
                    <a:pt x="116840" y="47752"/>
                    <a:pt x="58547" y="47879"/>
                    <a:pt x="127" y="48133"/>
                  </a:cubicBezTo>
                  <a:close/>
                </a:path>
              </a:pathLst>
            </a:custGeom>
            <a:solidFill>
              <a:srgbClr val="EDDED0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7371540" y="1757700"/>
            <a:ext cx="690120" cy="15120"/>
            <a:chOff x="0" y="0"/>
            <a:chExt cx="920160" cy="20160"/>
          </a:xfrm>
        </p:grpSpPr>
        <p:sp>
          <p:nvSpPr>
            <p:cNvPr id="281" name="Freeform 281"/>
            <p:cNvSpPr/>
            <p:nvPr/>
          </p:nvSpPr>
          <p:spPr>
            <a:xfrm>
              <a:off x="0" y="-9779"/>
              <a:ext cx="920115" cy="34036"/>
            </a:xfrm>
            <a:custGeom>
              <a:avLst/>
              <a:gdLst/>
              <a:ahLst/>
              <a:cxnLst/>
              <a:rect l="l" t="t" r="r" b="b"/>
              <a:pathLst>
                <a:path w="920115" h="34036">
                  <a:moveTo>
                    <a:pt x="0" y="23368"/>
                  </a:moveTo>
                  <a:cubicBezTo>
                    <a:pt x="125476" y="0"/>
                    <a:pt x="252349" y="13843"/>
                    <a:pt x="378460" y="13970"/>
                  </a:cubicBezTo>
                  <a:cubicBezTo>
                    <a:pt x="559054" y="14351"/>
                    <a:pt x="739775" y="1905"/>
                    <a:pt x="920115" y="21844"/>
                  </a:cubicBezTo>
                  <a:cubicBezTo>
                    <a:pt x="613410" y="34036"/>
                    <a:pt x="306578" y="30861"/>
                    <a:pt x="0" y="23241"/>
                  </a:cubicBezTo>
                  <a:close/>
                </a:path>
              </a:pathLst>
            </a:custGeom>
            <a:solidFill>
              <a:srgbClr val="F4BE91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6958980" y="3082860"/>
            <a:ext cx="14580" cy="16200"/>
            <a:chOff x="0" y="0"/>
            <a:chExt cx="19440" cy="21600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19431" cy="21590"/>
            </a:xfrm>
            <a:custGeom>
              <a:avLst/>
              <a:gdLst/>
              <a:ahLst/>
              <a:cxnLst/>
              <a:rect l="l" t="t" r="r" b="b"/>
              <a:pathLst>
                <a:path w="19431" h="21590">
                  <a:moveTo>
                    <a:pt x="19431" y="15367"/>
                  </a:moveTo>
                  <a:cubicBezTo>
                    <a:pt x="12954" y="17526"/>
                    <a:pt x="6477" y="19558"/>
                    <a:pt x="0" y="21590"/>
                  </a:cubicBezTo>
                  <a:cubicBezTo>
                    <a:pt x="635" y="14478"/>
                    <a:pt x="1143" y="7112"/>
                    <a:pt x="1524" y="0"/>
                  </a:cubicBezTo>
                  <a:cubicBezTo>
                    <a:pt x="7493" y="5080"/>
                    <a:pt x="13335" y="10160"/>
                    <a:pt x="19431" y="15367"/>
                  </a:cubicBezTo>
                  <a:close/>
                </a:path>
              </a:pathLst>
            </a:custGeom>
            <a:solidFill>
              <a:srgbClr val="EDDED0"/>
            </a:solidFill>
          </p:spPr>
        </p:sp>
      </p:grpSp>
      <p:grpSp>
        <p:nvGrpSpPr>
          <p:cNvPr id="284" name="Group 284"/>
          <p:cNvGrpSpPr/>
          <p:nvPr/>
        </p:nvGrpSpPr>
        <p:grpSpPr>
          <a:xfrm>
            <a:off x="2340900" y="5071680"/>
            <a:ext cx="346680" cy="416880"/>
            <a:chOff x="0" y="0"/>
            <a:chExt cx="462240" cy="555840"/>
          </a:xfrm>
        </p:grpSpPr>
        <p:sp>
          <p:nvSpPr>
            <p:cNvPr id="285" name="Freeform 285"/>
            <p:cNvSpPr/>
            <p:nvPr/>
          </p:nvSpPr>
          <p:spPr>
            <a:xfrm>
              <a:off x="-20701" y="-35560"/>
              <a:ext cx="506349" cy="625094"/>
            </a:xfrm>
            <a:custGeom>
              <a:avLst/>
              <a:gdLst/>
              <a:ahLst/>
              <a:cxnLst/>
              <a:rect l="l" t="t" r="r" b="b"/>
              <a:pathLst>
                <a:path w="506349" h="625094">
                  <a:moveTo>
                    <a:pt x="265176" y="35560"/>
                  </a:moveTo>
                  <a:cubicBezTo>
                    <a:pt x="375666" y="35560"/>
                    <a:pt x="444373" y="89662"/>
                    <a:pt x="471297" y="197612"/>
                  </a:cubicBezTo>
                  <a:cubicBezTo>
                    <a:pt x="506349" y="339090"/>
                    <a:pt x="462280" y="447294"/>
                    <a:pt x="339090" y="522224"/>
                  </a:cubicBezTo>
                  <a:cubicBezTo>
                    <a:pt x="170180" y="625094"/>
                    <a:pt x="177165" y="619887"/>
                    <a:pt x="61722" y="460502"/>
                  </a:cubicBezTo>
                  <a:cubicBezTo>
                    <a:pt x="0" y="375158"/>
                    <a:pt x="20193" y="297307"/>
                    <a:pt x="43307" y="218059"/>
                  </a:cubicBezTo>
                  <a:cubicBezTo>
                    <a:pt x="106553" y="0"/>
                    <a:pt x="48006" y="40767"/>
                    <a:pt x="265430" y="35560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286" name="Group 286"/>
          <p:cNvGrpSpPr/>
          <p:nvPr/>
        </p:nvGrpSpPr>
        <p:grpSpPr>
          <a:xfrm>
            <a:off x="1887840" y="5068440"/>
            <a:ext cx="435240" cy="231660"/>
            <a:chOff x="0" y="0"/>
            <a:chExt cx="580320" cy="308880"/>
          </a:xfrm>
        </p:grpSpPr>
        <p:sp>
          <p:nvSpPr>
            <p:cNvPr id="287" name="Freeform 287"/>
            <p:cNvSpPr/>
            <p:nvPr/>
          </p:nvSpPr>
          <p:spPr>
            <a:xfrm>
              <a:off x="-11430" y="-5207"/>
              <a:ext cx="600202" cy="365125"/>
            </a:xfrm>
            <a:custGeom>
              <a:avLst/>
              <a:gdLst/>
              <a:ahLst/>
              <a:cxnLst/>
              <a:rect l="l" t="t" r="r" b="b"/>
              <a:pathLst>
                <a:path w="600202" h="365125">
                  <a:moveTo>
                    <a:pt x="298069" y="8128"/>
                  </a:moveTo>
                  <a:cubicBezTo>
                    <a:pt x="377444" y="8128"/>
                    <a:pt x="456692" y="10033"/>
                    <a:pt x="535940" y="7366"/>
                  </a:cubicBezTo>
                  <a:cubicBezTo>
                    <a:pt x="590042" y="5461"/>
                    <a:pt x="600202" y="23876"/>
                    <a:pt x="585851" y="74930"/>
                  </a:cubicBezTo>
                  <a:cubicBezTo>
                    <a:pt x="504825" y="365125"/>
                    <a:pt x="587375" y="307848"/>
                    <a:pt x="294640" y="312039"/>
                  </a:cubicBezTo>
                  <a:cubicBezTo>
                    <a:pt x="77470" y="315087"/>
                    <a:pt x="80645" y="310515"/>
                    <a:pt x="20701" y="97790"/>
                  </a:cubicBezTo>
                  <a:cubicBezTo>
                    <a:pt x="0" y="24765"/>
                    <a:pt x="10287" y="0"/>
                    <a:pt x="88900" y="6096"/>
                  </a:cubicBezTo>
                  <a:cubicBezTo>
                    <a:pt x="158242" y="11430"/>
                    <a:pt x="228346" y="7239"/>
                    <a:pt x="298196" y="7239"/>
                  </a:cubicBezTo>
                  <a:cubicBezTo>
                    <a:pt x="298196" y="7620"/>
                    <a:pt x="298196" y="8001"/>
                    <a:pt x="298196" y="8128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288" name="Group 288"/>
          <p:cNvGrpSpPr/>
          <p:nvPr/>
        </p:nvGrpSpPr>
        <p:grpSpPr>
          <a:xfrm>
            <a:off x="2717820" y="5070600"/>
            <a:ext cx="381780" cy="260280"/>
            <a:chOff x="0" y="0"/>
            <a:chExt cx="509040" cy="347040"/>
          </a:xfrm>
        </p:grpSpPr>
        <p:sp>
          <p:nvSpPr>
            <p:cNvPr id="289" name="Freeform 289"/>
            <p:cNvSpPr/>
            <p:nvPr/>
          </p:nvSpPr>
          <p:spPr>
            <a:xfrm>
              <a:off x="-10668" y="-6350"/>
              <a:ext cx="541274" cy="361950"/>
            </a:xfrm>
            <a:custGeom>
              <a:avLst/>
              <a:gdLst/>
              <a:ahLst/>
              <a:cxnLst/>
              <a:rect l="l" t="t" r="r" b="b"/>
              <a:pathLst>
                <a:path w="541274" h="361950">
                  <a:moveTo>
                    <a:pt x="246126" y="8382"/>
                  </a:moveTo>
                  <a:cubicBezTo>
                    <a:pt x="293751" y="8382"/>
                    <a:pt x="341630" y="12446"/>
                    <a:pt x="388620" y="7366"/>
                  </a:cubicBezTo>
                  <a:cubicBezTo>
                    <a:pt x="460121" y="0"/>
                    <a:pt x="487934" y="29464"/>
                    <a:pt x="500634" y="99568"/>
                  </a:cubicBezTo>
                  <a:cubicBezTo>
                    <a:pt x="533273" y="278638"/>
                    <a:pt x="541274" y="246253"/>
                    <a:pt x="377317" y="289941"/>
                  </a:cubicBezTo>
                  <a:cubicBezTo>
                    <a:pt x="303911" y="309372"/>
                    <a:pt x="229489" y="324612"/>
                    <a:pt x="156845" y="346710"/>
                  </a:cubicBezTo>
                  <a:cubicBezTo>
                    <a:pt x="106934" y="361950"/>
                    <a:pt x="79121" y="352679"/>
                    <a:pt x="68453" y="298450"/>
                  </a:cubicBezTo>
                  <a:cubicBezTo>
                    <a:pt x="53086" y="221234"/>
                    <a:pt x="37846" y="143383"/>
                    <a:pt x="15621" y="67691"/>
                  </a:cubicBezTo>
                  <a:cubicBezTo>
                    <a:pt x="0" y="14732"/>
                    <a:pt x="22860" y="7112"/>
                    <a:pt x="65532" y="7874"/>
                  </a:cubicBezTo>
                  <a:cubicBezTo>
                    <a:pt x="125730" y="8763"/>
                    <a:pt x="185928" y="8001"/>
                    <a:pt x="246126" y="8001"/>
                  </a:cubicBezTo>
                  <a:cubicBezTo>
                    <a:pt x="246126" y="8001"/>
                    <a:pt x="246126" y="8128"/>
                    <a:pt x="246126" y="8382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290" name="Group 290"/>
          <p:cNvGrpSpPr/>
          <p:nvPr/>
        </p:nvGrpSpPr>
        <p:grpSpPr>
          <a:xfrm>
            <a:off x="1514160" y="5071680"/>
            <a:ext cx="359100" cy="316980"/>
            <a:chOff x="0" y="0"/>
            <a:chExt cx="478800" cy="422640"/>
          </a:xfrm>
        </p:grpSpPr>
        <p:sp>
          <p:nvSpPr>
            <p:cNvPr id="291" name="Freeform 291"/>
            <p:cNvSpPr/>
            <p:nvPr/>
          </p:nvSpPr>
          <p:spPr>
            <a:xfrm>
              <a:off x="0" y="-381"/>
              <a:ext cx="502158" cy="436499"/>
            </a:xfrm>
            <a:custGeom>
              <a:avLst/>
              <a:gdLst/>
              <a:ahLst/>
              <a:cxnLst/>
              <a:rect l="l" t="t" r="r" b="b"/>
              <a:pathLst>
                <a:path w="502158" h="436499">
                  <a:moveTo>
                    <a:pt x="12192" y="762"/>
                  </a:moveTo>
                  <a:cubicBezTo>
                    <a:pt x="125857" y="762"/>
                    <a:pt x="239395" y="1397"/>
                    <a:pt x="353060" y="381"/>
                  </a:cubicBezTo>
                  <a:cubicBezTo>
                    <a:pt x="389763" y="0"/>
                    <a:pt x="411480" y="10795"/>
                    <a:pt x="418973" y="51054"/>
                  </a:cubicBezTo>
                  <a:cubicBezTo>
                    <a:pt x="428625" y="103886"/>
                    <a:pt x="436880" y="159258"/>
                    <a:pt x="459359" y="206883"/>
                  </a:cubicBezTo>
                  <a:cubicBezTo>
                    <a:pt x="502158" y="297434"/>
                    <a:pt x="471678" y="345059"/>
                    <a:pt x="392176" y="396621"/>
                  </a:cubicBezTo>
                  <a:cubicBezTo>
                    <a:pt x="330708" y="436499"/>
                    <a:pt x="308229" y="433070"/>
                    <a:pt x="270637" y="373507"/>
                  </a:cubicBezTo>
                  <a:cubicBezTo>
                    <a:pt x="191643" y="249047"/>
                    <a:pt x="123571" y="115443"/>
                    <a:pt x="0" y="23114"/>
                  </a:cubicBezTo>
                  <a:cubicBezTo>
                    <a:pt x="3937" y="15621"/>
                    <a:pt x="8128" y="8382"/>
                    <a:pt x="12192" y="1016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292" name="Group 292"/>
          <p:cNvGrpSpPr/>
          <p:nvPr/>
        </p:nvGrpSpPr>
        <p:grpSpPr>
          <a:xfrm>
            <a:off x="1816560" y="5370300"/>
            <a:ext cx="383400" cy="179820"/>
            <a:chOff x="0" y="0"/>
            <a:chExt cx="511200" cy="239760"/>
          </a:xfrm>
        </p:grpSpPr>
        <p:sp>
          <p:nvSpPr>
            <p:cNvPr id="293" name="Freeform 293"/>
            <p:cNvSpPr/>
            <p:nvPr/>
          </p:nvSpPr>
          <p:spPr>
            <a:xfrm>
              <a:off x="-6985" y="-5334"/>
              <a:ext cx="518414" cy="245110"/>
            </a:xfrm>
            <a:custGeom>
              <a:avLst/>
              <a:gdLst/>
              <a:ahLst/>
              <a:cxnLst/>
              <a:rect l="l" t="t" r="r" b="b"/>
              <a:pathLst>
                <a:path w="518414" h="245110">
                  <a:moveTo>
                    <a:pt x="108458" y="185420"/>
                  </a:moveTo>
                  <a:cubicBezTo>
                    <a:pt x="68580" y="164465"/>
                    <a:pt x="0" y="144907"/>
                    <a:pt x="7620" y="106299"/>
                  </a:cubicBezTo>
                  <a:cubicBezTo>
                    <a:pt x="17272" y="56261"/>
                    <a:pt x="83566" y="32258"/>
                    <a:pt x="131699" y="5334"/>
                  </a:cubicBezTo>
                  <a:cubicBezTo>
                    <a:pt x="140462" y="20447"/>
                    <a:pt x="152400" y="26289"/>
                    <a:pt x="170307" y="22098"/>
                  </a:cubicBezTo>
                  <a:cubicBezTo>
                    <a:pt x="262890" y="0"/>
                    <a:pt x="356997" y="18034"/>
                    <a:pt x="449834" y="11176"/>
                  </a:cubicBezTo>
                  <a:cubicBezTo>
                    <a:pt x="498983" y="7493"/>
                    <a:pt x="518414" y="30226"/>
                    <a:pt x="518033" y="76200"/>
                  </a:cubicBezTo>
                  <a:cubicBezTo>
                    <a:pt x="518033" y="81153"/>
                    <a:pt x="515874" y="84836"/>
                    <a:pt x="511810" y="87503"/>
                  </a:cubicBezTo>
                  <a:cubicBezTo>
                    <a:pt x="446913" y="100330"/>
                    <a:pt x="389763" y="121793"/>
                    <a:pt x="381127" y="199898"/>
                  </a:cubicBezTo>
                  <a:cubicBezTo>
                    <a:pt x="377698" y="203581"/>
                    <a:pt x="373507" y="204851"/>
                    <a:pt x="368554" y="204089"/>
                  </a:cubicBezTo>
                  <a:cubicBezTo>
                    <a:pt x="350520" y="202311"/>
                    <a:pt x="333883" y="203708"/>
                    <a:pt x="325501" y="223520"/>
                  </a:cubicBezTo>
                  <a:cubicBezTo>
                    <a:pt x="325501" y="223520"/>
                    <a:pt x="326390" y="222758"/>
                    <a:pt x="326390" y="222758"/>
                  </a:cubicBezTo>
                  <a:cubicBezTo>
                    <a:pt x="309499" y="220980"/>
                    <a:pt x="294640" y="223647"/>
                    <a:pt x="287020" y="241808"/>
                  </a:cubicBezTo>
                  <a:cubicBezTo>
                    <a:pt x="287020" y="241808"/>
                    <a:pt x="287909" y="241300"/>
                    <a:pt x="287909" y="241300"/>
                  </a:cubicBezTo>
                  <a:cubicBezTo>
                    <a:pt x="260858" y="242443"/>
                    <a:pt x="233807" y="243840"/>
                    <a:pt x="206629" y="245110"/>
                  </a:cubicBezTo>
                  <a:cubicBezTo>
                    <a:pt x="206629" y="245110"/>
                    <a:pt x="207010" y="245110"/>
                    <a:pt x="207010" y="245110"/>
                  </a:cubicBezTo>
                  <a:cubicBezTo>
                    <a:pt x="202946" y="223774"/>
                    <a:pt x="187579" y="221869"/>
                    <a:pt x="170053" y="223139"/>
                  </a:cubicBezTo>
                  <a:cubicBezTo>
                    <a:pt x="170053" y="223139"/>
                    <a:pt x="170688" y="223520"/>
                    <a:pt x="170688" y="223520"/>
                  </a:cubicBezTo>
                  <a:cubicBezTo>
                    <a:pt x="163449" y="217932"/>
                    <a:pt x="156210" y="212217"/>
                    <a:pt x="148971" y="206756"/>
                  </a:cubicBezTo>
                  <a:cubicBezTo>
                    <a:pt x="148971" y="206756"/>
                    <a:pt x="148971" y="207645"/>
                    <a:pt x="148971" y="207518"/>
                  </a:cubicBezTo>
                  <a:cubicBezTo>
                    <a:pt x="144018" y="183642"/>
                    <a:pt x="126365" y="184023"/>
                    <a:pt x="107823" y="185547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294" name="Group 294"/>
          <p:cNvGrpSpPr/>
          <p:nvPr/>
        </p:nvGrpSpPr>
        <p:grpSpPr>
          <a:xfrm>
            <a:off x="2641680" y="5343300"/>
            <a:ext cx="402300" cy="214920"/>
            <a:chOff x="0" y="0"/>
            <a:chExt cx="536400" cy="286560"/>
          </a:xfrm>
        </p:grpSpPr>
        <p:sp>
          <p:nvSpPr>
            <p:cNvPr id="295" name="Freeform 295"/>
            <p:cNvSpPr/>
            <p:nvPr/>
          </p:nvSpPr>
          <p:spPr>
            <a:xfrm>
              <a:off x="0" y="0"/>
              <a:ext cx="536448" cy="291084"/>
            </a:xfrm>
            <a:custGeom>
              <a:avLst/>
              <a:gdLst/>
              <a:ahLst/>
              <a:cxnLst/>
              <a:rect l="l" t="t" r="r" b="b"/>
              <a:pathLst>
                <a:path w="536448" h="291084">
                  <a:moveTo>
                    <a:pt x="0" y="174625"/>
                  </a:moveTo>
                  <a:cubicBezTo>
                    <a:pt x="165354" y="49276"/>
                    <a:pt x="351155" y="35179"/>
                    <a:pt x="536448" y="0"/>
                  </a:cubicBezTo>
                  <a:cubicBezTo>
                    <a:pt x="454787" y="90297"/>
                    <a:pt x="373253" y="180721"/>
                    <a:pt x="291592" y="270764"/>
                  </a:cubicBezTo>
                  <a:cubicBezTo>
                    <a:pt x="277495" y="286131"/>
                    <a:pt x="260477" y="291084"/>
                    <a:pt x="240284" y="281940"/>
                  </a:cubicBezTo>
                  <a:cubicBezTo>
                    <a:pt x="163068" y="247269"/>
                    <a:pt x="85979" y="212852"/>
                    <a:pt x="0" y="17462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296" name="Group 296"/>
          <p:cNvGrpSpPr/>
          <p:nvPr/>
        </p:nvGrpSpPr>
        <p:grpSpPr>
          <a:xfrm>
            <a:off x="2155680" y="5397840"/>
            <a:ext cx="232740" cy="183060"/>
            <a:chOff x="0" y="0"/>
            <a:chExt cx="310320" cy="244080"/>
          </a:xfrm>
        </p:grpSpPr>
        <p:sp>
          <p:nvSpPr>
            <p:cNvPr id="297" name="Freeform 297"/>
            <p:cNvSpPr/>
            <p:nvPr/>
          </p:nvSpPr>
          <p:spPr>
            <a:xfrm>
              <a:off x="127" y="0"/>
              <a:ext cx="332867" cy="277622"/>
            </a:xfrm>
            <a:custGeom>
              <a:avLst/>
              <a:gdLst/>
              <a:ahLst/>
              <a:cxnLst/>
              <a:rect l="l" t="t" r="r" b="b"/>
              <a:pathLst>
                <a:path w="332867" h="277622">
                  <a:moveTo>
                    <a:pt x="0" y="235331"/>
                  </a:moveTo>
                  <a:cubicBezTo>
                    <a:pt x="39878" y="198120"/>
                    <a:pt x="72390" y="162814"/>
                    <a:pt x="102362" y="122174"/>
                  </a:cubicBezTo>
                  <a:cubicBezTo>
                    <a:pt x="131953" y="82042"/>
                    <a:pt x="145669" y="30353"/>
                    <a:pt x="187960" y="0"/>
                  </a:cubicBezTo>
                  <a:cubicBezTo>
                    <a:pt x="194437" y="2159"/>
                    <a:pt x="202819" y="2159"/>
                    <a:pt x="204724" y="5588"/>
                  </a:cubicBezTo>
                  <a:cubicBezTo>
                    <a:pt x="241173" y="74041"/>
                    <a:pt x="332867" y="148463"/>
                    <a:pt x="305054" y="206629"/>
                  </a:cubicBezTo>
                  <a:cubicBezTo>
                    <a:pt x="271145" y="277622"/>
                    <a:pt x="161163" y="224028"/>
                    <a:pt x="84963" y="234823"/>
                  </a:cubicBezTo>
                  <a:cubicBezTo>
                    <a:pt x="57150" y="238887"/>
                    <a:pt x="28321" y="235331"/>
                    <a:pt x="0" y="235331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298" name="Group 298"/>
          <p:cNvGrpSpPr/>
          <p:nvPr/>
        </p:nvGrpSpPr>
        <p:grpSpPr>
          <a:xfrm>
            <a:off x="3062880" y="5329260"/>
            <a:ext cx="228420" cy="125280"/>
            <a:chOff x="0" y="0"/>
            <a:chExt cx="304560" cy="167040"/>
          </a:xfrm>
        </p:grpSpPr>
        <p:sp>
          <p:nvSpPr>
            <p:cNvPr id="299" name="Freeform 299"/>
            <p:cNvSpPr/>
            <p:nvPr/>
          </p:nvSpPr>
          <p:spPr>
            <a:xfrm>
              <a:off x="0" y="-40005"/>
              <a:ext cx="304546" cy="226314"/>
            </a:xfrm>
            <a:custGeom>
              <a:avLst/>
              <a:gdLst/>
              <a:ahLst/>
              <a:cxnLst/>
              <a:rect l="l" t="t" r="r" b="b"/>
              <a:pathLst>
                <a:path w="304546" h="226314">
                  <a:moveTo>
                    <a:pt x="304546" y="146431"/>
                  </a:moveTo>
                  <a:cubicBezTo>
                    <a:pt x="217932" y="218821"/>
                    <a:pt x="116332" y="226314"/>
                    <a:pt x="0" y="169037"/>
                  </a:cubicBezTo>
                  <a:cubicBezTo>
                    <a:pt x="91694" y="2032"/>
                    <a:pt x="115189" y="0"/>
                    <a:pt x="304546" y="146431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00" name="Group 300"/>
          <p:cNvGrpSpPr/>
          <p:nvPr/>
        </p:nvGrpSpPr>
        <p:grpSpPr>
          <a:xfrm>
            <a:off x="2498040" y="5519340"/>
            <a:ext cx="208440" cy="52380"/>
            <a:chOff x="0" y="0"/>
            <a:chExt cx="277920" cy="69840"/>
          </a:xfrm>
        </p:grpSpPr>
        <p:sp>
          <p:nvSpPr>
            <p:cNvPr id="301" name="Freeform 301"/>
            <p:cNvSpPr/>
            <p:nvPr/>
          </p:nvSpPr>
          <p:spPr>
            <a:xfrm>
              <a:off x="0" y="-23876"/>
              <a:ext cx="277876" cy="93726"/>
            </a:xfrm>
            <a:custGeom>
              <a:avLst/>
              <a:gdLst/>
              <a:ahLst/>
              <a:cxnLst/>
              <a:rect l="l" t="t" r="r" b="b"/>
              <a:pathLst>
                <a:path w="277876" h="93726">
                  <a:moveTo>
                    <a:pt x="277876" y="93726"/>
                  </a:moveTo>
                  <a:lnTo>
                    <a:pt x="0" y="93726"/>
                  </a:lnTo>
                  <a:cubicBezTo>
                    <a:pt x="69723" y="1270"/>
                    <a:pt x="95631" y="0"/>
                    <a:pt x="277876" y="93726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02" name="Group 302"/>
          <p:cNvGrpSpPr/>
          <p:nvPr/>
        </p:nvGrpSpPr>
        <p:grpSpPr>
          <a:xfrm>
            <a:off x="1709640" y="5500980"/>
            <a:ext cx="158220" cy="71280"/>
            <a:chOff x="0" y="0"/>
            <a:chExt cx="210960" cy="95040"/>
          </a:xfrm>
        </p:grpSpPr>
        <p:sp>
          <p:nvSpPr>
            <p:cNvPr id="303" name="Freeform 303"/>
            <p:cNvSpPr/>
            <p:nvPr/>
          </p:nvSpPr>
          <p:spPr>
            <a:xfrm>
              <a:off x="0" y="-32131"/>
              <a:ext cx="210947" cy="127127"/>
            </a:xfrm>
            <a:custGeom>
              <a:avLst/>
              <a:gdLst/>
              <a:ahLst/>
              <a:cxnLst/>
              <a:rect l="l" t="t" r="r" b="b"/>
              <a:pathLst>
                <a:path w="210947" h="127127">
                  <a:moveTo>
                    <a:pt x="210947" y="127127"/>
                  </a:moveTo>
                  <a:lnTo>
                    <a:pt x="0" y="127127"/>
                  </a:lnTo>
                  <a:cubicBezTo>
                    <a:pt x="40767" y="762"/>
                    <a:pt x="56896" y="0"/>
                    <a:pt x="210947" y="127127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04" name="Group 304"/>
          <p:cNvGrpSpPr/>
          <p:nvPr/>
        </p:nvGrpSpPr>
        <p:grpSpPr>
          <a:xfrm>
            <a:off x="1909980" y="5355720"/>
            <a:ext cx="320760" cy="67500"/>
            <a:chOff x="0" y="0"/>
            <a:chExt cx="427680" cy="90000"/>
          </a:xfrm>
        </p:grpSpPr>
        <p:sp>
          <p:nvSpPr>
            <p:cNvPr id="305" name="Freeform 305"/>
            <p:cNvSpPr/>
            <p:nvPr/>
          </p:nvSpPr>
          <p:spPr>
            <a:xfrm>
              <a:off x="0" y="-19431"/>
              <a:ext cx="429768" cy="109474"/>
            </a:xfrm>
            <a:custGeom>
              <a:avLst/>
              <a:gdLst/>
              <a:ahLst/>
              <a:cxnLst/>
              <a:rect l="l" t="t" r="r" b="b"/>
              <a:pathLst>
                <a:path w="429768" h="109474">
                  <a:moveTo>
                    <a:pt x="386207" y="109474"/>
                  </a:moveTo>
                  <a:cubicBezTo>
                    <a:pt x="386461" y="63627"/>
                    <a:pt x="367157" y="41021"/>
                    <a:pt x="318008" y="44704"/>
                  </a:cubicBezTo>
                  <a:cubicBezTo>
                    <a:pt x="224917" y="51562"/>
                    <a:pt x="130937" y="33528"/>
                    <a:pt x="38608" y="55499"/>
                  </a:cubicBezTo>
                  <a:cubicBezTo>
                    <a:pt x="20701" y="59817"/>
                    <a:pt x="8763" y="53975"/>
                    <a:pt x="0" y="38735"/>
                  </a:cubicBezTo>
                  <a:cubicBezTo>
                    <a:pt x="141478" y="0"/>
                    <a:pt x="284226" y="34036"/>
                    <a:pt x="427482" y="20320"/>
                  </a:cubicBezTo>
                  <a:cubicBezTo>
                    <a:pt x="429768" y="64770"/>
                    <a:pt x="408051" y="87249"/>
                    <a:pt x="386588" y="10947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06" name="Group 306"/>
          <p:cNvGrpSpPr/>
          <p:nvPr/>
        </p:nvGrpSpPr>
        <p:grpSpPr>
          <a:xfrm>
            <a:off x="2097360" y="5431860"/>
            <a:ext cx="98280" cy="84240"/>
            <a:chOff x="0" y="0"/>
            <a:chExt cx="131040" cy="112320"/>
          </a:xfrm>
        </p:grpSpPr>
        <p:sp>
          <p:nvSpPr>
            <p:cNvPr id="307" name="Freeform 307"/>
            <p:cNvSpPr/>
            <p:nvPr/>
          </p:nvSpPr>
          <p:spPr>
            <a:xfrm>
              <a:off x="0" y="0"/>
              <a:ext cx="131064" cy="112268"/>
            </a:xfrm>
            <a:custGeom>
              <a:avLst/>
              <a:gdLst/>
              <a:ahLst/>
              <a:cxnLst/>
              <a:rect l="l" t="t" r="r" b="b"/>
              <a:pathLst>
                <a:path w="131064" h="112268">
                  <a:moveTo>
                    <a:pt x="0" y="112268"/>
                  </a:moveTo>
                  <a:cubicBezTo>
                    <a:pt x="8636" y="34290"/>
                    <a:pt x="66040" y="12700"/>
                    <a:pt x="131064" y="0"/>
                  </a:cubicBezTo>
                  <a:cubicBezTo>
                    <a:pt x="109093" y="62611"/>
                    <a:pt x="64516" y="98933"/>
                    <a:pt x="0" y="11226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08" name="Group 308"/>
          <p:cNvGrpSpPr/>
          <p:nvPr/>
        </p:nvGrpSpPr>
        <p:grpSpPr>
          <a:xfrm>
            <a:off x="1966680" y="5546880"/>
            <a:ext cx="61020" cy="20520"/>
            <a:chOff x="0" y="0"/>
            <a:chExt cx="81360" cy="27360"/>
          </a:xfrm>
        </p:grpSpPr>
        <p:sp>
          <p:nvSpPr>
            <p:cNvPr id="309" name="Freeform 309"/>
            <p:cNvSpPr/>
            <p:nvPr/>
          </p:nvSpPr>
          <p:spPr>
            <a:xfrm>
              <a:off x="0" y="0"/>
              <a:ext cx="81407" cy="46990"/>
            </a:xfrm>
            <a:custGeom>
              <a:avLst/>
              <a:gdLst/>
              <a:ahLst/>
              <a:cxnLst/>
              <a:rect l="l" t="t" r="r" b="b"/>
              <a:pathLst>
                <a:path w="81407" h="46990">
                  <a:moveTo>
                    <a:pt x="0" y="3810"/>
                  </a:moveTo>
                  <a:cubicBezTo>
                    <a:pt x="27051" y="2540"/>
                    <a:pt x="54102" y="1397"/>
                    <a:pt x="81407" y="0"/>
                  </a:cubicBezTo>
                  <a:cubicBezTo>
                    <a:pt x="55245" y="21590"/>
                    <a:pt x="29210" y="46990"/>
                    <a:pt x="0" y="381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10" name="Group 310"/>
          <p:cNvGrpSpPr/>
          <p:nvPr/>
        </p:nvGrpSpPr>
        <p:grpSpPr>
          <a:xfrm>
            <a:off x="1939140" y="5533380"/>
            <a:ext cx="27540" cy="16740"/>
            <a:chOff x="0" y="0"/>
            <a:chExt cx="36720" cy="22320"/>
          </a:xfrm>
        </p:grpSpPr>
        <p:sp>
          <p:nvSpPr>
            <p:cNvPr id="311" name="Freeform 311"/>
            <p:cNvSpPr/>
            <p:nvPr/>
          </p:nvSpPr>
          <p:spPr>
            <a:xfrm>
              <a:off x="0" y="-1143"/>
              <a:ext cx="36703" cy="23495"/>
            </a:xfrm>
            <a:custGeom>
              <a:avLst/>
              <a:gdLst/>
              <a:ahLst/>
              <a:cxnLst/>
              <a:rect l="l" t="t" r="r" b="b"/>
              <a:pathLst>
                <a:path w="36703" h="23495">
                  <a:moveTo>
                    <a:pt x="0" y="1524"/>
                  </a:moveTo>
                  <a:cubicBezTo>
                    <a:pt x="17399" y="0"/>
                    <a:pt x="32766" y="2159"/>
                    <a:pt x="36703" y="23495"/>
                  </a:cubicBezTo>
                  <a:cubicBezTo>
                    <a:pt x="20193" y="23495"/>
                    <a:pt x="7366" y="17145"/>
                    <a:pt x="0" y="15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12" name="Group 312"/>
          <p:cNvGrpSpPr/>
          <p:nvPr/>
        </p:nvGrpSpPr>
        <p:grpSpPr>
          <a:xfrm>
            <a:off x="2026620" y="5532840"/>
            <a:ext cx="29700" cy="14580"/>
            <a:chOff x="0" y="0"/>
            <a:chExt cx="39600" cy="19440"/>
          </a:xfrm>
        </p:grpSpPr>
        <p:sp>
          <p:nvSpPr>
            <p:cNvPr id="313" name="Freeform 313"/>
            <p:cNvSpPr/>
            <p:nvPr/>
          </p:nvSpPr>
          <p:spPr>
            <a:xfrm>
              <a:off x="0" y="-1270"/>
              <a:ext cx="39624" cy="20701"/>
            </a:xfrm>
            <a:custGeom>
              <a:avLst/>
              <a:gdLst/>
              <a:ahLst/>
              <a:cxnLst/>
              <a:rect l="l" t="t" r="r" b="b"/>
              <a:pathLst>
                <a:path w="39624" h="20701">
                  <a:moveTo>
                    <a:pt x="0" y="20701"/>
                  </a:moveTo>
                  <a:cubicBezTo>
                    <a:pt x="7620" y="2794"/>
                    <a:pt x="22606" y="0"/>
                    <a:pt x="39624" y="1651"/>
                  </a:cubicBezTo>
                  <a:cubicBezTo>
                    <a:pt x="30861" y="17145"/>
                    <a:pt x="16129" y="20193"/>
                    <a:pt x="0" y="20701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14" name="Group 314"/>
          <p:cNvGrpSpPr/>
          <p:nvPr/>
        </p:nvGrpSpPr>
        <p:grpSpPr>
          <a:xfrm>
            <a:off x="1892700" y="5504760"/>
            <a:ext cx="30780" cy="16740"/>
            <a:chOff x="0" y="0"/>
            <a:chExt cx="41040" cy="22320"/>
          </a:xfrm>
        </p:grpSpPr>
        <p:sp>
          <p:nvSpPr>
            <p:cNvPr id="315" name="Freeform 315"/>
            <p:cNvSpPr/>
            <p:nvPr/>
          </p:nvSpPr>
          <p:spPr>
            <a:xfrm>
              <a:off x="0" y="-1143"/>
              <a:ext cx="41021" cy="24765"/>
            </a:xfrm>
            <a:custGeom>
              <a:avLst/>
              <a:gdLst/>
              <a:ahLst/>
              <a:cxnLst/>
              <a:rect l="l" t="t" r="r" b="b"/>
              <a:pathLst>
                <a:path w="41021" h="24765">
                  <a:moveTo>
                    <a:pt x="0" y="1651"/>
                  </a:moveTo>
                  <a:cubicBezTo>
                    <a:pt x="18415" y="127"/>
                    <a:pt x="36068" y="0"/>
                    <a:pt x="41021" y="23241"/>
                  </a:cubicBezTo>
                  <a:cubicBezTo>
                    <a:pt x="22606" y="24765"/>
                    <a:pt x="10668" y="14478"/>
                    <a:pt x="0" y="1651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16" name="Group 316"/>
          <p:cNvGrpSpPr/>
          <p:nvPr/>
        </p:nvGrpSpPr>
        <p:grpSpPr>
          <a:xfrm>
            <a:off x="2055240" y="5518800"/>
            <a:ext cx="32400" cy="15120"/>
            <a:chOff x="0" y="0"/>
            <a:chExt cx="43200" cy="20160"/>
          </a:xfrm>
        </p:grpSpPr>
        <p:sp>
          <p:nvSpPr>
            <p:cNvPr id="317" name="Freeform 317"/>
            <p:cNvSpPr/>
            <p:nvPr/>
          </p:nvSpPr>
          <p:spPr>
            <a:xfrm>
              <a:off x="0" y="-1270"/>
              <a:ext cx="43180" cy="21590"/>
            </a:xfrm>
            <a:custGeom>
              <a:avLst/>
              <a:gdLst/>
              <a:ahLst/>
              <a:cxnLst/>
              <a:rect l="l" t="t" r="r" b="b"/>
              <a:pathLst>
                <a:path w="43180" h="21590">
                  <a:moveTo>
                    <a:pt x="0" y="21463"/>
                  </a:moveTo>
                  <a:cubicBezTo>
                    <a:pt x="8255" y="1524"/>
                    <a:pt x="25019" y="0"/>
                    <a:pt x="43180" y="1905"/>
                  </a:cubicBezTo>
                  <a:cubicBezTo>
                    <a:pt x="32639" y="16891"/>
                    <a:pt x="17399" y="21590"/>
                    <a:pt x="0" y="21463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18" name="Group 318"/>
          <p:cNvGrpSpPr/>
          <p:nvPr/>
        </p:nvGrpSpPr>
        <p:grpSpPr>
          <a:xfrm>
            <a:off x="1922940" y="5521500"/>
            <a:ext cx="16200" cy="12420"/>
            <a:chOff x="0" y="0"/>
            <a:chExt cx="21600" cy="16560"/>
          </a:xfrm>
        </p:grpSpPr>
        <p:sp>
          <p:nvSpPr>
            <p:cNvPr id="319" name="Freeform 319"/>
            <p:cNvSpPr/>
            <p:nvPr/>
          </p:nvSpPr>
          <p:spPr>
            <a:xfrm>
              <a:off x="0" y="0"/>
              <a:ext cx="21590" cy="16510"/>
            </a:xfrm>
            <a:custGeom>
              <a:avLst/>
              <a:gdLst/>
              <a:ahLst/>
              <a:cxnLst/>
              <a:rect l="l" t="t" r="r" b="b"/>
              <a:pathLst>
                <a:path w="21590" h="16510">
                  <a:moveTo>
                    <a:pt x="0" y="0"/>
                  </a:moveTo>
                  <a:cubicBezTo>
                    <a:pt x="7239" y="5461"/>
                    <a:pt x="14351" y="10922"/>
                    <a:pt x="21590" y="16510"/>
                  </a:cubicBezTo>
                  <a:cubicBezTo>
                    <a:pt x="14351" y="11049"/>
                    <a:pt x="7239" y="5461"/>
                    <a:pt x="0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320" name="Group 320"/>
          <p:cNvGrpSpPr/>
          <p:nvPr/>
        </p:nvGrpSpPr>
        <p:grpSpPr>
          <a:xfrm>
            <a:off x="4365360" y="5147820"/>
            <a:ext cx="1287900" cy="1165860"/>
            <a:chOff x="0" y="0"/>
            <a:chExt cx="1717200" cy="1554480"/>
          </a:xfrm>
        </p:grpSpPr>
        <p:sp>
          <p:nvSpPr>
            <p:cNvPr id="321" name="Freeform 321"/>
            <p:cNvSpPr/>
            <p:nvPr/>
          </p:nvSpPr>
          <p:spPr>
            <a:xfrm>
              <a:off x="-5334" y="-1016"/>
              <a:ext cx="1726311" cy="1555750"/>
            </a:xfrm>
            <a:custGeom>
              <a:avLst/>
              <a:gdLst/>
              <a:ahLst/>
              <a:cxnLst/>
              <a:rect l="l" t="t" r="r" b="b"/>
              <a:pathLst>
                <a:path w="1726311" h="1555750">
                  <a:moveTo>
                    <a:pt x="864616" y="2794"/>
                  </a:moveTo>
                  <a:cubicBezTo>
                    <a:pt x="1124839" y="2794"/>
                    <a:pt x="1385062" y="4699"/>
                    <a:pt x="1645285" y="1397"/>
                  </a:cubicBezTo>
                  <a:cubicBezTo>
                    <a:pt x="1707769" y="635"/>
                    <a:pt x="1726311" y="16002"/>
                    <a:pt x="1721866" y="80645"/>
                  </a:cubicBezTo>
                  <a:cubicBezTo>
                    <a:pt x="1693291" y="511175"/>
                    <a:pt x="1669669" y="941959"/>
                    <a:pt x="1642618" y="1372489"/>
                  </a:cubicBezTo>
                  <a:cubicBezTo>
                    <a:pt x="1631950" y="1541145"/>
                    <a:pt x="1612138" y="1555623"/>
                    <a:pt x="1437386" y="1555369"/>
                  </a:cubicBezTo>
                  <a:cubicBezTo>
                    <a:pt x="1043813" y="1554734"/>
                    <a:pt x="650240" y="1555750"/>
                    <a:pt x="256794" y="1555369"/>
                  </a:cubicBezTo>
                  <a:cubicBezTo>
                    <a:pt x="117094" y="1555369"/>
                    <a:pt x="93091" y="1530604"/>
                    <a:pt x="84963" y="1390396"/>
                  </a:cubicBezTo>
                  <a:cubicBezTo>
                    <a:pt x="59817" y="959739"/>
                    <a:pt x="36830" y="528828"/>
                    <a:pt x="6096" y="98425"/>
                  </a:cubicBezTo>
                  <a:cubicBezTo>
                    <a:pt x="0" y="12192"/>
                    <a:pt x="27686" y="0"/>
                    <a:pt x="103124" y="1143"/>
                  </a:cubicBezTo>
                  <a:cubicBezTo>
                    <a:pt x="356870" y="5080"/>
                    <a:pt x="610870" y="2667"/>
                    <a:pt x="864743" y="2794"/>
                  </a:cubicBezTo>
                  <a:close/>
                  <a:moveTo>
                    <a:pt x="647192" y="1349121"/>
                  </a:moveTo>
                  <a:lnTo>
                    <a:pt x="647192" y="1349629"/>
                  </a:lnTo>
                  <a:cubicBezTo>
                    <a:pt x="716915" y="1349629"/>
                    <a:pt x="787019" y="1353439"/>
                    <a:pt x="856361" y="1348105"/>
                  </a:cubicBezTo>
                  <a:cubicBezTo>
                    <a:pt x="894715" y="1345057"/>
                    <a:pt x="962660" y="1378077"/>
                    <a:pt x="964565" y="1311529"/>
                  </a:cubicBezTo>
                  <a:cubicBezTo>
                    <a:pt x="966470" y="1242568"/>
                    <a:pt x="898017" y="1273810"/>
                    <a:pt x="860933" y="1272921"/>
                  </a:cubicBezTo>
                  <a:cubicBezTo>
                    <a:pt x="724662" y="1268857"/>
                    <a:pt x="588137" y="1266952"/>
                    <a:pt x="451866" y="1272159"/>
                  </a:cubicBezTo>
                  <a:cubicBezTo>
                    <a:pt x="376936" y="1275080"/>
                    <a:pt x="346710" y="1256284"/>
                    <a:pt x="343408" y="1174750"/>
                  </a:cubicBezTo>
                  <a:cubicBezTo>
                    <a:pt x="332105" y="886460"/>
                    <a:pt x="313055" y="598678"/>
                    <a:pt x="296545" y="310769"/>
                  </a:cubicBezTo>
                  <a:cubicBezTo>
                    <a:pt x="295021" y="283337"/>
                    <a:pt x="300609" y="248031"/>
                    <a:pt x="258826" y="246888"/>
                  </a:cubicBezTo>
                  <a:cubicBezTo>
                    <a:pt x="216535" y="245745"/>
                    <a:pt x="218186" y="280035"/>
                    <a:pt x="219710" y="308229"/>
                  </a:cubicBezTo>
                  <a:cubicBezTo>
                    <a:pt x="235966" y="615188"/>
                    <a:pt x="252095" y="922274"/>
                    <a:pt x="269875" y="1229106"/>
                  </a:cubicBezTo>
                  <a:cubicBezTo>
                    <a:pt x="274828" y="1315085"/>
                    <a:pt x="326263" y="1350518"/>
                    <a:pt x="409321" y="1349121"/>
                  </a:cubicBezTo>
                  <a:cubicBezTo>
                    <a:pt x="488569" y="1347978"/>
                    <a:pt x="567817" y="1348994"/>
                    <a:pt x="647065" y="1348994"/>
                  </a:cubicBezTo>
                  <a:close/>
                </a:path>
              </a:pathLst>
            </a:custGeom>
            <a:solidFill>
              <a:srgbClr val="F4BE91"/>
            </a:solidFill>
          </p:spPr>
        </p:sp>
      </p:grpSp>
      <p:grpSp>
        <p:nvGrpSpPr>
          <p:cNvPr id="322" name="Group 322"/>
          <p:cNvGrpSpPr/>
          <p:nvPr/>
        </p:nvGrpSpPr>
        <p:grpSpPr>
          <a:xfrm>
            <a:off x="4186080" y="4746060"/>
            <a:ext cx="1641060" cy="346680"/>
            <a:chOff x="0" y="0"/>
            <a:chExt cx="2188080" cy="462240"/>
          </a:xfrm>
        </p:grpSpPr>
        <p:sp>
          <p:nvSpPr>
            <p:cNvPr id="323" name="Freeform 323"/>
            <p:cNvSpPr/>
            <p:nvPr/>
          </p:nvSpPr>
          <p:spPr>
            <a:xfrm>
              <a:off x="-127" y="-381"/>
              <a:ext cx="2189607" cy="463423"/>
            </a:xfrm>
            <a:custGeom>
              <a:avLst/>
              <a:gdLst/>
              <a:ahLst/>
              <a:cxnLst/>
              <a:rect l="l" t="t" r="r" b="b"/>
              <a:pathLst>
                <a:path w="2189607" h="463423">
                  <a:moveTo>
                    <a:pt x="1094232" y="461518"/>
                  </a:moveTo>
                  <a:cubicBezTo>
                    <a:pt x="814959" y="461518"/>
                    <a:pt x="535559" y="461518"/>
                    <a:pt x="256286" y="461518"/>
                  </a:cubicBezTo>
                  <a:cubicBezTo>
                    <a:pt x="102235" y="461518"/>
                    <a:pt x="0" y="368046"/>
                    <a:pt x="127" y="228727"/>
                  </a:cubicBezTo>
                  <a:cubicBezTo>
                    <a:pt x="254" y="98806"/>
                    <a:pt x="106172" y="1397"/>
                    <a:pt x="253619" y="1143"/>
                  </a:cubicBezTo>
                  <a:cubicBezTo>
                    <a:pt x="815340" y="127"/>
                    <a:pt x="1377061" y="0"/>
                    <a:pt x="1939036" y="1143"/>
                  </a:cubicBezTo>
                  <a:cubicBezTo>
                    <a:pt x="2087626" y="1524"/>
                    <a:pt x="2186813" y="95885"/>
                    <a:pt x="2188210" y="231013"/>
                  </a:cubicBezTo>
                  <a:cubicBezTo>
                    <a:pt x="2189607" y="366903"/>
                    <a:pt x="2092071" y="460756"/>
                    <a:pt x="1941703" y="461645"/>
                  </a:cubicBezTo>
                  <a:cubicBezTo>
                    <a:pt x="1659255" y="463423"/>
                    <a:pt x="1376680" y="462153"/>
                    <a:pt x="1094232" y="462153"/>
                  </a:cubicBezTo>
                  <a:lnTo>
                    <a:pt x="1094232" y="461645"/>
                  </a:lnTo>
                  <a:close/>
                  <a:moveTo>
                    <a:pt x="1060323" y="270891"/>
                  </a:moveTo>
                  <a:cubicBezTo>
                    <a:pt x="1266063" y="270891"/>
                    <a:pt x="1471930" y="271272"/>
                    <a:pt x="1677670" y="270510"/>
                  </a:cubicBezTo>
                  <a:cubicBezTo>
                    <a:pt x="1710055" y="270510"/>
                    <a:pt x="1759204" y="282194"/>
                    <a:pt x="1758950" y="232029"/>
                  </a:cubicBezTo>
                  <a:cubicBezTo>
                    <a:pt x="1758950" y="183388"/>
                    <a:pt x="1710436" y="192532"/>
                    <a:pt x="1677670" y="192532"/>
                  </a:cubicBezTo>
                  <a:cubicBezTo>
                    <a:pt x="1266063" y="191770"/>
                    <a:pt x="854583" y="191516"/>
                    <a:pt x="442976" y="192151"/>
                  </a:cubicBezTo>
                  <a:cubicBezTo>
                    <a:pt x="410845" y="192151"/>
                    <a:pt x="362204" y="181102"/>
                    <a:pt x="362204" y="232029"/>
                  </a:cubicBezTo>
                  <a:cubicBezTo>
                    <a:pt x="362204" y="284099"/>
                    <a:pt x="411353" y="270129"/>
                    <a:pt x="442976" y="270383"/>
                  </a:cubicBezTo>
                  <a:cubicBezTo>
                    <a:pt x="648716" y="271526"/>
                    <a:pt x="854583" y="270891"/>
                    <a:pt x="1060323" y="271145"/>
                  </a:cubicBezTo>
                  <a:close/>
                </a:path>
              </a:pathLst>
            </a:custGeom>
            <a:solidFill>
              <a:srgbClr val="EC9439"/>
            </a:solidFill>
          </p:spPr>
        </p:sp>
      </p:grpSp>
      <p:grpSp>
        <p:nvGrpSpPr>
          <p:cNvPr id="324" name="Group 324"/>
          <p:cNvGrpSpPr/>
          <p:nvPr/>
        </p:nvGrpSpPr>
        <p:grpSpPr>
          <a:xfrm>
            <a:off x="4438800" y="4234680"/>
            <a:ext cx="1191780" cy="454680"/>
            <a:chOff x="0" y="0"/>
            <a:chExt cx="1589040" cy="606240"/>
          </a:xfrm>
        </p:grpSpPr>
        <p:sp>
          <p:nvSpPr>
            <p:cNvPr id="325" name="Freeform 325"/>
            <p:cNvSpPr/>
            <p:nvPr/>
          </p:nvSpPr>
          <p:spPr>
            <a:xfrm>
              <a:off x="0" y="-7239"/>
              <a:ext cx="1590421" cy="626999"/>
            </a:xfrm>
            <a:custGeom>
              <a:avLst/>
              <a:gdLst/>
              <a:ahLst/>
              <a:cxnLst/>
              <a:rect l="l" t="t" r="r" b="b"/>
              <a:pathLst>
                <a:path w="1590421" h="626999">
                  <a:moveTo>
                    <a:pt x="127" y="612140"/>
                  </a:moveTo>
                  <a:cubicBezTo>
                    <a:pt x="11430" y="567182"/>
                    <a:pt x="31369" y="555625"/>
                    <a:pt x="53467" y="554101"/>
                  </a:cubicBezTo>
                  <a:cubicBezTo>
                    <a:pt x="112141" y="549783"/>
                    <a:pt x="139700" y="531241"/>
                    <a:pt x="142621" y="461899"/>
                  </a:cubicBezTo>
                  <a:cubicBezTo>
                    <a:pt x="145542" y="392049"/>
                    <a:pt x="207010" y="371221"/>
                    <a:pt x="270510" y="393319"/>
                  </a:cubicBezTo>
                  <a:cubicBezTo>
                    <a:pt x="317881" y="409829"/>
                    <a:pt x="345567" y="403225"/>
                    <a:pt x="371475" y="358140"/>
                  </a:cubicBezTo>
                  <a:cubicBezTo>
                    <a:pt x="400050" y="308864"/>
                    <a:pt x="452247" y="299339"/>
                    <a:pt x="505206" y="306959"/>
                  </a:cubicBezTo>
                  <a:cubicBezTo>
                    <a:pt x="559943" y="314960"/>
                    <a:pt x="576834" y="295148"/>
                    <a:pt x="577469" y="239776"/>
                  </a:cubicBezTo>
                  <a:cubicBezTo>
                    <a:pt x="578485" y="102997"/>
                    <a:pt x="668909" y="17272"/>
                    <a:pt x="812673" y="7747"/>
                  </a:cubicBezTo>
                  <a:cubicBezTo>
                    <a:pt x="930402" y="0"/>
                    <a:pt x="1049147" y="81661"/>
                    <a:pt x="1062228" y="195707"/>
                  </a:cubicBezTo>
                  <a:cubicBezTo>
                    <a:pt x="1070737" y="269240"/>
                    <a:pt x="1094994" y="275717"/>
                    <a:pt x="1159002" y="262509"/>
                  </a:cubicBezTo>
                  <a:cubicBezTo>
                    <a:pt x="1277874" y="237998"/>
                    <a:pt x="1349629" y="305308"/>
                    <a:pt x="1336421" y="424434"/>
                  </a:cubicBezTo>
                  <a:cubicBezTo>
                    <a:pt x="1327912" y="499618"/>
                    <a:pt x="1350899" y="513715"/>
                    <a:pt x="1413510" y="475107"/>
                  </a:cubicBezTo>
                  <a:cubicBezTo>
                    <a:pt x="1444752" y="455930"/>
                    <a:pt x="1479804" y="452247"/>
                    <a:pt x="1514475" y="459740"/>
                  </a:cubicBezTo>
                  <a:cubicBezTo>
                    <a:pt x="1570482" y="471551"/>
                    <a:pt x="1590421" y="511937"/>
                    <a:pt x="1588897" y="565277"/>
                  </a:cubicBezTo>
                  <a:cubicBezTo>
                    <a:pt x="1587246" y="626999"/>
                    <a:pt x="1539748" y="611759"/>
                    <a:pt x="1504950" y="611886"/>
                  </a:cubicBezTo>
                  <a:cubicBezTo>
                    <a:pt x="1355979" y="613029"/>
                    <a:pt x="1207135" y="611886"/>
                    <a:pt x="1058291" y="611886"/>
                  </a:cubicBezTo>
                  <a:cubicBezTo>
                    <a:pt x="750951" y="611886"/>
                    <a:pt x="443484" y="612013"/>
                    <a:pt x="136271" y="612267"/>
                  </a:cubicBezTo>
                  <a:cubicBezTo>
                    <a:pt x="93218" y="612267"/>
                    <a:pt x="50292" y="612267"/>
                    <a:pt x="0" y="612267"/>
                  </a:cubicBezTo>
                  <a:close/>
                  <a:moveTo>
                    <a:pt x="833755" y="119507"/>
                  </a:moveTo>
                  <a:cubicBezTo>
                    <a:pt x="789813" y="124460"/>
                    <a:pt x="762889" y="147701"/>
                    <a:pt x="762000" y="192024"/>
                  </a:cubicBezTo>
                  <a:cubicBezTo>
                    <a:pt x="761111" y="236220"/>
                    <a:pt x="786257" y="265938"/>
                    <a:pt x="829818" y="266700"/>
                  </a:cubicBezTo>
                  <a:cubicBezTo>
                    <a:pt x="871728" y="267462"/>
                    <a:pt x="902589" y="243713"/>
                    <a:pt x="902081" y="197231"/>
                  </a:cubicBezTo>
                  <a:cubicBezTo>
                    <a:pt x="901700" y="153670"/>
                    <a:pt x="875538" y="128905"/>
                    <a:pt x="833882" y="119507"/>
                  </a:cubicBezTo>
                  <a:close/>
                  <a:moveTo>
                    <a:pt x="1117981" y="394208"/>
                  </a:moveTo>
                  <a:cubicBezTo>
                    <a:pt x="1079500" y="397637"/>
                    <a:pt x="1050925" y="413385"/>
                    <a:pt x="1046734" y="455676"/>
                  </a:cubicBezTo>
                  <a:cubicBezTo>
                    <a:pt x="1042543" y="497332"/>
                    <a:pt x="1064387" y="525399"/>
                    <a:pt x="1103884" y="528955"/>
                  </a:cubicBezTo>
                  <a:cubicBezTo>
                    <a:pt x="1146683" y="533146"/>
                    <a:pt x="1178433" y="509143"/>
                    <a:pt x="1181481" y="464058"/>
                  </a:cubicBezTo>
                  <a:cubicBezTo>
                    <a:pt x="1184275" y="422783"/>
                    <a:pt x="1157478" y="401447"/>
                    <a:pt x="1118235" y="394208"/>
                  </a:cubicBezTo>
                  <a:close/>
                  <a:moveTo>
                    <a:pt x="428244" y="465836"/>
                  </a:moveTo>
                  <a:cubicBezTo>
                    <a:pt x="435991" y="496443"/>
                    <a:pt x="452755" y="518414"/>
                    <a:pt x="486791" y="514731"/>
                  </a:cubicBezTo>
                  <a:cubicBezTo>
                    <a:pt x="514604" y="511683"/>
                    <a:pt x="533654" y="492506"/>
                    <a:pt x="533400" y="464693"/>
                  </a:cubicBezTo>
                  <a:cubicBezTo>
                    <a:pt x="533400" y="433070"/>
                    <a:pt x="512191" y="410083"/>
                    <a:pt x="480822" y="410591"/>
                  </a:cubicBezTo>
                  <a:cubicBezTo>
                    <a:pt x="450215" y="411353"/>
                    <a:pt x="430657" y="433070"/>
                    <a:pt x="428117" y="465582"/>
                  </a:cubicBezTo>
                  <a:close/>
                  <a:moveTo>
                    <a:pt x="776478" y="408051"/>
                  </a:moveTo>
                  <a:cubicBezTo>
                    <a:pt x="749427" y="417957"/>
                    <a:pt x="727202" y="435864"/>
                    <a:pt x="730631" y="467868"/>
                  </a:cubicBezTo>
                  <a:cubicBezTo>
                    <a:pt x="733298" y="493776"/>
                    <a:pt x="750824" y="515239"/>
                    <a:pt x="780161" y="513715"/>
                  </a:cubicBezTo>
                  <a:cubicBezTo>
                    <a:pt x="811530" y="512191"/>
                    <a:pt x="833882" y="492760"/>
                    <a:pt x="832866" y="460629"/>
                  </a:cubicBezTo>
                  <a:cubicBezTo>
                    <a:pt x="831977" y="429260"/>
                    <a:pt x="811149" y="410972"/>
                    <a:pt x="776478" y="408051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326" name="Group 326"/>
          <p:cNvGrpSpPr/>
          <p:nvPr/>
        </p:nvGrpSpPr>
        <p:grpSpPr>
          <a:xfrm>
            <a:off x="5261220" y="2674620"/>
            <a:ext cx="286200" cy="118260"/>
            <a:chOff x="0" y="0"/>
            <a:chExt cx="381600" cy="157680"/>
          </a:xfrm>
        </p:grpSpPr>
        <p:sp>
          <p:nvSpPr>
            <p:cNvPr id="327" name="Freeform 327"/>
            <p:cNvSpPr/>
            <p:nvPr/>
          </p:nvSpPr>
          <p:spPr>
            <a:xfrm>
              <a:off x="-20066" y="-25908"/>
              <a:ext cx="431800" cy="183642"/>
            </a:xfrm>
            <a:custGeom>
              <a:avLst/>
              <a:gdLst/>
              <a:ahLst/>
              <a:cxnLst/>
              <a:rect l="l" t="t" r="r" b="b"/>
              <a:pathLst>
                <a:path w="431800" h="183642">
                  <a:moveTo>
                    <a:pt x="26289" y="144272"/>
                  </a:moveTo>
                  <a:cubicBezTo>
                    <a:pt x="0" y="48514"/>
                    <a:pt x="60325" y="30607"/>
                    <a:pt x="133858" y="27051"/>
                  </a:cubicBezTo>
                  <a:cubicBezTo>
                    <a:pt x="171450" y="25146"/>
                    <a:pt x="209169" y="26162"/>
                    <a:pt x="246888" y="26670"/>
                  </a:cubicBezTo>
                  <a:cubicBezTo>
                    <a:pt x="409448" y="29083"/>
                    <a:pt x="431800" y="0"/>
                    <a:pt x="370205" y="183642"/>
                  </a:cubicBezTo>
                  <a:cubicBezTo>
                    <a:pt x="358394" y="178943"/>
                    <a:pt x="346329" y="174117"/>
                    <a:pt x="334518" y="169545"/>
                  </a:cubicBezTo>
                  <a:cubicBezTo>
                    <a:pt x="309118" y="128397"/>
                    <a:pt x="283845" y="128651"/>
                    <a:pt x="258826" y="169672"/>
                  </a:cubicBezTo>
                  <a:cubicBezTo>
                    <a:pt x="239776" y="169672"/>
                    <a:pt x="220726" y="170053"/>
                    <a:pt x="201676" y="170180"/>
                  </a:cubicBezTo>
                  <a:cubicBezTo>
                    <a:pt x="156718" y="80264"/>
                    <a:pt x="85471" y="155448"/>
                    <a:pt x="28067" y="142875"/>
                  </a:cubicBezTo>
                  <a:lnTo>
                    <a:pt x="26162" y="144145"/>
                  </a:lnTo>
                  <a:close/>
                </a:path>
              </a:pathLst>
            </a:custGeom>
            <a:solidFill>
              <a:srgbClr val="9C6443"/>
            </a:solidFill>
          </p:spPr>
        </p:sp>
      </p:grpSp>
      <p:grpSp>
        <p:nvGrpSpPr>
          <p:cNvPr id="328" name="Group 328"/>
          <p:cNvGrpSpPr/>
          <p:nvPr/>
        </p:nvGrpSpPr>
        <p:grpSpPr>
          <a:xfrm>
            <a:off x="4991220" y="2081160"/>
            <a:ext cx="220860" cy="167940"/>
            <a:chOff x="0" y="0"/>
            <a:chExt cx="294480" cy="223920"/>
          </a:xfrm>
        </p:grpSpPr>
        <p:sp>
          <p:nvSpPr>
            <p:cNvPr id="329" name="Freeform 329"/>
            <p:cNvSpPr/>
            <p:nvPr/>
          </p:nvSpPr>
          <p:spPr>
            <a:xfrm>
              <a:off x="0" y="-6985"/>
              <a:ext cx="308864" cy="249301"/>
            </a:xfrm>
            <a:custGeom>
              <a:avLst/>
              <a:gdLst/>
              <a:ahLst/>
              <a:cxnLst/>
              <a:rect l="l" t="t" r="r" b="b"/>
              <a:pathLst>
                <a:path w="308864" h="249301">
                  <a:moveTo>
                    <a:pt x="33147" y="221234"/>
                  </a:moveTo>
                  <a:cubicBezTo>
                    <a:pt x="61849" y="185293"/>
                    <a:pt x="97536" y="180467"/>
                    <a:pt x="128143" y="166751"/>
                  </a:cubicBezTo>
                  <a:cubicBezTo>
                    <a:pt x="151384" y="156337"/>
                    <a:pt x="179197" y="143002"/>
                    <a:pt x="168910" y="113284"/>
                  </a:cubicBezTo>
                  <a:cubicBezTo>
                    <a:pt x="155956" y="75946"/>
                    <a:pt x="122809" y="88011"/>
                    <a:pt x="96393" y="97917"/>
                  </a:cubicBezTo>
                  <a:cubicBezTo>
                    <a:pt x="64135" y="109855"/>
                    <a:pt x="33274" y="124841"/>
                    <a:pt x="0" y="139319"/>
                  </a:cubicBezTo>
                  <a:cubicBezTo>
                    <a:pt x="7366" y="50292"/>
                    <a:pt x="72517" y="762"/>
                    <a:pt x="176530" y="7620"/>
                  </a:cubicBezTo>
                  <a:cubicBezTo>
                    <a:pt x="215773" y="10287"/>
                    <a:pt x="274066" y="0"/>
                    <a:pt x="289814" y="33147"/>
                  </a:cubicBezTo>
                  <a:cubicBezTo>
                    <a:pt x="308864" y="73152"/>
                    <a:pt x="264922" y="113284"/>
                    <a:pt x="239141" y="147955"/>
                  </a:cubicBezTo>
                  <a:cubicBezTo>
                    <a:pt x="189992" y="213995"/>
                    <a:pt x="127127" y="249301"/>
                    <a:pt x="33274" y="221234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330" name="Group 330"/>
          <p:cNvGrpSpPr/>
          <p:nvPr/>
        </p:nvGrpSpPr>
        <p:grpSpPr>
          <a:xfrm>
            <a:off x="4673160" y="2075220"/>
            <a:ext cx="225720" cy="161460"/>
            <a:chOff x="0" y="0"/>
            <a:chExt cx="300960" cy="215280"/>
          </a:xfrm>
        </p:grpSpPr>
        <p:sp>
          <p:nvSpPr>
            <p:cNvPr id="331" name="Freeform 331"/>
            <p:cNvSpPr/>
            <p:nvPr/>
          </p:nvSpPr>
          <p:spPr>
            <a:xfrm>
              <a:off x="-6223" y="-39370"/>
              <a:ext cx="307213" cy="278130"/>
            </a:xfrm>
            <a:custGeom>
              <a:avLst/>
              <a:gdLst/>
              <a:ahLst/>
              <a:cxnLst/>
              <a:rect l="l" t="t" r="r" b="b"/>
              <a:pathLst>
                <a:path w="307213" h="278130">
                  <a:moveTo>
                    <a:pt x="264541" y="246380"/>
                  </a:moveTo>
                  <a:cubicBezTo>
                    <a:pt x="145415" y="278130"/>
                    <a:pt x="47879" y="215773"/>
                    <a:pt x="12319" y="106680"/>
                  </a:cubicBezTo>
                  <a:cubicBezTo>
                    <a:pt x="7620" y="91821"/>
                    <a:pt x="0" y="78232"/>
                    <a:pt x="15621" y="64516"/>
                  </a:cubicBezTo>
                  <a:cubicBezTo>
                    <a:pt x="88773" y="0"/>
                    <a:pt x="280416" y="68326"/>
                    <a:pt x="307213" y="171196"/>
                  </a:cubicBezTo>
                  <a:cubicBezTo>
                    <a:pt x="267208" y="171577"/>
                    <a:pt x="235839" y="148717"/>
                    <a:pt x="201549" y="135509"/>
                  </a:cubicBezTo>
                  <a:cubicBezTo>
                    <a:pt x="178943" y="126873"/>
                    <a:pt x="154940" y="123444"/>
                    <a:pt x="142113" y="145796"/>
                  </a:cubicBezTo>
                  <a:cubicBezTo>
                    <a:pt x="124841" y="176276"/>
                    <a:pt x="150622" y="192151"/>
                    <a:pt x="173101" y="204216"/>
                  </a:cubicBezTo>
                  <a:cubicBezTo>
                    <a:pt x="202819" y="219837"/>
                    <a:pt x="233807" y="232664"/>
                    <a:pt x="264414" y="246634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332" name="Group 332"/>
          <p:cNvGrpSpPr/>
          <p:nvPr/>
        </p:nvGrpSpPr>
        <p:grpSpPr>
          <a:xfrm>
            <a:off x="4872960" y="1704780"/>
            <a:ext cx="140940" cy="249480"/>
            <a:chOff x="0" y="0"/>
            <a:chExt cx="187920" cy="332640"/>
          </a:xfrm>
        </p:grpSpPr>
        <p:sp>
          <p:nvSpPr>
            <p:cNvPr id="333" name="Freeform 333"/>
            <p:cNvSpPr/>
            <p:nvPr/>
          </p:nvSpPr>
          <p:spPr>
            <a:xfrm>
              <a:off x="-33401" y="-3429"/>
              <a:ext cx="250444" cy="336042"/>
            </a:xfrm>
            <a:custGeom>
              <a:avLst/>
              <a:gdLst/>
              <a:ahLst/>
              <a:cxnLst/>
              <a:rect l="l" t="t" r="r" b="b"/>
              <a:pathLst>
                <a:path w="250444" h="336042">
                  <a:moveTo>
                    <a:pt x="88646" y="321437"/>
                  </a:moveTo>
                  <a:cubicBezTo>
                    <a:pt x="0" y="244856"/>
                    <a:pt x="24511" y="38481"/>
                    <a:pt x="116459" y="5207"/>
                  </a:cubicBezTo>
                  <a:cubicBezTo>
                    <a:pt x="130937" y="0"/>
                    <a:pt x="138176" y="7112"/>
                    <a:pt x="148463" y="15240"/>
                  </a:cubicBezTo>
                  <a:cubicBezTo>
                    <a:pt x="234442" y="83820"/>
                    <a:pt x="250444" y="234315"/>
                    <a:pt x="163195" y="336042"/>
                  </a:cubicBezTo>
                  <a:cubicBezTo>
                    <a:pt x="163195" y="264033"/>
                    <a:pt x="163576" y="210312"/>
                    <a:pt x="163195" y="156464"/>
                  </a:cubicBezTo>
                  <a:cubicBezTo>
                    <a:pt x="162941" y="130302"/>
                    <a:pt x="160147" y="101219"/>
                    <a:pt x="126746" y="101219"/>
                  </a:cubicBezTo>
                  <a:cubicBezTo>
                    <a:pt x="93599" y="101219"/>
                    <a:pt x="89408" y="129921"/>
                    <a:pt x="89027" y="156210"/>
                  </a:cubicBezTo>
                  <a:cubicBezTo>
                    <a:pt x="88265" y="208788"/>
                    <a:pt x="88900" y="261366"/>
                    <a:pt x="88900" y="321310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334" name="Group 334"/>
          <p:cNvGrpSpPr/>
          <p:nvPr/>
        </p:nvGrpSpPr>
        <p:grpSpPr>
          <a:xfrm>
            <a:off x="5267700" y="2749140"/>
            <a:ext cx="130140" cy="39960"/>
            <a:chOff x="0" y="0"/>
            <a:chExt cx="173520" cy="53280"/>
          </a:xfrm>
        </p:grpSpPr>
        <p:sp>
          <p:nvSpPr>
            <p:cNvPr id="335" name="Freeform 335"/>
            <p:cNvSpPr/>
            <p:nvPr/>
          </p:nvSpPr>
          <p:spPr>
            <a:xfrm>
              <a:off x="0" y="-45085"/>
              <a:ext cx="173482" cy="121793"/>
            </a:xfrm>
            <a:custGeom>
              <a:avLst/>
              <a:gdLst/>
              <a:ahLst/>
              <a:cxnLst/>
              <a:rect l="l" t="t" r="r" b="b"/>
              <a:pathLst>
                <a:path w="173482" h="121793">
                  <a:moveTo>
                    <a:pt x="0" y="62611"/>
                  </a:moveTo>
                  <a:cubicBezTo>
                    <a:pt x="57277" y="75184"/>
                    <a:pt x="128397" y="0"/>
                    <a:pt x="173482" y="90043"/>
                  </a:cubicBezTo>
                  <a:cubicBezTo>
                    <a:pt x="114300" y="89535"/>
                    <a:pt x="50038" y="121793"/>
                    <a:pt x="0" y="62611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36" name="Group 336"/>
          <p:cNvGrpSpPr/>
          <p:nvPr/>
        </p:nvGrpSpPr>
        <p:grpSpPr>
          <a:xfrm>
            <a:off x="5440500" y="2759400"/>
            <a:ext cx="56700" cy="27540"/>
            <a:chOff x="0" y="0"/>
            <a:chExt cx="75600" cy="36720"/>
          </a:xfrm>
        </p:grpSpPr>
        <p:sp>
          <p:nvSpPr>
            <p:cNvPr id="337" name="Freeform 337"/>
            <p:cNvSpPr/>
            <p:nvPr/>
          </p:nvSpPr>
          <p:spPr>
            <a:xfrm>
              <a:off x="0" y="-10287"/>
              <a:ext cx="75565" cy="48895"/>
            </a:xfrm>
            <a:custGeom>
              <a:avLst/>
              <a:gdLst/>
              <a:ahLst/>
              <a:cxnLst/>
              <a:rect l="l" t="t" r="r" b="b"/>
              <a:pathLst>
                <a:path w="75565" h="48895">
                  <a:moveTo>
                    <a:pt x="0" y="41275"/>
                  </a:moveTo>
                  <a:cubicBezTo>
                    <a:pt x="25146" y="0"/>
                    <a:pt x="50292" y="0"/>
                    <a:pt x="75565" y="41148"/>
                  </a:cubicBezTo>
                  <a:cubicBezTo>
                    <a:pt x="50419" y="48895"/>
                    <a:pt x="25146" y="48895"/>
                    <a:pt x="0" y="41275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38" name="Group 338"/>
          <p:cNvGrpSpPr/>
          <p:nvPr/>
        </p:nvGrpSpPr>
        <p:grpSpPr>
          <a:xfrm>
            <a:off x="5292000" y="3004020"/>
            <a:ext cx="54540" cy="30240"/>
            <a:chOff x="0" y="0"/>
            <a:chExt cx="72720" cy="40320"/>
          </a:xfrm>
        </p:grpSpPr>
        <p:sp>
          <p:nvSpPr>
            <p:cNvPr id="339" name="Freeform 339"/>
            <p:cNvSpPr/>
            <p:nvPr/>
          </p:nvSpPr>
          <p:spPr>
            <a:xfrm>
              <a:off x="0" y="-21971"/>
              <a:ext cx="81407" cy="65151"/>
            </a:xfrm>
            <a:custGeom>
              <a:avLst/>
              <a:gdLst/>
              <a:ahLst/>
              <a:cxnLst/>
              <a:rect l="l" t="t" r="r" b="b"/>
              <a:pathLst>
                <a:path w="81407" h="65151">
                  <a:moveTo>
                    <a:pt x="127" y="43561"/>
                  </a:moveTo>
                  <a:cubicBezTo>
                    <a:pt x="24765" y="39751"/>
                    <a:pt x="55880" y="0"/>
                    <a:pt x="71120" y="38862"/>
                  </a:cubicBezTo>
                  <a:cubicBezTo>
                    <a:pt x="81407" y="65151"/>
                    <a:pt x="39370" y="54991"/>
                    <a:pt x="21082" y="62230"/>
                  </a:cubicBezTo>
                  <a:cubicBezTo>
                    <a:pt x="14097" y="56007"/>
                    <a:pt x="6985" y="49784"/>
                    <a:pt x="0" y="43561"/>
                  </a:cubicBezTo>
                  <a:close/>
                </a:path>
              </a:pathLst>
            </a:custGeom>
            <a:solidFill>
              <a:srgbClr val="9C6443"/>
            </a:solidFill>
          </p:spPr>
        </p:sp>
      </p:grpSp>
      <p:grpSp>
        <p:nvGrpSpPr>
          <p:cNvPr id="340" name="Group 340"/>
          <p:cNvGrpSpPr/>
          <p:nvPr/>
        </p:nvGrpSpPr>
        <p:grpSpPr>
          <a:xfrm>
            <a:off x="4994460" y="2555820"/>
            <a:ext cx="32940" cy="24840"/>
            <a:chOff x="0" y="0"/>
            <a:chExt cx="43920" cy="33120"/>
          </a:xfrm>
        </p:grpSpPr>
        <p:sp>
          <p:nvSpPr>
            <p:cNvPr id="341" name="Freeform 341"/>
            <p:cNvSpPr/>
            <p:nvPr/>
          </p:nvSpPr>
          <p:spPr>
            <a:xfrm>
              <a:off x="0" y="0"/>
              <a:ext cx="43942" cy="33147"/>
            </a:xfrm>
            <a:custGeom>
              <a:avLst/>
              <a:gdLst/>
              <a:ahLst/>
              <a:cxnLst/>
              <a:rect l="l" t="t" r="r" b="b"/>
              <a:pathLst>
                <a:path w="43942" h="33147">
                  <a:moveTo>
                    <a:pt x="10160" y="254"/>
                  </a:moveTo>
                  <a:cubicBezTo>
                    <a:pt x="21463" y="7874"/>
                    <a:pt x="32639" y="15748"/>
                    <a:pt x="43942" y="23368"/>
                  </a:cubicBezTo>
                  <a:cubicBezTo>
                    <a:pt x="41275" y="26416"/>
                    <a:pt x="38735" y="29718"/>
                    <a:pt x="36449" y="33147"/>
                  </a:cubicBezTo>
                  <a:cubicBezTo>
                    <a:pt x="24384" y="25400"/>
                    <a:pt x="12319" y="17653"/>
                    <a:pt x="0" y="9779"/>
                  </a:cubicBezTo>
                  <a:cubicBezTo>
                    <a:pt x="3302" y="6477"/>
                    <a:pt x="6731" y="3302"/>
                    <a:pt x="10033" y="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42" name="Group 342"/>
          <p:cNvGrpSpPr/>
          <p:nvPr/>
        </p:nvGrpSpPr>
        <p:grpSpPr>
          <a:xfrm>
            <a:off x="4976640" y="2540160"/>
            <a:ext cx="8100" cy="8100"/>
            <a:chOff x="0" y="0"/>
            <a:chExt cx="10800" cy="10800"/>
          </a:xfrm>
        </p:grpSpPr>
        <p:sp>
          <p:nvSpPr>
            <p:cNvPr id="343" name="Freeform 343"/>
            <p:cNvSpPr/>
            <p:nvPr/>
          </p:nvSpPr>
          <p:spPr>
            <a:xfrm>
              <a:off x="0" y="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6604" y="10795"/>
                  </a:moveTo>
                  <a:cubicBezTo>
                    <a:pt x="4445" y="7239"/>
                    <a:pt x="2159" y="3683"/>
                    <a:pt x="0" y="0"/>
                  </a:cubicBezTo>
                  <a:cubicBezTo>
                    <a:pt x="3683" y="2286"/>
                    <a:pt x="7112" y="4445"/>
                    <a:pt x="10795" y="6731"/>
                  </a:cubicBezTo>
                  <a:cubicBezTo>
                    <a:pt x="10795" y="6731"/>
                    <a:pt x="6604" y="10795"/>
                    <a:pt x="6604" y="10795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44" name="Group 344"/>
          <p:cNvGrpSpPr/>
          <p:nvPr/>
        </p:nvGrpSpPr>
        <p:grpSpPr>
          <a:xfrm>
            <a:off x="4981500" y="2545560"/>
            <a:ext cx="21060" cy="18360"/>
            <a:chOff x="0" y="0"/>
            <a:chExt cx="28080" cy="24480"/>
          </a:xfrm>
        </p:grpSpPr>
        <p:sp>
          <p:nvSpPr>
            <p:cNvPr id="345" name="Freeform 345"/>
            <p:cNvSpPr/>
            <p:nvPr/>
          </p:nvSpPr>
          <p:spPr>
            <a:xfrm>
              <a:off x="0" y="0"/>
              <a:ext cx="28067" cy="24511"/>
            </a:xfrm>
            <a:custGeom>
              <a:avLst/>
              <a:gdLst/>
              <a:ahLst/>
              <a:cxnLst/>
              <a:rect l="l" t="t" r="r" b="b"/>
              <a:pathLst>
                <a:path w="28067" h="24511">
                  <a:moveTo>
                    <a:pt x="17907" y="24511"/>
                  </a:moveTo>
                  <a:cubicBezTo>
                    <a:pt x="11938" y="17780"/>
                    <a:pt x="5969" y="10795"/>
                    <a:pt x="0" y="4064"/>
                  </a:cubicBezTo>
                  <a:cubicBezTo>
                    <a:pt x="0" y="4064"/>
                    <a:pt x="4191" y="0"/>
                    <a:pt x="4191" y="0"/>
                  </a:cubicBezTo>
                  <a:cubicBezTo>
                    <a:pt x="12065" y="4826"/>
                    <a:pt x="20066" y="9779"/>
                    <a:pt x="28067" y="14605"/>
                  </a:cubicBezTo>
                  <a:cubicBezTo>
                    <a:pt x="24765" y="17907"/>
                    <a:pt x="21336" y="21209"/>
                    <a:pt x="18034" y="24384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46" name="Group 346"/>
          <p:cNvGrpSpPr/>
          <p:nvPr/>
        </p:nvGrpSpPr>
        <p:grpSpPr>
          <a:xfrm>
            <a:off x="1608120" y="8166960"/>
            <a:ext cx="1508220" cy="1032480"/>
            <a:chOff x="0" y="0"/>
            <a:chExt cx="2010960" cy="1376640"/>
          </a:xfrm>
        </p:grpSpPr>
        <p:sp>
          <p:nvSpPr>
            <p:cNvPr id="347" name="Freeform 347"/>
            <p:cNvSpPr/>
            <p:nvPr/>
          </p:nvSpPr>
          <p:spPr>
            <a:xfrm>
              <a:off x="-4318" y="-28321"/>
              <a:ext cx="2017268" cy="1508379"/>
            </a:xfrm>
            <a:custGeom>
              <a:avLst/>
              <a:gdLst/>
              <a:ahLst/>
              <a:cxnLst/>
              <a:rect l="l" t="t" r="r" b="b"/>
              <a:pathLst>
                <a:path w="2017268" h="1508379">
                  <a:moveTo>
                    <a:pt x="369570" y="221107"/>
                  </a:moveTo>
                  <a:cubicBezTo>
                    <a:pt x="537464" y="232664"/>
                    <a:pt x="664337" y="193421"/>
                    <a:pt x="775208" y="114808"/>
                  </a:cubicBezTo>
                  <a:cubicBezTo>
                    <a:pt x="930656" y="4445"/>
                    <a:pt x="1083437" y="0"/>
                    <a:pt x="1243711" y="99695"/>
                  </a:cubicBezTo>
                  <a:cubicBezTo>
                    <a:pt x="1363599" y="174244"/>
                    <a:pt x="1496187" y="192659"/>
                    <a:pt x="1635633" y="190754"/>
                  </a:cubicBezTo>
                  <a:cubicBezTo>
                    <a:pt x="1755267" y="188976"/>
                    <a:pt x="1867916" y="216535"/>
                    <a:pt x="1955927" y="308737"/>
                  </a:cubicBezTo>
                  <a:cubicBezTo>
                    <a:pt x="1997837" y="352552"/>
                    <a:pt x="2017268" y="399415"/>
                    <a:pt x="2015236" y="461899"/>
                  </a:cubicBezTo>
                  <a:cubicBezTo>
                    <a:pt x="1999615" y="895350"/>
                    <a:pt x="1660652" y="1287526"/>
                    <a:pt x="1215390" y="1383157"/>
                  </a:cubicBezTo>
                  <a:cubicBezTo>
                    <a:pt x="632460" y="1508379"/>
                    <a:pt x="47371" y="1078992"/>
                    <a:pt x="5080" y="498094"/>
                  </a:cubicBezTo>
                  <a:cubicBezTo>
                    <a:pt x="0" y="426847"/>
                    <a:pt x="19558" y="377698"/>
                    <a:pt x="75946" y="334772"/>
                  </a:cubicBezTo>
                  <a:cubicBezTo>
                    <a:pt x="172212" y="261620"/>
                    <a:pt x="272415" y="206121"/>
                    <a:pt x="369697" y="221234"/>
                  </a:cubicBezTo>
                  <a:close/>
                  <a:moveTo>
                    <a:pt x="327533" y="708025"/>
                  </a:moveTo>
                  <a:cubicBezTo>
                    <a:pt x="415925" y="706882"/>
                    <a:pt x="458978" y="660908"/>
                    <a:pt x="458978" y="589661"/>
                  </a:cubicBezTo>
                  <a:cubicBezTo>
                    <a:pt x="458978" y="518922"/>
                    <a:pt x="415671" y="467741"/>
                    <a:pt x="339725" y="469011"/>
                  </a:cubicBezTo>
                  <a:cubicBezTo>
                    <a:pt x="267081" y="470154"/>
                    <a:pt x="220091" y="510540"/>
                    <a:pt x="220091" y="587883"/>
                  </a:cubicBezTo>
                  <a:cubicBezTo>
                    <a:pt x="220091" y="664083"/>
                    <a:pt x="263525" y="702564"/>
                    <a:pt x="327533" y="707898"/>
                  </a:cubicBezTo>
                  <a:close/>
                  <a:moveTo>
                    <a:pt x="818388" y="1010031"/>
                  </a:moveTo>
                  <a:cubicBezTo>
                    <a:pt x="819150" y="939165"/>
                    <a:pt x="761365" y="875284"/>
                    <a:pt x="694944" y="881634"/>
                  </a:cubicBezTo>
                  <a:cubicBezTo>
                    <a:pt x="622300" y="888746"/>
                    <a:pt x="578866" y="932180"/>
                    <a:pt x="580644" y="1007364"/>
                  </a:cubicBezTo>
                  <a:cubicBezTo>
                    <a:pt x="582422" y="1077087"/>
                    <a:pt x="621665" y="1118616"/>
                    <a:pt x="692277" y="1123823"/>
                  </a:cubicBezTo>
                  <a:cubicBezTo>
                    <a:pt x="757428" y="1128649"/>
                    <a:pt x="817626" y="1072515"/>
                    <a:pt x="818388" y="1010031"/>
                  </a:cubicBezTo>
                  <a:close/>
                  <a:moveTo>
                    <a:pt x="1360043" y="893953"/>
                  </a:moveTo>
                  <a:cubicBezTo>
                    <a:pt x="1295019" y="901065"/>
                    <a:pt x="1256030" y="936244"/>
                    <a:pt x="1251585" y="1002411"/>
                  </a:cubicBezTo>
                  <a:cubicBezTo>
                    <a:pt x="1247394" y="1063371"/>
                    <a:pt x="1305941" y="1121283"/>
                    <a:pt x="1366266" y="1114298"/>
                  </a:cubicBezTo>
                  <a:cubicBezTo>
                    <a:pt x="1430528" y="1106678"/>
                    <a:pt x="1472565" y="1067816"/>
                    <a:pt x="1470152" y="1001268"/>
                  </a:cubicBezTo>
                  <a:cubicBezTo>
                    <a:pt x="1467612" y="936244"/>
                    <a:pt x="1427861" y="898906"/>
                    <a:pt x="1360043" y="893953"/>
                  </a:cubicBezTo>
                  <a:close/>
                  <a:moveTo>
                    <a:pt x="1101344" y="494157"/>
                  </a:moveTo>
                  <a:cubicBezTo>
                    <a:pt x="1030859" y="495681"/>
                    <a:pt x="995045" y="534162"/>
                    <a:pt x="993902" y="600837"/>
                  </a:cubicBezTo>
                  <a:cubicBezTo>
                    <a:pt x="992759" y="663575"/>
                    <a:pt x="1026668" y="702945"/>
                    <a:pt x="1090930" y="706374"/>
                  </a:cubicBezTo>
                  <a:cubicBezTo>
                    <a:pt x="1159764" y="710057"/>
                    <a:pt x="1201420" y="669036"/>
                    <a:pt x="1204722" y="605409"/>
                  </a:cubicBezTo>
                  <a:cubicBezTo>
                    <a:pt x="1208151" y="541020"/>
                    <a:pt x="1168527" y="500634"/>
                    <a:pt x="1101471" y="494157"/>
                  </a:cubicBezTo>
                  <a:close/>
                  <a:moveTo>
                    <a:pt x="845947" y="399796"/>
                  </a:moveTo>
                  <a:cubicBezTo>
                    <a:pt x="836041" y="337693"/>
                    <a:pt x="806069" y="293243"/>
                    <a:pt x="742696" y="294259"/>
                  </a:cubicBezTo>
                  <a:cubicBezTo>
                    <a:pt x="680720" y="295275"/>
                    <a:pt x="641477" y="335788"/>
                    <a:pt x="643255" y="397764"/>
                  </a:cubicBezTo>
                  <a:cubicBezTo>
                    <a:pt x="645033" y="453390"/>
                    <a:pt x="679323" y="493395"/>
                    <a:pt x="738886" y="495173"/>
                  </a:cubicBezTo>
                  <a:cubicBezTo>
                    <a:pt x="803148" y="497078"/>
                    <a:pt x="834390" y="456692"/>
                    <a:pt x="845820" y="399923"/>
                  </a:cubicBezTo>
                  <a:close/>
                  <a:moveTo>
                    <a:pt x="1880489" y="388620"/>
                  </a:moveTo>
                  <a:cubicBezTo>
                    <a:pt x="1877314" y="338836"/>
                    <a:pt x="1846707" y="307213"/>
                    <a:pt x="1796415" y="308356"/>
                  </a:cubicBezTo>
                  <a:cubicBezTo>
                    <a:pt x="1743964" y="309499"/>
                    <a:pt x="1704340" y="338709"/>
                    <a:pt x="1707261" y="397383"/>
                  </a:cubicBezTo>
                  <a:cubicBezTo>
                    <a:pt x="1709674" y="447929"/>
                    <a:pt x="1738884" y="480060"/>
                    <a:pt x="1792605" y="479298"/>
                  </a:cubicBezTo>
                  <a:cubicBezTo>
                    <a:pt x="1848231" y="478409"/>
                    <a:pt x="1881632" y="451231"/>
                    <a:pt x="1880616" y="388620"/>
                  </a:cubicBezTo>
                  <a:close/>
                  <a:moveTo>
                    <a:pt x="1228979" y="212471"/>
                  </a:moveTo>
                  <a:cubicBezTo>
                    <a:pt x="1228217" y="159258"/>
                    <a:pt x="1197102" y="125603"/>
                    <a:pt x="1148715" y="123825"/>
                  </a:cubicBezTo>
                  <a:cubicBezTo>
                    <a:pt x="1094994" y="121666"/>
                    <a:pt x="1058799" y="157734"/>
                    <a:pt x="1058799" y="212979"/>
                  </a:cubicBezTo>
                  <a:cubicBezTo>
                    <a:pt x="1058799" y="264414"/>
                    <a:pt x="1093343" y="298704"/>
                    <a:pt x="1143381" y="295910"/>
                  </a:cubicBezTo>
                  <a:cubicBezTo>
                    <a:pt x="1188339" y="293243"/>
                    <a:pt x="1229360" y="270129"/>
                    <a:pt x="1228979" y="212598"/>
                  </a:cubicBezTo>
                  <a:close/>
                  <a:moveTo>
                    <a:pt x="1512443" y="723392"/>
                  </a:moveTo>
                  <a:cubicBezTo>
                    <a:pt x="1558925" y="714629"/>
                    <a:pt x="1593215" y="692658"/>
                    <a:pt x="1592834" y="638429"/>
                  </a:cubicBezTo>
                  <a:cubicBezTo>
                    <a:pt x="1592453" y="587502"/>
                    <a:pt x="1569339" y="553974"/>
                    <a:pt x="1515237" y="552069"/>
                  </a:cubicBezTo>
                  <a:cubicBezTo>
                    <a:pt x="1457325" y="549910"/>
                    <a:pt x="1425321" y="585597"/>
                    <a:pt x="1425448" y="638048"/>
                  </a:cubicBezTo>
                  <a:cubicBezTo>
                    <a:pt x="1425829" y="686689"/>
                    <a:pt x="1461897" y="714883"/>
                    <a:pt x="1512316" y="723265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348" name="Group 348"/>
          <p:cNvGrpSpPr/>
          <p:nvPr/>
        </p:nvGrpSpPr>
        <p:grpSpPr>
          <a:xfrm>
            <a:off x="2598480" y="7214940"/>
            <a:ext cx="490320" cy="398520"/>
            <a:chOff x="0" y="0"/>
            <a:chExt cx="653760" cy="531360"/>
          </a:xfrm>
        </p:grpSpPr>
        <p:sp>
          <p:nvSpPr>
            <p:cNvPr id="349" name="Freeform 349"/>
            <p:cNvSpPr/>
            <p:nvPr/>
          </p:nvSpPr>
          <p:spPr>
            <a:xfrm>
              <a:off x="0" y="-1651"/>
              <a:ext cx="657352" cy="533781"/>
            </a:xfrm>
            <a:custGeom>
              <a:avLst/>
              <a:gdLst/>
              <a:ahLst/>
              <a:cxnLst/>
              <a:rect l="l" t="t" r="r" b="b"/>
              <a:pathLst>
                <a:path w="657352" h="533781">
                  <a:moveTo>
                    <a:pt x="80010" y="522859"/>
                  </a:moveTo>
                  <a:cubicBezTo>
                    <a:pt x="168148" y="455295"/>
                    <a:pt x="237744" y="405765"/>
                    <a:pt x="302514" y="350520"/>
                  </a:cubicBezTo>
                  <a:cubicBezTo>
                    <a:pt x="328930" y="327914"/>
                    <a:pt x="396367" y="312293"/>
                    <a:pt x="356362" y="261747"/>
                  </a:cubicBezTo>
                  <a:cubicBezTo>
                    <a:pt x="323596" y="220472"/>
                    <a:pt x="289306" y="271018"/>
                    <a:pt x="261366" y="291465"/>
                  </a:cubicBezTo>
                  <a:cubicBezTo>
                    <a:pt x="177546" y="352425"/>
                    <a:pt x="95631" y="415925"/>
                    <a:pt x="0" y="488696"/>
                  </a:cubicBezTo>
                  <a:cubicBezTo>
                    <a:pt x="2286" y="345567"/>
                    <a:pt x="37338" y="235331"/>
                    <a:pt x="134239" y="151892"/>
                  </a:cubicBezTo>
                  <a:cubicBezTo>
                    <a:pt x="271780" y="33655"/>
                    <a:pt x="438658" y="3810"/>
                    <a:pt x="613283" y="1651"/>
                  </a:cubicBezTo>
                  <a:cubicBezTo>
                    <a:pt x="635889" y="1524"/>
                    <a:pt x="653034" y="0"/>
                    <a:pt x="653669" y="35687"/>
                  </a:cubicBezTo>
                  <a:cubicBezTo>
                    <a:pt x="657352" y="269113"/>
                    <a:pt x="418592" y="525145"/>
                    <a:pt x="185674" y="532765"/>
                  </a:cubicBezTo>
                  <a:cubicBezTo>
                    <a:pt x="158242" y="533781"/>
                    <a:pt x="130683" y="527812"/>
                    <a:pt x="80010" y="522732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350" name="Group 350"/>
          <p:cNvGrpSpPr/>
          <p:nvPr/>
        </p:nvGrpSpPr>
        <p:grpSpPr>
          <a:xfrm>
            <a:off x="1854900" y="7492500"/>
            <a:ext cx="331020" cy="272160"/>
            <a:chOff x="0" y="0"/>
            <a:chExt cx="441360" cy="362880"/>
          </a:xfrm>
        </p:grpSpPr>
        <p:sp>
          <p:nvSpPr>
            <p:cNvPr id="351" name="Freeform 351"/>
            <p:cNvSpPr/>
            <p:nvPr/>
          </p:nvSpPr>
          <p:spPr>
            <a:xfrm>
              <a:off x="-10922" y="-26670"/>
              <a:ext cx="452374" cy="411099"/>
            </a:xfrm>
            <a:custGeom>
              <a:avLst/>
              <a:gdLst/>
              <a:ahLst/>
              <a:cxnLst/>
              <a:rect l="l" t="t" r="r" b="b"/>
              <a:pathLst>
                <a:path w="452374" h="411099">
                  <a:moveTo>
                    <a:pt x="406146" y="387350"/>
                  </a:moveTo>
                  <a:cubicBezTo>
                    <a:pt x="200787" y="411099"/>
                    <a:pt x="0" y="234950"/>
                    <a:pt x="11430" y="61722"/>
                  </a:cubicBezTo>
                  <a:cubicBezTo>
                    <a:pt x="12573" y="44958"/>
                    <a:pt x="14478" y="36449"/>
                    <a:pt x="35814" y="31623"/>
                  </a:cubicBezTo>
                  <a:cubicBezTo>
                    <a:pt x="180340" y="0"/>
                    <a:pt x="402209" y="123190"/>
                    <a:pt x="444500" y="261620"/>
                  </a:cubicBezTo>
                  <a:cubicBezTo>
                    <a:pt x="448945" y="275971"/>
                    <a:pt x="448564" y="291592"/>
                    <a:pt x="452374" y="324358"/>
                  </a:cubicBezTo>
                  <a:cubicBezTo>
                    <a:pt x="387350" y="276352"/>
                    <a:pt x="335534" y="236855"/>
                    <a:pt x="282575" y="199390"/>
                  </a:cubicBezTo>
                  <a:cubicBezTo>
                    <a:pt x="258191" y="182245"/>
                    <a:pt x="228600" y="150368"/>
                    <a:pt x="202184" y="188341"/>
                  </a:cubicBezTo>
                  <a:cubicBezTo>
                    <a:pt x="180594" y="219456"/>
                    <a:pt x="213995" y="238633"/>
                    <a:pt x="235966" y="255778"/>
                  </a:cubicBezTo>
                  <a:cubicBezTo>
                    <a:pt x="287782" y="296418"/>
                    <a:pt x="339979" y="336423"/>
                    <a:pt x="406146" y="387223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352" name="Group 352"/>
          <p:cNvGrpSpPr/>
          <p:nvPr/>
        </p:nvGrpSpPr>
        <p:grpSpPr>
          <a:xfrm>
            <a:off x="3087720" y="5721300"/>
            <a:ext cx="66420" cy="66960"/>
            <a:chOff x="0" y="0"/>
            <a:chExt cx="88560" cy="89280"/>
          </a:xfrm>
        </p:grpSpPr>
        <p:sp>
          <p:nvSpPr>
            <p:cNvPr id="353" name="Freeform 353"/>
            <p:cNvSpPr/>
            <p:nvPr/>
          </p:nvSpPr>
          <p:spPr>
            <a:xfrm>
              <a:off x="-508" y="-1270"/>
              <a:ext cx="89408" cy="90551"/>
            </a:xfrm>
            <a:custGeom>
              <a:avLst/>
              <a:gdLst/>
              <a:ahLst/>
              <a:cxnLst/>
              <a:rect l="l" t="t" r="r" b="b"/>
              <a:pathLst>
                <a:path w="89408" h="90551">
                  <a:moveTo>
                    <a:pt x="49657" y="90551"/>
                  </a:moveTo>
                  <a:cubicBezTo>
                    <a:pt x="19050" y="90170"/>
                    <a:pt x="1143" y="72263"/>
                    <a:pt x="508" y="44958"/>
                  </a:cubicBezTo>
                  <a:cubicBezTo>
                    <a:pt x="0" y="21971"/>
                    <a:pt x="17145" y="2540"/>
                    <a:pt x="41275" y="1397"/>
                  </a:cubicBezTo>
                  <a:cubicBezTo>
                    <a:pt x="69850" y="0"/>
                    <a:pt x="88646" y="17907"/>
                    <a:pt x="89027" y="46863"/>
                  </a:cubicBezTo>
                  <a:cubicBezTo>
                    <a:pt x="89408" y="71120"/>
                    <a:pt x="74041" y="86487"/>
                    <a:pt x="49657" y="90551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54" name="Group 354"/>
          <p:cNvGrpSpPr/>
          <p:nvPr/>
        </p:nvGrpSpPr>
        <p:grpSpPr>
          <a:xfrm>
            <a:off x="2626560" y="5720760"/>
            <a:ext cx="65880" cy="65880"/>
            <a:chOff x="0" y="0"/>
            <a:chExt cx="87840" cy="87840"/>
          </a:xfrm>
        </p:grpSpPr>
        <p:sp>
          <p:nvSpPr>
            <p:cNvPr id="355" name="Freeform 355"/>
            <p:cNvSpPr/>
            <p:nvPr/>
          </p:nvSpPr>
          <p:spPr>
            <a:xfrm>
              <a:off x="-1651" y="-1270"/>
              <a:ext cx="89535" cy="89154"/>
            </a:xfrm>
            <a:custGeom>
              <a:avLst/>
              <a:gdLst/>
              <a:ahLst/>
              <a:cxnLst/>
              <a:rect l="l" t="t" r="r" b="b"/>
              <a:pathLst>
                <a:path w="89535" h="89154">
                  <a:moveTo>
                    <a:pt x="89535" y="40132"/>
                  </a:moveTo>
                  <a:cubicBezTo>
                    <a:pt x="87249" y="69977"/>
                    <a:pt x="73152" y="89154"/>
                    <a:pt x="44069" y="89154"/>
                  </a:cubicBezTo>
                  <a:cubicBezTo>
                    <a:pt x="20193" y="89154"/>
                    <a:pt x="3048" y="74803"/>
                    <a:pt x="1778" y="49403"/>
                  </a:cubicBezTo>
                  <a:cubicBezTo>
                    <a:pt x="0" y="19177"/>
                    <a:pt x="18923" y="2667"/>
                    <a:pt x="46101" y="1397"/>
                  </a:cubicBezTo>
                  <a:cubicBezTo>
                    <a:pt x="70485" y="0"/>
                    <a:pt x="83566" y="18669"/>
                    <a:pt x="89535" y="39878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56" name="Group 356"/>
          <p:cNvGrpSpPr/>
          <p:nvPr/>
        </p:nvGrpSpPr>
        <p:grpSpPr>
          <a:xfrm>
            <a:off x="2426220" y="5677560"/>
            <a:ext cx="66960" cy="64800"/>
            <a:chOff x="0" y="0"/>
            <a:chExt cx="89280" cy="86400"/>
          </a:xfrm>
        </p:grpSpPr>
        <p:sp>
          <p:nvSpPr>
            <p:cNvPr id="357" name="Freeform 357"/>
            <p:cNvSpPr/>
            <p:nvPr/>
          </p:nvSpPr>
          <p:spPr>
            <a:xfrm>
              <a:off x="-2413" y="-889"/>
              <a:ext cx="91694" cy="87884"/>
            </a:xfrm>
            <a:custGeom>
              <a:avLst/>
              <a:gdLst/>
              <a:ahLst/>
              <a:cxnLst/>
              <a:rect l="l" t="t" r="r" b="b"/>
              <a:pathLst>
                <a:path w="91694" h="87884">
                  <a:moveTo>
                    <a:pt x="91694" y="40767"/>
                  </a:moveTo>
                  <a:cubicBezTo>
                    <a:pt x="87122" y="67691"/>
                    <a:pt x="74549" y="86741"/>
                    <a:pt x="48895" y="87249"/>
                  </a:cubicBezTo>
                  <a:cubicBezTo>
                    <a:pt x="19685" y="87884"/>
                    <a:pt x="0" y="71628"/>
                    <a:pt x="2667" y="40259"/>
                  </a:cubicBezTo>
                  <a:cubicBezTo>
                    <a:pt x="4953" y="14859"/>
                    <a:pt x="22098" y="0"/>
                    <a:pt x="47752" y="889"/>
                  </a:cubicBezTo>
                  <a:cubicBezTo>
                    <a:pt x="73406" y="1778"/>
                    <a:pt x="86487" y="19050"/>
                    <a:pt x="91694" y="4076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58" name="Group 358"/>
          <p:cNvGrpSpPr/>
          <p:nvPr/>
        </p:nvGrpSpPr>
        <p:grpSpPr>
          <a:xfrm>
            <a:off x="2188080" y="5721300"/>
            <a:ext cx="65340" cy="66960"/>
            <a:chOff x="0" y="0"/>
            <a:chExt cx="87120" cy="89280"/>
          </a:xfrm>
        </p:grpSpPr>
        <p:sp>
          <p:nvSpPr>
            <p:cNvPr id="359" name="Freeform 359"/>
            <p:cNvSpPr/>
            <p:nvPr/>
          </p:nvSpPr>
          <p:spPr>
            <a:xfrm>
              <a:off x="-1270" y="-3302"/>
              <a:ext cx="89281" cy="92583"/>
            </a:xfrm>
            <a:custGeom>
              <a:avLst/>
              <a:gdLst/>
              <a:ahLst/>
              <a:cxnLst/>
              <a:rect l="l" t="t" r="r" b="b"/>
              <a:pathLst>
                <a:path w="89281" h="92583">
                  <a:moveTo>
                    <a:pt x="44323" y="92583"/>
                  </a:moveTo>
                  <a:cubicBezTo>
                    <a:pt x="15621" y="86868"/>
                    <a:pt x="0" y="71501"/>
                    <a:pt x="1397" y="47371"/>
                  </a:cubicBezTo>
                  <a:cubicBezTo>
                    <a:pt x="2921" y="20066"/>
                    <a:pt x="18161" y="0"/>
                    <a:pt x="49403" y="3810"/>
                  </a:cubicBezTo>
                  <a:cubicBezTo>
                    <a:pt x="73406" y="6858"/>
                    <a:pt x="89281" y="21590"/>
                    <a:pt x="88392" y="47371"/>
                  </a:cubicBezTo>
                  <a:cubicBezTo>
                    <a:pt x="87376" y="77216"/>
                    <a:pt x="68326" y="89916"/>
                    <a:pt x="44323" y="92583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60" name="Group 360"/>
          <p:cNvGrpSpPr/>
          <p:nvPr/>
        </p:nvGrpSpPr>
        <p:grpSpPr>
          <a:xfrm>
            <a:off x="3317760" y="5662980"/>
            <a:ext cx="65880" cy="66420"/>
            <a:chOff x="0" y="0"/>
            <a:chExt cx="87840" cy="88560"/>
          </a:xfrm>
        </p:grpSpPr>
        <p:sp>
          <p:nvSpPr>
            <p:cNvPr id="361" name="Freeform 361"/>
            <p:cNvSpPr/>
            <p:nvPr/>
          </p:nvSpPr>
          <p:spPr>
            <a:xfrm>
              <a:off x="-1143" y="0"/>
              <a:ext cx="89662" cy="90170"/>
            </a:xfrm>
            <a:custGeom>
              <a:avLst/>
              <a:gdLst/>
              <a:ahLst/>
              <a:cxnLst/>
              <a:rect l="l" t="t" r="r" b="b"/>
              <a:pathLst>
                <a:path w="89662" h="90170">
                  <a:moveTo>
                    <a:pt x="41910" y="0"/>
                  </a:moveTo>
                  <a:cubicBezTo>
                    <a:pt x="71120" y="381"/>
                    <a:pt x="88138" y="17907"/>
                    <a:pt x="88900" y="45466"/>
                  </a:cubicBezTo>
                  <a:cubicBezTo>
                    <a:pt x="89662" y="68961"/>
                    <a:pt x="74422" y="86868"/>
                    <a:pt x="48895" y="88392"/>
                  </a:cubicBezTo>
                  <a:cubicBezTo>
                    <a:pt x="18923" y="90170"/>
                    <a:pt x="2286" y="72644"/>
                    <a:pt x="1143" y="43688"/>
                  </a:cubicBezTo>
                  <a:cubicBezTo>
                    <a:pt x="0" y="17907"/>
                    <a:pt x="17272" y="5207"/>
                    <a:pt x="41910" y="25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62" name="Group 362"/>
          <p:cNvGrpSpPr/>
          <p:nvPr/>
        </p:nvGrpSpPr>
        <p:grpSpPr>
          <a:xfrm>
            <a:off x="1927260" y="5662440"/>
            <a:ext cx="65880" cy="66420"/>
            <a:chOff x="0" y="0"/>
            <a:chExt cx="87840" cy="88560"/>
          </a:xfrm>
        </p:grpSpPr>
        <p:sp>
          <p:nvSpPr>
            <p:cNvPr id="363" name="Freeform 363"/>
            <p:cNvSpPr/>
            <p:nvPr/>
          </p:nvSpPr>
          <p:spPr>
            <a:xfrm>
              <a:off x="-2286" y="0"/>
              <a:ext cx="91186" cy="90043"/>
            </a:xfrm>
            <a:custGeom>
              <a:avLst/>
              <a:gdLst/>
              <a:ahLst/>
              <a:cxnLst/>
              <a:rect l="l" t="t" r="r" b="b"/>
              <a:pathLst>
                <a:path w="91186" h="90043">
                  <a:moveTo>
                    <a:pt x="45593" y="0"/>
                  </a:moveTo>
                  <a:cubicBezTo>
                    <a:pt x="73152" y="4572"/>
                    <a:pt x="91186" y="20574"/>
                    <a:pt x="90043" y="49149"/>
                  </a:cubicBezTo>
                  <a:cubicBezTo>
                    <a:pt x="89154" y="73787"/>
                    <a:pt x="70231" y="90043"/>
                    <a:pt x="46863" y="88519"/>
                  </a:cubicBezTo>
                  <a:cubicBezTo>
                    <a:pt x="20701" y="86995"/>
                    <a:pt x="0" y="72263"/>
                    <a:pt x="2540" y="40513"/>
                  </a:cubicBezTo>
                  <a:cubicBezTo>
                    <a:pt x="4445" y="14478"/>
                    <a:pt x="21844" y="3810"/>
                    <a:pt x="45593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64" name="Group 364"/>
          <p:cNvGrpSpPr/>
          <p:nvPr/>
        </p:nvGrpSpPr>
        <p:grpSpPr>
          <a:xfrm>
            <a:off x="1679400" y="5720760"/>
            <a:ext cx="62640" cy="67500"/>
            <a:chOff x="0" y="0"/>
            <a:chExt cx="83520" cy="90000"/>
          </a:xfrm>
        </p:grpSpPr>
        <p:sp>
          <p:nvSpPr>
            <p:cNvPr id="365" name="Freeform 365"/>
            <p:cNvSpPr/>
            <p:nvPr/>
          </p:nvSpPr>
          <p:spPr>
            <a:xfrm>
              <a:off x="-381" y="0"/>
              <a:ext cx="86106" cy="94234"/>
            </a:xfrm>
            <a:custGeom>
              <a:avLst/>
              <a:gdLst/>
              <a:ahLst/>
              <a:cxnLst/>
              <a:rect l="l" t="t" r="r" b="b"/>
              <a:pathLst>
                <a:path w="86106" h="94234">
                  <a:moveTo>
                    <a:pt x="39624" y="254"/>
                  </a:moveTo>
                  <a:cubicBezTo>
                    <a:pt x="66167" y="381"/>
                    <a:pt x="80772" y="14478"/>
                    <a:pt x="83439" y="40132"/>
                  </a:cubicBezTo>
                  <a:cubicBezTo>
                    <a:pt x="86106" y="65532"/>
                    <a:pt x="75946" y="84709"/>
                    <a:pt x="49657" y="89027"/>
                  </a:cubicBezTo>
                  <a:cubicBezTo>
                    <a:pt x="18288" y="94234"/>
                    <a:pt x="1016" y="77470"/>
                    <a:pt x="381" y="46609"/>
                  </a:cubicBezTo>
                  <a:cubicBezTo>
                    <a:pt x="0" y="21590"/>
                    <a:pt x="14097" y="5207"/>
                    <a:pt x="39497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66" name="Group 366"/>
          <p:cNvGrpSpPr/>
          <p:nvPr/>
        </p:nvGrpSpPr>
        <p:grpSpPr>
          <a:xfrm>
            <a:off x="1439100" y="5678100"/>
            <a:ext cx="65340" cy="63180"/>
            <a:chOff x="0" y="0"/>
            <a:chExt cx="87120" cy="84240"/>
          </a:xfrm>
        </p:grpSpPr>
        <p:sp>
          <p:nvSpPr>
            <p:cNvPr id="367" name="Freeform 367"/>
            <p:cNvSpPr/>
            <p:nvPr/>
          </p:nvSpPr>
          <p:spPr>
            <a:xfrm>
              <a:off x="-127" y="-3175"/>
              <a:ext cx="87249" cy="89154"/>
            </a:xfrm>
            <a:custGeom>
              <a:avLst/>
              <a:gdLst/>
              <a:ahLst/>
              <a:cxnLst/>
              <a:rect l="l" t="t" r="r" b="b"/>
              <a:pathLst>
                <a:path w="87249" h="89154">
                  <a:moveTo>
                    <a:pt x="86995" y="48641"/>
                  </a:moveTo>
                  <a:cubicBezTo>
                    <a:pt x="81153" y="72644"/>
                    <a:pt x="62357" y="85725"/>
                    <a:pt x="41148" y="87249"/>
                  </a:cubicBezTo>
                  <a:cubicBezTo>
                    <a:pt x="16764" y="89154"/>
                    <a:pt x="0" y="70739"/>
                    <a:pt x="127" y="46863"/>
                  </a:cubicBezTo>
                  <a:cubicBezTo>
                    <a:pt x="127" y="18542"/>
                    <a:pt x="17907" y="0"/>
                    <a:pt x="47752" y="3683"/>
                  </a:cubicBezTo>
                  <a:cubicBezTo>
                    <a:pt x="71628" y="6477"/>
                    <a:pt x="83058" y="25400"/>
                    <a:pt x="87249" y="48641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68" name="Group 368"/>
          <p:cNvGrpSpPr/>
          <p:nvPr/>
        </p:nvGrpSpPr>
        <p:grpSpPr>
          <a:xfrm>
            <a:off x="2867940" y="5665680"/>
            <a:ext cx="62100" cy="63180"/>
            <a:chOff x="0" y="0"/>
            <a:chExt cx="82800" cy="84240"/>
          </a:xfrm>
        </p:grpSpPr>
        <p:sp>
          <p:nvSpPr>
            <p:cNvPr id="369" name="Freeform 369"/>
            <p:cNvSpPr/>
            <p:nvPr/>
          </p:nvSpPr>
          <p:spPr>
            <a:xfrm>
              <a:off x="-1524" y="-1270"/>
              <a:ext cx="84328" cy="88138"/>
            </a:xfrm>
            <a:custGeom>
              <a:avLst/>
              <a:gdLst/>
              <a:ahLst/>
              <a:cxnLst/>
              <a:rect l="l" t="t" r="r" b="b"/>
              <a:pathLst>
                <a:path w="84328" h="88138">
                  <a:moveTo>
                    <a:pt x="84328" y="46736"/>
                  </a:moveTo>
                  <a:cubicBezTo>
                    <a:pt x="79756" y="71247"/>
                    <a:pt x="67564" y="88138"/>
                    <a:pt x="40259" y="85217"/>
                  </a:cubicBezTo>
                  <a:cubicBezTo>
                    <a:pt x="14986" y="82296"/>
                    <a:pt x="0" y="67818"/>
                    <a:pt x="1651" y="40894"/>
                  </a:cubicBezTo>
                  <a:cubicBezTo>
                    <a:pt x="3302" y="13970"/>
                    <a:pt x="21082" y="0"/>
                    <a:pt x="45593" y="1397"/>
                  </a:cubicBezTo>
                  <a:cubicBezTo>
                    <a:pt x="70612" y="2921"/>
                    <a:pt x="83058" y="21717"/>
                    <a:pt x="84328" y="46863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370" name="Group 370"/>
          <p:cNvGrpSpPr/>
          <p:nvPr/>
        </p:nvGrpSpPr>
        <p:grpSpPr>
          <a:xfrm>
            <a:off x="4012740" y="7664760"/>
            <a:ext cx="1993680" cy="509760"/>
            <a:chOff x="0" y="0"/>
            <a:chExt cx="2658240" cy="679680"/>
          </a:xfrm>
        </p:grpSpPr>
        <p:sp>
          <p:nvSpPr>
            <p:cNvPr id="371" name="Freeform 371"/>
            <p:cNvSpPr/>
            <p:nvPr/>
          </p:nvSpPr>
          <p:spPr>
            <a:xfrm>
              <a:off x="-3556" y="-16129"/>
              <a:ext cx="2682494" cy="716915"/>
            </a:xfrm>
            <a:custGeom>
              <a:avLst/>
              <a:gdLst/>
              <a:ahLst/>
              <a:cxnLst/>
              <a:rect l="l" t="t" r="r" b="b"/>
              <a:pathLst>
                <a:path w="2682494" h="716915">
                  <a:moveTo>
                    <a:pt x="2649474" y="410845"/>
                  </a:moveTo>
                  <a:cubicBezTo>
                    <a:pt x="2649474" y="496316"/>
                    <a:pt x="2682494" y="608584"/>
                    <a:pt x="2640584" y="660400"/>
                  </a:cubicBezTo>
                  <a:cubicBezTo>
                    <a:pt x="2594864" y="716915"/>
                    <a:pt x="2488184" y="647446"/>
                    <a:pt x="2407539" y="637032"/>
                  </a:cubicBezTo>
                  <a:cubicBezTo>
                    <a:pt x="2073148" y="593852"/>
                    <a:pt x="1744091" y="652018"/>
                    <a:pt x="1414399" y="685038"/>
                  </a:cubicBezTo>
                  <a:cubicBezTo>
                    <a:pt x="1203706" y="706120"/>
                    <a:pt x="995045" y="697357"/>
                    <a:pt x="791718" y="650240"/>
                  </a:cubicBezTo>
                  <a:cubicBezTo>
                    <a:pt x="559816" y="596392"/>
                    <a:pt x="333756" y="598805"/>
                    <a:pt x="108458" y="666623"/>
                  </a:cubicBezTo>
                  <a:cubicBezTo>
                    <a:pt x="27305" y="691007"/>
                    <a:pt x="0" y="675767"/>
                    <a:pt x="3810" y="589153"/>
                  </a:cubicBezTo>
                  <a:cubicBezTo>
                    <a:pt x="9144" y="465709"/>
                    <a:pt x="8382" y="341884"/>
                    <a:pt x="4191" y="218313"/>
                  </a:cubicBezTo>
                  <a:cubicBezTo>
                    <a:pt x="2159" y="158496"/>
                    <a:pt x="20447" y="123317"/>
                    <a:pt x="77978" y="103886"/>
                  </a:cubicBezTo>
                  <a:cubicBezTo>
                    <a:pt x="280924" y="35179"/>
                    <a:pt x="486664" y="3048"/>
                    <a:pt x="702564" y="21082"/>
                  </a:cubicBezTo>
                  <a:cubicBezTo>
                    <a:pt x="939165" y="40894"/>
                    <a:pt x="1173734" y="76327"/>
                    <a:pt x="1409446" y="100330"/>
                  </a:cubicBezTo>
                  <a:cubicBezTo>
                    <a:pt x="1589659" y="118618"/>
                    <a:pt x="1767840" y="68961"/>
                    <a:pt x="1944751" y="37084"/>
                  </a:cubicBezTo>
                  <a:cubicBezTo>
                    <a:pt x="2152269" y="0"/>
                    <a:pt x="2353056" y="13716"/>
                    <a:pt x="2551176" y="86487"/>
                  </a:cubicBezTo>
                  <a:cubicBezTo>
                    <a:pt x="2621915" y="112395"/>
                    <a:pt x="2664333" y="145542"/>
                    <a:pt x="2652141" y="230124"/>
                  </a:cubicBezTo>
                  <a:cubicBezTo>
                    <a:pt x="2643759" y="289179"/>
                    <a:pt x="2650490" y="350266"/>
                    <a:pt x="2650490" y="410464"/>
                  </a:cubicBezTo>
                  <a:cubicBezTo>
                    <a:pt x="2650109" y="410464"/>
                    <a:pt x="2649728" y="410464"/>
                    <a:pt x="2649093" y="410464"/>
                  </a:cubicBezTo>
                  <a:close/>
                  <a:moveTo>
                    <a:pt x="1508252" y="332359"/>
                  </a:moveTo>
                  <a:cubicBezTo>
                    <a:pt x="1585595" y="338709"/>
                    <a:pt x="1649603" y="323469"/>
                    <a:pt x="1713103" y="304546"/>
                  </a:cubicBezTo>
                  <a:cubicBezTo>
                    <a:pt x="1735074" y="298069"/>
                    <a:pt x="1755013" y="285115"/>
                    <a:pt x="1749171" y="257556"/>
                  </a:cubicBezTo>
                  <a:cubicBezTo>
                    <a:pt x="1742567" y="227076"/>
                    <a:pt x="1721104" y="220091"/>
                    <a:pt x="1691767" y="225552"/>
                  </a:cubicBezTo>
                  <a:cubicBezTo>
                    <a:pt x="1633220" y="236601"/>
                    <a:pt x="1574165" y="244221"/>
                    <a:pt x="1516126" y="256413"/>
                  </a:cubicBezTo>
                  <a:cubicBezTo>
                    <a:pt x="1474597" y="265176"/>
                    <a:pt x="1399667" y="228854"/>
                    <a:pt x="1398397" y="290830"/>
                  </a:cubicBezTo>
                  <a:cubicBezTo>
                    <a:pt x="1396873" y="369062"/>
                    <a:pt x="1478026" y="315722"/>
                    <a:pt x="1508379" y="332105"/>
                  </a:cubicBezTo>
                  <a:close/>
                  <a:moveTo>
                    <a:pt x="345948" y="430276"/>
                  </a:moveTo>
                  <a:cubicBezTo>
                    <a:pt x="279781" y="440182"/>
                    <a:pt x="207264" y="448056"/>
                    <a:pt x="140335" y="478409"/>
                  </a:cubicBezTo>
                  <a:cubicBezTo>
                    <a:pt x="121412" y="486918"/>
                    <a:pt x="100711" y="502158"/>
                    <a:pt x="112903" y="530352"/>
                  </a:cubicBezTo>
                  <a:cubicBezTo>
                    <a:pt x="123571" y="554863"/>
                    <a:pt x="141859" y="560959"/>
                    <a:pt x="167005" y="553720"/>
                  </a:cubicBezTo>
                  <a:cubicBezTo>
                    <a:pt x="227838" y="536575"/>
                    <a:pt x="288417" y="519684"/>
                    <a:pt x="352933" y="519811"/>
                  </a:cubicBezTo>
                  <a:cubicBezTo>
                    <a:pt x="387985" y="519811"/>
                    <a:pt x="440182" y="530606"/>
                    <a:pt x="435483" y="471424"/>
                  </a:cubicBezTo>
                  <a:cubicBezTo>
                    <a:pt x="431673" y="424180"/>
                    <a:pt x="385572" y="433705"/>
                    <a:pt x="345948" y="429895"/>
                  </a:cubicBezTo>
                  <a:close/>
                  <a:moveTo>
                    <a:pt x="2205482" y="521843"/>
                  </a:moveTo>
                  <a:cubicBezTo>
                    <a:pt x="2212340" y="522224"/>
                    <a:pt x="2224913" y="523494"/>
                    <a:pt x="2237486" y="523748"/>
                  </a:cubicBezTo>
                  <a:cubicBezTo>
                    <a:pt x="2264791" y="524129"/>
                    <a:pt x="2299970" y="534035"/>
                    <a:pt x="2305685" y="494030"/>
                  </a:cubicBezTo>
                  <a:cubicBezTo>
                    <a:pt x="2312416" y="447548"/>
                    <a:pt x="2271395" y="452501"/>
                    <a:pt x="2242566" y="442849"/>
                  </a:cubicBezTo>
                  <a:cubicBezTo>
                    <a:pt x="2181352" y="421894"/>
                    <a:pt x="2124075" y="441325"/>
                    <a:pt x="2066925" y="456311"/>
                  </a:cubicBezTo>
                  <a:cubicBezTo>
                    <a:pt x="2038731" y="463804"/>
                    <a:pt x="2011680" y="481076"/>
                    <a:pt x="2023999" y="517017"/>
                  </a:cubicBezTo>
                  <a:cubicBezTo>
                    <a:pt x="2034921" y="548640"/>
                    <a:pt x="2063623" y="544449"/>
                    <a:pt x="2087880" y="535305"/>
                  </a:cubicBezTo>
                  <a:cubicBezTo>
                    <a:pt x="2124456" y="521589"/>
                    <a:pt x="2162048" y="522097"/>
                    <a:pt x="2205482" y="521843"/>
                  </a:cubicBezTo>
                  <a:close/>
                  <a:moveTo>
                    <a:pt x="437388" y="216535"/>
                  </a:moveTo>
                  <a:cubicBezTo>
                    <a:pt x="439039" y="198501"/>
                    <a:pt x="429387" y="188214"/>
                    <a:pt x="414909" y="179070"/>
                  </a:cubicBezTo>
                  <a:cubicBezTo>
                    <a:pt x="367411" y="149606"/>
                    <a:pt x="187071" y="188341"/>
                    <a:pt x="160147" y="234315"/>
                  </a:cubicBezTo>
                  <a:cubicBezTo>
                    <a:pt x="151511" y="249174"/>
                    <a:pt x="150368" y="264795"/>
                    <a:pt x="158496" y="278892"/>
                  </a:cubicBezTo>
                  <a:cubicBezTo>
                    <a:pt x="167259" y="294513"/>
                    <a:pt x="185420" y="298704"/>
                    <a:pt x="199517" y="291846"/>
                  </a:cubicBezTo>
                  <a:cubicBezTo>
                    <a:pt x="263398" y="260604"/>
                    <a:pt x="331597" y="255651"/>
                    <a:pt x="400685" y="252857"/>
                  </a:cubicBezTo>
                  <a:cubicBezTo>
                    <a:pt x="420370" y="252095"/>
                    <a:pt x="435229" y="238760"/>
                    <a:pt x="437261" y="216535"/>
                  </a:cubicBezTo>
                  <a:close/>
                  <a:moveTo>
                    <a:pt x="2233168" y="220218"/>
                  </a:moveTo>
                  <a:cubicBezTo>
                    <a:pt x="2258314" y="220218"/>
                    <a:pt x="2283460" y="221361"/>
                    <a:pt x="2308606" y="219837"/>
                  </a:cubicBezTo>
                  <a:cubicBezTo>
                    <a:pt x="2329815" y="218694"/>
                    <a:pt x="2343531" y="207518"/>
                    <a:pt x="2343912" y="184404"/>
                  </a:cubicBezTo>
                  <a:cubicBezTo>
                    <a:pt x="2344293" y="166878"/>
                    <a:pt x="2337054" y="151511"/>
                    <a:pt x="2320036" y="148590"/>
                  </a:cubicBezTo>
                  <a:cubicBezTo>
                    <a:pt x="2242693" y="135255"/>
                    <a:pt x="2165096" y="122936"/>
                    <a:pt x="2089531" y="157861"/>
                  </a:cubicBezTo>
                  <a:cubicBezTo>
                    <a:pt x="2066671" y="168529"/>
                    <a:pt x="2053717" y="185420"/>
                    <a:pt x="2059813" y="210058"/>
                  </a:cubicBezTo>
                  <a:cubicBezTo>
                    <a:pt x="2066671" y="236728"/>
                    <a:pt x="2089531" y="242824"/>
                    <a:pt x="2112391" y="234569"/>
                  </a:cubicBezTo>
                  <a:cubicBezTo>
                    <a:pt x="2151888" y="220472"/>
                    <a:pt x="2192020" y="216916"/>
                    <a:pt x="2233168" y="220345"/>
                  </a:cubicBezTo>
                  <a:close/>
                  <a:moveTo>
                    <a:pt x="1371854" y="565531"/>
                  </a:moveTo>
                  <a:cubicBezTo>
                    <a:pt x="1398905" y="564388"/>
                    <a:pt x="1440053" y="566420"/>
                    <a:pt x="1479550" y="550037"/>
                  </a:cubicBezTo>
                  <a:cubicBezTo>
                    <a:pt x="1503934" y="540004"/>
                    <a:pt x="1530858" y="531368"/>
                    <a:pt x="1524000" y="498983"/>
                  </a:cubicBezTo>
                  <a:cubicBezTo>
                    <a:pt x="1515618" y="459613"/>
                    <a:pt x="1482217" y="463042"/>
                    <a:pt x="1455420" y="472313"/>
                  </a:cubicBezTo>
                  <a:cubicBezTo>
                    <a:pt x="1415161" y="486156"/>
                    <a:pt x="1374394" y="483743"/>
                    <a:pt x="1333881" y="488315"/>
                  </a:cubicBezTo>
                  <a:cubicBezTo>
                    <a:pt x="1299210" y="492125"/>
                    <a:pt x="1235964" y="457454"/>
                    <a:pt x="1237615" y="523748"/>
                  </a:cubicBezTo>
                  <a:cubicBezTo>
                    <a:pt x="1239139" y="579374"/>
                    <a:pt x="1301115" y="558800"/>
                    <a:pt x="1338834" y="565404"/>
                  </a:cubicBezTo>
                  <a:cubicBezTo>
                    <a:pt x="1344930" y="566547"/>
                    <a:pt x="1351407" y="565404"/>
                    <a:pt x="1371854" y="565404"/>
                  </a:cubicBezTo>
                  <a:close/>
                  <a:moveTo>
                    <a:pt x="929259" y="279019"/>
                  </a:moveTo>
                  <a:cubicBezTo>
                    <a:pt x="951230" y="279019"/>
                    <a:pt x="973074" y="279908"/>
                    <a:pt x="995045" y="278638"/>
                  </a:cubicBezTo>
                  <a:cubicBezTo>
                    <a:pt x="1011428" y="277749"/>
                    <a:pt x="1025906" y="270383"/>
                    <a:pt x="1029970" y="252984"/>
                  </a:cubicBezTo>
                  <a:cubicBezTo>
                    <a:pt x="1034796" y="231394"/>
                    <a:pt x="1023493" y="212852"/>
                    <a:pt x="1004443" y="209042"/>
                  </a:cubicBezTo>
                  <a:cubicBezTo>
                    <a:pt x="927100" y="194183"/>
                    <a:pt x="849122" y="185166"/>
                    <a:pt x="775208" y="223647"/>
                  </a:cubicBezTo>
                  <a:cubicBezTo>
                    <a:pt x="754634" y="234315"/>
                    <a:pt x="739775" y="252349"/>
                    <a:pt x="751205" y="277495"/>
                  </a:cubicBezTo>
                  <a:cubicBezTo>
                    <a:pt x="760730" y="298450"/>
                    <a:pt x="782447" y="299212"/>
                    <a:pt x="799973" y="293243"/>
                  </a:cubicBezTo>
                  <a:cubicBezTo>
                    <a:pt x="842264" y="278511"/>
                    <a:pt x="885317" y="274574"/>
                    <a:pt x="929513" y="279019"/>
                  </a:cubicBezTo>
                  <a:close/>
                  <a:moveTo>
                    <a:pt x="878205" y="565912"/>
                  </a:moveTo>
                  <a:cubicBezTo>
                    <a:pt x="907161" y="559308"/>
                    <a:pt x="941070" y="575564"/>
                    <a:pt x="953643" y="537718"/>
                  </a:cubicBezTo>
                  <a:cubicBezTo>
                    <a:pt x="960120" y="518287"/>
                    <a:pt x="953770" y="496570"/>
                    <a:pt x="932688" y="492379"/>
                  </a:cubicBezTo>
                  <a:cubicBezTo>
                    <a:pt x="880618" y="481965"/>
                    <a:pt x="828040" y="474726"/>
                    <a:pt x="775335" y="468376"/>
                  </a:cubicBezTo>
                  <a:cubicBezTo>
                    <a:pt x="754888" y="465963"/>
                    <a:pt x="737362" y="478536"/>
                    <a:pt x="733552" y="498475"/>
                  </a:cubicBezTo>
                  <a:cubicBezTo>
                    <a:pt x="728472" y="525272"/>
                    <a:pt x="746887" y="538099"/>
                    <a:pt x="770509" y="543433"/>
                  </a:cubicBezTo>
                  <a:cubicBezTo>
                    <a:pt x="807085" y="551434"/>
                    <a:pt x="843915" y="558673"/>
                    <a:pt x="878205" y="565658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372" name="Group 372"/>
          <p:cNvGrpSpPr/>
          <p:nvPr/>
        </p:nvGrpSpPr>
        <p:grpSpPr>
          <a:xfrm>
            <a:off x="4040820" y="8701560"/>
            <a:ext cx="1942380" cy="471420"/>
            <a:chOff x="0" y="0"/>
            <a:chExt cx="2589840" cy="628560"/>
          </a:xfrm>
        </p:grpSpPr>
        <p:sp>
          <p:nvSpPr>
            <p:cNvPr id="373" name="Freeform 373"/>
            <p:cNvSpPr/>
            <p:nvPr/>
          </p:nvSpPr>
          <p:spPr>
            <a:xfrm>
              <a:off x="-33655" y="0"/>
              <a:ext cx="2623439" cy="631190"/>
            </a:xfrm>
            <a:custGeom>
              <a:avLst/>
              <a:gdLst/>
              <a:ahLst/>
              <a:cxnLst/>
              <a:rect l="l" t="t" r="r" b="b"/>
              <a:pathLst>
                <a:path w="2623439" h="631190">
                  <a:moveTo>
                    <a:pt x="2033397" y="2159"/>
                  </a:moveTo>
                  <a:cubicBezTo>
                    <a:pt x="2045462" y="1397"/>
                    <a:pt x="2057654" y="762"/>
                    <a:pt x="2069592" y="0"/>
                  </a:cubicBezTo>
                  <a:cubicBezTo>
                    <a:pt x="2235708" y="25527"/>
                    <a:pt x="2401570" y="51308"/>
                    <a:pt x="2567559" y="76835"/>
                  </a:cubicBezTo>
                  <a:cubicBezTo>
                    <a:pt x="2567559" y="76835"/>
                    <a:pt x="2566797" y="76200"/>
                    <a:pt x="2566797" y="76200"/>
                  </a:cubicBezTo>
                  <a:cubicBezTo>
                    <a:pt x="2575179" y="94869"/>
                    <a:pt x="2591054" y="96774"/>
                    <a:pt x="2608453" y="94742"/>
                  </a:cubicBezTo>
                  <a:cubicBezTo>
                    <a:pt x="2613914" y="94742"/>
                    <a:pt x="2618994" y="96266"/>
                    <a:pt x="2623439" y="99187"/>
                  </a:cubicBezTo>
                  <a:cubicBezTo>
                    <a:pt x="2623439" y="197358"/>
                    <a:pt x="2623312" y="295402"/>
                    <a:pt x="2623439" y="393319"/>
                  </a:cubicBezTo>
                  <a:cubicBezTo>
                    <a:pt x="2623439" y="610870"/>
                    <a:pt x="2609215" y="621411"/>
                    <a:pt x="2386711" y="591312"/>
                  </a:cubicBezTo>
                  <a:cubicBezTo>
                    <a:pt x="2078101" y="549529"/>
                    <a:pt x="1770888" y="573532"/>
                    <a:pt x="1465072" y="621284"/>
                  </a:cubicBezTo>
                  <a:cubicBezTo>
                    <a:pt x="1407922" y="630301"/>
                    <a:pt x="1353058" y="631190"/>
                    <a:pt x="1296289" y="623951"/>
                  </a:cubicBezTo>
                  <a:cubicBezTo>
                    <a:pt x="1120902" y="601472"/>
                    <a:pt x="944626" y="610997"/>
                    <a:pt x="768604" y="614426"/>
                  </a:cubicBezTo>
                  <a:lnTo>
                    <a:pt x="763524" y="616077"/>
                  </a:lnTo>
                  <a:cubicBezTo>
                    <a:pt x="763524" y="616077"/>
                    <a:pt x="758317" y="614426"/>
                    <a:pt x="758317" y="614172"/>
                  </a:cubicBezTo>
                  <a:cubicBezTo>
                    <a:pt x="738124" y="585597"/>
                    <a:pt x="704469" y="583057"/>
                    <a:pt x="675259" y="575818"/>
                  </a:cubicBezTo>
                  <a:cubicBezTo>
                    <a:pt x="555625" y="545846"/>
                    <a:pt x="435229" y="543560"/>
                    <a:pt x="313690" y="569468"/>
                  </a:cubicBezTo>
                  <a:cubicBezTo>
                    <a:pt x="282448" y="576199"/>
                    <a:pt x="244221" y="587629"/>
                    <a:pt x="217678" y="557784"/>
                  </a:cubicBezTo>
                  <a:cubicBezTo>
                    <a:pt x="213360" y="552831"/>
                    <a:pt x="231648" y="527812"/>
                    <a:pt x="239395" y="512064"/>
                  </a:cubicBezTo>
                  <a:cubicBezTo>
                    <a:pt x="239395" y="512064"/>
                    <a:pt x="241300" y="514223"/>
                    <a:pt x="241300" y="514223"/>
                  </a:cubicBezTo>
                  <a:cubicBezTo>
                    <a:pt x="292862" y="508508"/>
                    <a:pt x="348742" y="536321"/>
                    <a:pt x="395732" y="494792"/>
                  </a:cubicBezTo>
                  <a:cubicBezTo>
                    <a:pt x="404876" y="494411"/>
                    <a:pt x="414020" y="494030"/>
                    <a:pt x="423164" y="493395"/>
                  </a:cubicBezTo>
                  <a:cubicBezTo>
                    <a:pt x="456819" y="487299"/>
                    <a:pt x="484124" y="471297"/>
                    <a:pt x="482346" y="433705"/>
                  </a:cubicBezTo>
                  <a:cubicBezTo>
                    <a:pt x="481203" y="410972"/>
                    <a:pt x="459613" y="391414"/>
                    <a:pt x="439166" y="389128"/>
                  </a:cubicBezTo>
                  <a:cubicBezTo>
                    <a:pt x="330962" y="377190"/>
                    <a:pt x="223139" y="372237"/>
                    <a:pt x="129794" y="444754"/>
                  </a:cubicBezTo>
                  <a:cubicBezTo>
                    <a:pt x="123063" y="449834"/>
                    <a:pt x="116713" y="454914"/>
                    <a:pt x="109982" y="459994"/>
                  </a:cubicBezTo>
                  <a:cubicBezTo>
                    <a:pt x="113157" y="410591"/>
                    <a:pt x="33655" y="444500"/>
                    <a:pt x="40513" y="391922"/>
                  </a:cubicBezTo>
                  <a:cubicBezTo>
                    <a:pt x="54229" y="287909"/>
                    <a:pt x="0" y="176784"/>
                    <a:pt x="71755" y="78740"/>
                  </a:cubicBezTo>
                  <a:cubicBezTo>
                    <a:pt x="76454" y="76581"/>
                    <a:pt x="81534" y="75819"/>
                    <a:pt x="86614" y="76454"/>
                  </a:cubicBezTo>
                  <a:cubicBezTo>
                    <a:pt x="133985" y="79375"/>
                    <a:pt x="179578" y="73279"/>
                    <a:pt x="226568" y="62738"/>
                  </a:cubicBezTo>
                  <a:cubicBezTo>
                    <a:pt x="427482" y="17526"/>
                    <a:pt x="629158" y="10922"/>
                    <a:pt x="835152" y="33782"/>
                  </a:cubicBezTo>
                  <a:cubicBezTo>
                    <a:pt x="1050036" y="57658"/>
                    <a:pt x="1263777" y="97409"/>
                    <a:pt x="1481074" y="96266"/>
                  </a:cubicBezTo>
                  <a:cubicBezTo>
                    <a:pt x="1514094" y="96266"/>
                    <a:pt x="1551686" y="109093"/>
                    <a:pt x="1577848" y="74549"/>
                  </a:cubicBezTo>
                  <a:cubicBezTo>
                    <a:pt x="1587246" y="74549"/>
                    <a:pt x="1596517" y="74676"/>
                    <a:pt x="1605915" y="74930"/>
                  </a:cubicBezTo>
                  <a:cubicBezTo>
                    <a:pt x="1704340" y="86233"/>
                    <a:pt x="1800733" y="70231"/>
                    <a:pt x="1893951" y="42545"/>
                  </a:cubicBezTo>
                  <a:cubicBezTo>
                    <a:pt x="1940433" y="28829"/>
                    <a:pt x="2005330" y="75184"/>
                    <a:pt x="2033778" y="1778"/>
                  </a:cubicBezTo>
                  <a:close/>
                  <a:moveTo>
                    <a:pt x="1461008" y="534035"/>
                  </a:moveTo>
                  <a:cubicBezTo>
                    <a:pt x="1503680" y="534035"/>
                    <a:pt x="1555242" y="548005"/>
                    <a:pt x="1568450" y="487553"/>
                  </a:cubicBezTo>
                  <a:cubicBezTo>
                    <a:pt x="1576705" y="449453"/>
                    <a:pt x="1545971" y="441452"/>
                    <a:pt x="1514602" y="441198"/>
                  </a:cubicBezTo>
                  <a:cubicBezTo>
                    <a:pt x="1509395" y="441071"/>
                    <a:pt x="1504696" y="439293"/>
                    <a:pt x="1500251" y="436626"/>
                  </a:cubicBezTo>
                  <a:cubicBezTo>
                    <a:pt x="1496568" y="427990"/>
                    <a:pt x="1492758" y="412242"/>
                    <a:pt x="1489329" y="412242"/>
                  </a:cubicBezTo>
                  <a:cubicBezTo>
                    <a:pt x="1400937" y="413385"/>
                    <a:pt x="1312545" y="415417"/>
                    <a:pt x="1226058" y="434721"/>
                  </a:cubicBezTo>
                  <a:cubicBezTo>
                    <a:pt x="1221105" y="435864"/>
                    <a:pt x="1220597" y="456819"/>
                    <a:pt x="1217803" y="468630"/>
                  </a:cubicBezTo>
                  <a:cubicBezTo>
                    <a:pt x="1217422" y="481584"/>
                    <a:pt x="1217168" y="494538"/>
                    <a:pt x="1216914" y="507492"/>
                  </a:cubicBezTo>
                  <a:cubicBezTo>
                    <a:pt x="1218565" y="521716"/>
                    <a:pt x="1226439" y="530352"/>
                    <a:pt x="1240663" y="532638"/>
                  </a:cubicBezTo>
                  <a:lnTo>
                    <a:pt x="1247013" y="532257"/>
                  </a:lnTo>
                  <a:lnTo>
                    <a:pt x="1252728" y="534543"/>
                  </a:lnTo>
                  <a:cubicBezTo>
                    <a:pt x="1303020" y="589788"/>
                    <a:pt x="1379728" y="589407"/>
                    <a:pt x="1461643" y="533781"/>
                  </a:cubicBezTo>
                  <a:lnTo>
                    <a:pt x="1461135" y="534162"/>
                  </a:lnTo>
                  <a:close/>
                  <a:moveTo>
                    <a:pt x="149860" y="194310"/>
                  </a:moveTo>
                  <a:cubicBezTo>
                    <a:pt x="76581" y="223139"/>
                    <a:pt x="98425" y="262001"/>
                    <a:pt x="144145" y="292989"/>
                  </a:cubicBezTo>
                  <a:cubicBezTo>
                    <a:pt x="188087" y="323088"/>
                    <a:pt x="352552" y="277495"/>
                    <a:pt x="394589" y="229743"/>
                  </a:cubicBezTo>
                  <a:cubicBezTo>
                    <a:pt x="404495" y="228600"/>
                    <a:pt x="414147" y="227711"/>
                    <a:pt x="424053" y="226568"/>
                  </a:cubicBezTo>
                  <a:cubicBezTo>
                    <a:pt x="485013" y="225933"/>
                    <a:pt x="512826" y="191643"/>
                    <a:pt x="473964" y="144780"/>
                  </a:cubicBezTo>
                  <a:cubicBezTo>
                    <a:pt x="406654" y="63500"/>
                    <a:pt x="204978" y="98679"/>
                    <a:pt x="149479" y="194945"/>
                  </a:cubicBezTo>
                  <a:lnTo>
                    <a:pt x="149987" y="194310"/>
                  </a:lnTo>
                  <a:close/>
                  <a:moveTo>
                    <a:pt x="727456" y="442341"/>
                  </a:moveTo>
                  <a:cubicBezTo>
                    <a:pt x="682752" y="452628"/>
                    <a:pt x="670560" y="483489"/>
                    <a:pt x="689610" y="520065"/>
                  </a:cubicBezTo>
                  <a:cubicBezTo>
                    <a:pt x="708025" y="555498"/>
                    <a:pt x="871855" y="569087"/>
                    <a:pt x="908812" y="542417"/>
                  </a:cubicBezTo>
                  <a:cubicBezTo>
                    <a:pt x="921004" y="539496"/>
                    <a:pt x="933196" y="536829"/>
                    <a:pt x="945388" y="534035"/>
                  </a:cubicBezTo>
                  <a:cubicBezTo>
                    <a:pt x="994410" y="529082"/>
                    <a:pt x="1017524" y="506603"/>
                    <a:pt x="991108" y="458343"/>
                  </a:cubicBezTo>
                  <a:cubicBezTo>
                    <a:pt x="966978" y="414147"/>
                    <a:pt x="805180" y="398907"/>
                    <a:pt x="756793" y="434086"/>
                  </a:cubicBezTo>
                  <a:cubicBezTo>
                    <a:pt x="747014" y="436753"/>
                    <a:pt x="737108" y="439547"/>
                    <a:pt x="727456" y="442341"/>
                  </a:cubicBezTo>
                  <a:close/>
                  <a:moveTo>
                    <a:pt x="1518920" y="307467"/>
                  </a:moveTo>
                  <a:cubicBezTo>
                    <a:pt x="1573022" y="312801"/>
                    <a:pt x="1636268" y="292227"/>
                    <a:pt x="1700403" y="278257"/>
                  </a:cubicBezTo>
                  <a:cubicBezTo>
                    <a:pt x="1725168" y="272923"/>
                    <a:pt x="1750949" y="258953"/>
                    <a:pt x="1741932" y="226568"/>
                  </a:cubicBezTo>
                  <a:cubicBezTo>
                    <a:pt x="1733677" y="196977"/>
                    <a:pt x="1709547" y="191516"/>
                    <a:pt x="1681480" y="198755"/>
                  </a:cubicBezTo>
                  <a:cubicBezTo>
                    <a:pt x="1611630" y="216662"/>
                    <a:pt x="1541272" y="230251"/>
                    <a:pt x="1468374" y="230251"/>
                  </a:cubicBezTo>
                  <a:cubicBezTo>
                    <a:pt x="1438021" y="230251"/>
                    <a:pt x="1388745" y="213233"/>
                    <a:pt x="1388745" y="267462"/>
                  </a:cubicBezTo>
                  <a:cubicBezTo>
                    <a:pt x="1388745" y="319532"/>
                    <a:pt x="1436878" y="303276"/>
                    <a:pt x="1468374" y="307340"/>
                  </a:cubicBezTo>
                  <a:cubicBezTo>
                    <a:pt x="1480693" y="308864"/>
                    <a:pt x="1493520" y="307467"/>
                    <a:pt x="1519047" y="307467"/>
                  </a:cubicBezTo>
                  <a:close/>
                  <a:moveTo>
                    <a:pt x="2202307" y="495300"/>
                  </a:moveTo>
                  <a:cubicBezTo>
                    <a:pt x="2202307" y="495300"/>
                    <a:pt x="2214499" y="497586"/>
                    <a:pt x="2226818" y="496951"/>
                  </a:cubicBezTo>
                  <a:cubicBezTo>
                    <a:pt x="2256155" y="495554"/>
                    <a:pt x="2295525" y="509016"/>
                    <a:pt x="2298192" y="459994"/>
                  </a:cubicBezTo>
                  <a:cubicBezTo>
                    <a:pt x="2300478" y="418084"/>
                    <a:pt x="2263140" y="424942"/>
                    <a:pt x="2237994" y="416306"/>
                  </a:cubicBezTo>
                  <a:cubicBezTo>
                    <a:pt x="2170811" y="393573"/>
                    <a:pt x="2107946" y="413766"/>
                    <a:pt x="2045208" y="435356"/>
                  </a:cubicBezTo>
                  <a:cubicBezTo>
                    <a:pt x="2022094" y="443357"/>
                    <a:pt x="2007870" y="461137"/>
                    <a:pt x="2015363" y="486410"/>
                  </a:cubicBezTo>
                  <a:cubicBezTo>
                    <a:pt x="2022983" y="512572"/>
                    <a:pt x="2045081" y="518414"/>
                    <a:pt x="2068322" y="510667"/>
                  </a:cubicBezTo>
                  <a:cubicBezTo>
                    <a:pt x="2107692" y="497459"/>
                    <a:pt x="2147951" y="493522"/>
                    <a:pt x="2202180" y="495173"/>
                  </a:cubicBezTo>
                  <a:close/>
                  <a:moveTo>
                    <a:pt x="2225421" y="193040"/>
                  </a:moveTo>
                  <a:cubicBezTo>
                    <a:pt x="2250567" y="193040"/>
                    <a:pt x="2275967" y="194183"/>
                    <a:pt x="2300859" y="192659"/>
                  </a:cubicBezTo>
                  <a:cubicBezTo>
                    <a:pt x="2321814" y="191262"/>
                    <a:pt x="2335530" y="179705"/>
                    <a:pt x="2336165" y="156591"/>
                  </a:cubicBezTo>
                  <a:cubicBezTo>
                    <a:pt x="2336673" y="134239"/>
                    <a:pt x="2324735" y="119634"/>
                    <a:pt x="2303907" y="117348"/>
                  </a:cubicBezTo>
                  <a:cubicBezTo>
                    <a:pt x="2229231" y="108712"/>
                    <a:pt x="2154047" y="96520"/>
                    <a:pt x="2081403" y="130175"/>
                  </a:cubicBezTo>
                  <a:cubicBezTo>
                    <a:pt x="2058416" y="140843"/>
                    <a:pt x="2045843" y="157607"/>
                    <a:pt x="2052320" y="182245"/>
                  </a:cubicBezTo>
                  <a:cubicBezTo>
                    <a:pt x="2059305" y="209677"/>
                    <a:pt x="2081276" y="214503"/>
                    <a:pt x="2104517" y="204724"/>
                  </a:cubicBezTo>
                  <a:cubicBezTo>
                    <a:pt x="2143760" y="187960"/>
                    <a:pt x="2184908" y="192278"/>
                    <a:pt x="2225421" y="193040"/>
                  </a:cubicBezTo>
                  <a:close/>
                  <a:moveTo>
                    <a:pt x="911479" y="169926"/>
                  </a:moveTo>
                  <a:cubicBezTo>
                    <a:pt x="859663" y="173736"/>
                    <a:pt x="811149" y="165227"/>
                    <a:pt x="768604" y="192405"/>
                  </a:cubicBezTo>
                  <a:cubicBezTo>
                    <a:pt x="749554" y="204597"/>
                    <a:pt x="733171" y="221361"/>
                    <a:pt x="741934" y="246761"/>
                  </a:cubicBezTo>
                  <a:cubicBezTo>
                    <a:pt x="751459" y="274828"/>
                    <a:pt x="777240" y="273431"/>
                    <a:pt x="797052" y="265684"/>
                  </a:cubicBezTo>
                  <a:cubicBezTo>
                    <a:pt x="833374" y="251333"/>
                    <a:pt x="870585" y="253619"/>
                    <a:pt x="907669" y="249047"/>
                  </a:cubicBezTo>
                  <a:cubicBezTo>
                    <a:pt x="949960" y="243840"/>
                    <a:pt x="1024636" y="281432"/>
                    <a:pt x="1026922" y="217932"/>
                  </a:cubicBezTo>
                  <a:cubicBezTo>
                    <a:pt x="1029589" y="146304"/>
                    <a:pt x="948817" y="185166"/>
                    <a:pt x="911352" y="170053"/>
                  </a:cubicBezTo>
                  <a:close/>
                </a:path>
              </a:pathLst>
            </a:custGeom>
            <a:solidFill>
              <a:srgbClr val="9C6443"/>
            </a:solidFill>
          </p:spPr>
        </p:sp>
      </p:grpSp>
      <p:grpSp>
        <p:nvGrpSpPr>
          <p:cNvPr id="374" name="Group 374"/>
          <p:cNvGrpSpPr/>
          <p:nvPr/>
        </p:nvGrpSpPr>
        <p:grpSpPr>
          <a:xfrm>
            <a:off x="4591620" y="8776080"/>
            <a:ext cx="1406700" cy="427680"/>
            <a:chOff x="0" y="0"/>
            <a:chExt cx="1875600" cy="570240"/>
          </a:xfrm>
        </p:grpSpPr>
        <p:sp>
          <p:nvSpPr>
            <p:cNvPr id="375" name="Freeform 375"/>
            <p:cNvSpPr/>
            <p:nvPr/>
          </p:nvSpPr>
          <p:spPr>
            <a:xfrm>
              <a:off x="0" y="0"/>
              <a:ext cx="1875917" cy="592709"/>
            </a:xfrm>
            <a:custGeom>
              <a:avLst/>
              <a:gdLst/>
              <a:ahLst/>
              <a:cxnLst/>
              <a:rect l="l" t="t" r="r" b="b"/>
              <a:pathLst>
                <a:path w="1875917" h="592709">
                  <a:moveTo>
                    <a:pt x="381" y="514858"/>
                  </a:moveTo>
                  <a:cubicBezTo>
                    <a:pt x="176403" y="511429"/>
                    <a:pt x="352552" y="501904"/>
                    <a:pt x="527939" y="524383"/>
                  </a:cubicBezTo>
                  <a:cubicBezTo>
                    <a:pt x="584835" y="531622"/>
                    <a:pt x="639572" y="530606"/>
                    <a:pt x="696722" y="521716"/>
                  </a:cubicBezTo>
                  <a:cubicBezTo>
                    <a:pt x="1002411" y="474091"/>
                    <a:pt x="1309624" y="450088"/>
                    <a:pt x="1618234" y="491871"/>
                  </a:cubicBezTo>
                  <a:cubicBezTo>
                    <a:pt x="1840738" y="521970"/>
                    <a:pt x="1855216" y="511429"/>
                    <a:pt x="1854962" y="294005"/>
                  </a:cubicBezTo>
                  <a:cubicBezTo>
                    <a:pt x="1854962" y="195961"/>
                    <a:pt x="1854962" y="97917"/>
                    <a:pt x="1854962" y="0"/>
                  </a:cubicBezTo>
                  <a:cubicBezTo>
                    <a:pt x="1875536" y="10795"/>
                    <a:pt x="1874901" y="30480"/>
                    <a:pt x="1874901" y="49276"/>
                  </a:cubicBezTo>
                  <a:cubicBezTo>
                    <a:pt x="1874901" y="201422"/>
                    <a:pt x="1874139" y="353695"/>
                    <a:pt x="1875536" y="505841"/>
                  </a:cubicBezTo>
                  <a:cubicBezTo>
                    <a:pt x="1875917" y="550545"/>
                    <a:pt x="1869313" y="566039"/>
                    <a:pt x="1816735" y="551942"/>
                  </a:cubicBezTo>
                  <a:cubicBezTo>
                    <a:pt x="1482090" y="462026"/>
                    <a:pt x="1144905" y="500761"/>
                    <a:pt x="808355" y="542036"/>
                  </a:cubicBezTo>
                  <a:cubicBezTo>
                    <a:pt x="537083" y="575437"/>
                    <a:pt x="267081" y="592709"/>
                    <a:pt x="0" y="514858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76" name="Group 376"/>
          <p:cNvGrpSpPr/>
          <p:nvPr/>
        </p:nvGrpSpPr>
        <p:grpSpPr>
          <a:xfrm>
            <a:off x="4013820" y="8760960"/>
            <a:ext cx="570240" cy="439020"/>
            <a:chOff x="0" y="0"/>
            <a:chExt cx="760320" cy="585360"/>
          </a:xfrm>
        </p:grpSpPr>
        <p:sp>
          <p:nvSpPr>
            <p:cNvPr id="377" name="Freeform 377"/>
            <p:cNvSpPr/>
            <p:nvPr/>
          </p:nvSpPr>
          <p:spPr>
            <a:xfrm>
              <a:off x="-127" y="0"/>
              <a:ext cx="760476" cy="597154"/>
            </a:xfrm>
            <a:custGeom>
              <a:avLst/>
              <a:gdLst/>
              <a:ahLst/>
              <a:cxnLst/>
              <a:rect l="l" t="t" r="r" b="b"/>
              <a:pathLst>
                <a:path w="760476" h="597154">
                  <a:moveTo>
                    <a:pt x="241681" y="433324"/>
                  </a:moveTo>
                  <a:cubicBezTo>
                    <a:pt x="233934" y="449199"/>
                    <a:pt x="215773" y="474091"/>
                    <a:pt x="219964" y="479044"/>
                  </a:cubicBezTo>
                  <a:cubicBezTo>
                    <a:pt x="246634" y="508762"/>
                    <a:pt x="284861" y="497332"/>
                    <a:pt x="315976" y="490728"/>
                  </a:cubicBezTo>
                  <a:cubicBezTo>
                    <a:pt x="437515" y="464820"/>
                    <a:pt x="557911" y="467106"/>
                    <a:pt x="677418" y="497078"/>
                  </a:cubicBezTo>
                  <a:cubicBezTo>
                    <a:pt x="706374" y="504317"/>
                    <a:pt x="740029" y="506857"/>
                    <a:pt x="760476" y="535432"/>
                  </a:cubicBezTo>
                  <a:cubicBezTo>
                    <a:pt x="521208" y="488696"/>
                    <a:pt x="285115" y="491998"/>
                    <a:pt x="54483" y="579501"/>
                  </a:cubicBezTo>
                  <a:cubicBezTo>
                    <a:pt x="7239" y="597154"/>
                    <a:pt x="0" y="573405"/>
                    <a:pt x="127" y="534924"/>
                  </a:cubicBezTo>
                  <a:cubicBezTo>
                    <a:pt x="762" y="383413"/>
                    <a:pt x="762" y="231775"/>
                    <a:pt x="127" y="80264"/>
                  </a:cubicBezTo>
                  <a:cubicBezTo>
                    <a:pt x="127" y="30099"/>
                    <a:pt x="25781" y="5207"/>
                    <a:pt x="73787" y="0"/>
                  </a:cubicBezTo>
                  <a:cubicBezTo>
                    <a:pt x="2032" y="98298"/>
                    <a:pt x="56261" y="209169"/>
                    <a:pt x="42545" y="313309"/>
                  </a:cubicBezTo>
                  <a:cubicBezTo>
                    <a:pt x="35687" y="365760"/>
                    <a:pt x="115062" y="331978"/>
                    <a:pt x="112014" y="381508"/>
                  </a:cubicBezTo>
                  <a:cubicBezTo>
                    <a:pt x="105156" y="405892"/>
                    <a:pt x="112014" y="428625"/>
                    <a:pt x="120015" y="451104"/>
                  </a:cubicBezTo>
                  <a:cubicBezTo>
                    <a:pt x="91821" y="459359"/>
                    <a:pt x="53213" y="449961"/>
                    <a:pt x="43307" y="489966"/>
                  </a:cubicBezTo>
                  <a:cubicBezTo>
                    <a:pt x="37973" y="511556"/>
                    <a:pt x="55245" y="524129"/>
                    <a:pt x="74295" y="529209"/>
                  </a:cubicBezTo>
                  <a:cubicBezTo>
                    <a:pt x="103632" y="537083"/>
                    <a:pt x="132969" y="530225"/>
                    <a:pt x="150495" y="507238"/>
                  </a:cubicBezTo>
                  <a:cubicBezTo>
                    <a:pt x="158877" y="496189"/>
                    <a:pt x="150495" y="472567"/>
                    <a:pt x="149987" y="454406"/>
                  </a:cubicBezTo>
                  <a:cubicBezTo>
                    <a:pt x="178308" y="438023"/>
                    <a:pt x="209169" y="432816"/>
                    <a:pt x="241427" y="433197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78" name="Group 378"/>
          <p:cNvGrpSpPr/>
          <p:nvPr/>
        </p:nvGrpSpPr>
        <p:grpSpPr>
          <a:xfrm>
            <a:off x="4080240" y="8692920"/>
            <a:ext cx="1118340" cy="82620"/>
            <a:chOff x="0" y="0"/>
            <a:chExt cx="1491120" cy="110160"/>
          </a:xfrm>
        </p:grpSpPr>
        <p:sp>
          <p:nvSpPr>
            <p:cNvPr id="379" name="Freeform 379"/>
            <p:cNvSpPr/>
            <p:nvPr/>
          </p:nvSpPr>
          <p:spPr>
            <a:xfrm>
              <a:off x="0" y="-5588"/>
              <a:ext cx="1491107" cy="126238"/>
            </a:xfrm>
            <a:custGeom>
              <a:avLst/>
              <a:gdLst/>
              <a:ahLst/>
              <a:cxnLst/>
              <a:rect l="l" t="t" r="r" b="b"/>
              <a:pathLst>
                <a:path w="1491107" h="126238">
                  <a:moveTo>
                    <a:pt x="1491107" y="91948"/>
                  </a:moveTo>
                  <a:cubicBezTo>
                    <a:pt x="1465072" y="126238"/>
                    <a:pt x="1427480" y="113411"/>
                    <a:pt x="1394333" y="113665"/>
                  </a:cubicBezTo>
                  <a:cubicBezTo>
                    <a:pt x="1177036" y="114808"/>
                    <a:pt x="963295" y="75057"/>
                    <a:pt x="748411" y="51308"/>
                  </a:cubicBezTo>
                  <a:cubicBezTo>
                    <a:pt x="542544" y="28448"/>
                    <a:pt x="340741" y="34925"/>
                    <a:pt x="139954" y="80264"/>
                  </a:cubicBezTo>
                  <a:cubicBezTo>
                    <a:pt x="92964" y="90805"/>
                    <a:pt x="47371" y="96647"/>
                    <a:pt x="0" y="93853"/>
                  </a:cubicBezTo>
                  <a:cubicBezTo>
                    <a:pt x="184531" y="17526"/>
                    <a:pt x="376555" y="0"/>
                    <a:pt x="575310" y="6985"/>
                  </a:cubicBezTo>
                  <a:cubicBezTo>
                    <a:pt x="882523" y="17780"/>
                    <a:pt x="1183132" y="94742"/>
                    <a:pt x="1491107" y="92075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80" name="Group 380"/>
          <p:cNvGrpSpPr/>
          <p:nvPr/>
        </p:nvGrpSpPr>
        <p:grpSpPr>
          <a:xfrm>
            <a:off x="5567940" y="8691300"/>
            <a:ext cx="373680" cy="68040"/>
            <a:chOff x="0" y="0"/>
            <a:chExt cx="498240" cy="90720"/>
          </a:xfrm>
        </p:grpSpPr>
        <p:sp>
          <p:nvSpPr>
            <p:cNvPr id="381" name="Freeform 381"/>
            <p:cNvSpPr/>
            <p:nvPr/>
          </p:nvSpPr>
          <p:spPr>
            <a:xfrm>
              <a:off x="0" y="-23368"/>
              <a:ext cx="498221" cy="114046"/>
            </a:xfrm>
            <a:custGeom>
              <a:avLst/>
              <a:gdLst/>
              <a:ahLst/>
              <a:cxnLst/>
              <a:rect l="l" t="t" r="r" b="b"/>
              <a:pathLst>
                <a:path w="498221" h="114046">
                  <a:moveTo>
                    <a:pt x="498221" y="114046"/>
                  </a:moveTo>
                  <a:cubicBezTo>
                    <a:pt x="332232" y="88519"/>
                    <a:pt x="165989" y="62738"/>
                    <a:pt x="0" y="37211"/>
                  </a:cubicBezTo>
                  <a:cubicBezTo>
                    <a:pt x="175768" y="0"/>
                    <a:pt x="339471" y="42037"/>
                    <a:pt x="498221" y="114046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82" name="Group 382"/>
          <p:cNvGrpSpPr/>
          <p:nvPr/>
        </p:nvGrpSpPr>
        <p:grpSpPr>
          <a:xfrm>
            <a:off x="5219640" y="8703180"/>
            <a:ext cx="320760" cy="57780"/>
            <a:chOff x="0" y="0"/>
            <a:chExt cx="427680" cy="77040"/>
          </a:xfrm>
        </p:grpSpPr>
        <p:sp>
          <p:nvSpPr>
            <p:cNvPr id="383" name="Freeform 383"/>
            <p:cNvSpPr/>
            <p:nvPr/>
          </p:nvSpPr>
          <p:spPr>
            <a:xfrm>
              <a:off x="0" y="0"/>
              <a:ext cx="427736" cy="84709"/>
            </a:xfrm>
            <a:custGeom>
              <a:avLst/>
              <a:gdLst/>
              <a:ahLst/>
              <a:cxnLst/>
              <a:rect l="l" t="t" r="r" b="b"/>
              <a:pathLst>
                <a:path w="427736" h="84709">
                  <a:moveTo>
                    <a:pt x="427736" y="0"/>
                  </a:moveTo>
                  <a:cubicBezTo>
                    <a:pt x="399415" y="73533"/>
                    <a:pt x="334391" y="27178"/>
                    <a:pt x="287909" y="40894"/>
                  </a:cubicBezTo>
                  <a:cubicBezTo>
                    <a:pt x="194564" y="68580"/>
                    <a:pt x="98425" y="84709"/>
                    <a:pt x="0" y="73406"/>
                  </a:cubicBezTo>
                  <a:cubicBezTo>
                    <a:pt x="138811" y="26543"/>
                    <a:pt x="283591" y="15494"/>
                    <a:pt x="427736" y="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84" name="Group 384"/>
          <p:cNvGrpSpPr/>
          <p:nvPr/>
        </p:nvGrpSpPr>
        <p:grpSpPr>
          <a:xfrm>
            <a:off x="5940540" y="8758800"/>
            <a:ext cx="31320" cy="14580"/>
            <a:chOff x="0" y="0"/>
            <a:chExt cx="41760" cy="19440"/>
          </a:xfrm>
        </p:grpSpPr>
        <p:sp>
          <p:nvSpPr>
            <p:cNvPr id="385" name="Freeform 385"/>
            <p:cNvSpPr/>
            <p:nvPr/>
          </p:nvSpPr>
          <p:spPr>
            <a:xfrm>
              <a:off x="0" y="0"/>
              <a:ext cx="41783" cy="20828"/>
            </a:xfrm>
            <a:custGeom>
              <a:avLst/>
              <a:gdLst/>
              <a:ahLst/>
              <a:cxnLst/>
              <a:rect l="l" t="t" r="r" b="b"/>
              <a:pathLst>
                <a:path w="41783" h="20828">
                  <a:moveTo>
                    <a:pt x="41783" y="18796"/>
                  </a:moveTo>
                  <a:cubicBezTo>
                    <a:pt x="24257" y="20828"/>
                    <a:pt x="8382" y="18923"/>
                    <a:pt x="0" y="0"/>
                  </a:cubicBezTo>
                  <a:cubicBezTo>
                    <a:pt x="16637" y="254"/>
                    <a:pt x="31496" y="4318"/>
                    <a:pt x="41783" y="18796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86" name="Group 386"/>
          <p:cNvGrpSpPr/>
          <p:nvPr/>
        </p:nvGrpSpPr>
        <p:grpSpPr>
          <a:xfrm>
            <a:off x="2225340" y="5860620"/>
            <a:ext cx="272700" cy="16740"/>
            <a:chOff x="0" y="0"/>
            <a:chExt cx="363600" cy="22320"/>
          </a:xfrm>
        </p:grpSpPr>
        <p:sp>
          <p:nvSpPr>
            <p:cNvPr id="387" name="Freeform 387"/>
            <p:cNvSpPr/>
            <p:nvPr/>
          </p:nvSpPr>
          <p:spPr>
            <a:xfrm>
              <a:off x="0" y="-2794"/>
              <a:ext cx="363601" cy="30861"/>
            </a:xfrm>
            <a:custGeom>
              <a:avLst/>
              <a:gdLst/>
              <a:ahLst/>
              <a:cxnLst/>
              <a:rect l="l" t="t" r="r" b="b"/>
              <a:pathLst>
                <a:path w="363601" h="30861">
                  <a:moveTo>
                    <a:pt x="0" y="10033"/>
                  </a:moveTo>
                  <a:cubicBezTo>
                    <a:pt x="121158" y="0"/>
                    <a:pt x="242316" y="762"/>
                    <a:pt x="363601" y="9906"/>
                  </a:cubicBezTo>
                  <a:cubicBezTo>
                    <a:pt x="242443" y="30861"/>
                    <a:pt x="121285" y="29464"/>
                    <a:pt x="0" y="10033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88" name="Group 388"/>
          <p:cNvGrpSpPr/>
          <p:nvPr/>
        </p:nvGrpSpPr>
        <p:grpSpPr>
          <a:xfrm>
            <a:off x="2754000" y="5860620"/>
            <a:ext cx="230040" cy="16200"/>
            <a:chOff x="0" y="0"/>
            <a:chExt cx="306720" cy="21600"/>
          </a:xfrm>
        </p:grpSpPr>
        <p:sp>
          <p:nvSpPr>
            <p:cNvPr id="389" name="Freeform 389"/>
            <p:cNvSpPr/>
            <p:nvPr/>
          </p:nvSpPr>
          <p:spPr>
            <a:xfrm>
              <a:off x="0" y="-2413"/>
              <a:ext cx="306705" cy="28956"/>
            </a:xfrm>
            <a:custGeom>
              <a:avLst/>
              <a:gdLst/>
              <a:ahLst/>
              <a:cxnLst/>
              <a:rect l="l" t="t" r="r" b="b"/>
              <a:pathLst>
                <a:path w="306705" h="28956">
                  <a:moveTo>
                    <a:pt x="0" y="9525"/>
                  </a:moveTo>
                  <a:cubicBezTo>
                    <a:pt x="102235" y="127"/>
                    <a:pt x="204343" y="0"/>
                    <a:pt x="306705" y="9525"/>
                  </a:cubicBezTo>
                  <a:cubicBezTo>
                    <a:pt x="204597" y="28702"/>
                    <a:pt x="102362" y="28956"/>
                    <a:pt x="0" y="9525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90" name="Group 390"/>
          <p:cNvGrpSpPr/>
          <p:nvPr/>
        </p:nvGrpSpPr>
        <p:grpSpPr>
          <a:xfrm>
            <a:off x="1768500" y="5860080"/>
            <a:ext cx="215460" cy="16200"/>
            <a:chOff x="0" y="0"/>
            <a:chExt cx="287280" cy="21600"/>
          </a:xfrm>
        </p:grpSpPr>
        <p:sp>
          <p:nvSpPr>
            <p:cNvPr id="391" name="Freeform 391"/>
            <p:cNvSpPr/>
            <p:nvPr/>
          </p:nvSpPr>
          <p:spPr>
            <a:xfrm>
              <a:off x="0" y="-2794"/>
              <a:ext cx="287274" cy="29464"/>
            </a:xfrm>
            <a:custGeom>
              <a:avLst/>
              <a:gdLst/>
              <a:ahLst/>
              <a:cxnLst/>
              <a:rect l="l" t="t" r="r" b="b"/>
              <a:pathLst>
                <a:path w="287274" h="29464">
                  <a:moveTo>
                    <a:pt x="0" y="10287"/>
                  </a:moveTo>
                  <a:cubicBezTo>
                    <a:pt x="95758" y="0"/>
                    <a:pt x="191516" y="762"/>
                    <a:pt x="287274" y="9906"/>
                  </a:cubicBezTo>
                  <a:cubicBezTo>
                    <a:pt x="191516" y="29464"/>
                    <a:pt x="95758" y="28829"/>
                    <a:pt x="0" y="10287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92" name="Group 392"/>
          <p:cNvGrpSpPr/>
          <p:nvPr/>
        </p:nvGrpSpPr>
        <p:grpSpPr>
          <a:xfrm>
            <a:off x="1439640" y="5860620"/>
            <a:ext cx="158220" cy="16200"/>
            <a:chOff x="0" y="0"/>
            <a:chExt cx="210960" cy="21600"/>
          </a:xfrm>
        </p:grpSpPr>
        <p:sp>
          <p:nvSpPr>
            <p:cNvPr id="393" name="Freeform 393"/>
            <p:cNvSpPr/>
            <p:nvPr/>
          </p:nvSpPr>
          <p:spPr>
            <a:xfrm>
              <a:off x="0" y="-2413"/>
              <a:ext cx="210947" cy="28956"/>
            </a:xfrm>
            <a:custGeom>
              <a:avLst/>
              <a:gdLst/>
              <a:ahLst/>
              <a:cxnLst/>
              <a:rect l="l" t="t" r="r" b="b"/>
              <a:pathLst>
                <a:path w="210947" h="28956">
                  <a:moveTo>
                    <a:pt x="0" y="9525"/>
                  </a:moveTo>
                  <a:cubicBezTo>
                    <a:pt x="70358" y="0"/>
                    <a:pt x="140716" y="0"/>
                    <a:pt x="210947" y="9779"/>
                  </a:cubicBezTo>
                  <a:cubicBezTo>
                    <a:pt x="140589" y="28956"/>
                    <a:pt x="70231" y="28702"/>
                    <a:pt x="0" y="9525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94" name="Group 394"/>
          <p:cNvGrpSpPr/>
          <p:nvPr/>
        </p:nvGrpSpPr>
        <p:grpSpPr>
          <a:xfrm>
            <a:off x="3240000" y="5860620"/>
            <a:ext cx="115560" cy="15660"/>
            <a:chOff x="0" y="0"/>
            <a:chExt cx="154080" cy="20880"/>
          </a:xfrm>
        </p:grpSpPr>
        <p:sp>
          <p:nvSpPr>
            <p:cNvPr id="395" name="Freeform 395"/>
            <p:cNvSpPr/>
            <p:nvPr/>
          </p:nvSpPr>
          <p:spPr>
            <a:xfrm>
              <a:off x="0" y="-2540"/>
              <a:ext cx="154051" cy="28067"/>
            </a:xfrm>
            <a:custGeom>
              <a:avLst/>
              <a:gdLst/>
              <a:ahLst/>
              <a:cxnLst/>
              <a:rect l="l" t="t" r="r" b="b"/>
              <a:pathLst>
                <a:path w="154051" h="28067">
                  <a:moveTo>
                    <a:pt x="0" y="9779"/>
                  </a:moveTo>
                  <a:cubicBezTo>
                    <a:pt x="51308" y="0"/>
                    <a:pt x="102743" y="127"/>
                    <a:pt x="154051" y="10033"/>
                  </a:cubicBezTo>
                  <a:cubicBezTo>
                    <a:pt x="102743" y="28067"/>
                    <a:pt x="51308" y="27813"/>
                    <a:pt x="0" y="9779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96" name="Group 396"/>
          <p:cNvGrpSpPr/>
          <p:nvPr/>
        </p:nvGrpSpPr>
        <p:grpSpPr>
          <a:xfrm>
            <a:off x="1682640" y="5861160"/>
            <a:ext cx="58860" cy="14040"/>
            <a:chOff x="0" y="0"/>
            <a:chExt cx="78480" cy="18720"/>
          </a:xfrm>
        </p:grpSpPr>
        <p:sp>
          <p:nvSpPr>
            <p:cNvPr id="397" name="Freeform 397"/>
            <p:cNvSpPr/>
            <p:nvPr/>
          </p:nvSpPr>
          <p:spPr>
            <a:xfrm>
              <a:off x="0" y="-2032"/>
              <a:ext cx="78486" cy="24892"/>
            </a:xfrm>
            <a:custGeom>
              <a:avLst/>
              <a:gdLst/>
              <a:ahLst/>
              <a:cxnLst/>
              <a:rect l="l" t="t" r="r" b="b"/>
              <a:pathLst>
                <a:path w="78486" h="24892">
                  <a:moveTo>
                    <a:pt x="0" y="8001"/>
                  </a:moveTo>
                  <a:cubicBezTo>
                    <a:pt x="26162" y="0"/>
                    <a:pt x="52324" y="0"/>
                    <a:pt x="78486" y="8382"/>
                  </a:cubicBezTo>
                  <a:cubicBezTo>
                    <a:pt x="52324" y="24892"/>
                    <a:pt x="26162" y="24892"/>
                    <a:pt x="0" y="8001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398" name="Group 398"/>
          <p:cNvGrpSpPr/>
          <p:nvPr/>
        </p:nvGrpSpPr>
        <p:grpSpPr>
          <a:xfrm>
            <a:off x="1396440" y="5865480"/>
            <a:ext cx="16740" cy="4860"/>
            <a:chOff x="0" y="0"/>
            <a:chExt cx="22320" cy="6480"/>
          </a:xfrm>
        </p:grpSpPr>
        <p:sp>
          <p:nvSpPr>
            <p:cNvPr id="399" name="Freeform 399"/>
            <p:cNvSpPr/>
            <p:nvPr/>
          </p:nvSpPr>
          <p:spPr>
            <a:xfrm>
              <a:off x="0" y="0"/>
              <a:ext cx="22352" cy="8636"/>
            </a:xfrm>
            <a:custGeom>
              <a:avLst/>
              <a:gdLst/>
              <a:ahLst/>
              <a:cxnLst/>
              <a:rect l="l" t="t" r="r" b="b"/>
              <a:pathLst>
                <a:path w="22352" h="8636">
                  <a:moveTo>
                    <a:pt x="0" y="0"/>
                  </a:moveTo>
                  <a:cubicBezTo>
                    <a:pt x="7493" y="0"/>
                    <a:pt x="14986" y="127"/>
                    <a:pt x="22352" y="381"/>
                  </a:cubicBezTo>
                  <a:cubicBezTo>
                    <a:pt x="14605" y="8636"/>
                    <a:pt x="7366" y="8509"/>
                    <a:pt x="0" y="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400" name="Group 400"/>
          <p:cNvGrpSpPr/>
          <p:nvPr/>
        </p:nvGrpSpPr>
        <p:grpSpPr>
          <a:xfrm>
            <a:off x="3010500" y="5866020"/>
            <a:ext cx="16740" cy="4320"/>
            <a:chOff x="0" y="0"/>
            <a:chExt cx="22320" cy="5760"/>
          </a:xfrm>
        </p:grpSpPr>
        <p:sp>
          <p:nvSpPr>
            <p:cNvPr id="401" name="Freeform 401"/>
            <p:cNvSpPr/>
            <p:nvPr/>
          </p:nvSpPr>
          <p:spPr>
            <a:xfrm>
              <a:off x="0" y="0"/>
              <a:ext cx="22352" cy="7747"/>
            </a:xfrm>
            <a:custGeom>
              <a:avLst/>
              <a:gdLst/>
              <a:ahLst/>
              <a:cxnLst/>
              <a:rect l="l" t="t" r="r" b="b"/>
              <a:pathLst>
                <a:path w="22352" h="7747">
                  <a:moveTo>
                    <a:pt x="0" y="0"/>
                  </a:moveTo>
                  <a:cubicBezTo>
                    <a:pt x="7493" y="0"/>
                    <a:pt x="14859" y="127"/>
                    <a:pt x="22352" y="381"/>
                  </a:cubicBezTo>
                  <a:cubicBezTo>
                    <a:pt x="14732" y="7747"/>
                    <a:pt x="7239" y="7493"/>
                    <a:pt x="0" y="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402" name="Group 402"/>
          <p:cNvGrpSpPr/>
          <p:nvPr/>
        </p:nvGrpSpPr>
        <p:grpSpPr>
          <a:xfrm>
            <a:off x="2596320" y="5866020"/>
            <a:ext cx="16740" cy="4320"/>
            <a:chOff x="0" y="0"/>
            <a:chExt cx="22320" cy="5760"/>
          </a:xfrm>
        </p:grpSpPr>
        <p:sp>
          <p:nvSpPr>
            <p:cNvPr id="403" name="Freeform 403"/>
            <p:cNvSpPr/>
            <p:nvPr/>
          </p:nvSpPr>
          <p:spPr>
            <a:xfrm>
              <a:off x="0" y="0"/>
              <a:ext cx="22352" cy="7620"/>
            </a:xfrm>
            <a:custGeom>
              <a:avLst/>
              <a:gdLst/>
              <a:ahLst/>
              <a:cxnLst/>
              <a:rect l="l" t="t" r="r" b="b"/>
              <a:pathLst>
                <a:path w="22352" h="7620">
                  <a:moveTo>
                    <a:pt x="0" y="0"/>
                  </a:moveTo>
                  <a:cubicBezTo>
                    <a:pt x="7493" y="0"/>
                    <a:pt x="14859" y="0"/>
                    <a:pt x="22352" y="0"/>
                  </a:cubicBezTo>
                  <a:cubicBezTo>
                    <a:pt x="14859" y="7620"/>
                    <a:pt x="7493" y="7620"/>
                    <a:pt x="0" y="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404" name="Group 404"/>
          <p:cNvGrpSpPr/>
          <p:nvPr/>
        </p:nvGrpSpPr>
        <p:grpSpPr>
          <a:xfrm>
            <a:off x="7313760" y="6119820"/>
            <a:ext cx="129600" cy="129060"/>
            <a:chOff x="0" y="0"/>
            <a:chExt cx="172800" cy="172080"/>
          </a:xfrm>
        </p:grpSpPr>
        <p:sp>
          <p:nvSpPr>
            <p:cNvPr id="405" name="Freeform 405"/>
            <p:cNvSpPr/>
            <p:nvPr/>
          </p:nvSpPr>
          <p:spPr>
            <a:xfrm>
              <a:off x="-1270" y="-4318"/>
              <a:ext cx="174117" cy="178435"/>
            </a:xfrm>
            <a:custGeom>
              <a:avLst/>
              <a:gdLst/>
              <a:ahLst/>
              <a:cxnLst/>
              <a:rect l="l" t="t" r="r" b="b"/>
              <a:pathLst>
                <a:path w="174117" h="178435">
                  <a:moveTo>
                    <a:pt x="174117" y="89281"/>
                  </a:moveTo>
                  <a:cubicBezTo>
                    <a:pt x="172466" y="142240"/>
                    <a:pt x="150114" y="174371"/>
                    <a:pt x="94742" y="176276"/>
                  </a:cubicBezTo>
                  <a:cubicBezTo>
                    <a:pt x="37211" y="178435"/>
                    <a:pt x="2794" y="149606"/>
                    <a:pt x="1270" y="93472"/>
                  </a:cubicBezTo>
                  <a:cubicBezTo>
                    <a:pt x="0" y="43053"/>
                    <a:pt x="32385" y="8890"/>
                    <a:pt x="82042" y="4699"/>
                  </a:cubicBezTo>
                  <a:cubicBezTo>
                    <a:pt x="139065" y="0"/>
                    <a:pt x="167640" y="35306"/>
                    <a:pt x="174117" y="89027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06" name="Group 406"/>
          <p:cNvGrpSpPr/>
          <p:nvPr/>
        </p:nvGrpSpPr>
        <p:grpSpPr>
          <a:xfrm>
            <a:off x="7398540" y="5792040"/>
            <a:ext cx="86940" cy="91260"/>
            <a:chOff x="0" y="0"/>
            <a:chExt cx="115920" cy="121680"/>
          </a:xfrm>
        </p:grpSpPr>
        <p:sp>
          <p:nvSpPr>
            <p:cNvPr id="407" name="Freeform 407"/>
            <p:cNvSpPr/>
            <p:nvPr/>
          </p:nvSpPr>
          <p:spPr>
            <a:xfrm>
              <a:off x="-3429" y="-3683"/>
              <a:ext cx="120269" cy="127508"/>
            </a:xfrm>
            <a:custGeom>
              <a:avLst/>
              <a:gdLst/>
              <a:ahLst/>
              <a:cxnLst/>
              <a:rect l="l" t="t" r="r" b="b"/>
              <a:pathLst>
                <a:path w="120269" h="127508">
                  <a:moveTo>
                    <a:pt x="119253" y="51308"/>
                  </a:moveTo>
                  <a:cubicBezTo>
                    <a:pt x="120269" y="96520"/>
                    <a:pt x="104775" y="122936"/>
                    <a:pt x="66802" y="125222"/>
                  </a:cubicBezTo>
                  <a:cubicBezTo>
                    <a:pt x="29845" y="127508"/>
                    <a:pt x="7493" y="103886"/>
                    <a:pt x="3810" y="68199"/>
                  </a:cubicBezTo>
                  <a:cubicBezTo>
                    <a:pt x="0" y="30607"/>
                    <a:pt x="22733" y="8128"/>
                    <a:pt x="58420" y="4191"/>
                  </a:cubicBezTo>
                  <a:cubicBezTo>
                    <a:pt x="96774" y="0"/>
                    <a:pt x="116459" y="22479"/>
                    <a:pt x="119253" y="5105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08" name="Group 408"/>
          <p:cNvGrpSpPr/>
          <p:nvPr/>
        </p:nvGrpSpPr>
        <p:grpSpPr>
          <a:xfrm>
            <a:off x="7869960" y="6202440"/>
            <a:ext cx="91260" cy="93420"/>
            <a:chOff x="0" y="0"/>
            <a:chExt cx="121680" cy="124560"/>
          </a:xfrm>
        </p:grpSpPr>
        <p:sp>
          <p:nvSpPr>
            <p:cNvPr id="409" name="Freeform 409"/>
            <p:cNvSpPr/>
            <p:nvPr/>
          </p:nvSpPr>
          <p:spPr>
            <a:xfrm>
              <a:off x="127" y="0"/>
              <a:ext cx="121539" cy="124587"/>
            </a:xfrm>
            <a:custGeom>
              <a:avLst/>
              <a:gdLst/>
              <a:ahLst/>
              <a:cxnLst/>
              <a:rect l="l" t="t" r="r" b="b"/>
              <a:pathLst>
                <a:path w="121539" h="124587">
                  <a:moveTo>
                    <a:pt x="74930" y="124587"/>
                  </a:moveTo>
                  <a:cubicBezTo>
                    <a:pt x="55753" y="121285"/>
                    <a:pt x="36703" y="118237"/>
                    <a:pt x="17399" y="115062"/>
                  </a:cubicBezTo>
                  <a:cubicBezTo>
                    <a:pt x="12319" y="108585"/>
                    <a:pt x="7112" y="102362"/>
                    <a:pt x="2032" y="95885"/>
                  </a:cubicBezTo>
                  <a:cubicBezTo>
                    <a:pt x="2032" y="71882"/>
                    <a:pt x="2032" y="47879"/>
                    <a:pt x="2032" y="23749"/>
                  </a:cubicBezTo>
                  <a:cubicBezTo>
                    <a:pt x="2032" y="23749"/>
                    <a:pt x="0" y="23114"/>
                    <a:pt x="0" y="23114"/>
                  </a:cubicBezTo>
                  <a:cubicBezTo>
                    <a:pt x="8255" y="16510"/>
                    <a:pt x="16764" y="10033"/>
                    <a:pt x="25146" y="3429"/>
                  </a:cubicBezTo>
                  <a:cubicBezTo>
                    <a:pt x="29337" y="4572"/>
                    <a:pt x="32893" y="3429"/>
                    <a:pt x="35560" y="0"/>
                  </a:cubicBezTo>
                  <a:cubicBezTo>
                    <a:pt x="54737" y="1524"/>
                    <a:pt x="73533" y="3048"/>
                    <a:pt x="92583" y="4572"/>
                  </a:cubicBezTo>
                  <a:cubicBezTo>
                    <a:pt x="102235" y="22225"/>
                    <a:pt x="112014" y="40005"/>
                    <a:pt x="121539" y="57658"/>
                  </a:cubicBezTo>
                  <a:cubicBezTo>
                    <a:pt x="118999" y="70739"/>
                    <a:pt x="116586" y="83947"/>
                    <a:pt x="114173" y="97028"/>
                  </a:cubicBezTo>
                  <a:cubicBezTo>
                    <a:pt x="101092" y="105918"/>
                    <a:pt x="87884" y="115062"/>
                    <a:pt x="74803" y="124079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10" name="Group 410"/>
          <p:cNvGrpSpPr/>
          <p:nvPr/>
        </p:nvGrpSpPr>
        <p:grpSpPr>
          <a:xfrm>
            <a:off x="8151300" y="5901660"/>
            <a:ext cx="86400" cy="86940"/>
            <a:chOff x="0" y="0"/>
            <a:chExt cx="115200" cy="115920"/>
          </a:xfrm>
        </p:grpSpPr>
        <p:sp>
          <p:nvSpPr>
            <p:cNvPr id="411" name="Freeform 411"/>
            <p:cNvSpPr/>
            <p:nvPr/>
          </p:nvSpPr>
          <p:spPr>
            <a:xfrm>
              <a:off x="-13970" y="-5461"/>
              <a:ext cx="145669" cy="121412"/>
            </a:xfrm>
            <a:custGeom>
              <a:avLst/>
              <a:gdLst/>
              <a:ahLst/>
              <a:cxnLst/>
              <a:rect l="l" t="t" r="r" b="b"/>
              <a:pathLst>
                <a:path w="145669" h="121412">
                  <a:moveTo>
                    <a:pt x="37719" y="121412"/>
                  </a:moveTo>
                  <a:cubicBezTo>
                    <a:pt x="15240" y="88519"/>
                    <a:pt x="0" y="53594"/>
                    <a:pt x="33274" y="19939"/>
                  </a:cubicBezTo>
                  <a:cubicBezTo>
                    <a:pt x="53086" y="0"/>
                    <a:pt x="80645" y="2286"/>
                    <a:pt x="102616" y="16891"/>
                  </a:cubicBezTo>
                  <a:cubicBezTo>
                    <a:pt x="145669" y="45466"/>
                    <a:pt x="127508" y="81026"/>
                    <a:pt x="109982" y="115443"/>
                  </a:cubicBezTo>
                  <a:cubicBezTo>
                    <a:pt x="85852" y="117348"/>
                    <a:pt x="61849" y="119253"/>
                    <a:pt x="37719" y="121158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12" name="Group 412"/>
          <p:cNvGrpSpPr/>
          <p:nvPr/>
        </p:nvGrpSpPr>
        <p:grpSpPr>
          <a:xfrm>
            <a:off x="6901740" y="6148440"/>
            <a:ext cx="69120" cy="70740"/>
            <a:chOff x="0" y="0"/>
            <a:chExt cx="92160" cy="94320"/>
          </a:xfrm>
        </p:grpSpPr>
        <p:sp>
          <p:nvSpPr>
            <p:cNvPr id="413" name="Freeform 413"/>
            <p:cNvSpPr/>
            <p:nvPr/>
          </p:nvSpPr>
          <p:spPr>
            <a:xfrm>
              <a:off x="-889" y="-2032"/>
              <a:ext cx="93091" cy="96774"/>
            </a:xfrm>
            <a:custGeom>
              <a:avLst/>
              <a:gdLst/>
              <a:ahLst/>
              <a:cxnLst/>
              <a:rect l="l" t="t" r="r" b="b"/>
              <a:pathLst>
                <a:path w="93091" h="96774">
                  <a:moveTo>
                    <a:pt x="93091" y="46736"/>
                  </a:moveTo>
                  <a:cubicBezTo>
                    <a:pt x="92710" y="74930"/>
                    <a:pt x="82931" y="96139"/>
                    <a:pt x="50673" y="96393"/>
                  </a:cubicBezTo>
                  <a:cubicBezTo>
                    <a:pt x="22098" y="96774"/>
                    <a:pt x="0" y="83820"/>
                    <a:pt x="889" y="53340"/>
                  </a:cubicBezTo>
                  <a:cubicBezTo>
                    <a:pt x="1905" y="27559"/>
                    <a:pt x="14859" y="4699"/>
                    <a:pt x="45466" y="2286"/>
                  </a:cubicBezTo>
                  <a:cubicBezTo>
                    <a:pt x="76073" y="0"/>
                    <a:pt x="91567" y="16256"/>
                    <a:pt x="93091" y="46482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14" name="Group 414"/>
          <p:cNvGrpSpPr/>
          <p:nvPr/>
        </p:nvGrpSpPr>
        <p:grpSpPr>
          <a:xfrm>
            <a:off x="7641540" y="5803380"/>
            <a:ext cx="70200" cy="68580"/>
            <a:chOff x="0" y="0"/>
            <a:chExt cx="93600" cy="91440"/>
          </a:xfrm>
        </p:grpSpPr>
        <p:sp>
          <p:nvSpPr>
            <p:cNvPr id="415" name="Freeform 415"/>
            <p:cNvSpPr/>
            <p:nvPr/>
          </p:nvSpPr>
          <p:spPr>
            <a:xfrm>
              <a:off x="-2540" y="-2540"/>
              <a:ext cx="96139" cy="94869"/>
            </a:xfrm>
            <a:custGeom>
              <a:avLst/>
              <a:gdLst/>
              <a:ahLst/>
              <a:cxnLst/>
              <a:rect l="l" t="t" r="r" b="b"/>
              <a:pathLst>
                <a:path w="96139" h="94869">
                  <a:moveTo>
                    <a:pt x="96139" y="47752"/>
                  </a:moveTo>
                  <a:cubicBezTo>
                    <a:pt x="92075" y="76073"/>
                    <a:pt x="78232" y="94869"/>
                    <a:pt x="47371" y="93980"/>
                  </a:cubicBezTo>
                  <a:cubicBezTo>
                    <a:pt x="21971" y="93218"/>
                    <a:pt x="5334" y="78740"/>
                    <a:pt x="2794" y="53594"/>
                  </a:cubicBezTo>
                  <a:cubicBezTo>
                    <a:pt x="0" y="23622"/>
                    <a:pt x="17145" y="5461"/>
                    <a:pt x="46228" y="2794"/>
                  </a:cubicBezTo>
                  <a:cubicBezTo>
                    <a:pt x="76835" y="0"/>
                    <a:pt x="91694" y="19050"/>
                    <a:pt x="96139" y="47752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16" name="Group 416"/>
          <p:cNvGrpSpPr/>
          <p:nvPr/>
        </p:nvGrpSpPr>
        <p:grpSpPr>
          <a:xfrm>
            <a:off x="7817580" y="6019380"/>
            <a:ext cx="66420" cy="67500"/>
            <a:chOff x="0" y="0"/>
            <a:chExt cx="88560" cy="90000"/>
          </a:xfrm>
        </p:grpSpPr>
        <p:sp>
          <p:nvSpPr>
            <p:cNvPr id="417" name="Freeform 417"/>
            <p:cNvSpPr/>
            <p:nvPr/>
          </p:nvSpPr>
          <p:spPr>
            <a:xfrm>
              <a:off x="-1905" y="-1778"/>
              <a:ext cx="94869" cy="93345"/>
            </a:xfrm>
            <a:custGeom>
              <a:avLst/>
              <a:gdLst/>
              <a:ahLst/>
              <a:cxnLst/>
              <a:rect l="l" t="t" r="r" b="b"/>
              <a:pathLst>
                <a:path w="94869" h="93345">
                  <a:moveTo>
                    <a:pt x="50927" y="91694"/>
                  </a:moveTo>
                  <a:cubicBezTo>
                    <a:pt x="17907" y="93345"/>
                    <a:pt x="4445" y="71120"/>
                    <a:pt x="2032" y="45466"/>
                  </a:cubicBezTo>
                  <a:cubicBezTo>
                    <a:pt x="0" y="21590"/>
                    <a:pt x="15621" y="4064"/>
                    <a:pt x="41783" y="2032"/>
                  </a:cubicBezTo>
                  <a:cubicBezTo>
                    <a:pt x="67183" y="0"/>
                    <a:pt x="84709" y="12827"/>
                    <a:pt x="89281" y="37592"/>
                  </a:cubicBezTo>
                  <a:cubicBezTo>
                    <a:pt x="94869" y="67437"/>
                    <a:pt x="79121" y="84709"/>
                    <a:pt x="50927" y="9169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18" name="Group 418"/>
          <p:cNvGrpSpPr/>
          <p:nvPr/>
        </p:nvGrpSpPr>
        <p:grpSpPr>
          <a:xfrm>
            <a:off x="8225280" y="6159240"/>
            <a:ext cx="64800" cy="66420"/>
            <a:chOff x="0" y="0"/>
            <a:chExt cx="86400" cy="88560"/>
          </a:xfrm>
        </p:grpSpPr>
        <p:sp>
          <p:nvSpPr>
            <p:cNvPr id="419" name="Freeform 419"/>
            <p:cNvSpPr/>
            <p:nvPr/>
          </p:nvSpPr>
          <p:spPr>
            <a:xfrm>
              <a:off x="-2286" y="0"/>
              <a:ext cx="89916" cy="90932"/>
            </a:xfrm>
            <a:custGeom>
              <a:avLst/>
              <a:gdLst/>
              <a:ahLst/>
              <a:cxnLst/>
              <a:rect l="l" t="t" r="r" b="b"/>
              <a:pathLst>
                <a:path w="89916" h="90932">
                  <a:moveTo>
                    <a:pt x="44831" y="0"/>
                  </a:moveTo>
                  <a:cubicBezTo>
                    <a:pt x="73406" y="3810"/>
                    <a:pt x="89916" y="17399"/>
                    <a:pt x="88646" y="42799"/>
                  </a:cubicBezTo>
                  <a:cubicBezTo>
                    <a:pt x="87122" y="70485"/>
                    <a:pt x="70866" y="90932"/>
                    <a:pt x="41148" y="88392"/>
                  </a:cubicBezTo>
                  <a:cubicBezTo>
                    <a:pt x="11430" y="85852"/>
                    <a:pt x="0" y="64516"/>
                    <a:pt x="2667" y="35433"/>
                  </a:cubicBezTo>
                  <a:cubicBezTo>
                    <a:pt x="5334" y="7239"/>
                    <a:pt x="26162" y="2921"/>
                    <a:pt x="44831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20" name="Group 420"/>
          <p:cNvGrpSpPr/>
          <p:nvPr/>
        </p:nvGrpSpPr>
        <p:grpSpPr>
          <a:xfrm>
            <a:off x="7102620" y="6216480"/>
            <a:ext cx="65880" cy="65340"/>
            <a:chOff x="0" y="0"/>
            <a:chExt cx="87840" cy="87120"/>
          </a:xfrm>
        </p:grpSpPr>
        <p:sp>
          <p:nvSpPr>
            <p:cNvPr id="421" name="Freeform 421"/>
            <p:cNvSpPr/>
            <p:nvPr/>
          </p:nvSpPr>
          <p:spPr>
            <a:xfrm>
              <a:off x="-4445" y="-127"/>
              <a:ext cx="101346" cy="91567"/>
            </a:xfrm>
            <a:custGeom>
              <a:avLst/>
              <a:gdLst/>
              <a:ahLst/>
              <a:cxnLst/>
              <a:rect l="l" t="t" r="r" b="b"/>
              <a:pathLst>
                <a:path w="101346" h="91567">
                  <a:moveTo>
                    <a:pt x="84455" y="5842"/>
                  </a:moveTo>
                  <a:cubicBezTo>
                    <a:pt x="95885" y="41529"/>
                    <a:pt x="101346" y="75946"/>
                    <a:pt x="52578" y="86233"/>
                  </a:cubicBezTo>
                  <a:cubicBezTo>
                    <a:pt x="27305" y="91567"/>
                    <a:pt x="7239" y="75184"/>
                    <a:pt x="4953" y="52451"/>
                  </a:cubicBezTo>
                  <a:cubicBezTo>
                    <a:pt x="0" y="2794"/>
                    <a:pt x="36449" y="0"/>
                    <a:pt x="72898" y="127"/>
                  </a:cubicBezTo>
                  <a:cubicBezTo>
                    <a:pt x="75946" y="3810"/>
                    <a:pt x="79756" y="5715"/>
                    <a:pt x="84455" y="6096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22" name="Group 422"/>
          <p:cNvGrpSpPr/>
          <p:nvPr/>
        </p:nvGrpSpPr>
        <p:grpSpPr>
          <a:xfrm>
            <a:off x="7842420" y="6219720"/>
            <a:ext cx="29160" cy="54540"/>
            <a:chOff x="0" y="0"/>
            <a:chExt cx="38880" cy="72720"/>
          </a:xfrm>
        </p:grpSpPr>
        <p:sp>
          <p:nvSpPr>
            <p:cNvPr id="423" name="Freeform 423"/>
            <p:cNvSpPr/>
            <p:nvPr/>
          </p:nvSpPr>
          <p:spPr>
            <a:xfrm>
              <a:off x="-381" y="-1397"/>
              <a:ext cx="39243" cy="74041"/>
            </a:xfrm>
            <a:custGeom>
              <a:avLst/>
              <a:gdLst/>
              <a:ahLst/>
              <a:cxnLst/>
              <a:rect l="l" t="t" r="r" b="b"/>
              <a:pathLst>
                <a:path w="39243" h="74041">
                  <a:moveTo>
                    <a:pt x="39116" y="1524"/>
                  </a:moveTo>
                  <a:cubicBezTo>
                    <a:pt x="39116" y="25654"/>
                    <a:pt x="39116" y="49784"/>
                    <a:pt x="39116" y="74041"/>
                  </a:cubicBezTo>
                  <a:cubicBezTo>
                    <a:pt x="16764" y="67056"/>
                    <a:pt x="0" y="53594"/>
                    <a:pt x="381" y="28575"/>
                  </a:cubicBezTo>
                  <a:cubicBezTo>
                    <a:pt x="762" y="3683"/>
                    <a:pt x="18923" y="0"/>
                    <a:pt x="39243" y="177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424" name="Group 424"/>
          <p:cNvGrpSpPr/>
          <p:nvPr/>
        </p:nvGrpSpPr>
        <p:grpSpPr>
          <a:xfrm>
            <a:off x="7896960" y="6179760"/>
            <a:ext cx="42660" cy="25920"/>
            <a:chOff x="0" y="0"/>
            <a:chExt cx="56880" cy="34560"/>
          </a:xfrm>
        </p:grpSpPr>
        <p:sp>
          <p:nvSpPr>
            <p:cNvPr id="425" name="Freeform 425"/>
            <p:cNvSpPr/>
            <p:nvPr/>
          </p:nvSpPr>
          <p:spPr>
            <a:xfrm>
              <a:off x="0" y="-1270"/>
              <a:ext cx="56896" cy="35814"/>
            </a:xfrm>
            <a:custGeom>
              <a:avLst/>
              <a:gdLst/>
              <a:ahLst/>
              <a:cxnLst/>
              <a:rect l="l" t="t" r="r" b="b"/>
              <a:pathLst>
                <a:path w="56896" h="35814">
                  <a:moveTo>
                    <a:pt x="56896" y="35814"/>
                  </a:moveTo>
                  <a:cubicBezTo>
                    <a:pt x="37846" y="34290"/>
                    <a:pt x="19050" y="32766"/>
                    <a:pt x="0" y="31242"/>
                  </a:cubicBezTo>
                  <a:cubicBezTo>
                    <a:pt x="3048" y="17653"/>
                    <a:pt x="3429" y="0"/>
                    <a:pt x="23241" y="1397"/>
                  </a:cubicBezTo>
                  <a:cubicBezTo>
                    <a:pt x="43053" y="2794"/>
                    <a:pt x="51435" y="18669"/>
                    <a:pt x="56896" y="3568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426" name="Group 426"/>
          <p:cNvGrpSpPr/>
          <p:nvPr/>
        </p:nvGrpSpPr>
        <p:grpSpPr>
          <a:xfrm>
            <a:off x="7955820" y="6245640"/>
            <a:ext cx="21600" cy="29700"/>
            <a:chOff x="0" y="0"/>
            <a:chExt cx="28800" cy="39600"/>
          </a:xfrm>
        </p:grpSpPr>
        <p:sp>
          <p:nvSpPr>
            <p:cNvPr id="427" name="Freeform 427"/>
            <p:cNvSpPr/>
            <p:nvPr/>
          </p:nvSpPr>
          <p:spPr>
            <a:xfrm>
              <a:off x="-127" y="0"/>
              <a:ext cx="33020" cy="39624"/>
            </a:xfrm>
            <a:custGeom>
              <a:avLst/>
              <a:gdLst/>
              <a:ahLst/>
              <a:cxnLst/>
              <a:rect l="l" t="t" r="r" b="b"/>
              <a:pathLst>
                <a:path w="33020" h="39624">
                  <a:moveTo>
                    <a:pt x="127" y="39624"/>
                  </a:moveTo>
                  <a:cubicBezTo>
                    <a:pt x="2540" y="26416"/>
                    <a:pt x="5080" y="13208"/>
                    <a:pt x="7493" y="0"/>
                  </a:cubicBezTo>
                  <a:cubicBezTo>
                    <a:pt x="19177" y="3302"/>
                    <a:pt x="33020" y="8763"/>
                    <a:pt x="27686" y="22606"/>
                  </a:cubicBezTo>
                  <a:cubicBezTo>
                    <a:pt x="24511" y="30607"/>
                    <a:pt x="9652" y="34036"/>
                    <a:pt x="0" y="396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428" name="Group 428"/>
          <p:cNvGrpSpPr/>
          <p:nvPr/>
        </p:nvGrpSpPr>
        <p:grpSpPr>
          <a:xfrm>
            <a:off x="7869960" y="6205140"/>
            <a:ext cx="18900" cy="14580"/>
            <a:chOff x="0" y="0"/>
            <a:chExt cx="25200" cy="19440"/>
          </a:xfrm>
        </p:grpSpPr>
        <p:sp>
          <p:nvSpPr>
            <p:cNvPr id="429" name="Freeform 429"/>
            <p:cNvSpPr/>
            <p:nvPr/>
          </p:nvSpPr>
          <p:spPr>
            <a:xfrm>
              <a:off x="0" y="0"/>
              <a:ext cx="25146" cy="19431"/>
            </a:xfrm>
            <a:custGeom>
              <a:avLst/>
              <a:gdLst/>
              <a:ahLst/>
              <a:cxnLst/>
              <a:rect l="l" t="t" r="r" b="b"/>
              <a:pathLst>
                <a:path w="25146" h="19431">
                  <a:moveTo>
                    <a:pt x="25146" y="0"/>
                  </a:moveTo>
                  <a:cubicBezTo>
                    <a:pt x="16891" y="6477"/>
                    <a:pt x="8382" y="12827"/>
                    <a:pt x="0" y="19431"/>
                  </a:cubicBezTo>
                  <a:cubicBezTo>
                    <a:pt x="8382" y="13081"/>
                    <a:pt x="16891" y="6604"/>
                    <a:pt x="25146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430" name="Group 430"/>
          <p:cNvGrpSpPr/>
          <p:nvPr/>
        </p:nvGrpSpPr>
        <p:grpSpPr>
          <a:xfrm>
            <a:off x="7383420" y="5459940"/>
            <a:ext cx="70740" cy="70200"/>
            <a:chOff x="0" y="0"/>
            <a:chExt cx="94320" cy="93600"/>
          </a:xfrm>
        </p:grpSpPr>
        <p:sp>
          <p:nvSpPr>
            <p:cNvPr id="431" name="Freeform 431"/>
            <p:cNvSpPr/>
            <p:nvPr/>
          </p:nvSpPr>
          <p:spPr>
            <a:xfrm>
              <a:off x="-12065" y="-4318"/>
              <a:ext cx="117475" cy="97917"/>
            </a:xfrm>
            <a:custGeom>
              <a:avLst/>
              <a:gdLst/>
              <a:ahLst/>
              <a:cxnLst/>
              <a:rect l="l" t="t" r="r" b="b"/>
              <a:pathLst>
                <a:path w="117475" h="97917">
                  <a:moveTo>
                    <a:pt x="85471" y="97917"/>
                  </a:moveTo>
                  <a:cubicBezTo>
                    <a:pt x="61849" y="97536"/>
                    <a:pt x="38481" y="97155"/>
                    <a:pt x="14986" y="96774"/>
                  </a:cubicBezTo>
                  <a:cubicBezTo>
                    <a:pt x="13970" y="63500"/>
                    <a:pt x="0" y="25019"/>
                    <a:pt x="43434" y="7493"/>
                  </a:cubicBezTo>
                  <a:cubicBezTo>
                    <a:pt x="61976" y="0"/>
                    <a:pt x="81280" y="6096"/>
                    <a:pt x="94488" y="21844"/>
                  </a:cubicBezTo>
                  <a:cubicBezTo>
                    <a:pt x="117475" y="49530"/>
                    <a:pt x="103251" y="74295"/>
                    <a:pt x="85598" y="9791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32" name="Group 432"/>
          <p:cNvGrpSpPr/>
          <p:nvPr/>
        </p:nvGrpSpPr>
        <p:grpSpPr>
          <a:xfrm>
            <a:off x="8038980" y="8433720"/>
            <a:ext cx="71280" cy="70740"/>
            <a:chOff x="0" y="0"/>
            <a:chExt cx="95040" cy="94320"/>
          </a:xfrm>
        </p:grpSpPr>
        <p:sp>
          <p:nvSpPr>
            <p:cNvPr id="433" name="Freeform 433"/>
            <p:cNvSpPr/>
            <p:nvPr/>
          </p:nvSpPr>
          <p:spPr>
            <a:xfrm>
              <a:off x="-889" y="-762"/>
              <a:ext cx="95885" cy="96647"/>
            </a:xfrm>
            <a:custGeom>
              <a:avLst/>
              <a:gdLst/>
              <a:ahLst/>
              <a:cxnLst/>
              <a:rect l="l" t="t" r="r" b="b"/>
              <a:pathLst>
                <a:path w="95885" h="96647">
                  <a:moveTo>
                    <a:pt x="95885" y="46609"/>
                  </a:moveTo>
                  <a:cubicBezTo>
                    <a:pt x="92710" y="75311"/>
                    <a:pt x="76835" y="93218"/>
                    <a:pt x="48006" y="94996"/>
                  </a:cubicBezTo>
                  <a:cubicBezTo>
                    <a:pt x="18161" y="96647"/>
                    <a:pt x="0" y="80518"/>
                    <a:pt x="889" y="50038"/>
                  </a:cubicBezTo>
                  <a:cubicBezTo>
                    <a:pt x="1905" y="22098"/>
                    <a:pt x="15875" y="1397"/>
                    <a:pt x="46228" y="762"/>
                  </a:cubicBezTo>
                  <a:cubicBezTo>
                    <a:pt x="76073" y="0"/>
                    <a:pt x="90932" y="19050"/>
                    <a:pt x="95885" y="46863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34" name="Group 434"/>
          <p:cNvGrpSpPr/>
          <p:nvPr/>
        </p:nvGrpSpPr>
        <p:grpSpPr>
          <a:xfrm>
            <a:off x="1587060" y="2761560"/>
            <a:ext cx="1162620" cy="66960"/>
            <a:chOff x="0" y="0"/>
            <a:chExt cx="1550160" cy="89280"/>
          </a:xfrm>
        </p:grpSpPr>
        <p:sp>
          <p:nvSpPr>
            <p:cNvPr id="435" name="Freeform 435"/>
            <p:cNvSpPr/>
            <p:nvPr/>
          </p:nvSpPr>
          <p:spPr>
            <a:xfrm>
              <a:off x="-1651" y="-13208"/>
              <a:ext cx="1553210" cy="114554"/>
            </a:xfrm>
            <a:custGeom>
              <a:avLst/>
              <a:gdLst/>
              <a:ahLst/>
              <a:cxnLst/>
              <a:rect l="l" t="t" r="r" b="b"/>
              <a:pathLst>
                <a:path w="1553210" h="114554">
                  <a:moveTo>
                    <a:pt x="787146" y="14478"/>
                  </a:moveTo>
                  <a:cubicBezTo>
                    <a:pt x="1011936" y="14478"/>
                    <a:pt x="1236980" y="13716"/>
                    <a:pt x="1461770" y="15113"/>
                  </a:cubicBezTo>
                  <a:cubicBezTo>
                    <a:pt x="1496441" y="15240"/>
                    <a:pt x="1550543" y="0"/>
                    <a:pt x="1551813" y="55626"/>
                  </a:cubicBezTo>
                  <a:cubicBezTo>
                    <a:pt x="1553210" y="109093"/>
                    <a:pt x="1499870" y="101219"/>
                    <a:pt x="1464564" y="101473"/>
                  </a:cubicBezTo>
                  <a:cubicBezTo>
                    <a:pt x="1008507" y="102616"/>
                    <a:pt x="552450" y="102997"/>
                    <a:pt x="96393" y="101473"/>
                  </a:cubicBezTo>
                  <a:cubicBezTo>
                    <a:pt x="59436" y="101219"/>
                    <a:pt x="0" y="114554"/>
                    <a:pt x="1651" y="54102"/>
                  </a:cubicBezTo>
                  <a:cubicBezTo>
                    <a:pt x="3175" y="889"/>
                    <a:pt x="58420" y="15240"/>
                    <a:pt x="93472" y="14986"/>
                  </a:cubicBezTo>
                  <a:cubicBezTo>
                    <a:pt x="324739" y="13716"/>
                    <a:pt x="555879" y="14478"/>
                    <a:pt x="787146" y="14224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36" name="Group 436"/>
          <p:cNvGrpSpPr/>
          <p:nvPr/>
        </p:nvGrpSpPr>
        <p:grpSpPr>
          <a:xfrm>
            <a:off x="7111260" y="3172500"/>
            <a:ext cx="184140" cy="173880"/>
            <a:chOff x="0" y="0"/>
            <a:chExt cx="245520" cy="231840"/>
          </a:xfrm>
        </p:grpSpPr>
        <p:sp>
          <p:nvSpPr>
            <p:cNvPr id="437" name="Freeform 437"/>
            <p:cNvSpPr/>
            <p:nvPr/>
          </p:nvSpPr>
          <p:spPr>
            <a:xfrm>
              <a:off x="-3429" y="0"/>
              <a:ext cx="250444" cy="236855"/>
            </a:xfrm>
            <a:custGeom>
              <a:avLst/>
              <a:gdLst/>
              <a:ahLst/>
              <a:cxnLst/>
              <a:rect l="l" t="t" r="r" b="b"/>
              <a:pathLst>
                <a:path w="250444" h="236855">
                  <a:moveTo>
                    <a:pt x="91694" y="127"/>
                  </a:moveTo>
                  <a:cubicBezTo>
                    <a:pt x="182626" y="8763"/>
                    <a:pt x="246507" y="22860"/>
                    <a:pt x="248920" y="110998"/>
                  </a:cubicBezTo>
                  <a:cubicBezTo>
                    <a:pt x="250444" y="167259"/>
                    <a:pt x="173609" y="236855"/>
                    <a:pt x="114173" y="231521"/>
                  </a:cubicBezTo>
                  <a:cubicBezTo>
                    <a:pt x="38735" y="224917"/>
                    <a:pt x="0" y="178689"/>
                    <a:pt x="3683" y="104394"/>
                  </a:cubicBezTo>
                  <a:cubicBezTo>
                    <a:pt x="6858" y="38481"/>
                    <a:pt x="43688" y="1016"/>
                    <a:pt x="91694" y="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38" name="Group 438"/>
          <p:cNvGrpSpPr/>
          <p:nvPr/>
        </p:nvGrpSpPr>
        <p:grpSpPr>
          <a:xfrm>
            <a:off x="7947720" y="3195180"/>
            <a:ext cx="149040" cy="149040"/>
            <a:chOff x="0" y="0"/>
            <a:chExt cx="198720" cy="198720"/>
          </a:xfrm>
        </p:grpSpPr>
        <p:sp>
          <p:nvSpPr>
            <p:cNvPr id="439" name="Freeform 439"/>
            <p:cNvSpPr/>
            <p:nvPr/>
          </p:nvSpPr>
          <p:spPr>
            <a:xfrm>
              <a:off x="-2540" y="-1524"/>
              <a:ext cx="201295" cy="203962"/>
            </a:xfrm>
            <a:custGeom>
              <a:avLst/>
              <a:gdLst/>
              <a:ahLst/>
              <a:cxnLst/>
              <a:rect l="l" t="t" r="r" b="b"/>
              <a:pathLst>
                <a:path w="201295" h="203962">
                  <a:moveTo>
                    <a:pt x="201295" y="104267"/>
                  </a:moveTo>
                  <a:cubicBezTo>
                    <a:pt x="192151" y="167767"/>
                    <a:pt x="155956" y="203962"/>
                    <a:pt x="92710" y="199898"/>
                  </a:cubicBezTo>
                  <a:cubicBezTo>
                    <a:pt x="33528" y="196088"/>
                    <a:pt x="0" y="155829"/>
                    <a:pt x="2667" y="97790"/>
                  </a:cubicBezTo>
                  <a:cubicBezTo>
                    <a:pt x="5334" y="40767"/>
                    <a:pt x="40132" y="0"/>
                    <a:pt x="99822" y="1524"/>
                  </a:cubicBezTo>
                  <a:cubicBezTo>
                    <a:pt x="161290" y="3048"/>
                    <a:pt x="197866" y="40005"/>
                    <a:pt x="201295" y="104267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40" name="Group 440"/>
          <p:cNvGrpSpPr/>
          <p:nvPr/>
        </p:nvGrpSpPr>
        <p:grpSpPr>
          <a:xfrm>
            <a:off x="7501680" y="3375540"/>
            <a:ext cx="122040" cy="117720"/>
            <a:chOff x="0" y="0"/>
            <a:chExt cx="162720" cy="156960"/>
          </a:xfrm>
        </p:grpSpPr>
        <p:sp>
          <p:nvSpPr>
            <p:cNvPr id="441" name="Freeform 441"/>
            <p:cNvSpPr/>
            <p:nvPr/>
          </p:nvSpPr>
          <p:spPr>
            <a:xfrm>
              <a:off x="-889" y="-2159"/>
              <a:ext cx="163576" cy="161798"/>
            </a:xfrm>
            <a:custGeom>
              <a:avLst/>
              <a:gdLst/>
              <a:ahLst/>
              <a:cxnLst/>
              <a:rect l="l" t="t" r="r" b="b"/>
              <a:pathLst>
                <a:path w="163576" h="161798">
                  <a:moveTo>
                    <a:pt x="163576" y="76073"/>
                  </a:moveTo>
                  <a:cubicBezTo>
                    <a:pt x="157861" y="121412"/>
                    <a:pt x="138430" y="156337"/>
                    <a:pt x="88646" y="159004"/>
                  </a:cubicBezTo>
                  <a:cubicBezTo>
                    <a:pt x="35941" y="161798"/>
                    <a:pt x="2032" y="132842"/>
                    <a:pt x="889" y="80645"/>
                  </a:cubicBezTo>
                  <a:cubicBezTo>
                    <a:pt x="0" y="32766"/>
                    <a:pt x="32639" y="4318"/>
                    <a:pt x="79248" y="2286"/>
                  </a:cubicBezTo>
                  <a:cubicBezTo>
                    <a:pt x="127381" y="0"/>
                    <a:pt x="154432" y="29210"/>
                    <a:pt x="163576" y="7620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42" name="Group 442"/>
          <p:cNvGrpSpPr/>
          <p:nvPr/>
        </p:nvGrpSpPr>
        <p:grpSpPr>
          <a:xfrm>
            <a:off x="8166960" y="3424680"/>
            <a:ext cx="86400" cy="91260"/>
            <a:chOff x="0" y="0"/>
            <a:chExt cx="115200" cy="121680"/>
          </a:xfrm>
        </p:grpSpPr>
        <p:sp>
          <p:nvSpPr>
            <p:cNvPr id="443" name="Freeform 443"/>
            <p:cNvSpPr/>
            <p:nvPr/>
          </p:nvSpPr>
          <p:spPr>
            <a:xfrm>
              <a:off x="-508" y="-889"/>
              <a:ext cx="118364" cy="122555"/>
            </a:xfrm>
            <a:custGeom>
              <a:avLst/>
              <a:gdLst/>
              <a:ahLst/>
              <a:cxnLst/>
              <a:rect l="l" t="t" r="r" b="b"/>
              <a:pathLst>
                <a:path w="118364" h="122555">
                  <a:moveTo>
                    <a:pt x="61849" y="122555"/>
                  </a:moveTo>
                  <a:cubicBezTo>
                    <a:pt x="27305" y="119380"/>
                    <a:pt x="1270" y="105283"/>
                    <a:pt x="508" y="65913"/>
                  </a:cubicBezTo>
                  <a:cubicBezTo>
                    <a:pt x="0" y="31115"/>
                    <a:pt x="12192" y="2032"/>
                    <a:pt x="52070" y="889"/>
                  </a:cubicBezTo>
                  <a:cubicBezTo>
                    <a:pt x="87884" y="0"/>
                    <a:pt x="112522" y="19685"/>
                    <a:pt x="115443" y="56769"/>
                  </a:cubicBezTo>
                  <a:cubicBezTo>
                    <a:pt x="118364" y="93472"/>
                    <a:pt x="99441" y="115824"/>
                    <a:pt x="61595" y="122555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44" name="Group 444"/>
          <p:cNvGrpSpPr/>
          <p:nvPr/>
        </p:nvGrpSpPr>
        <p:grpSpPr>
          <a:xfrm>
            <a:off x="7034040" y="3435480"/>
            <a:ext cx="65880" cy="68040"/>
            <a:chOff x="0" y="0"/>
            <a:chExt cx="87840" cy="90720"/>
          </a:xfrm>
        </p:grpSpPr>
        <p:sp>
          <p:nvSpPr>
            <p:cNvPr id="445" name="Freeform 445"/>
            <p:cNvSpPr/>
            <p:nvPr/>
          </p:nvSpPr>
          <p:spPr>
            <a:xfrm>
              <a:off x="-3175" y="-889"/>
              <a:ext cx="91059" cy="92075"/>
            </a:xfrm>
            <a:custGeom>
              <a:avLst/>
              <a:gdLst/>
              <a:ahLst/>
              <a:cxnLst/>
              <a:rect l="l" t="t" r="r" b="b"/>
              <a:pathLst>
                <a:path w="91059" h="92075">
                  <a:moveTo>
                    <a:pt x="91059" y="51435"/>
                  </a:moveTo>
                  <a:cubicBezTo>
                    <a:pt x="88646" y="76962"/>
                    <a:pt x="74549" y="92075"/>
                    <a:pt x="48641" y="91694"/>
                  </a:cubicBezTo>
                  <a:cubicBezTo>
                    <a:pt x="19177" y="91059"/>
                    <a:pt x="0" y="76581"/>
                    <a:pt x="3556" y="44704"/>
                  </a:cubicBezTo>
                  <a:cubicBezTo>
                    <a:pt x="6223" y="20701"/>
                    <a:pt x="22225" y="1651"/>
                    <a:pt x="46101" y="889"/>
                  </a:cubicBezTo>
                  <a:cubicBezTo>
                    <a:pt x="76581" y="0"/>
                    <a:pt x="88011" y="23368"/>
                    <a:pt x="91059" y="51435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46" name="Group 446"/>
          <p:cNvGrpSpPr/>
          <p:nvPr/>
        </p:nvGrpSpPr>
        <p:grpSpPr>
          <a:xfrm>
            <a:off x="4525740" y="5332500"/>
            <a:ext cx="558900" cy="829980"/>
            <a:chOff x="0" y="0"/>
            <a:chExt cx="745200" cy="1106640"/>
          </a:xfrm>
        </p:grpSpPr>
        <p:sp>
          <p:nvSpPr>
            <p:cNvPr id="447" name="Freeform 447"/>
            <p:cNvSpPr/>
            <p:nvPr/>
          </p:nvSpPr>
          <p:spPr>
            <a:xfrm>
              <a:off x="-2667" y="-1143"/>
              <a:ext cx="749808" cy="1131951"/>
            </a:xfrm>
            <a:custGeom>
              <a:avLst/>
              <a:gdLst/>
              <a:ahLst/>
              <a:cxnLst/>
              <a:rect l="l" t="t" r="r" b="b"/>
              <a:pathLst>
                <a:path w="749808" h="1131951">
                  <a:moveTo>
                    <a:pt x="430530" y="1103122"/>
                  </a:moveTo>
                  <a:cubicBezTo>
                    <a:pt x="351282" y="1103122"/>
                    <a:pt x="272034" y="1102233"/>
                    <a:pt x="192786" y="1103376"/>
                  </a:cubicBezTo>
                  <a:cubicBezTo>
                    <a:pt x="109982" y="1104646"/>
                    <a:pt x="58293" y="1069086"/>
                    <a:pt x="53340" y="983361"/>
                  </a:cubicBezTo>
                  <a:cubicBezTo>
                    <a:pt x="35687" y="676402"/>
                    <a:pt x="19431" y="369570"/>
                    <a:pt x="3302" y="62484"/>
                  </a:cubicBezTo>
                  <a:cubicBezTo>
                    <a:pt x="1778" y="34290"/>
                    <a:pt x="0" y="0"/>
                    <a:pt x="42291" y="1143"/>
                  </a:cubicBezTo>
                  <a:cubicBezTo>
                    <a:pt x="84201" y="2286"/>
                    <a:pt x="78486" y="37465"/>
                    <a:pt x="80010" y="64897"/>
                  </a:cubicBezTo>
                  <a:cubicBezTo>
                    <a:pt x="96393" y="353060"/>
                    <a:pt x="115697" y="640842"/>
                    <a:pt x="126873" y="928878"/>
                  </a:cubicBezTo>
                  <a:cubicBezTo>
                    <a:pt x="130175" y="1010412"/>
                    <a:pt x="160401" y="1028827"/>
                    <a:pt x="235204" y="1026160"/>
                  </a:cubicBezTo>
                  <a:cubicBezTo>
                    <a:pt x="371348" y="1021080"/>
                    <a:pt x="507746" y="1022985"/>
                    <a:pt x="644144" y="1026922"/>
                  </a:cubicBezTo>
                  <a:cubicBezTo>
                    <a:pt x="681228" y="1028065"/>
                    <a:pt x="749808" y="996823"/>
                    <a:pt x="747776" y="1065530"/>
                  </a:cubicBezTo>
                  <a:cubicBezTo>
                    <a:pt x="745871" y="1131951"/>
                    <a:pt x="677926" y="1099185"/>
                    <a:pt x="639572" y="1102106"/>
                  </a:cubicBezTo>
                  <a:cubicBezTo>
                    <a:pt x="570230" y="1107440"/>
                    <a:pt x="500126" y="1103630"/>
                    <a:pt x="430403" y="1103630"/>
                  </a:cubicBezTo>
                  <a:lnTo>
                    <a:pt x="430403" y="1102995"/>
                  </a:ln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48" name="Group 448"/>
          <p:cNvGrpSpPr/>
          <p:nvPr/>
        </p:nvGrpSpPr>
        <p:grpSpPr>
          <a:xfrm>
            <a:off x="4457700" y="4888620"/>
            <a:ext cx="1047600" cy="60480"/>
            <a:chOff x="0" y="0"/>
            <a:chExt cx="1396800" cy="80640"/>
          </a:xfrm>
        </p:grpSpPr>
        <p:sp>
          <p:nvSpPr>
            <p:cNvPr id="449" name="Freeform 449"/>
            <p:cNvSpPr/>
            <p:nvPr/>
          </p:nvSpPr>
          <p:spPr>
            <a:xfrm>
              <a:off x="0" y="-10033"/>
              <a:ext cx="1396746" cy="102743"/>
            </a:xfrm>
            <a:custGeom>
              <a:avLst/>
              <a:gdLst/>
              <a:ahLst/>
              <a:cxnLst/>
              <a:rect l="l" t="t" r="r" b="b"/>
              <a:pathLst>
                <a:path w="1396746" h="102743">
                  <a:moveTo>
                    <a:pt x="698119" y="89789"/>
                  </a:moveTo>
                  <a:cubicBezTo>
                    <a:pt x="492379" y="89789"/>
                    <a:pt x="286512" y="90297"/>
                    <a:pt x="80772" y="89027"/>
                  </a:cubicBezTo>
                  <a:cubicBezTo>
                    <a:pt x="49149" y="89027"/>
                    <a:pt x="0" y="102743"/>
                    <a:pt x="0" y="50800"/>
                  </a:cubicBezTo>
                  <a:cubicBezTo>
                    <a:pt x="0" y="0"/>
                    <a:pt x="48514" y="11049"/>
                    <a:pt x="80772" y="11049"/>
                  </a:cubicBezTo>
                  <a:cubicBezTo>
                    <a:pt x="492379" y="10414"/>
                    <a:pt x="903859" y="10668"/>
                    <a:pt x="1315466" y="11430"/>
                  </a:cubicBezTo>
                  <a:cubicBezTo>
                    <a:pt x="1348232" y="11430"/>
                    <a:pt x="1396619" y="2286"/>
                    <a:pt x="1396746" y="50800"/>
                  </a:cubicBezTo>
                  <a:cubicBezTo>
                    <a:pt x="1396746" y="100965"/>
                    <a:pt x="1347851" y="89027"/>
                    <a:pt x="1315466" y="89281"/>
                  </a:cubicBezTo>
                  <a:cubicBezTo>
                    <a:pt x="1109726" y="90170"/>
                    <a:pt x="903859" y="89662"/>
                    <a:pt x="698119" y="89662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50" name="Group 450"/>
          <p:cNvGrpSpPr/>
          <p:nvPr/>
        </p:nvGrpSpPr>
        <p:grpSpPr>
          <a:xfrm>
            <a:off x="5010120" y="4318920"/>
            <a:ext cx="105300" cy="110700"/>
            <a:chOff x="0" y="0"/>
            <a:chExt cx="140400" cy="147600"/>
          </a:xfrm>
        </p:grpSpPr>
        <p:sp>
          <p:nvSpPr>
            <p:cNvPr id="451" name="Freeform 451"/>
            <p:cNvSpPr/>
            <p:nvPr/>
          </p:nvSpPr>
          <p:spPr>
            <a:xfrm>
              <a:off x="-889" y="0"/>
              <a:ext cx="141605" cy="148336"/>
            </a:xfrm>
            <a:custGeom>
              <a:avLst/>
              <a:gdLst/>
              <a:ahLst/>
              <a:cxnLst/>
              <a:rect l="l" t="t" r="r" b="b"/>
              <a:pathLst>
                <a:path w="141605" h="148336">
                  <a:moveTo>
                    <a:pt x="72898" y="0"/>
                  </a:moveTo>
                  <a:cubicBezTo>
                    <a:pt x="114681" y="9398"/>
                    <a:pt x="140843" y="34163"/>
                    <a:pt x="141224" y="77851"/>
                  </a:cubicBezTo>
                  <a:cubicBezTo>
                    <a:pt x="141605" y="124460"/>
                    <a:pt x="110871" y="148336"/>
                    <a:pt x="68834" y="147574"/>
                  </a:cubicBezTo>
                  <a:cubicBezTo>
                    <a:pt x="25146" y="146812"/>
                    <a:pt x="0" y="117094"/>
                    <a:pt x="889" y="72771"/>
                  </a:cubicBezTo>
                  <a:cubicBezTo>
                    <a:pt x="1905" y="28194"/>
                    <a:pt x="28829" y="4953"/>
                    <a:pt x="72898" y="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52" name="Group 452"/>
          <p:cNvGrpSpPr/>
          <p:nvPr/>
        </p:nvGrpSpPr>
        <p:grpSpPr>
          <a:xfrm>
            <a:off x="5223420" y="4525200"/>
            <a:ext cx="101520" cy="101520"/>
            <a:chOff x="0" y="0"/>
            <a:chExt cx="135360" cy="135360"/>
          </a:xfrm>
        </p:grpSpPr>
        <p:sp>
          <p:nvSpPr>
            <p:cNvPr id="453" name="Freeform 453"/>
            <p:cNvSpPr/>
            <p:nvPr/>
          </p:nvSpPr>
          <p:spPr>
            <a:xfrm>
              <a:off x="-3683" y="0"/>
              <a:ext cx="141605" cy="139192"/>
            </a:xfrm>
            <a:custGeom>
              <a:avLst/>
              <a:gdLst/>
              <a:ahLst/>
              <a:cxnLst/>
              <a:rect l="l" t="t" r="r" b="b"/>
              <a:pathLst>
                <a:path w="141605" h="139192">
                  <a:moveTo>
                    <a:pt x="75565" y="0"/>
                  </a:moveTo>
                  <a:cubicBezTo>
                    <a:pt x="114808" y="7239"/>
                    <a:pt x="141605" y="28575"/>
                    <a:pt x="138811" y="69977"/>
                  </a:cubicBezTo>
                  <a:cubicBezTo>
                    <a:pt x="135763" y="115189"/>
                    <a:pt x="104140" y="139192"/>
                    <a:pt x="61341" y="135001"/>
                  </a:cubicBezTo>
                  <a:cubicBezTo>
                    <a:pt x="22098" y="131191"/>
                    <a:pt x="0" y="103378"/>
                    <a:pt x="4191" y="61595"/>
                  </a:cubicBezTo>
                  <a:cubicBezTo>
                    <a:pt x="8382" y="19304"/>
                    <a:pt x="37084" y="3429"/>
                    <a:pt x="75438" y="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54" name="Group 454"/>
          <p:cNvGrpSpPr/>
          <p:nvPr/>
        </p:nvGrpSpPr>
        <p:grpSpPr>
          <a:xfrm>
            <a:off x="4760100" y="4537620"/>
            <a:ext cx="78840" cy="78300"/>
            <a:chOff x="0" y="0"/>
            <a:chExt cx="105120" cy="104400"/>
          </a:xfrm>
        </p:grpSpPr>
        <p:sp>
          <p:nvSpPr>
            <p:cNvPr id="455" name="Freeform 455"/>
            <p:cNvSpPr/>
            <p:nvPr/>
          </p:nvSpPr>
          <p:spPr>
            <a:xfrm>
              <a:off x="0" y="-762"/>
              <a:ext cx="105156" cy="108331"/>
            </a:xfrm>
            <a:custGeom>
              <a:avLst/>
              <a:gdLst/>
              <a:ahLst/>
              <a:cxnLst/>
              <a:rect l="l" t="t" r="r" b="b"/>
              <a:pathLst>
                <a:path w="105156" h="108331">
                  <a:moveTo>
                    <a:pt x="0" y="55753"/>
                  </a:moveTo>
                  <a:cubicBezTo>
                    <a:pt x="2667" y="22987"/>
                    <a:pt x="22098" y="1397"/>
                    <a:pt x="52705" y="762"/>
                  </a:cubicBezTo>
                  <a:cubicBezTo>
                    <a:pt x="83820" y="0"/>
                    <a:pt x="104902" y="22987"/>
                    <a:pt x="105156" y="54737"/>
                  </a:cubicBezTo>
                  <a:cubicBezTo>
                    <a:pt x="105156" y="82550"/>
                    <a:pt x="86360" y="101727"/>
                    <a:pt x="58547" y="104775"/>
                  </a:cubicBezTo>
                  <a:cubicBezTo>
                    <a:pt x="24765" y="108331"/>
                    <a:pt x="8001" y="86487"/>
                    <a:pt x="127" y="5588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56" name="Group 456"/>
          <p:cNvGrpSpPr/>
          <p:nvPr/>
        </p:nvGrpSpPr>
        <p:grpSpPr>
          <a:xfrm>
            <a:off x="4986360" y="4535460"/>
            <a:ext cx="77220" cy="79380"/>
            <a:chOff x="0" y="0"/>
            <a:chExt cx="102960" cy="105840"/>
          </a:xfrm>
        </p:grpSpPr>
        <p:sp>
          <p:nvSpPr>
            <p:cNvPr id="457" name="Freeform 457"/>
            <p:cNvSpPr/>
            <p:nvPr/>
          </p:nvSpPr>
          <p:spPr>
            <a:xfrm>
              <a:off x="-3048" y="0"/>
              <a:ext cx="106934" cy="107315"/>
            </a:xfrm>
            <a:custGeom>
              <a:avLst/>
              <a:gdLst/>
              <a:ahLst/>
              <a:cxnLst/>
              <a:rect l="l" t="t" r="r" b="b"/>
              <a:pathLst>
                <a:path w="106934" h="107315">
                  <a:moveTo>
                    <a:pt x="49403" y="0"/>
                  </a:moveTo>
                  <a:cubicBezTo>
                    <a:pt x="84074" y="2921"/>
                    <a:pt x="105029" y="21209"/>
                    <a:pt x="105918" y="52578"/>
                  </a:cubicBezTo>
                  <a:cubicBezTo>
                    <a:pt x="106934" y="84836"/>
                    <a:pt x="84582" y="104267"/>
                    <a:pt x="52959" y="105791"/>
                  </a:cubicBezTo>
                  <a:cubicBezTo>
                    <a:pt x="23622" y="107315"/>
                    <a:pt x="6096" y="85725"/>
                    <a:pt x="3429" y="59817"/>
                  </a:cubicBezTo>
                  <a:cubicBezTo>
                    <a:pt x="0" y="27813"/>
                    <a:pt x="22352" y="9906"/>
                    <a:pt x="49403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458" name="Group 458"/>
          <p:cNvGrpSpPr/>
          <p:nvPr/>
        </p:nvGrpSpPr>
        <p:grpSpPr>
          <a:xfrm>
            <a:off x="1769580" y="8497440"/>
            <a:ext cx="179280" cy="179280"/>
            <a:chOff x="0" y="0"/>
            <a:chExt cx="239040" cy="239040"/>
          </a:xfrm>
        </p:grpSpPr>
        <p:sp>
          <p:nvSpPr>
            <p:cNvPr id="459" name="Freeform 459"/>
            <p:cNvSpPr/>
            <p:nvPr/>
          </p:nvSpPr>
          <p:spPr>
            <a:xfrm>
              <a:off x="0" y="-1143"/>
              <a:ext cx="239141" cy="240157"/>
            </a:xfrm>
            <a:custGeom>
              <a:avLst/>
              <a:gdLst/>
              <a:ahLst/>
              <a:cxnLst/>
              <a:rect l="l" t="t" r="r" b="b"/>
              <a:pathLst>
                <a:path w="239141" h="240157">
                  <a:moveTo>
                    <a:pt x="107569" y="240157"/>
                  </a:moveTo>
                  <a:cubicBezTo>
                    <a:pt x="43307" y="234823"/>
                    <a:pt x="0" y="196342"/>
                    <a:pt x="0" y="120142"/>
                  </a:cubicBezTo>
                  <a:cubicBezTo>
                    <a:pt x="0" y="42672"/>
                    <a:pt x="47117" y="2286"/>
                    <a:pt x="119761" y="1143"/>
                  </a:cubicBezTo>
                  <a:cubicBezTo>
                    <a:pt x="195961" y="0"/>
                    <a:pt x="239141" y="51054"/>
                    <a:pt x="239141" y="121793"/>
                  </a:cubicBezTo>
                  <a:cubicBezTo>
                    <a:pt x="239141" y="193040"/>
                    <a:pt x="196088" y="238887"/>
                    <a:pt x="107569" y="240157"/>
                  </a:cubicBezTo>
                  <a:close/>
                  <a:moveTo>
                    <a:pt x="162433" y="124841"/>
                  </a:moveTo>
                  <a:cubicBezTo>
                    <a:pt x="160147" y="100076"/>
                    <a:pt x="145669" y="83693"/>
                    <a:pt x="121793" y="84074"/>
                  </a:cubicBezTo>
                  <a:cubicBezTo>
                    <a:pt x="99441" y="84455"/>
                    <a:pt x="79629" y="97028"/>
                    <a:pt x="80010" y="123698"/>
                  </a:cubicBezTo>
                  <a:cubicBezTo>
                    <a:pt x="80391" y="145415"/>
                    <a:pt x="96774" y="155956"/>
                    <a:pt x="115824" y="159131"/>
                  </a:cubicBezTo>
                  <a:cubicBezTo>
                    <a:pt x="141351" y="163322"/>
                    <a:pt x="155321" y="148209"/>
                    <a:pt x="162560" y="124841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60" name="Group 460"/>
          <p:cNvGrpSpPr/>
          <p:nvPr/>
        </p:nvGrpSpPr>
        <p:grpSpPr>
          <a:xfrm>
            <a:off x="2040120" y="8806860"/>
            <a:ext cx="178200" cy="181980"/>
            <a:chOff x="0" y="0"/>
            <a:chExt cx="237600" cy="242640"/>
          </a:xfrm>
        </p:grpSpPr>
        <p:sp>
          <p:nvSpPr>
            <p:cNvPr id="461" name="Freeform 461"/>
            <p:cNvSpPr/>
            <p:nvPr/>
          </p:nvSpPr>
          <p:spPr>
            <a:xfrm>
              <a:off x="-1651" y="-5969"/>
              <a:ext cx="240030" cy="253111"/>
            </a:xfrm>
            <a:custGeom>
              <a:avLst/>
              <a:gdLst/>
              <a:ahLst/>
              <a:cxnLst/>
              <a:rect l="l" t="t" r="r" b="b"/>
              <a:pathLst>
                <a:path w="240030" h="253111">
                  <a:moveTo>
                    <a:pt x="239268" y="134747"/>
                  </a:moveTo>
                  <a:cubicBezTo>
                    <a:pt x="238506" y="197231"/>
                    <a:pt x="178308" y="253111"/>
                    <a:pt x="113284" y="248412"/>
                  </a:cubicBezTo>
                  <a:cubicBezTo>
                    <a:pt x="42672" y="243205"/>
                    <a:pt x="3175" y="201676"/>
                    <a:pt x="1651" y="132080"/>
                  </a:cubicBezTo>
                  <a:cubicBezTo>
                    <a:pt x="0" y="57023"/>
                    <a:pt x="43434" y="13462"/>
                    <a:pt x="115951" y="6477"/>
                  </a:cubicBezTo>
                  <a:cubicBezTo>
                    <a:pt x="182372" y="0"/>
                    <a:pt x="240030" y="64008"/>
                    <a:pt x="239268" y="134747"/>
                  </a:cubicBezTo>
                  <a:close/>
                  <a:moveTo>
                    <a:pt x="156337" y="123190"/>
                  </a:moveTo>
                  <a:cubicBezTo>
                    <a:pt x="151765" y="106299"/>
                    <a:pt x="143637" y="84582"/>
                    <a:pt x="116586" y="87630"/>
                  </a:cubicBezTo>
                  <a:cubicBezTo>
                    <a:pt x="92964" y="90297"/>
                    <a:pt x="77597" y="107188"/>
                    <a:pt x="81407" y="132588"/>
                  </a:cubicBezTo>
                  <a:cubicBezTo>
                    <a:pt x="84963" y="156972"/>
                    <a:pt x="102489" y="170307"/>
                    <a:pt x="127254" y="167767"/>
                  </a:cubicBezTo>
                  <a:cubicBezTo>
                    <a:pt x="149352" y="165481"/>
                    <a:pt x="157480" y="149479"/>
                    <a:pt x="156591" y="12319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62" name="Group 462"/>
          <p:cNvGrpSpPr/>
          <p:nvPr/>
        </p:nvGrpSpPr>
        <p:grpSpPr>
          <a:xfrm>
            <a:off x="2542860" y="8816040"/>
            <a:ext cx="164160" cy="165780"/>
            <a:chOff x="0" y="0"/>
            <a:chExt cx="218880" cy="221040"/>
          </a:xfrm>
        </p:grpSpPr>
        <p:sp>
          <p:nvSpPr>
            <p:cNvPr id="463" name="Freeform 463"/>
            <p:cNvSpPr/>
            <p:nvPr/>
          </p:nvSpPr>
          <p:spPr>
            <a:xfrm>
              <a:off x="-3810" y="0"/>
              <a:ext cx="225044" cy="227711"/>
            </a:xfrm>
            <a:custGeom>
              <a:avLst/>
              <a:gdLst/>
              <a:ahLst/>
              <a:cxnLst/>
              <a:rect l="l" t="t" r="r" b="b"/>
              <a:pathLst>
                <a:path w="225044" h="227711">
                  <a:moveTo>
                    <a:pt x="112395" y="0"/>
                  </a:moveTo>
                  <a:cubicBezTo>
                    <a:pt x="180213" y="4953"/>
                    <a:pt x="220218" y="42164"/>
                    <a:pt x="222504" y="107315"/>
                  </a:cubicBezTo>
                  <a:cubicBezTo>
                    <a:pt x="225044" y="173990"/>
                    <a:pt x="182626" y="212725"/>
                    <a:pt x="118618" y="220345"/>
                  </a:cubicBezTo>
                  <a:cubicBezTo>
                    <a:pt x="58293" y="227711"/>
                    <a:pt x="0" y="169672"/>
                    <a:pt x="4064" y="108458"/>
                  </a:cubicBezTo>
                  <a:cubicBezTo>
                    <a:pt x="8382" y="42291"/>
                    <a:pt x="47498" y="7112"/>
                    <a:pt x="112395" y="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64" name="Group 464"/>
          <p:cNvGrpSpPr/>
          <p:nvPr/>
        </p:nvGrpSpPr>
        <p:grpSpPr>
          <a:xfrm>
            <a:off x="2349540" y="8516340"/>
            <a:ext cx="158220" cy="159300"/>
            <a:chOff x="0" y="0"/>
            <a:chExt cx="210960" cy="212400"/>
          </a:xfrm>
        </p:grpSpPr>
        <p:sp>
          <p:nvSpPr>
            <p:cNvPr id="465" name="Freeform 465"/>
            <p:cNvSpPr/>
            <p:nvPr/>
          </p:nvSpPr>
          <p:spPr>
            <a:xfrm>
              <a:off x="-1143" y="0"/>
              <a:ext cx="215265" cy="215773"/>
            </a:xfrm>
            <a:custGeom>
              <a:avLst/>
              <a:gdLst/>
              <a:ahLst/>
              <a:cxnLst/>
              <a:rect l="l" t="t" r="r" b="b"/>
              <a:pathLst>
                <a:path w="215265" h="215773">
                  <a:moveTo>
                    <a:pt x="108585" y="0"/>
                  </a:moveTo>
                  <a:cubicBezTo>
                    <a:pt x="175641" y="6223"/>
                    <a:pt x="215265" y="46863"/>
                    <a:pt x="211836" y="111252"/>
                  </a:cubicBezTo>
                  <a:cubicBezTo>
                    <a:pt x="208534" y="174879"/>
                    <a:pt x="166878" y="215773"/>
                    <a:pt x="98044" y="212217"/>
                  </a:cubicBezTo>
                  <a:cubicBezTo>
                    <a:pt x="33909" y="208788"/>
                    <a:pt x="0" y="169291"/>
                    <a:pt x="1143" y="106680"/>
                  </a:cubicBezTo>
                  <a:cubicBezTo>
                    <a:pt x="2286" y="40005"/>
                    <a:pt x="38100" y="1524"/>
                    <a:pt x="108585" y="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66" name="Group 466"/>
          <p:cNvGrpSpPr/>
          <p:nvPr/>
        </p:nvGrpSpPr>
        <p:grpSpPr>
          <a:xfrm>
            <a:off x="2087100" y="8366220"/>
            <a:ext cx="152280" cy="150660"/>
            <a:chOff x="0" y="0"/>
            <a:chExt cx="203040" cy="200880"/>
          </a:xfrm>
        </p:grpSpPr>
        <p:sp>
          <p:nvSpPr>
            <p:cNvPr id="467" name="Freeform 467"/>
            <p:cNvSpPr/>
            <p:nvPr/>
          </p:nvSpPr>
          <p:spPr>
            <a:xfrm>
              <a:off x="-1778" y="-1016"/>
              <a:ext cx="204851" cy="203962"/>
            </a:xfrm>
            <a:custGeom>
              <a:avLst/>
              <a:gdLst/>
              <a:ahLst/>
              <a:cxnLst/>
              <a:rect l="l" t="t" r="r" b="b"/>
              <a:pathLst>
                <a:path w="204851" h="203962">
                  <a:moveTo>
                    <a:pt x="204597" y="106553"/>
                  </a:moveTo>
                  <a:cubicBezTo>
                    <a:pt x="192913" y="163322"/>
                    <a:pt x="161925" y="203962"/>
                    <a:pt x="97536" y="201803"/>
                  </a:cubicBezTo>
                  <a:cubicBezTo>
                    <a:pt x="37846" y="199898"/>
                    <a:pt x="3556" y="160147"/>
                    <a:pt x="1905" y="104521"/>
                  </a:cubicBezTo>
                  <a:cubicBezTo>
                    <a:pt x="0" y="42545"/>
                    <a:pt x="39243" y="1778"/>
                    <a:pt x="101473" y="1016"/>
                  </a:cubicBezTo>
                  <a:cubicBezTo>
                    <a:pt x="164973" y="0"/>
                    <a:pt x="194945" y="44450"/>
                    <a:pt x="204851" y="106553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68" name="Group 468"/>
          <p:cNvGrpSpPr/>
          <p:nvPr/>
        </p:nvGrpSpPr>
        <p:grpSpPr>
          <a:xfrm>
            <a:off x="2884680" y="8377020"/>
            <a:ext cx="130140" cy="127980"/>
            <a:chOff x="0" y="0"/>
            <a:chExt cx="173520" cy="170640"/>
          </a:xfrm>
        </p:grpSpPr>
        <p:sp>
          <p:nvSpPr>
            <p:cNvPr id="469" name="Freeform 469"/>
            <p:cNvSpPr/>
            <p:nvPr/>
          </p:nvSpPr>
          <p:spPr>
            <a:xfrm>
              <a:off x="-2667" y="-1143"/>
              <a:ext cx="177038" cy="172720"/>
            </a:xfrm>
            <a:custGeom>
              <a:avLst/>
              <a:gdLst/>
              <a:ahLst/>
              <a:cxnLst/>
              <a:rect l="l" t="t" r="r" b="b"/>
              <a:pathLst>
                <a:path w="177038" h="172720">
                  <a:moveTo>
                    <a:pt x="176149" y="81280"/>
                  </a:moveTo>
                  <a:cubicBezTo>
                    <a:pt x="177038" y="143891"/>
                    <a:pt x="143764" y="171069"/>
                    <a:pt x="88138" y="171831"/>
                  </a:cubicBezTo>
                  <a:cubicBezTo>
                    <a:pt x="34671" y="172720"/>
                    <a:pt x="5334" y="140335"/>
                    <a:pt x="2794" y="90043"/>
                  </a:cubicBezTo>
                  <a:cubicBezTo>
                    <a:pt x="0" y="31369"/>
                    <a:pt x="39624" y="2286"/>
                    <a:pt x="91948" y="1143"/>
                  </a:cubicBezTo>
                  <a:cubicBezTo>
                    <a:pt x="142367" y="0"/>
                    <a:pt x="172720" y="31623"/>
                    <a:pt x="175895" y="81153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70" name="Group 470"/>
          <p:cNvGrpSpPr/>
          <p:nvPr/>
        </p:nvGrpSpPr>
        <p:grpSpPr>
          <a:xfrm>
            <a:off x="2398680" y="8238780"/>
            <a:ext cx="127440" cy="129060"/>
            <a:chOff x="0" y="0"/>
            <a:chExt cx="169920" cy="172080"/>
          </a:xfrm>
        </p:grpSpPr>
        <p:sp>
          <p:nvSpPr>
            <p:cNvPr id="471" name="Freeform 471"/>
            <p:cNvSpPr/>
            <p:nvPr/>
          </p:nvSpPr>
          <p:spPr>
            <a:xfrm>
              <a:off x="-127" y="-2032"/>
              <a:ext cx="170688" cy="176784"/>
            </a:xfrm>
            <a:custGeom>
              <a:avLst/>
              <a:gdLst/>
              <a:ahLst/>
              <a:cxnLst/>
              <a:rect l="l" t="t" r="r" b="b"/>
              <a:pathLst>
                <a:path w="170688" h="176784">
                  <a:moveTo>
                    <a:pt x="170053" y="90805"/>
                  </a:moveTo>
                  <a:cubicBezTo>
                    <a:pt x="170688" y="148209"/>
                    <a:pt x="129667" y="171323"/>
                    <a:pt x="84709" y="173990"/>
                  </a:cubicBezTo>
                  <a:cubicBezTo>
                    <a:pt x="34544" y="176784"/>
                    <a:pt x="0" y="142494"/>
                    <a:pt x="127" y="91186"/>
                  </a:cubicBezTo>
                  <a:cubicBezTo>
                    <a:pt x="127" y="35941"/>
                    <a:pt x="36449" y="0"/>
                    <a:pt x="90043" y="2159"/>
                  </a:cubicBezTo>
                  <a:cubicBezTo>
                    <a:pt x="138430" y="4064"/>
                    <a:pt x="169418" y="37719"/>
                    <a:pt x="170053" y="90805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72" name="Group 472"/>
          <p:cNvGrpSpPr/>
          <p:nvPr/>
        </p:nvGrpSpPr>
        <p:grpSpPr>
          <a:xfrm>
            <a:off x="2673540" y="8560080"/>
            <a:ext cx="125280" cy="128520"/>
            <a:chOff x="0" y="0"/>
            <a:chExt cx="167040" cy="171360"/>
          </a:xfrm>
        </p:grpSpPr>
        <p:sp>
          <p:nvSpPr>
            <p:cNvPr id="473" name="Freeform 473"/>
            <p:cNvSpPr/>
            <p:nvPr/>
          </p:nvSpPr>
          <p:spPr>
            <a:xfrm>
              <a:off x="-381" y="-2032"/>
              <a:ext cx="168021" cy="173482"/>
            </a:xfrm>
            <a:custGeom>
              <a:avLst/>
              <a:gdLst/>
              <a:ahLst/>
              <a:cxnLst/>
              <a:rect l="l" t="t" r="r" b="b"/>
              <a:pathLst>
                <a:path w="168021" h="173482">
                  <a:moveTo>
                    <a:pt x="87122" y="173228"/>
                  </a:moveTo>
                  <a:cubicBezTo>
                    <a:pt x="36703" y="164846"/>
                    <a:pt x="762" y="136652"/>
                    <a:pt x="381" y="88011"/>
                  </a:cubicBezTo>
                  <a:cubicBezTo>
                    <a:pt x="0" y="35687"/>
                    <a:pt x="32004" y="0"/>
                    <a:pt x="90043" y="2159"/>
                  </a:cubicBezTo>
                  <a:cubicBezTo>
                    <a:pt x="144018" y="4064"/>
                    <a:pt x="167132" y="37592"/>
                    <a:pt x="167513" y="88519"/>
                  </a:cubicBezTo>
                  <a:cubicBezTo>
                    <a:pt x="168021" y="142875"/>
                    <a:pt x="133604" y="164719"/>
                    <a:pt x="87249" y="173482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74" name="Group 474"/>
          <p:cNvGrpSpPr/>
          <p:nvPr/>
        </p:nvGrpSpPr>
        <p:grpSpPr>
          <a:xfrm>
            <a:off x="5059260" y="7820820"/>
            <a:ext cx="264060" cy="83160"/>
            <a:chOff x="0" y="0"/>
            <a:chExt cx="352080" cy="110880"/>
          </a:xfrm>
        </p:grpSpPr>
        <p:sp>
          <p:nvSpPr>
            <p:cNvPr id="475" name="Freeform 475"/>
            <p:cNvSpPr/>
            <p:nvPr/>
          </p:nvSpPr>
          <p:spPr>
            <a:xfrm>
              <a:off x="-1524" y="-3683"/>
              <a:ext cx="358648" cy="148717"/>
            </a:xfrm>
            <a:custGeom>
              <a:avLst/>
              <a:gdLst/>
              <a:ahLst/>
              <a:cxnLst/>
              <a:rect l="l" t="t" r="r" b="b"/>
              <a:pathLst>
                <a:path w="358648" h="148717">
                  <a:moveTo>
                    <a:pt x="111506" y="111887"/>
                  </a:moveTo>
                  <a:cubicBezTo>
                    <a:pt x="81280" y="95377"/>
                    <a:pt x="0" y="148717"/>
                    <a:pt x="1524" y="70612"/>
                  </a:cubicBezTo>
                  <a:cubicBezTo>
                    <a:pt x="2794" y="8636"/>
                    <a:pt x="77724" y="44958"/>
                    <a:pt x="119380" y="36195"/>
                  </a:cubicBezTo>
                  <a:cubicBezTo>
                    <a:pt x="177546" y="23876"/>
                    <a:pt x="236728" y="16383"/>
                    <a:pt x="295148" y="5461"/>
                  </a:cubicBezTo>
                  <a:cubicBezTo>
                    <a:pt x="324485" y="0"/>
                    <a:pt x="345821" y="6985"/>
                    <a:pt x="352552" y="37465"/>
                  </a:cubicBezTo>
                  <a:cubicBezTo>
                    <a:pt x="358648" y="65024"/>
                    <a:pt x="338455" y="77978"/>
                    <a:pt x="316484" y="84455"/>
                  </a:cubicBezTo>
                  <a:cubicBezTo>
                    <a:pt x="252984" y="103251"/>
                    <a:pt x="188976" y="118745"/>
                    <a:pt x="111506" y="112268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76" name="Group 476"/>
          <p:cNvGrpSpPr/>
          <p:nvPr/>
        </p:nvGrpSpPr>
        <p:grpSpPr>
          <a:xfrm>
            <a:off x="4092120" y="7975260"/>
            <a:ext cx="244620" cy="95040"/>
            <a:chOff x="0" y="0"/>
            <a:chExt cx="326160" cy="126720"/>
          </a:xfrm>
        </p:grpSpPr>
        <p:sp>
          <p:nvSpPr>
            <p:cNvPr id="477" name="Freeform 477"/>
            <p:cNvSpPr/>
            <p:nvPr/>
          </p:nvSpPr>
          <p:spPr>
            <a:xfrm>
              <a:off x="-8636" y="-5588"/>
              <a:ext cx="339090" cy="136652"/>
            </a:xfrm>
            <a:custGeom>
              <a:avLst/>
              <a:gdLst/>
              <a:ahLst/>
              <a:cxnLst/>
              <a:rect l="l" t="t" r="r" b="b"/>
              <a:pathLst>
                <a:path w="339090" h="136652">
                  <a:moveTo>
                    <a:pt x="244983" y="5588"/>
                  </a:moveTo>
                  <a:cubicBezTo>
                    <a:pt x="284607" y="9398"/>
                    <a:pt x="330581" y="0"/>
                    <a:pt x="334391" y="47117"/>
                  </a:cubicBezTo>
                  <a:cubicBezTo>
                    <a:pt x="339090" y="106172"/>
                    <a:pt x="287020" y="95504"/>
                    <a:pt x="251968" y="95504"/>
                  </a:cubicBezTo>
                  <a:cubicBezTo>
                    <a:pt x="187706" y="95377"/>
                    <a:pt x="127254" y="112395"/>
                    <a:pt x="66294" y="129540"/>
                  </a:cubicBezTo>
                  <a:cubicBezTo>
                    <a:pt x="41148" y="136652"/>
                    <a:pt x="22733" y="130683"/>
                    <a:pt x="12192" y="106045"/>
                  </a:cubicBezTo>
                  <a:cubicBezTo>
                    <a:pt x="0" y="77851"/>
                    <a:pt x="20955" y="62611"/>
                    <a:pt x="39624" y="53975"/>
                  </a:cubicBezTo>
                  <a:cubicBezTo>
                    <a:pt x="106426" y="23368"/>
                    <a:pt x="178943" y="15748"/>
                    <a:pt x="244983" y="5715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78" name="Group 478"/>
          <p:cNvGrpSpPr/>
          <p:nvPr/>
        </p:nvGrpSpPr>
        <p:grpSpPr>
          <a:xfrm>
            <a:off x="5525820" y="7977960"/>
            <a:ext cx="213840" cy="81540"/>
            <a:chOff x="0" y="0"/>
            <a:chExt cx="285120" cy="108720"/>
          </a:xfrm>
        </p:grpSpPr>
        <p:sp>
          <p:nvSpPr>
            <p:cNvPr id="479" name="Freeform 479"/>
            <p:cNvSpPr/>
            <p:nvPr/>
          </p:nvSpPr>
          <p:spPr>
            <a:xfrm>
              <a:off x="-9271" y="-11811"/>
              <a:ext cx="300355" cy="127254"/>
            </a:xfrm>
            <a:custGeom>
              <a:avLst/>
              <a:gdLst/>
              <a:ahLst/>
              <a:cxnLst/>
              <a:rect l="l" t="t" r="r" b="b"/>
              <a:pathLst>
                <a:path w="300355" h="127254">
                  <a:moveTo>
                    <a:pt x="193548" y="100330"/>
                  </a:moveTo>
                  <a:cubicBezTo>
                    <a:pt x="150114" y="100711"/>
                    <a:pt x="112649" y="99949"/>
                    <a:pt x="76073" y="113919"/>
                  </a:cubicBezTo>
                  <a:cubicBezTo>
                    <a:pt x="51943" y="123063"/>
                    <a:pt x="23368" y="127254"/>
                    <a:pt x="12319" y="95504"/>
                  </a:cubicBezTo>
                  <a:cubicBezTo>
                    <a:pt x="0" y="59436"/>
                    <a:pt x="27051" y="42037"/>
                    <a:pt x="55118" y="34671"/>
                  </a:cubicBezTo>
                  <a:cubicBezTo>
                    <a:pt x="112522" y="19304"/>
                    <a:pt x="169545" y="0"/>
                    <a:pt x="230632" y="21082"/>
                  </a:cubicBezTo>
                  <a:cubicBezTo>
                    <a:pt x="259334" y="30861"/>
                    <a:pt x="300355" y="25908"/>
                    <a:pt x="293624" y="72517"/>
                  </a:cubicBezTo>
                  <a:cubicBezTo>
                    <a:pt x="287909" y="112649"/>
                    <a:pt x="252730" y="102743"/>
                    <a:pt x="225425" y="102362"/>
                  </a:cubicBezTo>
                  <a:cubicBezTo>
                    <a:pt x="212852" y="102362"/>
                    <a:pt x="200279" y="100965"/>
                    <a:pt x="193421" y="10045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80" name="Group 480"/>
          <p:cNvGrpSpPr/>
          <p:nvPr/>
        </p:nvGrpSpPr>
        <p:grpSpPr>
          <a:xfrm>
            <a:off x="4125060" y="7779240"/>
            <a:ext cx="213300" cy="94500"/>
            <a:chOff x="0" y="0"/>
            <a:chExt cx="284400" cy="126000"/>
          </a:xfrm>
        </p:grpSpPr>
        <p:sp>
          <p:nvSpPr>
            <p:cNvPr id="481" name="Freeform 481"/>
            <p:cNvSpPr/>
            <p:nvPr/>
          </p:nvSpPr>
          <p:spPr>
            <a:xfrm>
              <a:off x="-2413" y="-19177"/>
              <a:ext cx="288163" cy="148844"/>
            </a:xfrm>
            <a:custGeom>
              <a:avLst/>
              <a:gdLst/>
              <a:ahLst/>
              <a:cxnLst/>
              <a:rect l="l" t="t" r="r" b="b"/>
              <a:pathLst>
                <a:path w="288163" h="148844">
                  <a:moveTo>
                    <a:pt x="286512" y="66675"/>
                  </a:moveTo>
                  <a:cubicBezTo>
                    <a:pt x="284480" y="88773"/>
                    <a:pt x="269621" y="101981"/>
                    <a:pt x="249936" y="102997"/>
                  </a:cubicBezTo>
                  <a:cubicBezTo>
                    <a:pt x="180848" y="105664"/>
                    <a:pt x="112649" y="110744"/>
                    <a:pt x="48895" y="141986"/>
                  </a:cubicBezTo>
                  <a:cubicBezTo>
                    <a:pt x="34798" y="148844"/>
                    <a:pt x="16891" y="144653"/>
                    <a:pt x="8001" y="129032"/>
                  </a:cubicBezTo>
                  <a:cubicBezTo>
                    <a:pt x="0" y="114808"/>
                    <a:pt x="1016" y="99314"/>
                    <a:pt x="9779" y="84582"/>
                  </a:cubicBezTo>
                  <a:cubicBezTo>
                    <a:pt x="36195" y="38735"/>
                    <a:pt x="216789" y="0"/>
                    <a:pt x="264160" y="29464"/>
                  </a:cubicBezTo>
                  <a:cubicBezTo>
                    <a:pt x="278638" y="38354"/>
                    <a:pt x="288163" y="48895"/>
                    <a:pt x="286639" y="66929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82" name="Group 482"/>
          <p:cNvGrpSpPr/>
          <p:nvPr/>
        </p:nvGrpSpPr>
        <p:grpSpPr>
          <a:xfrm>
            <a:off x="5553900" y="7753860"/>
            <a:ext cx="214380" cy="77220"/>
            <a:chOff x="0" y="0"/>
            <a:chExt cx="285840" cy="102960"/>
          </a:xfrm>
        </p:grpSpPr>
        <p:sp>
          <p:nvSpPr>
            <p:cNvPr id="483" name="Freeform 483"/>
            <p:cNvSpPr/>
            <p:nvPr/>
          </p:nvSpPr>
          <p:spPr>
            <a:xfrm>
              <a:off x="-4826" y="-12192"/>
              <a:ext cx="291084" cy="119888"/>
            </a:xfrm>
            <a:custGeom>
              <a:avLst/>
              <a:gdLst/>
              <a:ahLst/>
              <a:cxnLst/>
              <a:rect l="l" t="t" r="r" b="b"/>
              <a:pathLst>
                <a:path w="291084" h="119888">
                  <a:moveTo>
                    <a:pt x="179832" y="97536"/>
                  </a:moveTo>
                  <a:cubicBezTo>
                    <a:pt x="138684" y="94107"/>
                    <a:pt x="98425" y="97917"/>
                    <a:pt x="58928" y="111760"/>
                  </a:cubicBezTo>
                  <a:cubicBezTo>
                    <a:pt x="36195" y="119888"/>
                    <a:pt x="13208" y="113792"/>
                    <a:pt x="6350" y="87249"/>
                  </a:cubicBezTo>
                  <a:cubicBezTo>
                    <a:pt x="0" y="62865"/>
                    <a:pt x="13208" y="45720"/>
                    <a:pt x="36068" y="35052"/>
                  </a:cubicBezTo>
                  <a:cubicBezTo>
                    <a:pt x="111887" y="0"/>
                    <a:pt x="189357" y="12319"/>
                    <a:pt x="266827" y="25654"/>
                  </a:cubicBezTo>
                  <a:cubicBezTo>
                    <a:pt x="283845" y="28448"/>
                    <a:pt x="291084" y="43942"/>
                    <a:pt x="290703" y="61468"/>
                  </a:cubicBezTo>
                  <a:cubicBezTo>
                    <a:pt x="290322" y="84455"/>
                    <a:pt x="276606" y="95758"/>
                    <a:pt x="255397" y="96901"/>
                  </a:cubicBezTo>
                  <a:cubicBezTo>
                    <a:pt x="230251" y="98298"/>
                    <a:pt x="205105" y="97282"/>
                    <a:pt x="179959" y="97282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84" name="Group 484"/>
          <p:cNvGrpSpPr/>
          <p:nvPr/>
        </p:nvGrpSpPr>
        <p:grpSpPr>
          <a:xfrm>
            <a:off x="4938300" y="8002260"/>
            <a:ext cx="215460" cy="74520"/>
            <a:chOff x="0" y="0"/>
            <a:chExt cx="287280" cy="99360"/>
          </a:xfrm>
        </p:grpSpPr>
        <p:sp>
          <p:nvSpPr>
            <p:cNvPr id="485" name="Freeform 485"/>
            <p:cNvSpPr/>
            <p:nvPr/>
          </p:nvSpPr>
          <p:spPr>
            <a:xfrm>
              <a:off x="-1651" y="-8763"/>
              <a:ext cx="294640" cy="121539"/>
            </a:xfrm>
            <a:custGeom>
              <a:avLst/>
              <a:gdLst/>
              <a:ahLst/>
              <a:cxnLst/>
              <a:rect l="l" t="t" r="r" b="b"/>
              <a:pathLst>
                <a:path w="294640" h="121539">
                  <a:moveTo>
                    <a:pt x="135763" y="107696"/>
                  </a:moveTo>
                  <a:cubicBezTo>
                    <a:pt x="115443" y="107696"/>
                    <a:pt x="108966" y="108585"/>
                    <a:pt x="102870" y="107696"/>
                  </a:cubicBezTo>
                  <a:cubicBezTo>
                    <a:pt x="65024" y="100838"/>
                    <a:pt x="3048" y="121539"/>
                    <a:pt x="1651" y="66040"/>
                  </a:cubicBezTo>
                  <a:cubicBezTo>
                    <a:pt x="0" y="0"/>
                    <a:pt x="63119" y="34544"/>
                    <a:pt x="97790" y="30734"/>
                  </a:cubicBezTo>
                  <a:cubicBezTo>
                    <a:pt x="138303" y="26162"/>
                    <a:pt x="179070" y="28702"/>
                    <a:pt x="219202" y="14732"/>
                  </a:cubicBezTo>
                  <a:cubicBezTo>
                    <a:pt x="245999" y="5461"/>
                    <a:pt x="279400" y="2159"/>
                    <a:pt x="287782" y="41402"/>
                  </a:cubicBezTo>
                  <a:cubicBezTo>
                    <a:pt x="294640" y="73660"/>
                    <a:pt x="267843" y="82296"/>
                    <a:pt x="243459" y="92329"/>
                  </a:cubicBezTo>
                  <a:cubicBezTo>
                    <a:pt x="204089" y="108712"/>
                    <a:pt x="162941" y="106807"/>
                    <a:pt x="135890" y="10769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86" name="Group 486"/>
          <p:cNvGrpSpPr/>
          <p:nvPr/>
        </p:nvGrpSpPr>
        <p:grpSpPr>
          <a:xfrm>
            <a:off x="4570020" y="7799760"/>
            <a:ext cx="212760" cy="75060"/>
            <a:chOff x="0" y="0"/>
            <a:chExt cx="283680" cy="100080"/>
          </a:xfrm>
        </p:grpSpPr>
        <p:sp>
          <p:nvSpPr>
            <p:cNvPr id="487" name="Freeform 487"/>
            <p:cNvSpPr/>
            <p:nvPr/>
          </p:nvSpPr>
          <p:spPr>
            <a:xfrm>
              <a:off x="-7493" y="-11049"/>
              <a:ext cx="294767" cy="113792"/>
            </a:xfrm>
            <a:custGeom>
              <a:avLst/>
              <a:gdLst/>
              <a:ahLst/>
              <a:cxnLst/>
              <a:rect l="l" t="t" r="r" b="b"/>
              <a:pathLst>
                <a:path w="294767" h="113792">
                  <a:moveTo>
                    <a:pt x="189738" y="93726"/>
                  </a:moveTo>
                  <a:cubicBezTo>
                    <a:pt x="145542" y="89154"/>
                    <a:pt x="102743" y="93345"/>
                    <a:pt x="60198" y="107950"/>
                  </a:cubicBezTo>
                  <a:cubicBezTo>
                    <a:pt x="42926" y="113792"/>
                    <a:pt x="20955" y="113030"/>
                    <a:pt x="11430" y="92202"/>
                  </a:cubicBezTo>
                  <a:cubicBezTo>
                    <a:pt x="0" y="67056"/>
                    <a:pt x="14859" y="49276"/>
                    <a:pt x="35433" y="38354"/>
                  </a:cubicBezTo>
                  <a:cubicBezTo>
                    <a:pt x="109347" y="0"/>
                    <a:pt x="187198" y="8890"/>
                    <a:pt x="264541" y="23749"/>
                  </a:cubicBezTo>
                  <a:cubicBezTo>
                    <a:pt x="283591" y="27305"/>
                    <a:pt x="294767" y="45974"/>
                    <a:pt x="290068" y="67691"/>
                  </a:cubicBezTo>
                  <a:cubicBezTo>
                    <a:pt x="286258" y="85217"/>
                    <a:pt x="271780" y="92583"/>
                    <a:pt x="255270" y="93345"/>
                  </a:cubicBezTo>
                  <a:cubicBezTo>
                    <a:pt x="233426" y="94488"/>
                    <a:pt x="211455" y="93726"/>
                    <a:pt x="189611" y="9372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88" name="Group 488"/>
          <p:cNvGrpSpPr/>
          <p:nvPr/>
        </p:nvGrpSpPr>
        <p:grpSpPr>
          <a:xfrm>
            <a:off x="4559760" y="8003880"/>
            <a:ext cx="167400" cy="73440"/>
            <a:chOff x="0" y="0"/>
            <a:chExt cx="223200" cy="97920"/>
          </a:xfrm>
        </p:grpSpPr>
        <p:sp>
          <p:nvSpPr>
            <p:cNvPr id="489" name="Freeform 489"/>
            <p:cNvSpPr/>
            <p:nvPr/>
          </p:nvSpPr>
          <p:spPr>
            <a:xfrm>
              <a:off x="-4318" y="-2159"/>
              <a:ext cx="231521" cy="109728"/>
            </a:xfrm>
            <a:custGeom>
              <a:avLst/>
              <a:gdLst/>
              <a:ahLst/>
              <a:cxnLst/>
              <a:rect l="l" t="t" r="r" b="b"/>
              <a:pathLst>
                <a:path w="231521" h="109728">
                  <a:moveTo>
                    <a:pt x="149733" y="99949"/>
                  </a:moveTo>
                  <a:cubicBezTo>
                    <a:pt x="115443" y="92837"/>
                    <a:pt x="78740" y="85598"/>
                    <a:pt x="42164" y="77597"/>
                  </a:cubicBezTo>
                  <a:cubicBezTo>
                    <a:pt x="18542" y="72390"/>
                    <a:pt x="0" y="59436"/>
                    <a:pt x="5207" y="32639"/>
                  </a:cubicBezTo>
                  <a:cubicBezTo>
                    <a:pt x="9017" y="12446"/>
                    <a:pt x="26543" y="0"/>
                    <a:pt x="46863" y="2413"/>
                  </a:cubicBezTo>
                  <a:cubicBezTo>
                    <a:pt x="99441" y="8763"/>
                    <a:pt x="152146" y="16002"/>
                    <a:pt x="204089" y="26416"/>
                  </a:cubicBezTo>
                  <a:cubicBezTo>
                    <a:pt x="225171" y="30861"/>
                    <a:pt x="231521" y="52324"/>
                    <a:pt x="225044" y="71755"/>
                  </a:cubicBezTo>
                  <a:cubicBezTo>
                    <a:pt x="212471" y="109728"/>
                    <a:pt x="178562" y="93345"/>
                    <a:pt x="149606" y="99949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90" name="Group 490"/>
          <p:cNvGrpSpPr/>
          <p:nvPr/>
        </p:nvGrpSpPr>
        <p:grpSpPr>
          <a:xfrm>
            <a:off x="5057100" y="8848980"/>
            <a:ext cx="266220" cy="84240"/>
            <a:chOff x="0" y="0"/>
            <a:chExt cx="354960" cy="112320"/>
          </a:xfrm>
        </p:grpSpPr>
        <p:sp>
          <p:nvSpPr>
            <p:cNvPr id="491" name="Freeform 491"/>
            <p:cNvSpPr/>
            <p:nvPr/>
          </p:nvSpPr>
          <p:spPr>
            <a:xfrm>
              <a:off x="0" y="-4318"/>
              <a:ext cx="361950" cy="127762"/>
            </a:xfrm>
            <a:custGeom>
              <a:avLst/>
              <a:gdLst/>
              <a:ahLst/>
              <a:cxnLst/>
              <a:rect l="l" t="t" r="r" b="b"/>
              <a:pathLst>
                <a:path w="361950" h="127762">
                  <a:moveTo>
                    <a:pt x="130302" y="115697"/>
                  </a:moveTo>
                  <a:cubicBezTo>
                    <a:pt x="104775" y="115697"/>
                    <a:pt x="92075" y="116967"/>
                    <a:pt x="79629" y="115443"/>
                  </a:cubicBezTo>
                  <a:cubicBezTo>
                    <a:pt x="48133" y="111506"/>
                    <a:pt x="0" y="127762"/>
                    <a:pt x="0" y="75692"/>
                  </a:cubicBezTo>
                  <a:cubicBezTo>
                    <a:pt x="0" y="21590"/>
                    <a:pt x="49276" y="38608"/>
                    <a:pt x="79629" y="38608"/>
                  </a:cubicBezTo>
                  <a:cubicBezTo>
                    <a:pt x="152527" y="38608"/>
                    <a:pt x="222885" y="25273"/>
                    <a:pt x="292735" y="7239"/>
                  </a:cubicBezTo>
                  <a:cubicBezTo>
                    <a:pt x="320675" y="0"/>
                    <a:pt x="344932" y="5715"/>
                    <a:pt x="353060" y="35052"/>
                  </a:cubicBezTo>
                  <a:cubicBezTo>
                    <a:pt x="361950" y="67437"/>
                    <a:pt x="336296" y="81280"/>
                    <a:pt x="311531" y="86614"/>
                  </a:cubicBezTo>
                  <a:cubicBezTo>
                    <a:pt x="247650" y="100457"/>
                    <a:pt x="184150" y="121285"/>
                    <a:pt x="130048" y="11569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92" name="Group 492"/>
          <p:cNvGrpSpPr/>
          <p:nvPr/>
        </p:nvGrpSpPr>
        <p:grpSpPr>
          <a:xfrm>
            <a:off x="4095900" y="9004500"/>
            <a:ext cx="243540" cy="97740"/>
            <a:chOff x="0" y="0"/>
            <a:chExt cx="324720" cy="130320"/>
          </a:xfrm>
        </p:grpSpPr>
        <p:sp>
          <p:nvSpPr>
            <p:cNvPr id="493" name="Freeform 493"/>
            <p:cNvSpPr/>
            <p:nvPr/>
          </p:nvSpPr>
          <p:spPr>
            <a:xfrm>
              <a:off x="-4064" y="-6604"/>
              <a:ext cx="345313" cy="137033"/>
            </a:xfrm>
            <a:custGeom>
              <a:avLst/>
              <a:gdLst/>
              <a:ahLst/>
              <a:cxnLst/>
              <a:rect l="l" t="t" r="r" b="b"/>
              <a:pathLst>
                <a:path w="345313" h="137033">
                  <a:moveTo>
                    <a:pt x="14986" y="133350"/>
                  </a:moveTo>
                  <a:cubicBezTo>
                    <a:pt x="6858" y="110744"/>
                    <a:pt x="0" y="87884"/>
                    <a:pt x="6985" y="63627"/>
                  </a:cubicBezTo>
                  <a:cubicBezTo>
                    <a:pt x="13716" y="58420"/>
                    <a:pt x="20193" y="53467"/>
                    <a:pt x="26797" y="48387"/>
                  </a:cubicBezTo>
                  <a:cubicBezTo>
                    <a:pt x="100457" y="34417"/>
                    <a:pt x="173863" y="17145"/>
                    <a:pt x="248031" y="8001"/>
                  </a:cubicBezTo>
                  <a:cubicBezTo>
                    <a:pt x="312547" y="0"/>
                    <a:pt x="345313" y="27686"/>
                    <a:pt x="320548" y="97155"/>
                  </a:cubicBezTo>
                  <a:cubicBezTo>
                    <a:pt x="311404" y="97536"/>
                    <a:pt x="302260" y="97917"/>
                    <a:pt x="293116" y="98552"/>
                  </a:cubicBezTo>
                  <a:cubicBezTo>
                    <a:pt x="241300" y="102362"/>
                    <a:pt x="186309" y="82550"/>
                    <a:pt x="138430" y="117983"/>
                  </a:cubicBezTo>
                  <a:cubicBezTo>
                    <a:pt x="138430" y="117983"/>
                    <a:pt x="136525" y="115824"/>
                    <a:pt x="136525" y="115824"/>
                  </a:cubicBezTo>
                  <a:cubicBezTo>
                    <a:pt x="104267" y="115443"/>
                    <a:pt x="73406" y="120650"/>
                    <a:pt x="44958" y="137033"/>
                  </a:cubicBezTo>
                  <a:cubicBezTo>
                    <a:pt x="35052" y="135890"/>
                    <a:pt x="24892" y="134747"/>
                    <a:pt x="14986" y="133604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94" name="Group 494"/>
          <p:cNvGrpSpPr/>
          <p:nvPr/>
        </p:nvGrpSpPr>
        <p:grpSpPr>
          <a:xfrm>
            <a:off x="5525820" y="9006660"/>
            <a:ext cx="213840" cy="80460"/>
            <a:chOff x="0" y="0"/>
            <a:chExt cx="285120" cy="107280"/>
          </a:xfrm>
        </p:grpSpPr>
        <p:sp>
          <p:nvSpPr>
            <p:cNvPr id="495" name="Freeform 495"/>
            <p:cNvSpPr/>
            <p:nvPr/>
          </p:nvSpPr>
          <p:spPr>
            <a:xfrm>
              <a:off x="-5461" y="-12573"/>
              <a:ext cx="292735" cy="124460"/>
            </a:xfrm>
            <a:custGeom>
              <a:avLst/>
              <a:gdLst/>
              <a:ahLst/>
              <a:cxnLst/>
              <a:rect l="l" t="t" r="r" b="b"/>
              <a:pathLst>
                <a:path w="292735" h="124460">
                  <a:moveTo>
                    <a:pt x="194437" y="101219"/>
                  </a:moveTo>
                  <a:cubicBezTo>
                    <a:pt x="140335" y="99568"/>
                    <a:pt x="100076" y="103378"/>
                    <a:pt x="60452" y="116586"/>
                  </a:cubicBezTo>
                  <a:cubicBezTo>
                    <a:pt x="37211" y="124460"/>
                    <a:pt x="15113" y="118745"/>
                    <a:pt x="7493" y="92456"/>
                  </a:cubicBezTo>
                  <a:cubicBezTo>
                    <a:pt x="0" y="67183"/>
                    <a:pt x="14351" y="49403"/>
                    <a:pt x="37338" y="41529"/>
                  </a:cubicBezTo>
                  <a:cubicBezTo>
                    <a:pt x="99822" y="19939"/>
                    <a:pt x="162941" y="0"/>
                    <a:pt x="230251" y="22479"/>
                  </a:cubicBezTo>
                  <a:cubicBezTo>
                    <a:pt x="255397" y="30861"/>
                    <a:pt x="292735" y="24003"/>
                    <a:pt x="290449" y="66040"/>
                  </a:cubicBezTo>
                  <a:cubicBezTo>
                    <a:pt x="287782" y="114935"/>
                    <a:pt x="248285" y="101600"/>
                    <a:pt x="218948" y="102997"/>
                  </a:cubicBezTo>
                  <a:cubicBezTo>
                    <a:pt x="206502" y="103505"/>
                    <a:pt x="193802" y="101346"/>
                    <a:pt x="194310" y="10134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496" name="Group 496"/>
          <p:cNvGrpSpPr/>
          <p:nvPr/>
        </p:nvGrpSpPr>
        <p:grpSpPr>
          <a:xfrm>
            <a:off x="4125600" y="8809020"/>
            <a:ext cx="213840" cy="92880"/>
            <a:chOff x="0" y="0"/>
            <a:chExt cx="285120" cy="123840"/>
          </a:xfrm>
        </p:grpSpPr>
        <p:sp>
          <p:nvSpPr>
            <p:cNvPr id="497" name="Freeform 497"/>
            <p:cNvSpPr/>
            <p:nvPr/>
          </p:nvSpPr>
          <p:spPr>
            <a:xfrm>
              <a:off x="-7239" y="-5334"/>
              <a:ext cx="314833" cy="148336"/>
            </a:xfrm>
            <a:custGeom>
              <a:avLst/>
              <a:gdLst/>
              <a:ahLst/>
              <a:cxnLst/>
              <a:rect l="l" t="t" r="r" b="b"/>
              <a:pathLst>
                <a:path w="314833" h="148336">
                  <a:moveTo>
                    <a:pt x="285369" y="89535"/>
                  </a:moveTo>
                  <a:cubicBezTo>
                    <a:pt x="275463" y="90678"/>
                    <a:pt x="265684" y="91694"/>
                    <a:pt x="255778" y="92837"/>
                  </a:cubicBezTo>
                  <a:cubicBezTo>
                    <a:pt x="195199" y="88392"/>
                    <a:pt x="135255" y="91440"/>
                    <a:pt x="78867" y="117348"/>
                  </a:cubicBezTo>
                  <a:cubicBezTo>
                    <a:pt x="11049" y="148336"/>
                    <a:pt x="0" y="115189"/>
                    <a:pt x="10922" y="57023"/>
                  </a:cubicBezTo>
                  <a:cubicBezTo>
                    <a:pt x="10922" y="57023"/>
                    <a:pt x="10287" y="57658"/>
                    <a:pt x="10287" y="57658"/>
                  </a:cubicBezTo>
                  <a:cubicBezTo>
                    <a:pt x="69723" y="30734"/>
                    <a:pt x="131953" y="6985"/>
                    <a:pt x="196977" y="5715"/>
                  </a:cubicBezTo>
                  <a:cubicBezTo>
                    <a:pt x="245237" y="4699"/>
                    <a:pt x="314833" y="0"/>
                    <a:pt x="285369" y="89535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498" name="Group 498"/>
          <p:cNvGrpSpPr/>
          <p:nvPr/>
        </p:nvGrpSpPr>
        <p:grpSpPr>
          <a:xfrm>
            <a:off x="4928040" y="9029340"/>
            <a:ext cx="227880" cy="73440"/>
            <a:chOff x="0" y="0"/>
            <a:chExt cx="303840" cy="97920"/>
          </a:xfrm>
        </p:grpSpPr>
        <p:sp>
          <p:nvSpPr>
            <p:cNvPr id="499" name="Freeform 499"/>
            <p:cNvSpPr/>
            <p:nvPr/>
          </p:nvSpPr>
          <p:spPr>
            <a:xfrm>
              <a:off x="0" y="0"/>
              <a:ext cx="319913" cy="97917"/>
            </a:xfrm>
            <a:custGeom>
              <a:avLst/>
              <a:gdLst/>
              <a:ahLst/>
              <a:cxnLst/>
              <a:rect l="l" t="t" r="r" b="b"/>
              <a:pathLst>
                <a:path w="319913" h="97917">
                  <a:moveTo>
                    <a:pt x="127" y="70993"/>
                  </a:moveTo>
                  <a:cubicBezTo>
                    <a:pt x="635" y="58039"/>
                    <a:pt x="762" y="45085"/>
                    <a:pt x="1143" y="32131"/>
                  </a:cubicBezTo>
                  <a:cubicBezTo>
                    <a:pt x="93980" y="10287"/>
                    <a:pt x="191897" y="34798"/>
                    <a:pt x="283210" y="0"/>
                  </a:cubicBezTo>
                  <a:cubicBezTo>
                    <a:pt x="287528" y="2921"/>
                    <a:pt x="292354" y="4445"/>
                    <a:pt x="297434" y="4572"/>
                  </a:cubicBezTo>
                  <a:cubicBezTo>
                    <a:pt x="319913" y="58928"/>
                    <a:pt x="278003" y="75946"/>
                    <a:pt x="243713" y="97536"/>
                  </a:cubicBezTo>
                  <a:cubicBezTo>
                    <a:pt x="243713" y="97536"/>
                    <a:pt x="244348" y="97155"/>
                    <a:pt x="244348" y="97155"/>
                  </a:cubicBezTo>
                  <a:cubicBezTo>
                    <a:pt x="174625" y="97282"/>
                    <a:pt x="105156" y="97663"/>
                    <a:pt x="35560" y="97917"/>
                  </a:cubicBezTo>
                  <a:cubicBezTo>
                    <a:pt x="35560" y="97917"/>
                    <a:pt x="29845" y="95631"/>
                    <a:pt x="29845" y="95631"/>
                  </a:cubicBezTo>
                  <a:cubicBezTo>
                    <a:pt x="29845" y="95631"/>
                    <a:pt x="23622" y="96012"/>
                    <a:pt x="23622" y="96012"/>
                  </a:cubicBezTo>
                  <a:cubicBezTo>
                    <a:pt x="15621" y="87630"/>
                    <a:pt x="7747" y="79248"/>
                    <a:pt x="0" y="7086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00" name="Group 500"/>
          <p:cNvGrpSpPr/>
          <p:nvPr/>
        </p:nvGrpSpPr>
        <p:grpSpPr>
          <a:xfrm>
            <a:off x="5553360" y="8783100"/>
            <a:ext cx="214380" cy="76140"/>
            <a:chOff x="0" y="0"/>
            <a:chExt cx="285840" cy="101520"/>
          </a:xfrm>
        </p:grpSpPr>
        <p:sp>
          <p:nvSpPr>
            <p:cNvPr id="501" name="Freeform 501"/>
            <p:cNvSpPr/>
            <p:nvPr/>
          </p:nvSpPr>
          <p:spPr>
            <a:xfrm>
              <a:off x="-4699" y="-11430"/>
              <a:ext cx="291084" cy="118110"/>
            </a:xfrm>
            <a:custGeom>
              <a:avLst/>
              <a:gdLst/>
              <a:ahLst/>
              <a:cxnLst/>
              <a:rect l="l" t="t" r="r" b="b"/>
              <a:pathLst>
                <a:path w="291084" h="118110">
                  <a:moveTo>
                    <a:pt x="179705" y="96647"/>
                  </a:moveTo>
                  <a:cubicBezTo>
                    <a:pt x="139065" y="95885"/>
                    <a:pt x="97917" y="91440"/>
                    <a:pt x="58547" y="108331"/>
                  </a:cubicBezTo>
                  <a:cubicBezTo>
                    <a:pt x="35306" y="118110"/>
                    <a:pt x="13335" y="113157"/>
                    <a:pt x="6350" y="85725"/>
                  </a:cubicBezTo>
                  <a:cubicBezTo>
                    <a:pt x="0" y="61087"/>
                    <a:pt x="12446" y="44323"/>
                    <a:pt x="35560" y="33655"/>
                  </a:cubicBezTo>
                  <a:cubicBezTo>
                    <a:pt x="108204" y="0"/>
                    <a:pt x="183388" y="12319"/>
                    <a:pt x="258318" y="20828"/>
                  </a:cubicBezTo>
                  <a:cubicBezTo>
                    <a:pt x="279273" y="23368"/>
                    <a:pt x="291084" y="37846"/>
                    <a:pt x="290576" y="60198"/>
                  </a:cubicBezTo>
                  <a:cubicBezTo>
                    <a:pt x="290068" y="83058"/>
                    <a:pt x="276225" y="94742"/>
                    <a:pt x="255270" y="96266"/>
                  </a:cubicBezTo>
                  <a:cubicBezTo>
                    <a:pt x="230124" y="97790"/>
                    <a:pt x="204978" y="96647"/>
                    <a:pt x="179705" y="9664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02" name="Group 502"/>
          <p:cNvGrpSpPr/>
          <p:nvPr/>
        </p:nvGrpSpPr>
        <p:grpSpPr>
          <a:xfrm>
            <a:off x="4570560" y="8829000"/>
            <a:ext cx="215460" cy="75600"/>
            <a:chOff x="0" y="0"/>
            <a:chExt cx="287280" cy="100800"/>
          </a:xfrm>
        </p:grpSpPr>
        <p:sp>
          <p:nvSpPr>
            <p:cNvPr id="503" name="Freeform 503"/>
            <p:cNvSpPr/>
            <p:nvPr/>
          </p:nvSpPr>
          <p:spPr>
            <a:xfrm>
              <a:off x="-6350" y="-23622"/>
              <a:ext cx="296291" cy="135509"/>
            </a:xfrm>
            <a:custGeom>
              <a:avLst/>
              <a:gdLst/>
              <a:ahLst/>
              <a:cxnLst/>
              <a:rect l="l" t="t" r="r" b="b"/>
              <a:pathLst>
                <a:path w="296291" h="135509">
                  <a:moveTo>
                    <a:pt x="178054" y="23876"/>
                  </a:moveTo>
                  <a:cubicBezTo>
                    <a:pt x="215519" y="38989"/>
                    <a:pt x="296291" y="0"/>
                    <a:pt x="293624" y="71882"/>
                  </a:cubicBezTo>
                  <a:cubicBezTo>
                    <a:pt x="291338" y="135509"/>
                    <a:pt x="216662" y="97917"/>
                    <a:pt x="174498" y="102997"/>
                  </a:cubicBezTo>
                  <a:cubicBezTo>
                    <a:pt x="137414" y="107569"/>
                    <a:pt x="100076" y="105283"/>
                    <a:pt x="63881" y="119634"/>
                  </a:cubicBezTo>
                  <a:cubicBezTo>
                    <a:pt x="43942" y="127381"/>
                    <a:pt x="18288" y="128778"/>
                    <a:pt x="8763" y="100584"/>
                  </a:cubicBezTo>
                  <a:cubicBezTo>
                    <a:pt x="0" y="75184"/>
                    <a:pt x="16383" y="58293"/>
                    <a:pt x="35433" y="46101"/>
                  </a:cubicBezTo>
                  <a:cubicBezTo>
                    <a:pt x="77851" y="19050"/>
                    <a:pt x="126365" y="27686"/>
                    <a:pt x="178181" y="23622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04" name="Group 504"/>
          <p:cNvGrpSpPr/>
          <p:nvPr/>
        </p:nvGrpSpPr>
        <p:grpSpPr>
          <a:xfrm>
            <a:off x="4557060" y="9027720"/>
            <a:ext cx="170640" cy="81000"/>
            <a:chOff x="0" y="0"/>
            <a:chExt cx="227520" cy="108000"/>
          </a:xfrm>
        </p:grpSpPr>
        <p:sp>
          <p:nvSpPr>
            <p:cNvPr id="505" name="Freeform 505"/>
            <p:cNvSpPr/>
            <p:nvPr/>
          </p:nvSpPr>
          <p:spPr>
            <a:xfrm>
              <a:off x="-5715" y="0"/>
              <a:ext cx="239395" cy="108077"/>
            </a:xfrm>
            <a:custGeom>
              <a:avLst/>
              <a:gdLst/>
              <a:ahLst/>
              <a:cxnLst/>
              <a:rect l="l" t="t" r="r" b="b"/>
              <a:pathLst>
                <a:path w="239395" h="108077">
                  <a:moveTo>
                    <a:pt x="229489" y="99695"/>
                  </a:moveTo>
                  <a:cubicBezTo>
                    <a:pt x="217297" y="102489"/>
                    <a:pt x="205105" y="105156"/>
                    <a:pt x="192913" y="108077"/>
                  </a:cubicBezTo>
                  <a:cubicBezTo>
                    <a:pt x="146177" y="99441"/>
                    <a:pt x="99695" y="89154"/>
                    <a:pt x="52578" y="83058"/>
                  </a:cubicBezTo>
                  <a:cubicBezTo>
                    <a:pt x="1905" y="76454"/>
                    <a:pt x="0" y="46736"/>
                    <a:pt x="11557" y="8128"/>
                  </a:cubicBezTo>
                  <a:cubicBezTo>
                    <a:pt x="21336" y="5461"/>
                    <a:pt x="31242" y="2667"/>
                    <a:pt x="40894" y="0"/>
                  </a:cubicBezTo>
                  <a:cubicBezTo>
                    <a:pt x="86741" y="8128"/>
                    <a:pt x="132334" y="19558"/>
                    <a:pt x="178435" y="23368"/>
                  </a:cubicBezTo>
                  <a:cubicBezTo>
                    <a:pt x="231013" y="27940"/>
                    <a:pt x="239395" y="56261"/>
                    <a:pt x="229743" y="99568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06" name="Group 506"/>
          <p:cNvGrpSpPr/>
          <p:nvPr/>
        </p:nvGrpSpPr>
        <p:grpSpPr>
          <a:xfrm>
            <a:off x="4127760" y="8776620"/>
            <a:ext cx="257040" cy="95580"/>
            <a:chOff x="0" y="0"/>
            <a:chExt cx="342720" cy="127440"/>
          </a:xfrm>
        </p:grpSpPr>
        <p:sp>
          <p:nvSpPr>
            <p:cNvPr id="507" name="Freeform 507"/>
            <p:cNvSpPr/>
            <p:nvPr/>
          </p:nvSpPr>
          <p:spPr>
            <a:xfrm>
              <a:off x="0" y="-36195"/>
              <a:ext cx="363601" cy="163576"/>
            </a:xfrm>
            <a:custGeom>
              <a:avLst/>
              <a:gdLst/>
              <a:ahLst/>
              <a:cxnLst/>
              <a:rect l="l" t="t" r="r" b="b"/>
              <a:pathLst>
                <a:path w="363601" h="163576">
                  <a:moveTo>
                    <a:pt x="274828" y="163576"/>
                  </a:moveTo>
                  <a:cubicBezTo>
                    <a:pt x="303911" y="74168"/>
                    <a:pt x="234696" y="78994"/>
                    <a:pt x="186436" y="79756"/>
                  </a:cubicBezTo>
                  <a:cubicBezTo>
                    <a:pt x="121666" y="80899"/>
                    <a:pt x="59563" y="104648"/>
                    <a:pt x="0" y="131699"/>
                  </a:cubicBezTo>
                  <a:cubicBezTo>
                    <a:pt x="55372" y="35433"/>
                    <a:pt x="257302" y="0"/>
                    <a:pt x="324739" y="81661"/>
                  </a:cubicBezTo>
                  <a:cubicBezTo>
                    <a:pt x="363601" y="128778"/>
                    <a:pt x="335915" y="163068"/>
                    <a:pt x="274828" y="163576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08" name="Group 508"/>
          <p:cNvGrpSpPr/>
          <p:nvPr/>
        </p:nvGrpSpPr>
        <p:grpSpPr>
          <a:xfrm>
            <a:off x="4092120" y="8847900"/>
            <a:ext cx="219240" cy="81540"/>
            <a:chOff x="0" y="0"/>
            <a:chExt cx="292320" cy="108720"/>
          </a:xfrm>
        </p:grpSpPr>
        <p:sp>
          <p:nvSpPr>
            <p:cNvPr id="509" name="Freeform 509"/>
            <p:cNvSpPr/>
            <p:nvPr/>
          </p:nvSpPr>
          <p:spPr>
            <a:xfrm>
              <a:off x="-25654" y="0"/>
              <a:ext cx="317881" cy="129032"/>
            </a:xfrm>
            <a:custGeom>
              <a:avLst/>
              <a:gdLst/>
              <a:ahLst/>
              <a:cxnLst/>
              <a:rect l="l" t="t" r="r" b="b"/>
              <a:pathLst>
                <a:path w="317881" h="129032">
                  <a:moveTo>
                    <a:pt x="73279" y="0"/>
                  </a:moveTo>
                  <a:cubicBezTo>
                    <a:pt x="62484" y="58039"/>
                    <a:pt x="73279" y="91313"/>
                    <a:pt x="141224" y="60198"/>
                  </a:cubicBezTo>
                  <a:cubicBezTo>
                    <a:pt x="197612" y="34417"/>
                    <a:pt x="257302" y="31115"/>
                    <a:pt x="317881" y="35814"/>
                  </a:cubicBezTo>
                  <a:cubicBezTo>
                    <a:pt x="275844" y="83693"/>
                    <a:pt x="111633" y="129032"/>
                    <a:pt x="67564" y="99060"/>
                  </a:cubicBezTo>
                  <a:cubicBezTo>
                    <a:pt x="21971" y="67945"/>
                    <a:pt x="0" y="28829"/>
                    <a:pt x="73279" y="127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10" name="Group 510"/>
          <p:cNvGrpSpPr/>
          <p:nvPr/>
        </p:nvGrpSpPr>
        <p:grpSpPr>
          <a:xfrm>
            <a:off x="4582980" y="9013140"/>
            <a:ext cx="184140" cy="89640"/>
            <a:chOff x="0" y="0"/>
            <a:chExt cx="245520" cy="119520"/>
          </a:xfrm>
        </p:grpSpPr>
        <p:sp>
          <p:nvSpPr>
            <p:cNvPr id="511" name="Freeform 511"/>
            <p:cNvSpPr/>
            <p:nvPr/>
          </p:nvSpPr>
          <p:spPr>
            <a:xfrm>
              <a:off x="0" y="-15748"/>
              <a:ext cx="260985" cy="135382"/>
            </a:xfrm>
            <a:custGeom>
              <a:avLst/>
              <a:gdLst/>
              <a:ahLst/>
              <a:cxnLst/>
              <a:rect l="l" t="t" r="r" b="b"/>
              <a:pathLst>
                <a:path w="260985" h="135382">
                  <a:moveTo>
                    <a:pt x="188722" y="135255"/>
                  </a:moveTo>
                  <a:cubicBezTo>
                    <a:pt x="198501" y="91694"/>
                    <a:pt x="190119" y="63246"/>
                    <a:pt x="137414" y="58674"/>
                  </a:cubicBezTo>
                  <a:cubicBezTo>
                    <a:pt x="91313" y="54737"/>
                    <a:pt x="45720" y="43307"/>
                    <a:pt x="0" y="35306"/>
                  </a:cubicBezTo>
                  <a:cubicBezTo>
                    <a:pt x="48387" y="0"/>
                    <a:pt x="210312" y="15240"/>
                    <a:pt x="234442" y="59563"/>
                  </a:cubicBezTo>
                  <a:cubicBezTo>
                    <a:pt x="260985" y="107823"/>
                    <a:pt x="237490" y="130302"/>
                    <a:pt x="188722" y="135382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12" name="Group 512"/>
          <p:cNvGrpSpPr/>
          <p:nvPr/>
        </p:nvGrpSpPr>
        <p:grpSpPr>
          <a:xfrm>
            <a:off x="4112640" y="8988840"/>
            <a:ext cx="264600" cy="83160"/>
            <a:chOff x="0" y="0"/>
            <a:chExt cx="352800" cy="110880"/>
          </a:xfrm>
        </p:grpSpPr>
        <p:sp>
          <p:nvSpPr>
            <p:cNvPr id="513" name="Freeform 513"/>
            <p:cNvSpPr/>
            <p:nvPr/>
          </p:nvSpPr>
          <p:spPr>
            <a:xfrm>
              <a:off x="0" y="-9779"/>
              <a:ext cx="354584" cy="120650"/>
            </a:xfrm>
            <a:custGeom>
              <a:avLst/>
              <a:gdLst/>
              <a:ahLst/>
              <a:cxnLst/>
              <a:rect l="l" t="t" r="r" b="b"/>
              <a:pathLst>
                <a:path w="354584" h="120650">
                  <a:moveTo>
                    <a:pt x="293497" y="120650"/>
                  </a:moveTo>
                  <a:cubicBezTo>
                    <a:pt x="318262" y="51562"/>
                    <a:pt x="285242" y="24003"/>
                    <a:pt x="221107" y="32004"/>
                  </a:cubicBezTo>
                  <a:cubicBezTo>
                    <a:pt x="146939" y="41021"/>
                    <a:pt x="73533" y="58547"/>
                    <a:pt x="0" y="72263"/>
                  </a:cubicBezTo>
                  <a:cubicBezTo>
                    <a:pt x="93345" y="0"/>
                    <a:pt x="201422" y="4826"/>
                    <a:pt x="309499" y="16764"/>
                  </a:cubicBezTo>
                  <a:cubicBezTo>
                    <a:pt x="330073" y="19050"/>
                    <a:pt x="351790" y="38608"/>
                    <a:pt x="352806" y="61214"/>
                  </a:cubicBezTo>
                  <a:cubicBezTo>
                    <a:pt x="354584" y="98679"/>
                    <a:pt x="327279" y="114427"/>
                    <a:pt x="293497" y="12065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14" name="Group 514"/>
          <p:cNvGrpSpPr/>
          <p:nvPr/>
        </p:nvGrpSpPr>
        <p:grpSpPr>
          <a:xfrm>
            <a:off x="4928580" y="9010980"/>
            <a:ext cx="211680" cy="42120"/>
            <a:chOff x="0" y="0"/>
            <a:chExt cx="282240" cy="56160"/>
          </a:xfrm>
        </p:grpSpPr>
        <p:sp>
          <p:nvSpPr>
            <p:cNvPr id="515" name="Freeform 515"/>
            <p:cNvSpPr/>
            <p:nvPr/>
          </p:nvSpPr>
          <p:spPr>
            <a:xfrm>
              <a:off x="0" y="0"/>
              <a:ext cx="282194" cy="58801"/>
            </a:xfrm>
            <a:custGeom>
              <a:avLst/>
              <a:gdLst/>
              <a:ahLst/>
              <a:cxnLst/>
              <a:rect l="l" t="t" r="r" b="b"/>
              <a:pathLst>
                <a:path w="282194" h="58801">
                  <a:moveTo>
                    <a:pt x="282194" y="24257"/>
                  </a:moveTo>
                  <a:cubicBezTo>
                    <a:pt x="190881" y="58801"/>
                    <a:pt x="92710" y="34544"/>
                    <a:pt x="0" y="56134"/>
                  </a:cubicBezTo>
                  <a:cubicBezTo>
                    <a:pt x="2667" y="44577"/>
                    <a:pt x="3175" y="23495"/>
                    <a:pt x="8128" y="22352"/>
                  </a:cubicBezTo>
                  <a:cubicBezTo>
                    <a:pt x="94869" y="3175"/>
                    <a:pt x="183261" y="1143"/>
                    <a:pt x="271399" y="0"/>
                  </a:cubicBezTo>
                  <a:cubicBezTo>
                    <a:pt x="274955" y="0"/>
                    <a:pt x="278638" y="15875"/>
                    <a:pt x="282194" y="24257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16" name="Group 516"/>
          <p:cNvGrpSpPr/>
          <p:nvPr/>
        </p:nvGrpSpPr>
        <p:grpSpPr>
          <a:xfrm>
            <a:off x="4526280" y="9033660"/>
            <a:ext cx="171180" cy="85320"/>
            <a:chOff x="0" y="0"/>
            <a:chExt cx="228240" cy="113760"/>
          </a:xfrm>
        </p:grpSpPr>
        <p:sp>
          <p:nvSpPr>
            <p:cNvPr id="517" name="Freeform 517"/>
            <p:cNvSpPr/>
            <p:nvPr/>
          </p:nvSpPr>
          <p:spPr>
            <a:xfrm>
              <a:off x="-10414" y="0"/>
              <a:ext cx="238633" cy="126365"/>
            </a:xfrm>
            <a:custGeom>
              <a:avLst/>
              <a:gdLst/>
              <a:ahLst/>
              <a:cxnLst/>
              <a:rect l="l" t="t" r="r" b="b"/>
              <a:pathLst>
                <a:path w="238633" h="126365">
                  <a:moveTo>
                    <a:pt x="57277" y="0"/>
                  </a:moveTo>
                  <a:cubicBezTo>
                    <a:pt x="45593" y="38735"/>
                    <a:pt x="47498" y="68453"/>
                    <a:pt x="98298" y="74930"/>
                  </a:cubicBezTo>
                  <a:cubicBezTo>
                    <a:pt x="145415" y="81026"/>
                    <a:pt x="191897" y="91313"/>
                    <a:pt x="238633" y="99822"/>
                  </a:cubicBezTo>
                  <a:cubicBezTo>
                    <a:pt x="201676" y="126365"/>
                    <a:pt x="37592" y="112903"/>
                    <a:pt x="19050" y="77470"/>
                  </a:cubicBezTo>
                  <a:cubicBezTo>
                    <a:pt x="0" y="40894"/>
                    <a:pt x="12192" y="10287"/>
                    <a:pt x="57023" y="0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18" name="Group 518"/>
          <p:cNvGrpSpPr/>
          <p:nvPr/>
        </p:nvGrpSpPr>
        <p:grpSpPr>
          <a:xfrm>
            <a:off x="5111100" y="9033120"/>
            <a:ext cx="81540" cy="70740"/>
            <a:chOff x="0" y="0"/>
            <a:chExt cx="108720" cy="94320"/>
          </a:xfrm>
        </p:grpSpPr>
        <p:sp>
          <p:nvSpPr>
            <p:cNvPr id="519" name="Freeform 519"/>
            <p:cNvSpPr/>
            <p:nvPr/>
          </p:nvSpPr>
          <p:spPr>
            <a:xfrm>
              <a:off x="0" y="0"/>
              <a:ext cx="115697" cy="106807"/>
            </a:xfrm>
            <a:custGeom>
              <a:avLst/>
              <a:gdLst/>
              <a:ahLst/>
              <a:cxnLst/>
              <a:rect l="l" t="t" r="r" b="b"/>
              <a:pathLst>
                <a:path w="115697" h="106807">
                  <a:moveTo>
                    <a:pt x="0" y="92964"/>
                  </a:moveTo>
                  <a:cubicBezTo>
                    <a:pt x="34290" y="71374"/>
                    <a:pt x="75946" y="54229"/>
                    <a:pt x="53721" y="0"/>
                  </a:cubicBezTo>
                  <a:cubicBezTo>
                    <a:pt x="84836" y="127"/>
                    <a:pt x="115697" y="8255"/>
                    <a:pt x="107315" y="46355"/>
                  </a:cubicBezTo>
                  <a:cubicBezTo>
                    <a:pt x="94234" y="106807"/>
                    <a:pt x="42672" y="92964"/>
                    <a:pt x="0" y="92964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20" name="Group 520"/>
          <p:cNvGrpSpPr/>
          <p:nvPr/>
        </p:nvGrpSpPr>
        <p:grpSpPr>
          <a:xfrm>
            <a:off x="1829520" y="8559540"/>
            <a:ext cx="62100" cy="56700"/>
            <a:chOff x="0" y="0"/>
            <a:chExt cx="82800" cy="75600"/>
          </a:xfrm>
        </p:grpSpPr>
        <p:sp>
          <p:nvSpPr>
            <p:cNvPr id="521" name="Freeform 521"/>
            <p:cNvSpPr/>
            <p:nvPr/>
          </p:nvSpPr>
          <p:spPr>
            <a:xfrm>
              <a:off x="-381" y="-381"/>
              <a:ext cx="83185" cy="79502"/>
            </a:xfrm>
            <a:custGeom>
              <a:avLst/>
              <a:gdLst/>
              <a:ahLst/>
              <a:cxnLst/>
              <a:rect l="l" t="t" r="r" b="b"/>
              <a:pathLst>
                <a:path w="83185" h="79502">
                  <a:moveTo>
                    <a:pt x="83185" y="41021"/>
                  </a:moveTo>
                  <a:cubicBezTo>
                    <a:pt x="75946" y="64389"/>
                    <a:pt x="61976" y="79502"/>
                    <a:pt x="36322" y="75311"/>
                  </a:cubicBezTo>
                  <a:cubicBezTo>
                    <a:pt x="17272" y="72263"/>
                    <a:pt x="762" y="61595"/>
                    <a:pt x="381" y="39878"/>
                  </a:cubicBezTo>
                  <a:cubicBezTo>
                    <a:pt x="0" y="13335"/>
                    <a:pt x="19685" y="762"/>
                    <a:pt x="42291" y="381"/>
                  </a:cubicBezTo>
                  <a:cubicBezTo>
                    <a:pt x="66167" y="0"/>
                    <a:pt x="80899" y="16383"/>
                    <a:pt x="82931" y="41021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22" name="Group 522"/>
          <p:cNvGrpSpPr/>
          <p:nvPr/>
        </p:nvGrpSpPr>
        <p:grpSpPr>
          <a:xfrm>
            <a:off x="2098980" y="8867340"/>
            <a:ext cx="56700" cy="60480"/>
            <a:chOff x="0" y="0"/>
            <a:chExt cx="75600" cy="80640"/>
          </a:xfrm>
        </p:grpSpPr>
        <p:sp>
          <p:nvSpPr>
            <p:cNvPr id="523" name="Freeform 523"/>
            <p:cNvSpPr/>
            <p:nvPr/>
          </p:nvSpPr>
          <p:spPr>
            <a:xfrm>
              <a:off x="-3175" y="-2794"/>
              <a:ext cx="79756" cy="85598"/>
            </a:xfrm>
            <a:custGeom>
              <a:avLst/>
              <a:gdLst/>
              <a:ahLst/>
              <a:cxnLst/>
              <a:rect l="l" t="t" r="r" b="b"/>
              <a:pathLst>
                <a:path w="79756" h="85598">
                  <a:moveTo>
                    <a:pt x="78613" y="38608"/>
                  </a:moveTo>
                  <a:cubicBezTo>
                    <a:pt x="79756" y="65024"/>
                    <a:pt x="71374" y="80772"/>
                    <a:pt x="49403" y="83058"/>
                  </a:cubicBezTo>
                  <a:cubicBezTo>
                    <a:pt x="24765" y="85598"/>
                    <a:pt x="7493" y="72263"/>
                    <a:pt x="3810" y="48006"/>
                  </a:cubicBezTo>
                  <a:cubicBezTo>
                    <a:pt x="0" y="22606"/>
                    <a:pt x="15367" y="5715"/>
                    <a:pt x="38862" y="3048"/>
                  </a:cubicBezTo>
                  <a:cubicBezTo>
                    <a:pt x="65786" y="0"/>
                    <a:pt x="73914" y="21717"/>
                    <a:pt x="78486" y="38608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524" name="Group 524"/>
          <p:cNvGrpSpPr/>
          <p:nvPr/>
        </p:nvGrpSpPr>
        <p:grpSpPr>
          <a:xfrm>
            <a:off x="11826000" y="5512320"/>
            <a:ext cx="2492100" cy="1089720"/>
            <a:chOff x="0" y="0"/>
            <a:chExt cx="3322800" cy="1452960"/>
          </a:xfrm>
        </p:grpSpPr>
        <p:sp>
          <p:nvSpPr>
            <p:cNvPr id="525" name="Freeform 525"/>
            <p:cNvSpPr/>
            <p:nvPr/>
          </p:nvSpPr>
          <p:spPr>
            <a:xfrm>
              <a:off x="-37973" y="0"/>
              <a:ext cx="3491357" cy="1462913"/>
            </a:xfrm>
            <a:custGeom>
              <a:avLst/>
              <a:gdLst/>
              <a:ahLst/>
              <a:cxnLst/>
              <a:rect l="l" t="t" r="r" b="b"/>
              <a:pathLst>
                <a:path w="3491357" h="1462913">
                  <a:moveTo>
                    <a:pt x="3219577" y="38100"/>
                  </a:moveTo>
                  <a:cubicBezTo>
                    <a:pt x="3301492" y="143383"/>
                    <a:pt x="3262884" y="256159"/>
                    <a:pt x="3229229" y="362331"/>
                  </a:cubicBezTo>
                  <a:cubicBezTo>
                    <a:pt x="3209163" y="425704"/>
                    <a:pt x="3210687" y="470154"/>
                    <a:pt x="3247136" y="527050"/>
                  </a:cubicBezTo>
                  <a:cubicBezTo>
                    <a:pt x="3491357" y="908177"/>
                    <a:pt x="3311525" y="1203452"/>
                    <a:pt x="2993771" y="1381887"/>
                  </a:cubicBezTo>
                  <a:cubicBezTo>
                    <a:pt x="2893695" y="1438021"/>
                    <a:pt x="2783967" y="1424940"/>
                    <a:pt x="2677287" y="1404493"/>
                  </a:cubicBezTo>
                  <a:cubicBezTo>
                    <a:pt x="2552827" y="1380744"/>
                    <a:pt x="2431669" y="1389634"/>
                    <a:pt x="2310130" y="1422400"/>
                  </a:cubicBezTo>
                  <a:cubicBezTo>
                    <a:pt x="2176526" y="1458341"/>
                    <a:pt x="2043176" y="1462913"/>
                    <a:pt x="1905635" y="1433195"/>
                  </a:cubicBezTo>
                  <a:cubicBezTo>
                    <a:pt x="1685544" y="1385443"/>
                    <a:pt x="1463040" y="1420622"/>
                    <a:pt x="1241552" y="1428623"/>
                  </a:cubicBezTo>
                  <a:cubicBezTo>
                    <a:pt x="1095375" y="1433830"/>
                    <a:pt x="942594" y="1445006"/>
                    <a:pt x="811911" y="1373632"/>
                  </a:cubicBezTo>
                  <a:cubicBezTo>
                    <a:pt x="682117" y="1302639"/>
                    <a:pt x="546481" y="1256919"/>
                    <a:pt x="409321" y="1207008"/>
                  </a:cubicBezTo>
                  <a:cubicBezTo>
                    <a:pt x="259588" y="1152525"/>
                    <a:pt x="177419" y="1023366"/>
                    <a:pt x="192532" y="861695"/>
                  </a:cubicBezTo>
                  <a:cubicBezTo>
                    <a:pt x="206756" y="711708"/>
                    <a:pt x="135128" y="591820"/>
                    <a:pt x="76200" y="471297"/>
                  </a:cubicBezTo>
                  <a:cubicBezTo>
                    <a:pt x="0" y="315341"/>
                    <a:pt x="36703" y="163449"/>
                    <a:pt x="193929" y="91694"/>
                  </a:cubicBezTo>
                  <a:cubicBezTo>
                    <a:pt x="228092" y="76073"/>
                    <a:pt x="260223" y="56261"/>
                    <a:pt x="293243" y="38354"/>
                  </a:cubicBezTo>
                  <a:cubicBezTo>
                    <a:pt x="711200" y="39243"/>
                    <a:pt x="1129157" y="40259"/>
                    <a:pt x="1546987" y="41021"/>
                  </a:cubicBezTo>
                  <a:cubicBezTo>
                    <a:pt x="1581277" y="41021"/>
                    <a:pt x="1617853" y="47117"/>
                    <a:pt x="1643380" y="14732"/>
                  </a:cubicBezTo>
                  <a:cubicBezTo>
                    <a:pt x="1692021" y="3937"/>
                    <a:pt x="1743202" y="22352"/>
                    <a:pt x="1791081" y="1651"/>
                  </a:cubicBezTo>
                  <a:cubicBezTo>
                    <a:pt x="1789430" y="154559"/>
                    <a:pt x="1739646" y="194945"/>
                    <a:pt x="1594104" y="197612"/>
                  </a:cubicBezTo>
                  <a:cubicBezTo>
                    <a:pt x="1383792" y="201422"/>
                    <a:pt x="1180846" y="234950"/>
                    <a:pt x="1008507" y="376809"/>
                  </a:cubicBezTo>
                  <a:cubicBezTo>
                    <a:pt x="910336" y="457581"/>
                    <a:pt x="879475" y="555117"/>
                    <a:pt x="900049" y="670941"/>
                  </a:cubicBezTo>
                  <a:cubicBezTo>
                    <a:pt x="920369" y="786003"/>
                    <a:pt x="1004443" y="846328"/>
                    <a:pt x="1110234" y="880618"/>
                  </a:cubicBezTo>
                  <a:cubicBezTo>
                    <a:pt x="1363472" y="962660"/>
                    <a:pt x="1729359" y="858520"/>
                    <a:pt x="1900809" y="656209"/>
                  </a:cubicBezTo>
                  <a:cubicBezTo>
                    <a:pt x="1920494" y="632968"/>
                    <a:pt x="1934972" y="608838"/>
                    <a:pt x="1923288" y="578866"/>
                  </a:cubicBezTo>
                  <a:cubicBezTo>
                    <a:pt x="1908810" y="540766"/>
                    <a:pt x="1876425" y="557911"/>
                    <a:pt x="1849501" y="558673"/>
                  </a:cubicBezTo>
                  <a:cubicBezTo>
                    <a:pt x="1850009" y="532003"/>
                    <a:pt x="1850390" y="505333"/>
                    <a:pt x="1851025" y="478536"/>
                  </a:cubicBezTo>
                  <a:cubicBezTo>
                    <a:pt x="2006600" y="355600"/>
                    <a:pt x="2058289" y="191262"/>
                    <a:pt x="2043049" y="0"/>
                  </a:cubicBezTo>
                  <a:cubicBezTo>
                    <a:pt x="2079879" y="11557"/>
                    <a:pt x="2116963" y="11557"/>
                    <a:pt x="2154174" y="2286"/>
                  </a:cubicBezTo>
                  <a:cubicBezTo>
                    <a:pt x="2165858" y="51562"/>
                    <a:pt x="2206244" y="40767"/>
                    <a:pt x="2239010" y="40767"/>
                  </a:cubicBezTo>
                  <a:cubicBezTo>
                    <a:pt x="2565908" y="40767"/>
                    <a:pt x="2892679" y="39497"/>
                    <a:pt x="3219577" y="38481"/>
                  </a:cubicBezTo>
                  <a:close/>
                  <a:moveTo>
                    <a:pt x="593471" y="739267"/>
                  </a:moveTo>
                  <a:cubicBezTo>
                    <a:pt x="594614" y="653923"/>
                    <a:pt x="537972" y="590550"/>
                    <a:pt x="471297" y="594868"/>
                  </a:cubicBezTo>
                  <a:cubicBezTo>
                    <a:pt x="398653" y="599821"/>
                    <a:pt x="355854" y="644017"/>
                    <a:pt x="348361" y="715772"/>
                  </a:cubicBezTo>
                  <a:cubicBezTo>
                    <a:pt x="341122" y="785876"/>
                    <a:pt x="397764" y="840486"/>
                    <a:pt x="471678" y="839724"/>
                  </a:cubicBezTo>
                  <a:cubicBezTo>
                    <a:pt x="547878" y="838962"/>
                    <a:pt x="585216" y="796544"/>
                    <a:pt x="593471" y="739140"/>
                  </a:cubicBezTo>
                  <a:close/>
                  <a:moveTo>
                    <a:pt x="2070989" y="1107059"/>
                  </a:moveTo>
                  <a:cubicBezTo>
                    <a:pt x="2059178" y="1052449"/>
                    <a:pt x="2034413" y="1006856"/>
                    <a:pt x="1968246" y="1005713"/>
                  </a:cubicBezTo>
                  <a:cubicBezTo>
                    <a:pt x="1901698" y="1004570"/>
                    <a:pt x="1856613" y="1038606"/>
                    <a:pt x="1854454" y="1105281"/>
                  </a:cubicBezTo>
                  <a:cubicBezTo>
                    <a:pt x="1852549" y="1166241"/>
                    <a:pt x="1892554" y="1210056"/>
                    <a:pt x="1953006" y="1211961"/>
                  </a:cubicBezTo>
                  <a:cubicBezTo>
                    <a:pt x="2016506" y="1213993"/>
                    <a:pt x="2056257" y="1172337"/>
                    <a:pt x="2070989" y="1107059"/>
                  </a:cubicBezTo>
                  <a:close/>
                  <a:moveTo>
                    <a:pt x="2300224" y="264541"/>
                  </a:moveTo>
                  <a:cubicBezTo>
                    <a:pt x="2239391" y="266827"/>
                    <a:pt x="2197100" y="299720"/>
                    <a:pt x="2193671" y="366014"/>
                  </a:cubicBezTo>
                  <a:cubicBezTo>
                    <a:pt x="2190369" y="427736"/>
                    <a:pt x="2226437" y="468122"/>
                    <a:pt x="2288159" y="473202"/>
                  </a:cubicBezTo>
                  <a:cubicBezTo>
                    <a:pt x="2349881" y="478282"/>
                    <a:pt x="2393950" y="443865"/>
                    <a:pt x="2399030" y="383159"/>
                  </a:cubicBezTo>
                  <a:cubicBezTo>
                    <a:pt x="2404364" y="321437"/>
                    <a:pt x="2375535" y="273812"/>
                    <a:pt x="2300097" y="264541"/>
                  </a:cubicBezTo>
                  <a:close/>
                  <a:moveTo>
                    <a:pt x="3028950" y="868553"/>
                  </a:moveTo>
                  <a:cubicBezTo>
                    <a:pt x="3020568" y="816610"/>
                    <a:pt x="2993263" y="781177"/>
                    <a:pt x="2941447" y="784352"/>
                  </a:cubicBezTo>
                  <a:cubicBezTo>
                    <a:pt x="2898521" y="787019"/>
                    <a:pt x="2859913" y="811530"/>
                    <a:pt x="2862961" y="862457"/>
                  </a:cubicBezTo>
                  <a:cubicBezTo>
                    <a:pt x="2866136" y="915416"/>
                    <a:pt x="2893695" y="954024"/>
                    <a:pt x="2953512" y="948690"/>
                  </a:cubicBezTo>
                  <a:cubicBezTo>
                    <a:pt x="3001010" y="944499"/>
                    <a:pt x="3025140" y="913638"/>
                    <a:pt x="3028823" y="868553"/>
                  </a:cubicBezTo>
                  <a:close/>
                  <a:moveTo>
                    <a:pt x="2683383" y="1046099"/>
                  </a:moveTo>
                  <a:cubicBezTo>
                    <a:pt x="2627122" y="1049020"/>
                    <a:pt x="2599563" y="1081532"/>
                    <a:pt x="2598039" y="1131062"/>
                  </a:cubicBezTo>
                  <a:cubicBezTo>
                    <a:pt x="2596515" y="1179195"/>
                    <a:pt x="2630297" y="1209167"/>
                    <a:pt x="2675001" y="1211580"/>
                  </a:cubicBezTo>
                  <a:cubicBezTo>
                    <a:pt x="2724531" y="1214247"/>
                    <a:pt x="2760345" y="1187577"/>
                    <a:pt x="2762123" y="1132967"/>
                  </a:cubicBezTo>
                  <a:cubicBezTo>
                    <a:pt x="2763774" y="1079119"/>
                    <a:pt x="2731389" y="1053719"/>
                    <a:pt x="2683383" y="1046099"/>
                  </a:cubicBezTo>
                  <a:close/>
                  <a:moveTo>
                    <a:pt x="1368679" y="1292479"/>
                  </a:moveTo>
                  <a:cubicBezTo>
                    <a:pt x="1408303" y="1279906"/>
                    <a:pt x="1449451" y="1269238"/>
                    <a:pt x="1449832" y="1215136"/>
                  </a:cubicBezTo>
                  <a:cubicBezTo>
                    <a:pt x="1450213" y="1162558"/>
                    <a:pt x="1424305" y="1128522"/>
                    <a:pt x="1372108" y="1126363"/>
                  </a:cubicBezTo>
                  <a:cubicBezTo>
                    <a:pt x="1324991" y="1124458"/>
                    <a:pt x="1291336" y="1156462"/>
                    <a:pt x="1289050" y="1200785"/>
                  </a:cubicBezTo>
                  <a:cubicBezTo>
                    <a:pt x="1286637" y="1248918"/>
                    <a:pt x="1316482" y="1283081"/>
                    <a:pt x="1368679" y="1292606"/>
                  </a:cubicBezTo>
                  <a:close/>
                  <a:moveTo>
                    <a:pt x="802513" y="1191641"/>
                  </a:moveTo>
                  <a:cubicBezTo>
                    <a:pt x="845693" y="1184402"/>
                    <a:pt x="878205" y="1163447"/>
                    <a:pt x="879475" y="1113790"/>
                  </a:cubicBezTo>
                  <a:cubicBezTo>
                    <a:pt x="880999" y="1061212"/>
                    <a:pt x="853694" y="1028827"/>
                    <a:pt x="801116" y="1028319"/>
                  </a:cubicBezTo>
                  <a:cubicBezTo>
                    <a:pt x="754634" y="1027811"/>
                    <a:pt x="724662" y="1052068"/>
                    <a:pt x="722757" y="1102995"/>
                  </a:cubicBezTo>
                  <a:cubicBezTo>
                    <a:pt x="720598" y="1157605"/>
                    <a:pt x="750951" y="1182624"/>
                    <a:pt x="802386" y="1191514"/>
                  </a:cubicBezTo>
                  <a:close/>
                  <a:moveTo>
                    <a:pt x="2400046" y="972566"/>
                  </a:moveTo>
                  <a:cubicBezTo>
                    <a:pt x="2445004" y="967613"/>
                    <a:pt x="2479548" y="943864"/>
                    <a:pt x="2477389" y="890270"/>
                  </a:cubicBezTo>
                  <a:cubicBezTo>
                    <a:pt x="2475611" y="844169"/>
                    <a:pt x="2450465" y="814832"/>
                    <a:pt x="2399411" y="815213"/>
                  </a:cubicBezTo>
                  <a:cubicBezTo>
                    <a:pt x="2345309" y="815594"/>
                    <a:pt x="2315210" y="846455"/>
                    <a:pt x="2315718" y="895985"/>
                  </a:cubicBezTo>
                  <a:cubicBezTo>
                    <a:pt x="2316353" y="940689"/>
                    <a:pt x="2345690" y="970280"/>
                    <a:pt x="2399919" y="972312"/>
                  </a:cubicBezTo>
                  <a:close/>
                  <a:moveTo>
                    <a:pt x="2862326" y="439674"/>
                  </a:moveTo>
                  <a:cubicBezTo>
                    <a:pt x="2863215" y="389255"/>
                    <a:pt x="2835783" y="361950"/>
                    <a:pt x="2788031" y="361950"/>
                  </a:cubicBezTo>
                  <a:cubicBezTo>
                    <a:pt x="2735453" y="361950"/>
                    <a:pt x="2707640" y="394462"/>
                    <a:pt x="2707640" y="446278"/>
                  </a:cubicBezTo>
                  <a:cubicBezTo>
                    <a:pt x="2707640" y="498602"/>
                    <a:pt x="2740787" y="516509"/>
                    <a:pt x="2788285" y="516128"/>
                  </a:cubicBezTo>
                  <a:cubicBezTo>
                    <a:pt x="2838958" y="515747"/>
                    <a:pt x="2862834" y="489458"/>
                    <a:pt x="2862199" y="439547"/>
                  </a:cubicBezTo>
                  <a:close/>
                  <a:moveTo>
                    <a:pt x="593598" y="262255"/>
                  </a:moveTo>
                  <a:cubicBezTo>
                    <a:pt x="586867" y="220599"/>
                    <a:pt x="563245" y="192024"/>
                    <a:pt x="519811" y="194056"/>
                  </a:cubicBezTo>
                  <a:cubicBezTo>
                    <a:pt x="478282" y="196088"/>
                    <a:pt x="447040" y="223774"/>
                    <a:pt x="448564" y="266446"/>
                  </a:cubicBezTo>
                  <a:cubicBezTo>
                    <a:pt x="450088" y="310642"/>
                    <a:pt x="475107" y="344932"/>
                    <a:pt x="526542" y="339725"/>
                  </a:cubicBezTo>
                  <a:cubicBezTo>
                    <a:pt x="570357" y="335280"/>
                    <a:pt x="590550" y="305816"/>
                    <a:pt x="593598" y="262255"/>
                  </a:cubicBezTo>
                  <a:close/>
                </a:path>
              </a:pathLst>
            </a:custGeom>
            <a:solidFill>
              <a:srgbClr val="9C6443"/>
            </a:solidFill>
          </p:spPr>
        </p:sp>
      </p:grpSp>
      <p:grpSp>
        <p:nvGrpSpPr>
          <p:cNvPr id="526" name="Group 526"/>
          <p:cNvGrpSpPr/>
          <p:nvPr/>
        </p:nvGrpSpPr>
        <p:grpSpPr>
          <a:xfrm>
            <a:off x="12015540" y="8064900"/>
            <a:ext cx="2111400" cy="1003320"/>
            <a:chOff x="0" y="0"/>
            <a:chExt cx="2815200" cy="1337760"/>
          </a:xfrm>
        </p:grpSpPr>
        <p:sp>
          <p:nvSpPr>
            <p:cNvPr id="527" name="Freeform 527"/>
            <p:cNvSpPr/>
            <p:nvPr/>
          </p:nvSpPr>
          <p:spPr>
            <a:xfrm>
              <a:off x="-10287" y="-9525"/>
              <a:ext cx="2828036" cy="1347343"/>
            </a:xfrm>
            <a:custGeom>
              <a:avLst/>
              <a:gdLst/>
              <a:ahLst/>
              <a:cxnLst/>
              <a:rect l="l" t="t" r="r" b="b"/>
              <a:pathLst>
                <a:path w="2828036" h="1347343">
                  <a:moveTo>
                    <a:pt x="2811780" y="32004"/>
                  </a:moveTo>
                  <a:cubicBezTo>
                    <a:pt x="2828036" y="54483"/>
                    <a:pt x="2823972" y="80645"/>
                    <a:pt x="2824226" y="105537"/>
                  </a:cubicBezTo>
                  <a:cubicBezTo>
                    <a:pt x="2824988" y="514223"/>
                    <a:pt x="2825496" y="922782"/>
                    <a:pt x="2825496" y="1331468"/>
                  </a:cubicBezTo>
                  <a:cubicBezTo>
                    <a:pt x="2825496" y="1336548"/>
                    <a:pt x="2819400" y="1342009"/>
                    <a:pt x="2816225" y="1347343"/>
                  </a:cubicBezTo>
                  <a:cubicBezTo>
                    <a:pt x="2810764" y="1282700"/>
                    <a:pt x="2764028" y="1289558"/>
                    <a:pt x="2719070" y="1289558"/>
                  </a:cubicBezTo>
                  <a:cubicBezTo>
                    <a:pt x="1820291" y="1290193"/>
                    <a:pt x="921512" y="1290320"/>
                    <a:pt x="22733" y="1290701"/>
                  </a:cubicBezTo>
                  <a:cubicBezTo>
                    <a:pt x="0" y="1159002"/>
                    <a:pt x="15494" y="1026668"/>
                    <a:pt x="15240" y="894588"/>
                  </a:cubicBezTo>
                  <a:cubicBezTo>
                    <a:pt x="14986" y="635381"/>
                    <a:pt x="18796" y="376301"/>
                    <a:pt x="21844" y="116967"/>
                  </a:cubicBezTo>
                  <a:cubicBezTo>
                    <a:pt x="22352" y="82804"/>
                    <a:pt x="14859" y="47244"/>
                    <a:pt x="32385" y="14605"/>
                  </a:cubicBezTo>
                  <a:cubicBezTo>
                    <a:pt x="225552" y="103632"/>
                    <a:pt x="418084" y="73152"/>
                    <a:pt x="613537" y="18669"/>
                  </a:cubicBezTo>
                  <a:cubicBezTo>
                    <a:pt x="669417" y="3048"/>
                    <a:pt x="734187" y="10668"/>
                    <a:pt x="793369" y="18034"/>
                  </a:cubicBezTo>
                  <a:cubicBezTo>
                    <a:pt x="849884" y="25273"/>
                    <a:pt x="916813" y="43180"/>
                    <a:pt x="917702" y="113919"/>
                  </a:cubicBezTo>
                  <a:cubicBezTo>
                    <a:pt x="920623" y="323088"/>
                    <a:pt x="1048766" y="440563"/>
                    <a:pt x="1209929" y="538480"/>
                  </a:cubicBezTo>
                  <a:cubicBezTo>
                    <a:pt x="1272032" y="576199"/>
                    <a:pt x="1334770" y="613156"/>
                    <a:pt x="1364488" y="686689"/>
                  </a:cubicBezTo>
                  <a:cubicBezTo>
                    <a:pt x="1401064" y="776859"/>
                    <a:pt x="1467358" y="835279"/>
                    <a:pt x="1567688" y="829437"/>
                  </a:cubicBezTo>
                  <a:cubicBezTo>
                    <a:pt x="1667129" y="823468"/>
                    <a:pt x="1741424" y="768096"/>
                    <a:pt x="1776476" y="673989"/>
                  </a:cubicBezTo>
                  <a:cubicBezTo>
                    <a:pt x="1802384" y="604647"/>
                    <a:pt x="1844929" y="547624"/>
                    <a:pt x="1905635" y="514858"/>
                  </a:cubicBezTo>
                  <a:cubicBezTo>
                    <a:pt x="2033905" y="446024"/>
                    <a:pt x="2082800" y="349631"/>
                    <a:pt x="2068322" y="203708"/>
                  </a:cubicBezTo>
                  <a:cubicBezTo>
                    <a:pt x="2055622" y="75946"/>
                    <a:pt x="2135505" y="0"/>
                    <a:pt x="2260981" y="18415"/>
                  </a:cubicBezTo>
                  <a:cubicBezTo>
                    <a:pt x="2444750" y="45339"/>
                    <a:pt x="2628011" y="30988"/>
                    <a:pt x="2811653" y="31750"/>
                  </a:cubicBezTo>
                  <a:close/>
                  <a:moveTo>
                    <a:pt x="448437" y="1021715"/>
                  </a:moveTo>
                  <a:cubicBezTo>
                    <a:pt x="445008" y="971169"/>
                    <a:pt x="422148" y="934593"/>
                    <a:pt x="369570" y="933704"/>
                  </a:cubicBezTo>
                  <a:cubicBezTo>
                    <a:pt x="315087" y="932815"/>
                    <a:pt x="279527" y="965327"/>
                    <a:pt x="278130" y="1020445"/>
                  </a:cubicBezTo>
                  <a:cubicBezTo>
                    <a:pt x="276860" y="1072896"/>
                    <a:pt x="310896" y="1101217"/>
                    <a:pt x="361950" y="1101979"/>
                  </a:cubicBezTo>
                  <a:cubicBezTo>
                    <a:pt x="414147" y="1102868"/>
                    <a:pt x="441833" y="1072388"/>
                    <a:pt x="448437" y="1021588"/>
                  </a:cubicBezTo>
                  <a:close/>
                  <a:moveTo>
                    <a:pt x="2253361" y="300609"/>
                  </a:moveTo>
                  <a:cubicBezTo>
                    <a:pt x="2203831" y="307340"/>
                    <a:pt x="2165477" y="331089"/>
                    <a:pt x="2164588" y="382524"/>
                  </a:cubicBezTo>
                  <a:cubicBezTo>
                    <a:pt x="2163699" y="435102"/>
                    <a:pt x="2191385" y="474980"/>
                    <a:pt x="2250694" y="473075"/>
                  </a:cubicBezTo>
                  <a:cubicBezTo>
                    <a:pt x="2302129" y="471297"/>
                    <a:pt x="2331466" y="441579"/>
                    <a:pt x="2332355" y="388493"/>
                  </a:cubicBezTo>
                  <a:cubicBezTo>
                    <a:pt x="2333371" y="334772"/>
                    <a:pt x="2303399" y="308483"/>
                    <a:pt x="2253361" y="300609"/>
                  </a:cubicBezTo>
                  <a:close/>
                  <a:moveTo>
                    <a:pt x="1228344" y="1042035"/>
                  </a:moveTo>
                  <a:cubicBezTo>
                    <a:pt x="1180338" y="1049655"/>
                    <a:pt x="1148715" y="1075563"/>
                    <a:pt x="1148715" y="1128014"/>
                  </a:cubicBezTo>
                  <a:cubicBezTo>
                    <a:pt x="1148715" y="1179703"/>
                    <a:pt x="1177036" y="1212596"/>
                    <a:pt x="1228725" y="1212596"/>
                  </a:cubicBezTo>
                  <a:cubicBezTo>
                    <a:pt x="1283589" y="1212596"/>
                    <a:pt x="1318768" y="1179576"/>
                    <a:pt x="1316736" y="1124585"/>
                  </a:cubicBezTo>
                  <a:cubicBezTo>
                    <a:pt x="1314831" y="1074801"/>
                    <a:pt x="1279779" y="1048004"/>
                    <a:pt x="1228344" y="1042035"/>
                  </a:cubicBezTo>
                  <a:close/>
                  <a:moveTo>
                    <a:pt x="2619121" y="1093089"/>
                  </a:moveTo>
                  <a:cubicBezTo>
                    <a:pt x="2616835" y="1044829"/>
                    <a:pt x="2592197" y="1022350"/>
                    <a:pt x="2546477" y="1021588"/>
                  </a:cubicBezTo>
                  <a:cubicBezTo>
                    <a:pt x="2495804" y="1020699"/>
                    <a:pt x="2468245" y="1047496"/>
                    <a:pt x="2467864" y="1096137"/>
                  </a:cubicBezTo>
                  <a:cubicBezTo>
                    <a:pt x="2467483" y="1144905"/>
                    <a:pt x="2497455" y="1174496"/>
                    <a:pt x="2545461" y="1173099"/>
                  </a:cubicBezTo>
                  <a:cubicBezTo>
                    <a:pt x="2593594" y="1171702"/>
                    <a:pt x="2617724" y="1139317"/>
                    <a:pt x="2619375" y="1093216"/>
                  </a:cubicBezTo>
                  <a:close/>
                  <a:moveTo>
                    <a:pt x="2406523" y="782193"/>
                  </a:moveTo>
                  <a:cubicBezTo>
                    <a:pt x="2403094" y="734949"/>
                    <a:pt x="2374138" y="711073"/>
                    <a:pt x="2332736" y="709930"/>
                  </a:cubicBezTo>
                  <a:cubicBezTo>
                    <a:pt x="2288667" y="708787"/>
                    <a:pt x="2261997" y="739648"/>
                    <a:pt x="2260727" y="781431"/>
                  </a:cubicBezTo>
                  <a:cubicBezTo>
                    <a:pt x="2259457" y="825881"/>
                    <a:pt x="2289683" y="851408"/>
                    <a:pt x="2332736" y="851154"/>
                  </a:cubicBezTo>
                  <a:cubicBezTo>
                    <a:pt x="2375789" y="850773"/>
                    <a:pt x="2400681" y="823849"/>
                    <a:pt x="2406523" y="782193"/>
                  </a:cubicBezTo>
                  <a:close/>
                  <a:moveTo>
                    <a:pt x="868299" y="1024890"/>
                  </a:moveTo>
                  <a:cubicBezTo>
                    <a:pt x="868934" y="978408"/>
                    <a:pt x="843153" y="951484"/>
                    <a:pt x="799592" y="953770"/>
                  </a:cubicBezTo>
                  <a:cubicBezTo>
                    <a:pt x="757428" y="956056"/>
                    <a:pt x="730377" y="984250"/>
                    <a:pt x="732663" y="1029589"/>
                  </a:cubicBezTo>
                  <a:cubicBezTo>
                    <a:pt x="734822" y="1070229"/>
                    <a:pt x="762762" y="1094613"/>
                    <a:pt x="799719" y="1096137"/>
                  </a:cubicBezTo>
                  <a:cubicBezTo>
                    <a:pt x="843153" y="1097788"/>
                    <a:pt x="869188" y="1071753"/>
                    <a:pt x="868299" y="1025017"/>
                  </a:cubicBezTo>
                  <a:close/>
                  <a:moveTo>
                    <a:pt x="521589" y="827278"/>
                  </a:moveTo>
                  <a:cubicBezTo>
                    <a:pt x="564642" y="818642"/>
                    <a:pt x="583438" y="789686"/>
                    <a:pt x="581660" y="747014"/>
                  </a:cubicBezTo>
                  <a:cubicBezTo>
                    <a:pt x="579882" y="706755"/>
                    <a:pt x="558800" y="681101"/>
                    <a:pt x="516636" y="683514"/>
                  </a:cubicBezTo>
                  <a:cubicBezTo>
                    <a:pt x="473202" y="686181"/>
                    <a:pt x="447167" y="713486"/>
                    <a:pt x="446532" y="756539"/>
                  </a:cubicBezTo>
                  <a:cubicBezTo>
                    <a:pt x="446151" y="802894"/>
                    <a:pt x="479679" y="819658"/>
                    <a:pt x="521462" y="827278"/>
                  </a:cubicBezTo>
                  <a:close/>
                  <a:moveTo>
                    <a:pt x="519938" y="385064"/>
                  </a:moveTo>
                  <a:cubicBezTo>
                    <a:pt x="511175" y="345059"/>
                    <a:pt x="487553" y="318135"/>
                    <a:pt x="442087" y="321056"/>
                  </a:cubicBezTo>
                  <a:cubicBezTo>
                    <a:pt x="397637" y="323977"/>
                    <a:pt x="384175" y="354584"/>
                    <a:pt x="386588" y="394208"/>
                  </a:cubicBezTo>
                  <a:cubicBezTo>
                    <a:pt x="389255" y="437261"/>
                    <a:pt x="415163" y="456184"/>
                    <a:pt x="456057" y="454406"/>
                  </a:cubicBezTo>
                  <a:cubicBezTo>
                    <a:pt x="497840" y="452755"/>
                    <a:pt x="519303" y="429768"/>
                    <a:pt x="520065" y="385064"/>
                  </a:cubicBezTo>
                  <a:close/>
                  <a:moveTo>
                    <a:pt x="1662430" y="1099947"/>
                  </a:moveTo>
                  <a:cubicBezTo>
                    <a:pt x="1621917" y="1105916"/>
                    <a:pt x="1591183" y="1126871"/>
                    <a:pt x="1593723" y="1172210"/>
                  </a:cubicBezTo>
                  <a:cubicBezTo>
                    <a:pt x="1595882" y="1211834"/>
                    <a:pt x="1624076" y="1233932"/>
                    <a:pt x="1663446" y="1234567"/>
                  </a:cubicBezTo>
                  <a:cubicBezTo>
                    <a:pt x="1706372" y="1235329"/>
                    <a:pt x="1725168" y="1209040"/>
                    <a:pt x="1725803" y="1168273"/>
                  </a:cubicBezTo>
                  <a:cubicBezTo>
                    <a:pt x="1726438" y="1127252"/>
                    <a:pt x="1706372" y="1103503"/>
                    <a:pt x="1662557" y="1099820"/>
                  </a:cubicBezTo>
                  <a:close/>
                  <a:moveTo>
                    <a:pt x="1943227" y="1057275"/>
                  </a:moveTo>
                  <a:cubicBezTo>
                    <a:pt x="1973453" y="1053973"/>
                    <a:pt x="1996948" y="1036447"/>
                    <a:pt x="1997456" y="1005586"/>
                  </a:cubicBezTo>
                  <a:cubicBezTo>
                    <a:pt x="1997964" y="974725"/>
                    <a:pt x="1975993" y="953897"/>
                    <a:pt x="1943989" y="952373"/>
                  </a:cubicBezTo>
                  <a:cubicBezTo>
                    <a:pt x="1914017" y="950849"/>
                    <a:pt x="1898269" y="970915"/>
                    <a:pt x="1894078" y="997966"/>
                  </a:cubicBezTo>
                  <a:cubicBezTo>
                    <a:pt x="1888744" y="1033272"/>
                    <a:pt x="1914017" y="1046734"/>
                    <a:pt x="1943227" y="1057402"/>
                  </a:cubicBezTo>
                  <a:close/>
                  <a:moveTo>
                    <a:pt x="2595245" y="621411"/>
                  </a:moveTo>
                  <a:cubicBezTo>
                    <a:pt x="2595626" y="589534"/>
                    <a:pt x="2580005" y="571500"/>
                    <a:pt x="2552192" y="567309"/>
                  </a:cubicBezTo>
                  <a:cubicBezTo>
                    <a:pt x="2518283" y="561975"/>
                    <a:pt x="2498725" y="582168"/>
                    <a:pt x="2492629" y="612902"/>
                  </a:cubicBezTo>
                  <a:cubicBezTo>
                    <a:pt x="2486406" y="644779"/>
                    <a:pt x="2508377" y="658876"/>
                    <a:pt x="2535047" y="662686"/>
                  </a:cubicBezTo>
                  <a:cubicBezTo>
                    <a:pt x="2566924" y="667131"/>
                    <a:pt x="2589149" y="653288"/>
                    <a:pt x="2595245" y="621665"/>
                  </a:cubicBezTo>
                  <a:close/>
                  <a:moveTo>
                    <a:pt x="737616" y="146939"/>
                  </a:moveTo>
                  <a:cubicBezTo>
                    <a:pt x="702437" y="148463"/>
                    <a:pt x="681228" y="163576"/>
                    <a:pt x="683514" y="193040"/>
                  </a:cubicBezTo>
                  <a:cubicBezTo>
                    <a:pt x="685419" y="218186"/>
                    <a:pt x="699897" y="242824"/>
                    <a:pt x="731393" y="242062"/>
                  </a:cubicBezTo>
                  <a:cubicBezTo>
                    <a:pt x="764159" y="241554"/>
                    <a:pt x="786638" y="223901"/>
                    <a:pt x="784606" y="189611"/>
                  </a:cubicBezTo>
                  <a:cubicBezTo>
                    <a:pt x="782955" y="160020"/>
                    <a:pt x="761365" y="146939"/>
                    <a:pt x="737743" y="146939"/>
                  </a:cubicBezTo>
                  <a:close/>
                  <a:moveTo>
                    <a:pt x="798576" y="588772"/>
                  </a:moveTo>
                  <a:cubicBezTo>
                    <a:pt x="774954" y="594487"/>
                    <a:pt x="752856" y="605917"/>
                    <a:pt x="753999" y="636651"/>
                  </a:cubicBezTo>
                  <a:cubicBezTo>
                    <a:pt x="755269" y="669290"/>
                    <a:pt x="775843" y="689864"/>
                    <a:pt x="807466" y="690245"/>
                  </a:cubicBezTo>
                  <a:cubicBezTo>
                    <a:pt x="838708" y="690626"/>
                    <a:pt x="848233" y="665988"/>
                    <a:pt x="847852" y="638175"/>
                  </a:cubicBezTo>
                  <a:cubicBezTo>
                    <a:pt x="847217" y="608457"/>
                    <a:pt x="829691" y="593344"/>
                    <a:pt x="798703" y="588645"/>
                  </a:cubicBezTo>
                  <a:close/>
                  <a:moveTo>
                    <a:pt x="1513713" y="962025"/>
                  </a:moveTo>
                  <a:cubicBezTo>
                    <a:pt x="1508506" y="939673"/>
                    <a:pt x="1492504" y="924052"/>
                    <a:pt x="1462659" y="928497"/>
                  </a:cubicBezTo>
                  <a:cubicBezTo>
                    <a:pt x="1434465" y="932688"/>
                    <a:pt x="1416558" y="949452"/>
                    <a:pt x="1420622" y="979170"/>
                  </a:cubicBezTo>
                  <a:cubicBezTo>
                    <a:pt x="1424432" y="1007237"/>
                    <a:pt x="1443609" y="1023620"/>
                    <a:pt x="1472438" y="1020953"/>
                  </a:cubicBezTo>
                  <a:cubicBezTo>
                    <a:pt x="1502537" y="1018159"/>
                    <a:pt x="1512824" y="996188"/>
                    <a:pt x="1513713" y="962025"/>
                  </a:cubicBezTo>
                  <a:close/>
                  <a:moveTo>
                    <a:pt x="2295144" y="1167257"/>
                  </a:moveTo>
                  <a:cubicBezTo>
                    <a:pt x="2290445" y="1139571"/>
                    <a:pt x="2275713" y="1120140"/>
                    <a:pt x="2245995" y="1121664"/>
                  </a:cubicBezTo>
                  <a:cubicBezTo>
                    <a:pt x="2217420" y="1123188"/>
                    <a:pt x="2199640" y="1141095"/>
                    <a:pt x="2201037" y="1170686"/>
                  </a:cubicBezTo>
                  <a:cubicBezTo>
                    <a:pt x="2202434" y="1200404"/>
                    <a:pt x="2221992" y="1214120"/>
                    <a:pt x="2250694" y="1214501"/>
                  </a:cubicBezTo>
                  <a:cubicBezTo>
                    <a:pt x="2281936" y="1214882"/>
                    <a:pt x="2295017" y="1197102"/>
                    <a:pt x="2294890" y="1167257"/>
                  </a:cubicBezTo>
                  <a:close/>
                  <a:moveTo>
                    <a:pt x="249555" y="169545"/>
                  </a:moveTo>
                  <a:cubicBezTo>
                    <a:pt x="222123" y="173228"/>
                    <a:pt x="202184" y="187452"/>
                    <a:pt x="202438" y="216408"/>
                  </a:cubicBezTo>
                  <a:cubicBezTo>
                    <a:pt x="202819" y="244602"/>
                    <a:pt x="220599" y="262128"/>
                    <a:pt x="249555" y="263525"/>
                  </a:cubicBezTo>
                  <a:cubicBezTo>
                    <a:pt x="279654" y="264795"/>
                    <a:pt x="296164" y="248412"/>
                    <a:pt x="295402" y="218567"/>
                  </a:cubicBezTo>
                  <a:cubicBezTo>
                    <a:pt x="294767" y="189992"/>
                    <a:pt x="278257" y="173609"/>
                    <a:pt x="249555" y="169418"/>
                  </a:cubicBezTo>
                  <a:close/>
                  <a:moveTo>
                    <a:pt x="1035939" y="803148"/>
                  </a:moveTo>
                  <a:cubicBezTo>
                    <a:pt x="1038225" y="831977"/>
                    <a:pt x="1052830" y="850773"/>
                    <a:pt x="1082421" y="850646"/>
                  </a:cubicBezTo>
                  <a:cubicBezTo>
                    <a:pt x="1110996" y="850265"/>
                    <a:pt x="1129284" y="832358"/>
                    <a:pt x="1129030" y="803402"/>
                  </a:cubicBezTo>
                  <a:cubicBezTo>
                    <a:pt x="1129030" y="774065"/>
                    <a:pt x="1109980" y="758444"/>
                    <a:pt x="1081151" y="757428"/>
                  </a:cubicBezTo>
                  <a:cubicBezTo>
                    <a:pt x="1050671" y="756539"/>
                    <a:pt x="1035812" y="772668"/>
                    <a:pt x="1036066" y="803148"/>
                  </a:cubicBezTo>
                  <a:close/>
                  <a:moveTo>
                    <a:pt x="2102231" y="744601"/>
                  </a:moveTo>
                  <a:cubicBezTo>
                    <a:pt x="2098040" y="716026"/>
                    <a:pt x="2081276" y="700405"/>
                    <a:pt x="2051050" y="702818"/>
                  </a:cubicBezTo>
                  <a:cubicBezTo>
                    <a:pt x="2025142" y="704977"/>
                    <a:pt x="2010664" y="722249"/>
                    <a:pt x="2010029" y="746887"/>
                  </a:cubicBezTo>
                  <a:cubicBezTo>
                    <a:pt x="2009267" y="776859"/>
                    <a:pt x="2028317" y="795655"/>
                    <a:pt x="2056892" y="795274"/>
                  </a:cubicBezTo>
                  <a:cubicBezTo>
                    <a:pt x="2085213" y="794893"/>
                    <a:pt x="2102739" y="776605"/>
                    <a:pt x="2102358" y="744601"/>
                  </a:cubicBezTo>
                  <a:close/>
                  <a:moveTo>
                    <a:pt x="2554605" y="286512"/>
                  </a:moveTo>
                  <a:cubicBezTo>
                    <a:pt x="2573655" y="278511"/>
                    <a:pt x="2611120" y="289306"/>
                    <a:pt x="2610739" y="254889"/>
                  </a:cubicBezTo>
                  <a:cubicBezTo>
                    <a:pt x="2610231" y="216154"/>
                    <a:pt x="2571877" y="221107"/>
                    <a:pt x="2545461" y="220980"/>
                  </a:cubicBezTo>
                  <a:cubicBezTo>
                    <a:pt x="2521585" y="220726"/>
                    <a:pt x="2486914" y="218694"/>
                    <a:pt x="2486914" y="251714"/>
                  </a:cubicBezTo>
                  <a:cubicBezTo>
                    <a:pt x="2486914" y="292481"/>
                    <a:pt x="2525903" y="281305"/>
                    <a:pt x="2554605" y="286639"/>
                  </a:cubicBezTo>
                  <a:close/>
                  <a:moveTo>
                    <a:pt x="295275" y="642620"/>
                  </a:moveTo>
                  <a:cubicBezTo>
                    <a:pt x="293751" y="614426"/>
                    <a:pt x="282194" y="591566"/>
                    <a:pt x="251206" y="592709"/>
                  </a:cubicBezTo>
                  <a:cubicBezTo>
                    <a:pt x="227711" y="593471"/>
                    <a:pt x="209423" y="610997"/>
                    <a:pt x="206121" y="634873"/>
                  </a:cubicBezTo>
                  <a:cubicBezTo>
                    <a:pt x="201168" y="667893"/>
                    <a:pt x="223774" y="679450"/>
                    <a:pt x="251714" y="681736"/>
                  </a:cubicBezTo>
                  <a:cubicBezTo>
                    <a:pt x="278130" y="683895"/>
                    <a:pt x="292608" y="669290"/>
                    <a:pt x="295275" y="642620"/>
                  </a:cubicBezTo>
                  <a:close/>
                </a:path>
              </a:pathLst>
            </a:custGeom>
            <a:solidFill>
              <a:srgbClr val="9C6443"/>
            </a:solidFill>
          </p:spPr>
        </p:sp>
      </p:grpSp>
      <p:grpSp>
        <p:nvGrpSpPr>
          <p:cNvPr id="528" name="Group 528"/>
          <p:cNvGrpSpPr/>
          <p:nvPr/>
        </p:nvGrpSpPr>
        <p:grpSpPr>
          <a:xfrm>
            <a:off x="9395460" y="4811400"/>
            <a:ext cx="2076840" cy="1799280"/>
            <a:chOff x="0" y="0"/>
            <a:chExt cx="2769120" cy="2399040"/>
          </a:xfrm>
        </p:grpSpPr>
        <p:sp>
          <p:nvSpPr>
            <p:cNvPr id="529" name="Freeform 529"/>
            <p:cNvSpPr/>
            <p:nvPr/>
          </p:nvSpPr>
          <p:spPr>
            <a:xfrm>
              <a:off x="-16637" y="-76835"/>
              <a:ext cx="2805557" cy="2479167"/>
            </a:xfrm>
            <a:custGeom>
              <a:avLst/>
              <a:gdLst/>
              <a:ahLst/>
              <a:cxnLst/>
              <a:rect l="l" t="t" r="r" b="b"/>
              <a:pathLst>
                <a:path w="2805557" h="2479167">
                  <a:moveTo>
                    <a:pt x="1272794" y="561086"/>
                  </a:moveTo>
                  <a:cubicBezTo>
                    <a:pt x="1294384" y="496697"/>
                    <a:pt x="1312418" y="440436"/>
                    <a:pt x="1332103" y="384683"/>
                  </a:cubicBezTo>
                  <a:cubicBezTo>
                    <a:pt x="1356741" y="314960"/>
                    <a:pt x="1395222" y="253365"/>
                    <a:pt x="1446657" y="200406"/>
                  </a:cubicBezTo>
                  <a:cubicBezTo>
                    <a:pt x="1641729" y="0"/>
                    <a:pt x="1889760" y="48387"/>
                    <a:pt x="1991106" y="308483"/>
                  </a:cubicBezTo>
                  <a:cubicBezTo>
                    <a:pt x="2018157" y="377825"/>
                    <a:pt x="2073783" y="464185"/>
                    <a:pt x="2027174" y="522605"/>
                  </a:cubicBezTo>
                  <a:cubicBezTo>
                    <a:pt x="1979930" y="581660"/>
                    <a:pt x="1883537" y="544703"/>
                    <a:pt x="1809623" y="534543"/>
                  </a:cubicBezTo>
                  <a:cubicBezTo>
                    <a:pt x="1633347" y="510286"/>
                    <a:pt x="1546733" y="425704"/>
                    <a:pt x="1513967" y="247269"/>
                  </a:cubicBezTo>
                  <a:cubicBezTo>
                    <a:pt x="1387475" y="372491"/>
                    <a:pt x="1357757" y="530225"/>
                    <a:pt x="1341374" y="689991"/>
                  </a:cubicBezTo>
                  <a:cubicBezTo>
                    <a:pt x="1311402" y="983361"/>
                    <a:pt x="1314069" y="983742"/>
                    <a:pt x="1602994" y="983615"/>
                  </a:cubicBezTo>
                  <a:cubicBezTo>
                    <a:pt x="1866265" y="983615"/>
                    <a:pt x="2129536" y="985139"/>
                    <a:pt x="2392807" y="981456"/>
                  </a:cubicBezTo>
                  <a:cubicBezTo>
                    <a:pt x="2445258" y="980694"/>
                    <a:pt x="2475484" y="997458"/>
                    <a:pt x="2498217" y="1041273"/>
                  </a:cubicBezTo>
                  <a:cubicBezTo>
                    <a:pt x="2524379" y="1091946"/>
                    <a:pt x="2545334" y="1147953"/>
                    <a:pt x="2582037" y="1189736"/>
                  </a:cubicBezTo>
                  <a:cubicBezTo>
                    <a:pt x="2717546" y="1343152"/>
                    <a:pt x="2701544" y="1493774"/>
                    <a:pt x="2624328" y="1674241"/>
                  </a:cubicBezTo>
                  <a:cubicBezTo>
                    <a:pt x="2561971" y="1820037"/>
                    <a:pt x="2561463" y="1988185"/>
                    <a:pt x="2646299" y="2140839"/>
                  </a:cubicBezTo>
                  <a:cubicBezTo>
                    <a:pt x="2687828" y="2215515"/>
                    <a:pt x="2724023" y="2293112"/>
                    <a:pt x="2761742" y="2369820"/>
                  </a:cubicBezTo>
                  <a:cubicBezTo>
                    <a:pt x="2805557" y="2458974"/>
                    <a:pt x="2795905" y="2472690"/>
                    <a:pt x="2685161" y="2472690"/>
                  </a:cubicBezTo>
                  <a:cubicBezTo>
                    <a:pt x="2041017" y="2472817"/>
                    <a:pt x="1397127" y="2472690"/>
                    <a:pt x="753110" y="2472690"/>
                  </a:cubicBezTo>
                  <a:cubicBezTo>
                    <a:pt x="584835" y="2472690"/>
                    <a:pt x="416687" y="2468245"/>
                    <a:pt x="248793" y="2475484"/>
                  </a:cubicBezTo>
                  <a:cubicBezTo>
                    <a:pt x="162306" y="2479167"/>
                    <a:pt x="128397" y="2445512"/>
                    <a:pt x="103759" y="2366645"/>
                  </a:cubicBezTo>
                  <a:cubicBezTo>
                    <a:pt x="52832" y="2202815"/>
                    <a:pt x="10414" y="2041271"/>
                    <a:pt x="17399" y="1865757"/>
                  </a:cubicBezTo>
                  <a:cubicBezTo>
                    <a:pt x="21082" y="1775841"/>
                    <a:pt x="63500" y="1720215"/>
                    <a:pt x="111760" y="1658112"/>
                  </a:cubicBezTo>
                  <a:cubicBezTo>
                    <a:pt x="157861" y="1598422"/>
                    <a:pt x="249174" y="1541145"/>
                    <a:pt x="239014" y="1479423"/>
                  </a:cubicBezTo>
                  <a:cubicBezTo>
                    <a:pt x="229108" y="1419352"/>
                    <a:pt x="139573" y="1371981"/>
                    <a:pt x="83693" y="1320292"/>
                  </a:cubicBezTo>
                  <a:cubicBezTo>
                    <a:pt x="0" y="1243330"/>
                    <a:pt x="7493" y="1246505"/>
                    <a:pt x="87376" y="1173353"/>
                  </a:cubicBezTo>
                  <a:cubicBezTo>
                    <a:pt x="259207" y="1015873"/>
                    <a:pt x="452882" y="957326"/>
                    <a:pt x="685165" y="980821"/>
                  </a:cubicBezTo>
                  <a:cubicBezTo>
                    <a:pt x="851535" y="997585"/>
                    <a:pt x="1021080" y="981964"/>
                    <a:pt x="1189228" y="983996"/>
                  </a:cubicBezTo>
                  <a:cubicBezTo>
                    <a:pt x="1243330" y="984758"/>
                    <a:pt x="1267587" y="974979"/>
                    <a:pt x="1262253" y="911352"/>
                  </a:cubicBezTo>
                  <a:cubicBezTo>
                    <a:pt x="1250442" y="772033"/>
                    <a:pt x="1233678" y="636016"/>
                    <a:pt x="1146937" y="505333"/>
                  </a:cubicBezTo>
                  <a:cubicBezTo>
                    <a:pt x="1086104" y="679323"/>
                    <a:pt x="946531" y="697992"/>
                    <a:pt x="800227" y="702691"/>
                  </a:cubicBezTo>
                  <a:cubicBezTo>
                    <a:pt x="735838" y="704850"/>
                    <a:pt x="715264" y="671576"/>
                    <a:pt x="732028" y="611632"/>
                  </a:cubicBezTo>
                  <a:cubicBezTo>
                    <a:pt x="735457" y="599440"/>
                    <a:pt x="739267" y="587248"/>
                    <a:pt x="743077" y="575183"/>
                  </a:cubicBezTo>
                  <a:cubicBezTo>
                    <a:pt x="779145" y="459867"/>
                    <a:pt x="823722" y="345567"/>
                    <a:pt x="962787" y="330200"/>
                  </a:cubicBezTo>
                  <a:cubicBezTo>
                    <a:pt x="1096518" y="315341"/>
                    <a:pt x="1179068" y="399923"/>
                    <a:pt x="1240917" y="507619"/>
                  </a:cubicBezTo>
                  <a:cubicBezTo>
                    <a:pt x="1250061" y="523621"/>
                    <a:pt x="1259840" y="539242"/>
                    <a:pt x="1272921" y="561340"/>
                  </a:cubicBezTo>
                  <a:close/>
                  <a:moveTo>
                    <a:pt x="1400937" y="1434338"/>
                  </a:moveTo>
                  <a:lnTo>
                    <a:pt x="1399413" y="1432941"/>
                  </a:lnTo>
                  <a:cubicBezTo>
                    <a:pt x="1434338" y="1387983"/>
                    <a:pt x="1445133" y="1334389"/>
                    <a:pt x="1454658" y="1280287"/>
                  </a:cubicBezTo>
                  <a:lnTo>
                    <a:pt x="1453134" y="1279525"/>
                  </a:lnTo>
                  <a:cubicBezTo>
                    <a:pt x="1475486" y="1259332"/>
                    <a:pt x="1477518" y="1232662"/>
                    <a:pt x="1476629" y="1204976"/>
                  </a:cubicBezTo>
                  <a:lnTo>
                    <a:pt x="1475232" y="1204087"/>
                  </a:lnTo>
                  <a:cubicBezTo>
                    <a:pt x="1505331" y="1162939"/>
                    <a:pt x="1534541" y="1112012"/>
                    <a:pt x="1517142" y="1067816"/>
                  </a:cubicBezTo>
                  <a:cubicBezTo>
                    <a:pt x="1505585" y="1038225"/>
                    <a:pt x="1449451" y="1054862"/>
                    <a:pt x="1412875" y="1062355"/>
                  </a:cubicBezTo>
                  <a:cubicBezTo>
                    <a:pt x="1400048" y="1062355"/>
                    <a:pt x="1387348" y="1062355"/>
                    <a:pt x="1374521" y="1062101"/>
                  </a:cubicBezTo>
                  <a:cubicBezTo>
                    <a:pt x="1323213" y="1051687"/>
                    <a:pt x="1272032" y="1049147"/>
                    <a:pt x="1220724" y="1063625"/>
                  </a:cubicBezTo>
                  <a:cubicBezTo>
                    <a:pt x="1129411" y="1161796"/>
                    <a:pt x="1097026" y="1289558"/>
                    <a:pt x="1046988" y="1408684"/>
                  </a:cubicBezTo>
                  <a:cubicBezTo>
                    <a:pt x="1010920" y="1461262"/>
                    <a:pt x="988695" y="1519809"/>
                    <a:pt x="971931" y="1580515"/>
                  </a:cubicBezTo>
                  <a:lnTo>
                    <a:pt x="972820" y="1580134"/>
                  </a:lnTo>
                  <a:cubicBezTo>
                    <a:pt x="953008" y="1593850"/>
                    <a:pt x="949960" y="1614297"/>
                    <a:pt x="950087" y="1636014"/>
                  </a:cubicBezTo>
                  <a:lnTo>
                    <a:pt x="951611" y="1637411"/>
                  </a:lnTo>
                  <a:cubicBezTo>
                    <a:pt x="907415" y="1759331"/>
                    <a:pt x="939292" y="1884934"/>
                    <a:pt x="935355" y="2008759"/>
                  </a:cubicBezTo>
                  <a:cubicBezTo>
                    <a:pt x="934466" y="2037207"/>
                    <a:pt x="966089" y="2036445"/>
                    <a:pt x="987552" y="2035429"/>
                  </a:cubicBezTo>
                  <a:cubicBezTo>
                    <a:pt x="1066419" y="2032254"/>
                    <a:pt x="1145159" y="2026793"/>
                    <a:pt x="1224026" y="2023491"/>
                  </a:cubicBezTo>
                  <a:cubicBezTo>
                    <a:pt x="1259078" y="2021967"/>
                    <a:pt x="1272667" y="2002663"/>
                    <a:pt x="1279271" y="1970913"/>
                  </a:cubicBezTo>
                  <a:cubicBezTo>
                    <a:pt x="1312418" y="1810639"/>
                    <a:pt x="1346962" y="1650873"/>
                    <a:pt x="1380871" y="1490853"/>
                  </a:cubicBezTo>
                  <a:lnTo>
                    <a:pt x="1379728" y="1489837"/>
                  </a:lnTo>
                  <a:cubicBezTo>
                    <a:pt x="1399921" y="1476375"/>
                    <a:pt x="1401826" y="1455674"/>
                    <a:pt x="1400683" y="1434211"/>
                  </a:cubicBezTo>
                  <a:close/>
                  <a:moveTo>
                    <a:pt x="2061337" y="1363218"/>
                  </a:moveTo>
                  <a:cubicBezTo>
                    <a:pt x="2026793" y="1350772"/>
                    <a:pt x="2012315" y="1378077"/>
                    <a:pt x="1995424" y="1400937"/>
                  </a:cubicBezTo>
                  <a:cubicBezTo>
                    <a:pt x="1951990" y="1459484"/>
                    <a:pt x="1911223" y="1520063"/>
                    <a:pt x="1864487" y="1575689"/>
                  </a:cubicBezTo>
                  <a:cubicBezTo>
                    <a:pt x="1827530" y="1619758"/>
                    <a:pt x="1830959" y="1657985"/>
                    <a:pt x="1859280" y="1703578"/>
                  </a:cubicBezTo>
                  <a:cubicBezTo>
                    <a:pt x="1904238" y="1776222"/>
                    <a:pt x="1947926" y="1849882"/>
                    <a:pt x="1987550" y="1925574"/>
                  </a:cubicBezTo>
                  <a:cubicBezTo>
                    <a:pt x="2011553" y="1971294"/>
                    <a:pt x="2034032" y="1982597"/>
                    <a:pt x="2081530" y="1953260"/>
                  </a:cubicBezTo>
                  <a:cubicBezTo>
                    <a:pt x="2183638" y="1890141"/>
                    <a:pt x="2284476" y="1819910"/>
                    <a:pt x="2394966" y="1776222"/>
                  </a:cubicBezTo>
                  <a:cubicBezTo>
                    <a:pt x="2527046" y="1724152"/>
                    <a:pt x="2561082" y="1615567"/>
                    <a:pt x="2600325" y="1502283"/>
                  </a:cubicBezTo>
                  <a:cubicBezTo>
                    <a:pt x="2612517" y="1466850"/>
                    <a:pt x="2609850" y="1452499"/>
                    <a:pt x="2568829" y="1446403"/>
                  </a:cubicBezTo>
                  <a:cubicBezTo>
                    <a:pt x="2400046" y="1420622"/>
                    <a:pt x="2231771" y="1391666"/>
                    <a:pt x="2061337" y="1363726"/>
                  </a:cubicBezTo>
                  <a:close/>
                  <a:moveTo>
                    <a:pt x="1732280" y="2386838"/>
                  </a:moveTo>
                  <a:cubicBezTo>
                    <a:pt x="2039747" y="2386838"/>
                    <a:pt x="2332355" y="2388743"/>
                    <a:pt x="2624963" y="2385695"/>
                  </a:cubicBezTo>
                  <a:cubicBezTo>
                    <a:pt x="2705735" y="2384933"/>
                    <a:pt x="2654935" y="2330831"/>
                    <a:pt x="2642743" y="2308098"/>
                  </a:cubicBezTo>
                  <a:cubicBezTo>
                    <a:pt x="2566924" y="2168652"/>
                    <a:pt x="2491232" y="2030476"/>
                    <a:pt x="2516251" y="1862328"/>
                  </a:cubicBezTo>
                  <a:cubicBezTo>
                    <a:pt x="2522601" y="1819656"/>
                    <a:pt x="2506980" y="1804035"/>
                    <a:pt x="2462530" y="1826895"/>
                  </a:cubicBezTo>
                  <a:cubicBezTo>
                    <a:pt x="2192147" y="1966341"/>
                    <a:pt x="1928495" y="2114169"/>
                    <a:pt x="1732280" y="2386838"/>
                  </a:cubicBezTo>
                  <a:close/>
                  <a:moveTo>
                    <a:pt x="845566" y="1844421"/>
                  </a:moveTo>
                  <a:cubicBezTo>
                    <a:pt x="845566" y="1812798"/>
                    <a:pt x="842518" y="1780794"/>
                    <a:pt x="846328" y="1749552"/>
                  </a:cubicBezTo>
                  <a:cubicBezTo>
                    <a:pt x="852424" y="1699260"/>
                    <a:pt x="830707" y="1674622"/>
                    <a:pt x="783844" y="1660906"/>
                  </a:cubicBezTo>
                  <a:cubicBezTo>
                    <a:pt x="647446" y="1621409"/>
                    <a:pt x="511556" y="1579499"/>
                    <a:pt x="375920" y="1537843"/>
                  </a:cubicBezTo>
                  <a:cubicBezTo>
                    <a:pt x="354838" y="1531366"/>
                    <a:pt x="329057" y="1515745"/>
                    <a:pt x="314706" y="1537462"/>
                  </a:cubicBezTo>
                  <a:cubicBezTo>
                    <a:pt x="231521" y="1664335"/>
                    <a:pt x="74930" y="1746885"/>
                    <a:pt x="95504" y="1937385"/>
                  </a:cubicBezTo>
                  <a:cubicBezTo>
                    <a:pt x="104902" y="2024507"/>
                    <a:pt x="125984" y="2027682"/>
                    <a:pt x="186182" y="1986026"/>
                  </a:cubicBezTo>
                  <a:cubicBezTo>
                    <a:pt x="347218" y="1874012"/>
                    <a:pt x="505079" y="1861439"/>
                    <a:pt x="687070" y="1954403"/>
                  </a:cubicBezTo>
                  <a:cubicBezTo>
                    <a:pt x="843280" y="2034286"/>
                    <a:pt x="848614" y="2047240"/>
                    <a:pt x="845947" y="1844294"/>
                  </a:cubicBezTo>
                  <a:close/>
                  <a:moveTo>
                    <a:pt x="414655" y="2395347"/>
                  </a:moveTo>
                  <a:cubicBezTo>
                    <a:pt x="465328" y="2395347"/>
                    <a:pt x="515874" y="2394966"/>
                    <a:pt x="566547" y="2395347"/>
                  </a:cubicBezTo>
                  <a:cubicBezTo>
                    <a:pt x="607695" y="2395728"/>
                    <a:pt x="638810" y="2379853"/>
                    <a:pt x="661797" y="2344420"/>
                  </a:cubicBezTo>
                  <a:cubicBezTo>
                    <a:pt x="704723" y="2278126"/>
                    <a:pt x="747395" y="2211578"/>
                    <a:pt x="794639" y="2148586"/>
                  </a:cubicBezTo>
                  <a:cubicBezTo>
                    <a:pt x="829183" y="2102485"/>
                    <a:pt x="812419" y="2084959"/>
                    <a:pt x="766191" y="2069084"/>
                  </a:cubicBezTo>
                  <a:cubicBezTo>
                    <a:pt x="673608" y="2037461"/>
                    <a:pt x="581914" y="2002790"/>
                    <a:pt x="490093" y="1968881"/>
                  </a:cubicBezTo>
                  <a:cubicBezTo>
                    <a:pt x="455803" y="1956054"/>
                    <a:pt x="423545" y="1955292"/>
                    <a:pt x="389636" y="1972437"/>
                  </a:cubicBezTo>
                  <a:cubicBezTo>
                    <a:pt x="313563" y="2010918"/>
                    <a:pt x="236982" y="2048637"/>
                    <a:pt x="159512" y="2084070"/>
                  </a:cubicBezTo>
                  <a:cubicBezTo>
                    <a:pt x="120650" y="2101850"/>
                    <a:pt x="112522" y="2123694"/>
                    <a:pt x="123317" y="2165985"/>
                  </a:cubicBezTo>
                  <a:cubicBezTo>
                    <a:pt x="182626" y="2395601"/>
                    <a:pt x="181483" y="2395728"/>
                    <a:pt x="414655" y="2394966"/>
                  </a:cubicBezTo>
                  <a:close/>
                  <a:moveTo>
                    <a:pt x="1966722" y="1200150"/>
                  </a:moveTo>
                  <a:cubicBezTo>
                    <a:pt x="1965198" y="1040130"/>
                    <a:pt x="1977009" y="1066546"/>
                    <a:pt x="1829308" y="1063752"/>
                  </a:cubicBezTo>
                  <a:cubicBezTo>
                    <a:pt x="1775587" y="1062863"/>
                    <a:pt x="1721866" y="1065276"/>
                    <a:pt x="1668145" y="1063244"/>
                  </a:cubicBezTo>
                  <a:cubicBezTo>
                    <a:pt x="1631569" y="1061847"/>
                    <a:pt x="1609979" y="1073404"/>
                    <a:pt x="1598422" y="1110488"/>
                  </a:cubicBezTo>
                  <a:cubicBezTo>
                    <a:pt x="1558925" y="1236853"/>
                    <a:pt x="1516634" y="1362202"/>
                    <a:pt x="1476121" y="1488059"/>
                  </a:cubicBezTo>
                  <a:cubicBezTo>
                    <a:pt x="1469390" y="1509014"/>
                    <a:pt x="1461770" y="1530350"/>
                    <a:pt x="1482090" y="1549400"/>
                  </a:cubicBezTo>
                  <a:cubicBezTo>
                    <a:pt x="1507998" y="1573784"/>
                    <a:pt x="1748790" y="1599184"/>
                    <a:pt x="1766951" y="1570609"/>
                  </a:cubicBezTo>
                  <a:cubicBezTo>
                    <a:pt x="1842643" y="1452245"/>
                    <a:pt x="1983613" y="1367917"/>
                    <a:pt x="1966849" y="1200023"/>
                  </a:cubicBezTo>
                  <a:close/>
                  <a:moveTo>
                    <a:pt x="1092454" y="1104773"/>
                  </a:moveTo>
                  <a:cubicBezTo>
                    <a:pt x="1105281" y="1057656"/>
                    <a:pt x="1072642" y="1061466"/>
                    <a:pt x="1054862" y="1060196"/>
                  </a:cubicBezTo>
                  <a:cubicBezTo>
                    <a:pt x="1008126" y="1056513"/>
                    <a:pt x="961136" y="1059815"/>
                    <a:pt x="914273" y="1057529"/>
                  </a:cubicBezTo>
                  <a:cubicBezTo>
                    <a:pt x="750570" y="1049528"/>
                    <a:pt x="739394" y="1056767"/>
                    <a:pt x="695325" y="1213993"/>
                  </a:cubicBezTo>
                  <a:cubicBezTo>
                    <a:pt x="684276" y="1253617"/>
                    <a:pt x="676275" y="1294003"/>
                    <a:pt x="665353" y="1333627"/>
                  </a:cubicBezTo>
                  <a:cubicBezTo>
                    <a:pt x="610997" y="1530477"/>
                    <a:pt x="611759" y="1527429"/>
                    <a:pt x="801751" y="1587627"/>
                  </a:cubicBezTo>
                  <a:cubicBezTo>
                    <a:pt x="859917" y="1606169"/>
                    <a:pt x="879856" y="1587627"/>
                    <a:pt x="900684" y="1539367"/>
                  </a:cubicBezTo>
                  <a:cubicBezTo>
                    <a:pt x="956691" y="1408303"/>
                    <a:pt x="1016508" y="1278890"/>
                    <a:pt x="1074674" y="1148842"/>
                  </a:cubicBezTo>
                  <a:cubicBezTo>
                    <a:pt x="1082421" y="1131443"/>
                    <a:pt x="1088771" y="1113790"/>
                    <a:pt x="1092454" y="1104773"/>
                  </a:cubicBezTo>
                  <a:close/>
                  <a:moveTo>
                    <a:pt x="1508887" y="2017395"/>
                  </a:moveTo>
                  <a:cubicBezTo>
                    <a:pt x="1543431" y="2014728"/>
                    <a:pt x="1609471" y="2007870"/>
                    <a:pt x="1675765" y="2004822"/>
                  </a:cubicBezTo>
                  <a:cubicBezTo>
                    <a:pt x="1742313" y="2001774"/>
                    <a:pt x="1808734" y="2000758"/>
                    <a:pt x="1875409" y="2001774"/>
                  </a:cubicBezTo>
                  <a:cubicBezTo>
                    <a:pt x="1922907" y="2002536"/>
                    <a:pt x="1932051" y="1983867"/>
                    <a:pt x="1909699" y="1945132"/>
                  </a:cubicBezTo>
                  <a:cubicBezTo>
                    <a:pt x="1863725" y="1865630"/>
                    <a:pt x="1817497" y="1786382"/>
                    <a:pt x="1771396" y="1707007"/>
                  </a:cubicBezTo>
                  <a:cubicBezTo>
                    <a:pt x="1753870" y="1676527"/>
                    <a:pt x="1724660" y="1666240"/>
                    <a:pt x="1692656" y="1660271"/>
                  </a:cubicBezTo>
                  <a:cubicBezTo>
                    <a:pt x="1517777" y="1628394"/>
                    <a:pt x="1412621" y="1699260"/>
                    <a:pt x="1377188" y="1872869"/>
                  </a:cubicBezTo>
                  <a:cubicBezTo>
                    <a:pt x="1375918" y="1879219"/>
                    <a:pt x="1375664" y="1885442"/>
                    <a:pt x="1374521" y="1891792"/>
                  </a:cubicBezTo>
                  <a:cubicBezTo>
                    <a:pt x="1357884" y="1977263"/>
                    <a:pt x="1402715" y="2019173"/>
                    <a:pt x="1508887" y="2017522"/>
                  </a:cubicBezTo>
                  <a:close/>
                  <a:moveTo>
                    <a:pt x="500761" y="1055497"/>
                  </a:moveTo>
                  <a:cubicBezTo>
                    <a:pt x="350266" y="1019810"/>
                    <a:pt x="267208" y="1157478"/>
                    <a:pt x="152654" y="1227709"/>
                  </a:cubicBezTo>
                  <a:cubicBezTo>
                    <a:pt x="127762" y="1242949"/>
                    <a:pt x="137414" y="1265809"/>
                    <a:pt x="156718" y="1282954"/>
                  </a:cubicBezTo>
                  <a:cubicBezTo>
                    <a:pt x="248031" y="1363980"/>
                    <a:pt x="326644" y="1460119"/>
                    <a:pt x="458851" y="1484503"/>
                  </a:cubicBezTo>
                  <a:cubicBezTo>
                    <a:pt x="515493" y="1495044"/>
                    <a:pt x="543687" y="1493393"/>
                    <a:pt x="557784" y="1432306"/>
                  </a:cubicBezTo>
                  <a:cubicBezTo>
                    <a:pt x="576072" y="1352296"/>
                    <a:pt x="605663" y="1274953"/>
                    <a:pt x="623570" y="1194943"/>
                  </a:cubicBezTo>
                  <a:cubicBezTo>
                    <a:pt x="654812" y="1053719"/>
                    <a:pt x="698500" y="1054481"/>
                    <a:pt x="501015" y="1055624"/>
                  </a:cubicBezTo>
                  <a:close/>
                  <a:moveTo>
                    <a:pt x="2268728" y="1049909"/>
                  </a:moveTo>
                  <a:cubicBezTo>
                    <a:pt x="2218182" y="1054481"/>
                    <a:pt x="2167763" y="1064006"/>
                    <a:pt x="2117598" y="1062101"/>
                  </a:cubicBezTo>
                  <a:cubicBezTo>
                    <a:pt x="2057019" y="1059815"/>
                    <a:pt x="2035810" y="1086104"/>
                    <a:pt x="2045208" y="1141222"/>
                  </a:cubicBezTo>
                  <a:cubicBezTo>
                    <a:pt x="2054860" y="1198372"/>
                    <a:pt x="2004822" y="1282827"/>
                    <a:pt x="2115566" y="1296162"/>
                  </a:cubicBezTo>
                  <a:cubicBezTo>
                    <a:pt x="2209673" y="1307592"/>
                    <a:pt x="2303653" y="1321562"/>
                    <a:pt x="2397125" y="1337691"/>
                  </a:cubicBezTo>
                  <a:cubicBezTo>
                    <a:pt x="2453132" y="1347470"/>
                    <a:pt x="2531491" y="1381760"/>
                    <a:pt x="2559304" y="1344930"/>
                  </a:cubicBezTo>
                  <a:cubicBezTo>
                    <a:pt x="2592451" y="1301115"/>
                    <a:pt x="2519680" y="1249426"/>
                    <a:pt x="2497328" y="1199134"/>
                  </a:cubicBezTo>
                  <a:cubicBezTo>
                    <a:pt x="2454402" y="1102106"/>
                    <a:pt x="2401062" y="1014095"/>
                    <a:pt x="2268855" y="1049909"/>
                  </a:cubicBezTo>
                  <a:close/>
                  <a:moveTo>
                    <a:pt x="1094359" y="2397125"/>
                  </a:moveTo>
                  <a:cubicBezTo>
                    <a:pt x="1164336" y="2411984"/>
                    <a:pt x="1194181" y="2379218"/>
                    <a:pt x="1202817" y="2313686"/>
                  </a:cubicBezTo>
                  <a:cubicBezTo>
                    <a:pt x="1209167" y="2266823"/>
                    <a:pt x="1218057" y="2219579"/>
                    <a:pt x="1232789" y="2174748"/>
                  </a:cubicBezTo>
                  <a:cubicBezTo>
                    <a:pt x="1253363" y="2111629"/>
                    <a:pt x="1230122" y="2089531"/>
                    <a:pt x="1170686" y="2101723"/>
                  </a:cubicBezTo>
                  <a:cubicBezTo>
                    <a:pt x="1104519" y="2115312"/>
                    <a:pt x="1038225" y="2114169"/>
                    <a:pt x="971931" y="2112772"/>
                  </a:cubicBezTo>
                  <a:cubicBezTo>
                    <a:pt x="929259" y="2112010"/>
                    <a:pt x="901065" y="2125726"/>
                    <a:pt x="878205" y="2161921"/>
                  </a:cubicBezTo>
                  <a:cubicBezTo>
                    <a:pt x="846201" y="2212594"/>
                    <a:pt x="809244" y="2260473"/>
                    <a:pt x="775081" y="2309749"/>
                  </a:cubicBezTo>
                  <a:cubicBezTo>
                    <a:pt x="743458" y="2355469"/>
                    <a:pt x="732917" y="2389632"/>
                    <a:pt x="811149" y="2386965"/>
                  </a:cubicBezTo>
                  <a:cubicBezTo>
                    <a:pt x="906018" y="2383790"/>
                    <a:pt x="1001141" y="2382266"/>
                    <a:pt x="1094486" y="2396744"/>
                  </a:cubicBezTo>
                  <a:close/>
                  <a:moveTo>
                    <a:pt x="1596136" y="256032"/>
                  </a:moveTo>
                  <a:cubicBezTo>
                    <a:pt x="1601216" y="280416"/>
                    <a:pt x="1603121" y="306197"/>
                    <a:pt x="1612138" y="329057"/>
                  </a:cubicBezTo>
                  <a:cubicBezTo>
                    <a:pt x="1646047" y="413893"/>
                    <a:pt x="1846453" y="500888"/>
                    <a:pt x="1931797" y="470027"/>
                  </a:cubicBezTo>
                  <a:cubicBezTo>
                    <a:pt x="1945132" y="465201"/>
                    <a:pt x="1951609" y="457200"/>
                    <a:pt x="1954276" y="443738"/>
                  </a:cubicBezTo>
                  <a:cubicBezTo>
                    <a:pt x="1974342" y="340868"/>
                    <a:pt x="1818005" y="149606"/>
                    <a:pt x="1713992" y="156083"/>
                  </a:cubicBezTo>
                  <a:cubicBezTo>
                    <a:pt x="1655826" y="159639"/>
                    <a:pt x="1585722" y="162560"/>
                    <a:pt x="1596009" y="255905"/>
                  </a:cubicBezTo>
                  <a:close/>
                  <a:moveTo>
                    <a:pt x="1904619" y="2095119"/>
                  </a:moveTo>
                  <a:cubicBezTo>
                    <a:pt x="1724787" y="2095119"/>
                    <a:pt x="1570863" y="2094230"/>
                    <a:pt x="1417066" y="2095881"/>
                  </a:cubicBezTo>
                  <a:cubicBezTo>
                    <a:pt x="1382141" y="2096262"/>
                    <a:pt x="1331722" y="2079117"/>
                    <a:pt x="1321816" y="2131568"/>
                  </a:cubicBezTo>
                  <a:cubicBezTo>
                    <a:pt x="1306195" y="2214245"/>
                    <a:pt x="1269238" y="2293747"/>
                    <a:pt x="1280414" y="2380742"/>
                  </a:cubicBezTo>
                  <a:cubicBezTo>
                    <a:pt x="1280922" y="2384933"/>
                    <a:pt x="1289558" y="2391410"/>
                    <a:pt x="1294257" y="2391283"/>
                  </a:cubicBezTo>
                  <a:cubicBezTo>
                    <a:pt x="1400048" y="2391156"/>
                    <a:pt x="1518285" y="2433447"/>
                    <a:pt x="1608074" y="2372995"/>
                  </a:cubicBezTo>
                  <a:cubicBezTo>
                    <a:pt x="1715389" y="2300605"/>
                    <a:pt x="1800479" y="2195449"/>
                    <a:pt x="1904746" y="2095373"/>
                  </a:cubicBezTo>
                  <a:close/>
                  <a:moveTo>
                    <a:pt x="856996" y="624586"/>
                  </a:moveTo>
                  <a:cubicBezTo>
                    <a:pt x="915289" y="613156"/>
                    <a:pt x="978154" y="611886"/>
                    <a:pt x="1023747" y="567563"/>
                  </a:cubicBezTo>
                  <a:cubicBezTo>
                    <a:pt x="1061720" y="530733"/>
                    <a:pt x="1089914" y="477774"/>
                    <a:pt x="1056894" y="432689"/>
                  </a:cubicBezTo>
                  <a:cubicBezTo>
                    <a:pt x="1020064" y="382397"/>
                    <a:pt x="960501" y="395097"/>
                    <a:pt x="912622" y="427482"/>
                  </a:cubicBezTo>
                  <a:cubicBezTo>
                    <a:pt x="857123" y="464820"/>
                    <a:pt x="838708" y="526923"/>
                    <a:pt x="818134" y="586232"/>
                  </a:cubicBezTo>
                  <a:cubicBezTo>
                    <a:pt x="804164" y="626110"/>
                    <a:pt x="828040" y="628142"/>
                    <a:pt x="856996" y="624586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530" name="Group 530"/>
          <p:cNvGrpSpPr/>
          <p:nvPr/>
        </p:nvGrpSpPr>
        <p:grpSpPr>
          <a:xfrm>
            <a:off x="9376560" y="7717680"/>
            <a:ext cx="2121120" cy="1394280"/>
            <a:chOff x="0" y="0"/>
            <a:chExt cx="2828160" cy="1859040"/>
          </a:xfrm>
        </p:grpSpPr>
        <p:sp>
          <p:nvSpPr>
            <p:cNvPr id="531" name="Freeform 531"/>
            <p:cNvSpPr/>
            <p:nvPr/>
          </p:nvSpPr>
          <p:spPr>
            <a:xfrm>
              <a:off x="-37465" y="-26543"/>
              <a:ext cx="2876296" cy="1899031"/>
            </a:xfrm>
            <a:custGeom>
              <a:avLst/>
              <a:gdLst/>
              <a:ahLst/>
              <a:cxnLst/>
              <a:rect l="l" t="t" r="r" b="b"/>
              <a:pathLst>
                <a:path w="2876296" h="1899031">
                  <a:moveTo>
                    <a:pt x="1431163" y="290703"/>
                  </a:moveTo>
                  <a:cubicBezTo>
                    <a:pt x="1467993" y="225044"/>
                    <a:pt x="1493139" y="174371"/>
                    <a:pt x="1523619" y="126873"/>
                  </a:cubicBezTo>
                  <a:cubicBezTo>
                    <a:pt x="1590294" y="22352"/>
                    <a:pt x="1673733" y="0"/>
                    <a:pt x="1783715" y="57531"/>
                  </a:cubicBezTo>
                  <a:cubicBezTo>
                    <a:pt x="1901825" y="119380"/>
                    <a:pt x="1986661" y="218694"/>
                    <a:pt x="2067179" y="321183"/>
                  </a:cubicBezTo>
                  <a:cubicBezTo>
                    <a:pt x="2145665" y="421005"/>
                    <a:pt x="2219071" y="525399"/>
                    <a:pt x="2274062" y="639445"/>
                  </a:cubicBezTo>
                  <a:cubicBezTo>
                    <a:pt x="2356993" y="810895"/>
                    <a:pt x="2483104" y="939673"/>
                    <a:pt x="2637536" y="1045210"/>
                  </a:cubicBezTo>
                  <a:cubicBezTo>
                    <a:pt x="2692400" y="1082675"/>
                    <a:pt x="2746756" y="1121537"/>
                    <a:pt x="2798699" y="1162939"/>
                  </a:cubicBezTo>
                  <a:cubicBezTo>
                    <a:pt x="2845689" y="1200023"/>
                    <a:pt x="2876296" y="1248029"/>
                    <a:pt x="2862326" y="1311529"/>
                  </a:cubicBezTo>
                  <a:cubicBezTo>
                    <a:pt x="2848102" y="1376680"/>
                    <a:pt x="2807589" y="1420114"/>
                    <a:pt x="2740787" y="1428623"/>
                  </a:cubicBezTo>
                  <a:cubicBezTo>
                    <a:pt x="2666492" y="1438148"/>
                    <a:pt x="2626106" y="1459230"/>
                    <a:pt x="2641092" y="1549908"/>
                  </a:cubicBezTo>
                  <a:cubicBezTo>
                    <a:pt x="2652141" y="1615948"/>
                    <a:pt x="2599309" y="1660017"/>
                    <a:pt x="2534285" y="1675638"/>
                  </a:cubicBezTo>
                  <a:cubicBezTo>
                    <a:pt x="2124075" y="1773174"/>
                    <a:pt x="1712468" y="1863979"/>
                    <a:pt x="1289685" y="1883664"/>
                  </a:cubicBezTo>
                  <a:cubicBezTo>
                    <a:pt x="957961" y="1899031"/>
                    <a:pt x="642112" y="1823085"/>
                    <a:pt x="336931" y="1696847"/>
                  </a:cubicBezTo>
                  <a:cubicBezTo>
                    <a:pt x="273558" y="1670558"/>
                    <a:pt x="225044" y="1632331"/>
                    <a:pt x="222504" y="1560449"/>
                  </a:cubicBezTo>
                  <a:cubicBezTo>
                    <a:pt x="220599" y="1513586"/>
                    <a:pt x="188214" y="1515110"/>
                    <a:pt x="159639" y="1505585"/>
                  </a:cubicBezTo>
                  <a:cubicBezTo>
                    <a:pt x="31496" y="1463675"/>
                    <a:pt x="0" y="1361948"/>
                    <a:pt x="85217" y="1256411"/>
                  </a:cubicBezTo>
                  <a:cubicBezTo>
                    <a:pt x="121539" y="1211453"/>
                    <a:pt x="150368" y="1162685"/>
                    <a:pt x="172466" y="1110107"/>
                  </a:cubicBezTo>
                  <a:cubicBezTo>
                    <a:pt x="240157" y="948436"/>
                    <a:pt x="354457" y="826643"/>
                    <a:pt x="507619" y="747776"/>
                  </a:cubicBezTo>
                  <a:cubicBezTo>
                    <a:pt x="696214" y="650621"/>
                    <a:pt x="840105" y="507365"/>
                    <a:pt x="967359" y="342646"/>
                  </a:cubicBezTo>
                  <a:cubicBezTo>
                    <a:pt x="1011936" y="284988"/>
                    <a:pt x="1055878" y="226314"/>
                    <a:pt x="1106932" y="174498"/>
                  </a:cubicBezTo>
                  <a:cubicBezTo>
                    <a:pt x="1207135" y="72771"/>
                    <a:pt x="1303401" y="85090"/>
                    <a:pt x="1380363" y="204343"/>
                  </a:cubicBezTo>
                  <a:cubicBezTo>
                    <a:pt x="1395349" y="227711"/>
                    <a:pt x="1408938" y="252349"/>
                    <a:pt x="1431417" y="290068"/>
                  </a:cubicBezTo>
                  <a:close/>
                  <a:moveTo>
                    <a:pt x="261747" y="1145540"/>
                  </a:moveTo>
                  <a:cubicBezTo>
                    <a:pt x="269748" y="1140587"/>
                    <a:pt x="277622" y="1135126"/>
                    <a:pt x="286004" y="1130681"/>
                  </a:cubicBezTo>
                  <a:cubicBezTo>
                    <a:pt x="312039" y="1117219"/>
                    <a:pt x="341249" y="1080262"/>
                    <a:pt x="366776" y="1120648"/>
                  </a:cubicBezTo>
                  <a:cubicBezTo>
                    <a:pt x="387350" y="1153033"/>
                    <a:pt x="355219" y="1178560"/>
                    <a:pt x="331089" y="1199261"/>
                  </a:cubicBezTo>
                  <a:cubicBezTo>
                    <a:pt x="289814" y="1235075"/>
                    <a:pt x="241554" y="1258697"/>
                    <a:pt x="190119" y="1276223"/>
                  </a:cubicBezTo>
                  <a:cubicBezTo>
                    <a:pt x="146685" y="1291082"/>
                    <a:pt x="121793" y="1319784"/>
                    <a:pt x="121793" y="1367663"/>
                  </a:cubicBezTo>
                  <a:cubicBezTo>
                    <a:pt x="121793" y="1419479"/>
                    <a:pt x="163322" y="1422654"/>
                    <a:pt x="198120" y="1437132"/>
                  </a:cubicBezTo>
                  <a:cubicBezTo>
                    <a:pt x="246761" y="1457071"/>
                    <a:pt x="264414" y="1428623"/>
                    <a:pt x="287274" y="1394079"/>
                  </a:cubicBezTo>
                  <a:cubicBezTo>
                    <a:pt x="401955" y="1220343"/>
                    <a:pt x="556006" y="1092581"/>
                    <a:pt x="747522" y="1010412"/>
                  </a:cubicBezTo>
                  <a:cubicBezTo>
                    <a:pt x="934974" y="929894"/>
                    <a:pt x="1078230" y="800735"/>
                    <a:pt x="1175766" y="621665"/>
                  </a:cubicBezTo>
                  <a:cubicBezTo>
                    <a:pt x="1221359" y="538226"/>
                    <a:pt x="1255141" y="446278"/>
                    <a:pt x="1312037" y="371729"/>
                  </a:cubicBezTo>
                  <a:cubicBezTo>
                    <a:pt x="1370457" y="295021"/>
                    <a:pt x="1323594" y="254635"/>
                    <a:pt x="1280033" y="211201"/>
                  </a:cubicBezTo>
                  <a:cubicBezTo>
                    <a:pt x="1227582" y="159004"/>
                    <a:pt x="1188720" y="203200"/>
                    <a:pt x="1152398" y="239776"/>
                  </a:cubicBezTo>
                  <a:cubicBezTo>
                    <a:pt x="1134491" y="257683"/>
                    <a:pt x="1117219" y="276352"/>
                    <a:pt x="1102106" y="296672"/>
                  </a:cubicBezTo>
                  <a:cubicBezTo>
                    <a:pt x="938022" y="516763"/>
                    <a:pt x="758571" y="717169"/>
                    <a:pt x="504571" y="841502"/>
                  </a:cubicBezTo>
                  <a:cubicBezTo>
                    <a:pt x="383032" y="900938"/>
                    <a:pt x="293878" y="1002411"/>
                    <a:pt x="254254" y="1138301"/>
                  </a:cubicBezTo>
                  <a:cubicBezTo>
                    <a:pt x="252349" y="1142873"/>
                    <a:pt x="250190" y="1147572"/>
                    <a:pt x="248285" y="1152144"/>
                  </a:cubicBezTo>
                  <a:cubicBezTo>
                    <a:pt x="252730" y="1149985"/>
                    <a:pt x="257302" y="1147826"/>
                    <a:pt x="261620" y="1145667"/>
                  </a:cubicBezTo>
                  <a:close/>
                  <a:moveTo>
                    <a:pt x="2468245" y="1294638"/>
                  </a:moveTo>
                  <a:lnTo>
                    <a:pt x="2467864" y="1294257"/>
                  </a:lnTo>
                  <a:cubicBezTo>
                    <a:pt x="2520061" y="1385443"/>
                    <a:pt x="2701036" y="1404874"/>
                    <a:pt x="2769616" y="1327531"/>
                  </a:cubicBezTo>
                  <a:cubicBezTo>
                    <a:pt x="2793238" y="1300861"/>
                    <a:pt x="2789936" y="1272667"/>
                    <a:pt x="2770759" y="1250061"/>
                  </a:cubicBezTo>
                  <a:cubicBezTo>
                    <a:pt x="2744343" y="1219073"/>
                    <a:pt x="2715387" y="1187450"/>
                    <a:pt x="2680970" y="1166495"/>
                  </a:cubicBezTo>
                  <a:cubicBezTo>
                    <a:pt x="2577719" y="1103249"/>
                    <a:pt x="2481707" y="1031240"/>
                    <a:pt x="2395728" y="946277"/>
                  </a:cubicBezTo>
                  <a:cubicBezTo>
                    <a:pt x="2367788" y="918718"/>
                    <a:pt x="2342261" y="905002"/>
                    <a:pt x="2303907" y="924179"/>
                  </a:cubicBezTo>
                  <a:cubicBezTo>
                    <a:pt x="2283714" y="934212"/>
                    <a:pt x="2258314" y="937260"/>
                    <a:pt x="2244344" y="914146"/>
                  </a:cubicBezTo>
                  <a:cubicBezTo>
                    <a:pt x="2228342" y="887476"/>
                    <a:pt x="2239137" y="865759"/>
                    <a:pt x="2266442" y="852297"/>
                  </a:cubicBezTo>
                  <a:cubicBezTo>
                    <a:pt x="2303399" y="834263"/>
                    <a:pt x="2283714" y="811403"/>
                    <a:pt x="2271014" y="790448"/>
                  </a:cubicBezTo>
                  <a:cubicBezTo>
                    <a:pt x="2195322" y="666115"/>
                    <a:pt x="2124710" y="537845"/>
                    <a:pt x="2041271" y="418846"/>
                  </a:cubicBezTo>
                  <a:cubicBezTo>
                    <a:pt x="1966976" y="312928"/>
                    <a:pt x="1886331" y="208788"/>
                    <a:pt x="1773428" y="139065"/>
                  </a:cubicBezTo>
                  <a:cubicBezTo>
                    <a:pt x="1672844" y="76962"/>
                    <a:pt x="1544955" y="147193"/>
                    <a:pt x="1536827" y="265303"/>
                  </a:cubicBezTo>
                  <a:cubicBezTo>
                    <a:pt x="1535176" y="290068"/>
                    <a:pt x="1549781" y="298450"/>
                    <a:pt x="1566164" y="307975"/>
                  </a:cubicBezTo>
                  <a:cubicBezTo>
                    <a:pt x="1757045" y="418084"/>
                    <a:pt x="1877314" y="592709"/>
                    <a:pt x="1989455" y="774065"/>
                  </a:cubicBezTo>
                  <a:cubicBezTo>
                    <a:pt x="2090674" y="937641"/>
                    <a:pt x="2171192" y="1117346"/>
                    <a:pt x="2337689" y="1230503"/>
                  </a:cubicBezTo>
                  <a:cubicBezTo>
                    <a:pt x="2377694" y="1257554"/>
                    <a:pt x="2408174" y="1306830"/>
                    <a:pt x="2467991" y="1294638"/>
                  </a:cubicBezTo>
                  <a:close/>
                  <a:moveTo>
                    <a:pt x="1220851" y="1807464"/>
                  </a:moveTo>
                  <a:cubicBezTo>
                    <a:pt x="1243203" y="1807464"/>
                    <a:pt x="1265428" y="1808607"/>
                    <a:pt x="1287526" y="1807464"/>
                  </a:cubicBezTo>
                  <a:cubicBezTo>
                    <a:pt x="1694434" y="1785366"/>
                    <a:pt x="2091309" y="1700657"/>
                    <a:pt x="2486406" y="1608201"/>
                  </a:cubicBezTo>
                  <a:cubicBezTo>
                    <a:pt x="2583942" y="1585341"/>
                    <a:pt x="2593213" y="1528826"/>
                    <a:pt x="2518410" y="1460754"/>
                  </a:cubicBezTo>
                  <a:cubicBezTo>
                    <a:pt x="2502027" y="1445895"/>
                    <a:pt x="2485644" y="1429893"/>
                    <a:pt x="2466594" y="1418844"/>
                  </a:cubicBezTo>
                  <a:cubicBezTo>
                    <a:pt x="2220087" y="1275080"/>
                    <a:pt x="2052574" y="1064768"/>
                    <a:pt x="1921383" y="813181"/>
                  </a:cubicBezTo>
                  <a:cubicBezTo>
                    <a:pt x="1835277" y="648462"/>
                    <a:pt x="1719580" y="496570"/>
                    <a:pt x="1557655" y="392430"/>
                  </a:cubicBezTo>
                  <a:cubicBezTo>
                    <a:pt x="1463548" y="331851"/>
                    <a:pt x="1419352" y="342773"/>
                    <a:pt x="1362964" y="437515"/>
                  </a:cubicBezTo>
                  <a:cubicBezTo>
                    <a:pt x="1322578" y="505460"/>
                    <a:pt x="1291209" y="578866"/>
                    <a:pt x="1252093" y="647573"/>
                  </a:cubicBezTo>
                  <a:cubicBezTo>
                    <a:pt x="1163701" y="802640"/>
                    <a:pt x="1162812" y="802386"/>
                    <a:pt x="1329309" y="855345"/>
                  </a:cubicBezTo>
                  <a:cubicBezTo>
                    <a:pt x="1351788" y="862330"/>
                    <a:pt x="1374775" y="869188"/>
                    <a:pt x="1371219" y="897001"/>
                  </a:cubicBezTo>
                  <a:cubicBezTo>
                    <a:pt x="1367790" y="922528"/>
                    <a:pt x="1345819" y="931291"/>
                    <a:pt x="1321435" y="931418"/>
                  </a:cubicBezTo>
                  <a:cubicBezTo>
                    <a:pt x="1262634" y="931926"/>
                    <a:pt x="1208151" y="913130"/>
                    <a:pt x="1159129" y="883666"/>
                  </a:cubicBezTo>
                  <a:cubicBezTo>
                    <a:pt x="1123950" y="862330"/>
                    <a:pt x="1100709" y="857631"/>
                    <a:pt x="1069340" y="890270"/>
                  </a:cubicBezTo>
                  <a:cubicBezTo>
                    <a:pt x="984631" y="978662"/>
                    <a:pt x="877316" y="1033653"/>
                    <a:pt x="767969" y="1085850"/>
                  </a:cubicBezTo>
                  <a:cubicBezTo>
                    <a:pt x="583692" y="1173861"/>
                    <a:pt x="429260" y="1297051"/>
                    <a:pt x="328041" y="1478407"/>
                  </a:cubicBezTo>
                  <a:cubicBezTo>
                    <a:pt x="279654" y="1565021"/>
                    <a:pt x="288798" y="1593850"/>
                    <a:pt x="379095" y="1630807"/>
                  </a:cubicBezTo>
                  <a:cubicBezTo>
                    <a:pt x="648716" y="1741297"/>
                    <a:pt x="927989" y="1806448"/>
                    <a:pt x="1220597" y="1806956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532" name="Group 532"/>
          <p:cNvGrpSpPr/>
          <p:nvPr/>
        </p:nvGrpSpPr>
        <p:grpSpPr>
          <a:xfrm>
            <a:off x="12468060" y="4540860"/>
            <a:ext cx="1605960" cy="1652400"/>
            <a:chOff x="0" y="0"/>
            <a:chExt cx="2141280" cy="2203200"/>
          </a:xfrm>
        </p:grpSpPr>
        <p:sp>
          <p:nvSpPr>
            <p:cNvPr id="533" name="Freeform 533"/>
            <p:cNvSpPr/>
            <p:nvPr/>
          </p:nvSpPr>
          <p:spPr>
            <a:xfrm>
              <a:off x="-14478" y="-7366"/>
              <a:ext cx="2204974" cy="2264537"/>
            </a:xfrm>
            <a:custGeom>
              <a:avLst/>
              <a:gdLst/>
              <a:ahLst/>
              <a:cxnLst/>
              <a:rect l="l" t="t" r="r" b="b"/>
              <a:pathLst>
                <a:path w="2204974" h="2264537">
                  <a:moveTo>
                    <a:pt x="1163574" y="1301877"/>
                  </a:moveTo>
                  <a:cubicBezTo>
                    <a:pt x="1178814" y="1493139"/>
                    <a:pt x="1126998" y="1657731"/>
                    <a:pt x="971550" y="1780413"/>
                  </a:cubicBezTo>
                  <a:cubicBezTo>
                    <a:pt x="869569" y="1834134"/>
                    <a:pt x="767715" y="1887855"/>
                    <a:pt x="665734" y="1941576"/>
                  </a:cubicBezTo>
                  <a:cubicBezTo>
                    <a:pt x="771271" y="1926082"/>
                    <a:pt x="879348" y="1924050"/>
                    <a:pt x="970026" y="1860677"/>
                  </a:cubicBezTo>
                  <a:cubicBezTo>
                    <a:pt x="996696" y="1859788"/>
                    <a:pt x="1029081" y="1842643"/>
                    <a:pt x="1043813" y="1880870"/>
                  </a:cubicBezTo>
                  <a:cubicBezTo>
                    <a:pt x="1055243" y="1910969"/>
                    <a:pt x="1041019" y="1934972"/>
                    <a:pt x="1021334" y="1958213"/>
                  </a:cubicBezTo>
                  <a:cubicBezTo>
                    <a:pt x="849884" y="2160524"/>
                    <a:pt x="483870" y="2264537"/>
                    <a:pt x="230759" y="2182622"/>
                  </a:cubicBezTo>
                  <a:cubicBezTo>
                    <a:pt x="124968" y="2148332"/>
                    <a:pt x="41021" y="2088007"/>
                    <a:pt x="20574" y="1972945"/>
                  </a:cubicBezTo>
                  <a:cubicBezTo>
                    <a:pt x="0" y="1857121"/>
                    <a:pt x="30861" y="1759585"/>
                    <a:pt x="129032" y="1678813"/>
                  </a:cubicBezTo>
                  <a:cubicBezTo>
                    <a:pt x="301498" y="1536954"/>
                    <a:pt x="504317" y="1503426"/>
                    <a:pt x="714629" y="1499616"/>
                  </a:cubicBezTo>
                  <a:cubicBezTo>
                    <a:pt x="860171" y="1496949"/>
                    <a:pt x="910082" y="1456817"/>
                    <a:pt x="911606" y="1303655"/>
                  </a:cubicBezTo>
                  <a:cubicBezTo>
                    <a:pt x="910209" y="1205611"/>
                    <a:pt x="907415" y="1107313"/>
                    <a:pt x="907923" y="1009015"/>
                  </a:cubicBezTo>
                  <a:cubicBezTo>
                    <a:pt x="908050" y="960628"/>
                    <a:pt x="895096" y="946531"/>
                    <a:pt x="841375" y="949960"/>
                  </a:cubicBezTo>
                  <a:cubicBezTo>
                    <a:pt x="428244" y="976503"/>
                    <a:pt x="146685" y="745236"/>
                    <a:pt x="82423" y="331343"/>
                  </a:cubicBezTo>
                  <a:cubicBezTo>
                    <a:pt x="78232" y="303911"/>
                    <a:pt x="65532" y="273050"/>
                    <a:pt x="95504" y="253111"/>
                  </a:cubicBezTo>
                  <a:cubicBezTo>
                    <a:pt x="122047" y="235585"/>
                    <a:pt x="142621" y="256286"/>
                    <a:pt x="163576" y="270256"/>
                  </a:cubicBezTo>
                  <a:cubicBezTo>
                    <a:pt x="207010" y="298958"/>
                    <a:pt x="255778" y="310007"/>
                    <a:pt x="307467" y="312166"/>
                  </a:cubicBezTo>
                  <a:cubicBezTo>
                    <a:pt x="399288" y="315976"/>
                    <a:pt x="491109" y="322072"/>
                    <a:pt x="582930" y="324104"/>
                  </a:cubicBezTo>
                  <a:cubicBezTo>
                    <a:pt x="750951" y="328041"/>
                    <a:pt x="903986" y="362204"/>
                    <a:pt x="998220" y="529844"/>
                  </a:cubicBezTo>
                  <a:cubicBezTo>
                    <a:pt x="1104773" y="346964"/>
                    <a:pt x="1275207" y="298577"/>
                    <a:pt x="1459230" y="271399"/>
                  </a:cubicBezTo>
                  <a:cubicBezTo>
                    <a:pt x="1600073" y="250444"/>
                    <a:pt x="1739646" y="222250"/>
                    <a:pt x="1875282" y="178054"/>
                  </a:cubicBezTo>
                  <a:cubicBezTo>
                    <a:pt x="1954784" y="152146"/>
                    <a:pt x="2030222" y="120523"/>
                    <a:pt x="2070608" y="39624"/>
                  </a:cubicBezTo>
                  <a:cubicBezTo>
                    <a:pt x="2081276" y="18288"/>
                    <a:pt x="2096135" y="0"/>
                    <a:pt x="2122297" y="10541"/>
                  </a:cubicBezTo>
                  <a:cubicBezTo>
                    <a:pt x="2145538" y="19812"/>
                    <a:pt x="2147697" y="43307"/>
                    <a:pt x="2150364" y="66167"/>
                  </a:cubicBezTo>
                  <a:cubicBezTo>
                    <a:pt x="2204974" y="529463"/>
                    <a:pt x="1851025" y="988060"/>
                    <a:pt x="1389126" y="1030986"/>
                  </a:cubicBezTo>
                  <a:cubicBezTo>
                    <a:pt x="1154811" y="1052703"/>
                    <a:pt x="1150620" y="1126998"/>
                    <a:pt x="1163193" y="1301623"/>
                  </a:cubicBezTo>
                  <a:close/>
                  <a:moveTo>
                    <a:pt x="775462" y="2020189"/>
                  </a:moveTo>
                  <a:cubicBezTo>
                    <a:pt x="636524" y="2034286"/>
                    <a:pt x="497713" y="2048510"/>
                    <a:pt x="359410" y="2017141"/>
                  </a:cubicBezTo>
                  <a:cubicBezTo>
                    <a:pt x="335788" y="2011807"/>
                    <a:pt x="305689" y="2008378"/>
                    <a:pt x="306324" y="1973707"/>
                  </a:cubicBezTo>
                  <a:cubicBezTo>
                    <a:pt x="307086" y="1939798"/>
                    <a:pt x="335280" y="1937004"/>
                    <a:pt x="360045" y="1931670"/>
                  </a:cubicBezTo>
                  <a:cubicBezTo>
                    <a:pt x="428117" y="1916811"/>
                    <a:pt x="499110" y="1909826"/>
                    <a:pt x="563753" y="1885569"/>
                  </a:cubicBezTo>
                  <a:cubicBezTo>
                    <a:pt x="994156" y="1723898"/>
                    <a:pt x="1113536" y="1634490"/>
                    <a:pt x="1087120" y="1195451"/>
                  </a:cubicBezTo>
                  <a:cubicBezTo>
                    <a:pt x="1079373" y="1065022"/>
                    <a:pt x="1159129" y="983996"/>
                    <a:pt x="1290193" y="964819"/>
                  </a:cubicBezTo>
                  <a:cubicBezTo>
                    <a:pt x="1352931" y="955675"/>
                    <a:pt x="1416304" y="951484"/>
                    <a:pt x="1478280" y="938784"/>
                  </a:cubicBezTo>
                  <a:cubicBezTo>
                    <a:pt x="1834515" y="866267"/>
                    <a:pt x="2059940" y="517271"/>
                    <a:pt x="2050923" y="186055"/>
                  </a:cubicBezTo>
                  <a:cubicBezTo>
                    <a:pt x="1948434" y="240538"/>
                    <a:pt x="1840357" y="275336"/>
                    <a:pt x="1728597" y="298069"/>
                  </a:cubicBezTo>
                  <a:cubicBezTo>
                    <a:pt x="1616710" y="320548"/>
                    <a:pt x="1504950" y="341884"/>
                    <a:pt x="1393063" y="364363"/>
                  </a:cubicBezTo>
                  <a:cubicBezTo>
                    <a:pt x="1140841" y="414401"/>
                    <a:pt x="1014603" y="553720"/>
                    <a:pt x="989457" y="808736"/>
                  </a:cubicBezTo>
                  <a:cubicBezTo>
                    <a:pt x="974217" y="963930"/>
                    <a:pt x="990346" y="1119378"/>
                    <a:pt x="990854" y="1274699"/>
                  </a:cubicBezTo>
                  <a:cubicBezTo>
                    <a:pt x="991489" y="1510665"/>
                    <a:pt x="923544" y="1583690"/>
                    <a:pt x="689864" y="1584452"/>
                  </a:cubicBezTo>
                  <a:cubicBezTo>
                    <a:pt x="514985" y="1585087"/>
                    <a:pt x="350520" y="1616583"/>
                    <a:pt x="205232" y="1722755"/>
                  </a:cubicBezTo>
                  <a:cubicBezTo>
                    <a:pt x="123698" y="1782318"/>
                    <a:pt x="75819" y="1853184"/>
                    <a:pt x="98298" y="1956816"/>
                  </a:cubicBezTo>
                  <a:cubicBezTo>
                    <a:pt x="116967" y="2043303"/>
                    <a:pt x="198120" y="2106168"/>
                    <a:pt x="310134" y="2120011"/>
                  </a:cubicBezTo>
                  <a:cubicBezTo>
                    <a:pt x="477774" y="2140966"/>
                    <a:pt x="638810" y="2120773"/>
                    <a:pt x="787146" y="2033778"/>
                  </a:cubicBezTo>
                  <a:cubicBezTo>
                    <a:pt x="794385" y="2026666"/>
                    <a:pt x="815721" y="2027682"/>
                    <a:pt x="807466" y="2013585"/>
                  </a:cubicBezTo>
                  <a:cubicBezTo>
                    <a:pt x="801751" y="2003679"/>
                    <a:pt x="784987" y="2010156"/>
                    <a:pt x="775589" y="2020443"/>
                  </a:cubicBezTo>
                  <a:close/>
                  <a:moveTo>
                    <a:pt x="170815" y="368554"/>
                  </a:moveTo>
                  <a:cubicBezTo>
                    <a:pt x="242062" y="683641"/>
                    <a:pt x="422910" y="847852"/>
                    <a:pt x="718312" y="875411"/>
                  </a:cubicBezTo>
                  <a:cubicBezTo>
                    <a:pt x="881634" y="890651"/>
                    <a:pt x="888111" y="881253"/>
                    <a:pt x="929386" y="725932"/>
                  </a:cubicBezTo>
                  <a:cubicBezTo>
                    <a:pt x="953770" y="634111"/>
                    <a:pt x="943356" y="559308"/>
                    <a:pt x="875665" y="492379"/>
                  </a:cubicBezTo>
                  <a:cubicBezTo>
                    <a:pt x="812800" y="430276"/>
                    <a:pt x="733552" y="413131"/>
                    <a:pt x="650240" y="406273"/>
                  </a:cubicBezTo>
                  <a:cubicBezTo>
                    <a:pt x="493395" y="393065"/>
                    <a:pt x="335153" y="401828"/>
                    <a:pt x="170688" y="368808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34" name="Group 534"/>
          <p:cNvGrpSpPr/>
          <p:nvPr/>
        </p:nvGrpSpPr>
        <p:grpSpPr>
          <a:xfrm>
            <a:off x="12042000" y="2015280"/>
            <a:ext cx="2057400" cy="638820"/>
            <a:chOff x="0" y="0"/>
            <a:chExt cx="2743200" cy="851760"/>
          </a:xfrm>
        </p:grpSpPr>
        <p:sp>
          <p:nvSpPr>
            <p:cNvPr id="535" name="Freeform 535"/>
            <p:cNvSpPr/>
            <p:nvPr/>
          </p:nvSpPr>
          <p:spPr>
            <a:xfrm>
              <a:off x="-14097" y="-8890"/>
              <a:ext cx="2773680" cy="860425"/>
            </a:xfrm>
            <a:custGeom>
              <a:avLst/>
              <a:gdLst/>
              <a:ahLst/>
              <a:cxnLst/>
              <a:rect l="l" t="t" r="r" b="b"/>
              <a:pathLst>
                <a:path w="2773680" h="860425">
                  <a:moveTo>
                    <a:pt x="19812" y="859536"/>
                  </a:moveTo>
                  <a:cubicBezTo>
                    <a:pt x="0" y="795147"/>
                    <a:pt x="34036" y="783209"/>
                    <a:pt x="88900" y="783590"/>
                  </a:cubicBezTo>
                  <a:cubicBezTo>
                    <a:pt x="272923" y="784987"/>
                    <a:pt x="456946" y="780415"/>
                    <a:pt x="640842" y="785495"/>
                  </a:cubicBezTo>
                  <a:cubicBezTo>
                    <a:pt x="710184" y="787400"/>
                    <a:pt x="723900" y="764794"/>
                    <a:pt x="722122" y="700532"/>
                  </a:cubicBezTo>
                  <a:cubicBezTo>
                    <a:pt x="718185" y="550418"/>
                    <a:pt x="721741" y="550037"/>
                    <a:pt x="574929" y="521843"/>
                  </a:cubicBezTo>
                  <a:cubicBezTo>
                    <a:pt x="348869" y="478663"/>
                    <a:pt x="234950" y="288163"/>
                    <a:pt x="210185" y="68199"/>
                  </a:cubicBezTo>
                  <a:cubicBezTo>
                    <a:pt x="204597" y="16891"/>
                    <a:pt x="243967" y="12192"/>
                    <a:pt x="278638" y="10287"/>
                  </a:cubicBezTo>
                  <a:cubicBezTo>
                    <a:pt x="471805" y="0"/>
                    <a:pt x="679958" y="52578"/>
                    <a:pt x="772414" y="282956"/>
                  </a:cubicBezTo>
                  <a:cubicBezTo>
                    <a:pt x="846709" y="205486"/>
                    <a:pt x="931672" y="153416"/>
                    <a:pt x="1036828" y="133985"/>
                  </a:cubicBezTo>
                  <a:cubicBezTo>
                    <a:pt x="1105027" y="121412"/>
                    <a:pt x="1128649" y="142494"/>
                    <a:pt x="1132205" y="208788"/>
                  </a:cubicBezTo>
                  <a:cubicBezTo>
                    <a:pt x="1143254" y="408813"/>
                    <a:pt x="1047496" y="546100"/>
                    <a:pt x="851408" y="588772"/>
                  </a:cubicBezTo>
                  <a:cubicBezTo>
                    <a:pt x="741553" y="612775"/>
                    <a:pt x="812927" y="689737"/>
                    <a:pt x="800227" y="740156"/>
                  </a:cubicBezTo>
                  <a:cubicBezTo>
                    <a:pt x="785368" y="798957"/>
                    <a:pt x="840359" y="782574"/>
                    <a:pt x="870077" y="782574"/>
                  </a:cubicBezTo>
                  <a:cubicBezTo>
                    <a:pt x="1215771" y="783717"/>
                    <a:pt x="1561719" y="783336"/>
                    <a:pt x="1907413" y="783209"/>
                  </a:cubicBezTo>
                  <a:cubicBezTo>
                    <a:pt x="1940560" y="783209"/>
                    <a:pt x="1988185" y="791718"/>
                    <a:pt x="1973072" y="735457"/>
                  </a:cubicBezTo>
                  <a:cubicBezTo>
                    <a:pt x="1960118" y="686689"/>
                    <a:pt x="2021205" y="614299"/>
                    <a:pt x="1926082" y="589534"/>
                  </a:cubicBezTo>
                  <a:cubicBezTo>
                    <a:pt x="1720342" y="536448"/>
                    <a:pt x="1626997" y="407035"/>
                    <a:pt x="1641348" y="203835"/>
                  </a:cubicBezTo>
                  <a:cubicBezTo>
                    <a:pt x="1645412" y="145796"/>
                    <a:pt x="1662049" y="119126"/>
                    <a:pt x="1729740" y="132207"/>
                  </a:cubicBezTo>
                  <a:cubicBezTo>
                    <a:pt x="1833753" y="152400"/>
                    <a:pt x="1921002" y="195453"/>
                    <a:pt x="1996186" y="287782"/>
                  </a:cubicBezTo>
                  <a:cubicBezTo>
                    <a:pt x="2069465" y="107061"/>
                    <a:pt x="2208911" y="25527"/>
                    <a:pt x="2391918" y="10414"/>
                  </a:cubicBezTo>
                  <a:cubicBezTo>
                    <a:pt x="2420239" y="8128"/>
                    <a:pt x="2448814" y="9017"/>
                    <a:pt x="2477389" y="8890"/>
                  </a:cubicBezTo>
                  <a:cubicBezTo>
                    <a:pt x="2544953" y="8763"/>
                    <a:pt x="2571877" y="30988"/>
                    <a:pt x="2557145" y="107696"/>
                  </a:cubicBezTo>
                  <a:cubicBezTo>
                    <a:pt x="2505583" y="378206"/>
                    <a:pt x="2377694" y="503047"/>
                    <a:pt x="2101342" y="532003"/>
                  </a:cubicBezTo>
                  <a:cubicBezTo>
                    <a:pt x="2058670" y="536575"/>
                    <a:pt x="2052447" y="549529"/>
                    <a:pt x="2050669" y="587756"/>
                  </a:cubicBezTo>
                  <a:cubicBezTo>
                    <a:pt x="2042160" y="782828"/>
                    <a:pt x="2041017" y="782828"/>
                    <a:pt x="2238248" y="782955"/>
                  </a:cubicBezTo>
                  <a:cubicBezTo>
                    <a:pt x="2387346" y="782955"/>
                    <a:pt x="2536571" y="783717"/>
                    <a:pt x="2685542" y="782574"/>
                  </a:cubicBezTo>
                  <a:cubicBezTo>
                    <a:pt x="2742057" y="782193"/>
                    <a:pt x="2773680" y="797052"/>
                    <a:pt x="2748153" y="860425"/>
                  </a:cubicBezTo>
                  <a:cubicBezTo>
                    <a:pt x="1838579" y="859790"/>
                    <a:pt x="929132" y="859282"/>
                    <a:pt x="19558" y="858901"/>
                  </a:cubicBezTo>
                  <a:close/>
                  <a:moveTo>
                    <a:pt x="815340" y="424307"/>
                  </a:moveTo>
                  <a:cubicBezTo>
                    <a:pt x="852297" y="390271"/>
                    <a:pt x="889000" y="356108"/>
                    <a:pt x="925957" y="322072"/>
                  </a:cubicBezTo>
                  <a:cubicBezTo>
                    <a:pt x="947039" y="302514"/>
                    <a:pt x="971042" y="294132"/>
                    <a:pt x="991870" y="319278"/>
                  </a:cubicBezTo>
                  <a:cubicBezTo>
                    <a:pt x="1011682" y="343281"/>
                    <a:pt x="989711" y="359791"/>
                    <a:pt x="974217" y="374904"/>
                  </a:cubicBezTo>
                  <a:cubicBezTo>
                    <a:pt x="936371" y="411607"/>
                    <a:pt x="893445" y="444246"/>
                    <a:pt x="869442" y="496062"/>
                  </a:cubicBezTo>
                  <a:cubicBezTo>
                    <a:pt x="981964" y="477012"/>
                    <a:pt x="1079754" y="338709"/>
                    <a:pt x="1055878" y="238887"/>
                  </a:cubicBezTo>
                  <a:cubicBezTo>
                    <a:pt x="1049401" y="211709"/>
                    <a:pt x="1033780" y="214376"/>
                    <a:pt x="1014222" y="216408"/>
                  </a:cubicBezTo>
                  <a:cubicBezTo>
                    <a:pt x="916940" y="226314"/>
                    <a:pt x="828294" y="319659"/>
                    <a:pt x="816483" y="425704"/>
                  </a:cubicBezTo>
                  <a:cubicBezTo>
                    <a:pt x="814324" y="426847"/>
                    <a:pt x="812419" y="427863"/>
                    <a:pt x="810387" y="428879"/>
                  </a:cubicBezTo>
                  <a:cubicBezTo>
                    <a:pt x="812038" y="427355"/>
                    <a:pt x="813562" y="425831"/>
                    <a:pt x="815340" y="424307"/>
                  </a:cubicBezTo>
                  <a:close/>
                  <a:moveTo>
                    <a:pt x="1956689" y="423926"/>
                  </a:moveTo>
                  <a:cubicBezTo>
                    <a:pt x="1958213" y="425831"/>
                    <a:pt x="1959610" y="428117"/>
                    <a:pt x="1961388" y="429641"/>
                  </a:cubicBezTo>
                  <a:cubicBezTo>
                    <a:pt x="1962150" y="430276"/>
                    <a:pt x="1964309" y="429641"/>
                    <a:pt x="1965706" y="429514"/>
                  </a:cubicBezTo>
                  <a:cubicBezTo>
                    <a:pt x="1962277" y="428117"/>
                    <a:pt x="1958848" y="427101"/>
                    <a:pt x="1955419" y="425704"/>
                  </a:cubicBezTo>
                  <a:cubicBezTo>
                    <a:pt x="1946275" y="320421"/>
                    <a:pt x="1859280" y="228219"/>
                    <a:pt x="1759839" y="216154"/>
                  </a:cubicBezTo>
                  <a:cubicBezTo>
                    <a:pt x="1733169" y="212979"/>
                    <a:pt x="1720850" y="215519"/>
                    <a:pt x="1717802" y="247523"/>
                  </a:cubicBezTo>
                  <a:cubicBezTo>
                    <a:pt x="1707388" y="360299"/>
                    <a:pt x="1786890" y="472694"/>
                    <a:pt x="1917954" y="500507"/>
                  </a:cubicBezTo>
                  <a:cubicBezTo>
                    <a:pt x="1868805" y="449072"/>
                    <a:pt x="1830705" y="409702"/>
                    <a:pt x="1793240" y="369697"/>
                  </a:cubicBezTo>
                  <a:cubicBezTo>
                    <a:pt x="1780540" y="356235"/>
                    <a:pt x="1764284" y="341757"/>
                    <a:pt x="1780159" y="321183"/>
                  </a:cubicBezTo>
                  <a:cubicBezTo>
                    <a:pt x="1796923" y="299339"/>
                    <a:pt x="1820545" y="300482"/>
                    <a:pt x="1838833" y="315849"/>
                  </a:cubicBezTo>
                  <a:cubicBezTo>
                    <a:pt x="1879600" y="350266"/>
                    <a:pt x="1917446" y="387858"/>
                    <a:pt x="1956689" y="424053"/>
                  </a:cubicBezTo>
                  <a:close/>
                  <a:moveTo>
                    <a:pt x="2074799" y="350520"/>
                  </a:moveTo>
                  <a:cubicBezTo>
                    <a:pt x="2152142" y="308102"/>
                    <a:pt x="2205609" y="233172"/>
                    <a:pt x="2286381" y="195072"/>
                  </a:cubicBezTo>
                  <a:cubicBezTo>
                    <a:pt x="2312289" y="182880"/>
                    <a:pt x="2339848" y="160655"/>
                    <a:pt x="2360803" y="193929"/>
                  </a:cubicBezTo>
                  <a:cubicBezTo>
                    <a:pt x="2382139" y="227584"/>
                    <a:pt x="2351151" y="240792"/>
                    <a:pt x="2326513" y="256032"/>
                  </a:cubicBezTo>
                  <a:cubicBezTo>
                    <a:pt x="2243836" y="307213"/>
                    <a:pt x="2167890" y="366268"/>
                    <a:pt x="2105787" y="450088"/>
                  </a:cubicBezTo>
                  <a:cubicBezTo>
                    <a:pt x="2304415" y="441706"/>
                    <a:pt x="2442337" y="325882"/>
                    <a:pt x="2470404" y="148209"/>
                  </a:cubicBezTo>
                  <a:cubicBezTo>
                    <a:pt x="2474087" y="124841"/>
                    <a:pt x="2493391" y="93218"/>
                    <a:pt x="2443988" y="83820"/>
                  </a:cubicBezTo>
                  <a:cubicBezTo>
                    <a:pt x="2286127" y="53975"/>
                    <a:pt x="2100326" y="183388"/>
                    <a:pt x="2071370" y="347599"/>
                  </a:cubicBezTo>
                  <a:cubicBezTo>
                    <a:pt x="2068830" y="351409"/>
                    <a:pt x="2066671" y="355219"/>
                    <a:pt x="2064131" y="359029"/>
                  </a:cubicBezTo>
                  <a:cubicBezTo>
                    <a:pt x="2067814" y="356235"/>
                    <a:pt x="2071370" y="353441"/>
                    <a:pt x="2074799" y="350647"/>
                  </a:cubicBezTo>
                  <a:close/>
                  <a:moveTo>
                    <a:pt x="706628" y="369443"/>
                  </a:moveTo>
                  <a:cubicBezTo>
                    <a:pt x="671068" y="181991"/>
                    <a:pt x="517652" y="69088"/>
                    <a:pt x="339217" y="82804"/>
                  </a:cubicBezTo>
                  <a:cubicBezTo>
                    <a:pt x="295402" y="86233"/>
                    <a:pt x="296164" y="106553"/>
                    <a:pt x="299847" y="138430"/>
                  </a:cubicBezTo>
                  <a:cubicBezTo>
                    <a:pt x="320294" y="316103"/>
                    <a:pt x="470027" y="446024"/>
                    <a:pt x="666877" y="448564"/>
                  </a:cubicBezTo>
                  <a:cubicBezTo>
                    <a:pt x="606171" y="368046"/>
                    <a:pt x="533019" y="310515"/>
                    <a:pt x="453390" y="260223"/>
                  </a:cubicBezTo>
                  <a:cubicBezTo>
                    <a:pt x="428244" y="244475"/>
                    <a:pt x="385191" y="234569"/>
                    <a:pt x="413004" y="193421"/>
                  </a:cubicBezTo>
                  <a:cubicBezTo>
                    <a:pt x="438277" y="155956"/>
                    <a:pt x="468249" y="185801"/>
                    <a:pt x="495300" y="200406"/>
                  </a:cubicBezTo>
                  <a:cubicBezTo>
                    <a:pt x="571246" y="241554"/>
                    <a:pt x="630301" y="304038"/>
                    <a:pt x="706755" y="36957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536" name="Group 536"/>
          <p:cNvGrpSpPr/>
          <p:nvPr/>
        </p:nvGrpSpPr>
        <p:grpSpPr>
          <a:xfrm>
            <a:off x="9457020" y="3080700"/>
            <a:ext cx="1958580" cy="854820"/>
            <a:chOff x="0" y="0"/>
            <a:chExt cx="2611440" cy="1139760"/>
          </a:xfrm>
        </p:grpSpPr>
        <p:sp>
          <p:nvSpPr>
            <p:cNvPr id="537" name="Freeform 537"/>
            <p:cNvSpPr/>
            <p:nvPr/>
          </p:nvSpPr>
          <p:spPr>
            <a:xfrm>
              <a:off x="-762" y="-9525"/>
              <a:ext cx="2613025" cy="1159129"/>
            </a:xfrm>
            <a:custGeom>
              <a:avLst/>
              <a:gdLst/>
              <a:ahLst/>
              <a:cxnLst/>
              <a:rect l="l" t="t" r="r" b="b"/>
              <a:pathLst>
                <a:path w="2613025" h="1159129">
                  <a:moveTo>
                    <a:pt x="834517" y="49657"/>
                  </a:moveTo>
                  <a:cubicBezTo>
                    <a:pt x="841502" y="12573"/>
                    <a:pt x="868807" y="10287"/>
                    <a:pt x="899414" y="10668"/>
                  </a:cubicBezTo>
                  <a:cubicBezTo>
                    <a:pt x="981964" y="11430"/>
                    <a:pt x="1064387" y="12319"/>
                    <a:pt x="1146937" y="10033"/>
                  </a:cubicBezTo>
                  <a:cubicBezTo>
                    <a:pt x="1182497" y="9144"/>
                    <a:pt x="1205230" y="19050"/>
                    <a:pt x="1223518" y="51816"/>
                  </a:cubicBezTo>
                  <a:cubicBezTo>
                    <a:pt x="1269619" y="134366"/>
                    <a:pt x="1342009" y="190500"/>
                    <a:pt x="1422019" y="238379"/>
                  </a:cubicBezTo>
                  <a:cubicBezTo>
                    <a:pt x="1487932" y="277622"/>
                    <a:pt x="1553083" y="320294"/>
                    <a:pt x="1577975" y="397891"/>
                  </a:cubicBezTo>
                  <a:cubicBezTo>
                    <a:pt x="1596390" y="454914"/>
                    <a:pt x="1621155" y="494665"/>
                    <a:pt x="1688846" y="492252"/>
                  </a:cubicBezTo>
                  <a:cubicBezTo>
                    <a:pt x="1768856" y="489204"/>
                    <a:pt x="1856867" y="494538"/>
                    <a:pt x="1895856" y="408940"/>
                  </a:cubicBezTo>
                  <a:cubicBezTo>
                    <a:pt x="1934718" y="323596"/>
                    <a:pt x="1993138" y="261239"/>
                    <a:pt x="2069211" y="213233"/>
                  </a:cubicBezTo>
                  <a:cubicBezTo>
                    <a:pt x="2132584" y="172974"/>
                    <a:pt x="2189353" y="129159"/>
                    <a:pt x="2205355" y="51435"/>
                  </a:cubicBezTo>
                  <a:cubicBezTo>
                    <a:pt x="2213102" y="14097"/>
                    <a:pt x="2237486" y="10287"/>
                    <a:pt x="2268347" y="10668"/>
                  </a:cubicBezTo>
                  <a:cubicBezTo>
                    <a:pt x="2360295" y="11430"/>
                    <a:pt x="2452370" y="13335"/>
                    <a:pt x="2544191" y="10668"/>
                  </a:cubicBezTo>
                  <a:cubicBezTo>
                    <a:pt x="2593721" y="9144"/>
                    <a:pt x="2611628" y="27686"/>
                    <a:pt x="2611628" y="76835"/>
                  </a:cubicBezTo>
                  <a:cubicBezTo>
                    <a:pt x="2610485" y="409829"/>
                    <a:pt x="2609469" y="743077"/>
                    <a:pt x="2612263" y="1076198"/>
                  </a:cubicBezTo>
                  <a:cubicBezTo>
                    <a:pt x="2613025" y="1159129"/>
                    <a:pt x="2560320" y="1147318"/>
                    <a:pt x="2510409" y="1147318"/>
                  </a:cubicBezTo>
                  <a:cubicBezTo>
                    <a:pt x="2041017" y="1147318"/>
                    <a:pt x="1571752" y="1147318"/>
                    <a:pt x="1102233" y="1147318"/>
                  </a:cubicBezTo>
                  <a:cubicBezTo>
                    <a:pt x="769239" y="1147318"/>
                    <a:pt x="436372" y="1145413"/>
                    <a:pt x="103378" y="1149477"/>
                  </a:cubicBezTo>
                  <a:cubicBezTo>
                    <a:pt x="22987" y="1150366"/>
                    <a:pt x="0" y="1124077"/>
                    <a:pt x="889" y="1045464"/>
                  </a:cubicBezTo>
                  <a:cubicBezTo>
                    <a:pt x="4572" y="731266"/>
                    <a:pt x="3810" y="417068"/>
                    <a:pt x="1016" y="103124"/>
                  </a:cubicBezTo>
                  <a:cubicBezTo>
                    <a:pt x="381" y="34290"/>
                    <a:pt x="18923" y="6985"/>
                    <a:pt x="92075" y="9652"/>
                  </a:cubicBezTo>
                  <a:cubicBezTo>
                    <a:pt x="237744" y="14986"/>
                    <a:pt x="383794" y="11176"/>
                    <a:pt x="529590" y="11811"/>
                  </a:cubicBezTo>
                  <a:cubicBezTo>
                    <a:pt x="562864" y="11811"/>
                    <a:pt x="602488" y="0"/>
                    <a:pt x="614680" y="49022"/>
                  </a:cubicBezTo>
                  <a:cubicBezTo>
                    <a:pt x="598170" y="90170"/>
                    <a:pt x="563118" y="88646"/>
                    <a:pt x="527304" y="88646"/>
                  </a:cubicBezTo>
                  <a:cubicBezTo>
                    <a:pt x="406908" y="88011"/>
                    <a:pt x="286385" y="91948"/>
                    <a:pt x="166116" y="87757"/>
                  </a:cubicBezTo>
                  <a:cubicBezTo>
                    <a:pt x="102870" y="85598"/>
                    <a:pt x="77343" y="100584"/>
                    <a:pt x="78359" y="170434"/>
                  </a:cubicBezTo>
                  <a:cubicBezTo>
                    <a:pt x="82169" y="442849"/>
                    <a:pt x="82042" y="715518"/>
                    <a:pt x="78359" y="988187"/>
                  </a:cubicBezTo>
                  <a:cubicBezTo>
                    <a:pt x="77470" y="1053973"/>
                    <a:pt x="101600" y="1067054"/>
                    <a:pt x="160782" y="1067054"/>
                  </a:cubicBezTo>
                  <a:cubicBezTo>
                    <a:pt x="924433" y="1065530"/>
                    <a:pt x="1688211" y="1065149"/>
                    <a:pt x="2451862" y="1067435"/>
                  </a:cubicBezTo>
                  <a:cubicBezTo>
                    <a:pt x="2521712" y="1067689"/>
                    <a:pt x="2535809" y="1042670"/>
                    <a:pt x="2535047" y="979170"/>
                  </a:cubicBezTo>
                  <a:cubicBezTo>
                    <a:pt x="2531872" y="744601"/>
                    <a:pt x="2533904" y="510032"/>
                    <a:pt x="2533777" y="275590"/>
                  </a:cubicBezTo>
                  <a:cubicBezTo>
                    <a:pt x="2533523" y="81026"/>
                    <a:pt x="2533396" y="83185"/>
                    <a:pt x="2334895" y="87884"/>
                  </a:cubicBezTo>
                  <a:cubicBezTo>
                    <a:pt x="2282317" y="89281"/>
                    <a:pt x="2257933" y="105410"/>
                    <a:pt x="2260473" y="157861"/>
                  </a:cubicBezTo>
                  <a:lnTo>
                    <a:pt x="2259711" y="159385"/>
                  </a:lnTo>
                  <a:cubicBezTo>
                    <a:pt x="2224532" y="164719"/>
                    <a:pt x="2221484" y="197358"/>
                    <a:pt x="2207768" y="220726"/>
                  </a:cubicBezTo>
                  <a:lnTo>
                    <a:pt x="2207768" y="220218"/>
                  </a:lnTo>
                  <a:cubicBezTo>
                    <a:pt x="2182622" y="225298"/>
                    <a:pt x="2163191" y="239141"/>
                    <a:pt x="2147570" y="259080"/>
                  </a:cubicBezTo>
                  <a:cubicBezTo>
                    <a:pt x="2069338" y="302514"/>
                    <a:pt x="2002663" y="357251"/>
                    <a:pt x="1967738" y="443484"/>
                  </a:cubicBezTo>
                  <a:cubicBezTo>
                    <a:pt x="1946402" y="496316"/>
                    <a:pt x="1905508" y="528701"/>
                    <a:pt x="1852676" y="546989"/>
                  </a:cubicBezTo>
                  <a:cubicBezTo>
                    <a:pt x="1757807" y="580009"/>
                    <a:pt x="1662938" y="587248"/>
                    <a:pt x="1568450" y="544703"/>
                  </a:cubicBezTo>
                  <a:cubicBezTo>
                    <a:pt x="1549273" y="518795"/>
                    <a:pt x="1529969" y="493014"/>
                    <a:pt x="1510538" y="467106"/>
                  </a:cubicBezTo>
                  <a:lnTo>
                    <a:pt x="1511681" y="466344"/>
                  </a:lnTo>
                  <a:cubicBezTo>
                    <a:pt x="1503680" y="403606"/>
                    <a:pt x="1475867" y="355854"/>
                    <a:pt x="1413256" y="333756"/>
                  </a:cubicBezTo>
                  <a:cubicBezTo>
                    <a:pt x="1413256" y="333756"/>
                    <a:pt x="1413256" y="334518"/>
                    <a:pt x="1413256" y="334518"/>
                  </a:cubicBezTo>
                  <a:cubicBezTo>
                    <a:pt x="1368552" y="303022"/>
                    <a:pt x="1323594" y="271653"/>
                    <a:pt x="1278763" y="240157"/>
                  </a:cubicBezTo>
                  <a:lnTo>
                    <a:pt x="1279144" y="241046"/>
                  </a:lnTo>
                  <a:cubicBezTo>
                    <a:pt x="1272159" y="234950"/>
                    <a:pt x="1265047" y="228981"/>
                    <a:pt x="1258062" y="222885"/>
                  </a:cubicBezTo>
                  <a:cubicBezTo>
                    <a:pt x="1233297" y="191389"/>
                    <a:pt x="1211072" y="157480"/>
                    <a:pt x="1172337" y="140589"/>
                  </a:cubicBezTo>
                  <a:lnTo>
                    <a:pt x="1171702" y="139319"/>
                  </a:lnTo>
                  <a:cubicBezTo>
                    <a:pt x="1168019" y="100457"/>
                    <a:pt x="1145413" y="87503"/>
                    <a:pt x="1108075" y="88646"/>
                  </a:cubicBezTo>
                  <a:cubicBezTo>
                    <a:pt x="1055116" y="90551"/>
                    <a:pt x="1002030" y="90932"/>
                    <a:pt x="949071" y="88646"/>
                  </a:cubicBezTo>
                  <a:cubicBezTo>
                    <a:pt x="908177" y="86741"/>
                    <a:pt x="858647" y="105791"/>
                    <a:pt x="835025" y="50546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538" name="Group 538"/>
          <p:cNvGrpSpPr/>
          <p:nvPr/>
        </p:nvGrpSpPr>
        <p:grpSpPr>
          <a:xfrm>
            <a:off x="12044160" y="2797740"/>
            <a:ext cx="2053080" cy="198720"/>
            <a:chOff x="0" y="0"/>
            <a:chExt cx="2737440" cy="264960"/>
          </a:xfrm>
        </p:grpSpPr>
        <p:sp>
          <p:nvSpPr>
            <p:cNvPr id="539" name="Freeform 539"/>
            <p:cNvSpPr/>
            <p:nvPr/>
          </p:nvSpPr>
          <p:spPr>
            <a:xfrm>
              <a:off x="0" y="0"/>
              <a:ext cx="2737358" cy="264922"/>
            </a:xfrm>
            <a:custGeom>
              <a:avLst/>
              <a:gdLst/>
              <a:ahLst/>
              <a:cxnLst/>
              <a:rect l="l" t="t" r="r" b="b"/>
              <a:pathLst>
                <a:path w="2737358" h="264922">
                  <a:moveTo>
                    <a:pt x="0" y="264922"/>
                  </a:moveTo>
                  <a:cubicBezTo>
                    <a:pt x="635" y="176657"/>
                    <a:pt x="889" y="88392"/>
                    <a:pt x="1524" y="0"/>
                  </a:cubicBezTo>
                  <a:cubicBezTo>
                    <a:pt x="232410" y="1143"/>
                    <a:pt x="463550" y="3302"/>
                    <a:pt x="694436" y="3048"/>
                  </a:cubicBezTo>
                  <a:cubicBezTo>
                    <a:pt x="1374775" y="2540"/>
                    <a:pt x="2055368" y="1143"/>
                    <a:pt x="2735707" y="0"/>
                  </a:cubicBezTo>
                  <a:cubicBezTo>
                    <a:pt x="2736215" y="88265"/>
                    <a:pt x="2736850" y="176530"/>
                    <a:pt x="2737358" y="264922"/>
                  </a:cubicBezTo>
                  <a:cubicBezTo>
                    <a:pt x="2682875" y="240538"/>
                    <a:pt x="2628011" y="216916"/>
                    <a:pt x="2573655" y="191897"/>
                  </a:cubicBezTo>
                  <a:cubicBezTo>
                    <a:pt x="2455164" y="137414"/>
                    <a:pt x="2334895" y="128270"/>
                    <a:pt x="2217166" y="188849"/>
                  </a:cubicBezTo>
                  <a:cubicBezTo>
                    <a:pt x="2103374" y="247396"/>
                    <a:pt x="1993646" y="242189"/>
                    <a:pt x="1880489" y="188214"/>
                  </a:cubicBezTo>
                  <a:cubicBezTo>
                    <a:pt x="1761998" y="131826"/>
                    <a:pt x="1641348" y="132715"/>
                    <a:pt x="1524000" y="192659"/>
                  </a:cubicBezTo>
                  <a:cubicBezTo>
                    <a:pt x="1423543" y="243967"/>
                    <a:pt x="1324737" y="245872"/>
                    <a:pt x="1223772" y="196342"/>
                  </a:cubicBezTo>
                  <a:cubicBezTo>
                    <a:pt x="1092835" y="132334"/>
                    <a:pt x="963295" y="134239"/>
                    <a:pt x="832104" y="199771"/>
                  </a:cubicBezTo>
                  <a:cubicBezTo>
                    <a:pt x="752856" y="239395"/>
                    <a:pt x="663702" y="251841"/>
                    <a:pt x="584073" y="210693"/>
                  </a:cubicBezTo>
                  <a:cubicBezTo>
                    <a:pt x="401193" y="115951"/>
                    <a:pt x="230632" y="141732"/>
                    <a:pt x="61722" y="242189"/>
                  </a:cubicBezTo>
                  <a:cubicBezTo>
                    <a:pt x="43180" y="253238"/>
                    <a:pt x="20701" y="257429"/>
                    <a:pt x="127" y="264922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540" name="Group 540"/>
          <p:cNvGrpSpPr/>
          <p:nvPr/>
        </p:nvGrpSpPr>
        <p:grpSpPr>
          <a:xfrm>
            <a:off x="10477620" y="1764720"/>
            <a:ext cx="537840" cy="1556280"/>
            <a:chOff x="0" y="0"/>
            <a:chExt cx="717120" cy="2075040"/>
          </a:xfrm>
        </p:grpSpPr>
        <p:sp>
          <p:nvSpPr>
            <p:cNvPr id="541" name="Freeform 541"/>
            <p:cNvSpPr/>
            <p:nvPr/>
          </p:nvSpPr>
          <p:spPr>
            <a:xfrm>
              <a:off x="-19685" y="-1270"/>
              <a:ext cx="743331" cy="2091817"/>
            </a:xfrm>
            <a:custGeom>
              <a:avLst/>
              <a:gdLst/>
              <a:ahLst/>
              <a:cxnLst/>
              <a:rect l="l" t="t" r="r" b="b"/>
              <a:pathLst>
                <a:path w="743331" h="2091817">
                  <a:moveTo>
                    <a:pt x="381254" y="2032"/>
                  </a:moveTo>
                  <a:cubicBezTo>
                    <a:pt x="450977" y="2032"/>
                    <a:pt x="520954" y="0"/>
                    <a:pt x="590677" y="2667"/>
                  </a:cubicBezTo>
                  <a:cubicBezTo>
                    <a:pt x="679704" y="6096"/>
                    <a:pt x="730377" y="57277"/>
                    <a:pt x="734187" y="146304"/>
                  </a:cubicBezTo>
                  <a:cubicBezTo>
                    <a:pt x="736600" y="206502"/>
                    <a:pt x="730377" y="267208"/>
                    <a:pt x="735711" y="327025"/>
                  </a:cubicBezTo>
                  <a:cubicBezTo>
                    <a:pt x="743331" y="414020"/>
                    <a:pt x="714502" y="483362"/>
                    <a:pt x="646176" y="534670"/>
                  </a:cubicBezTo>
                  <a:cubicBezTo>
                    <a:pt x="522859" y="626999"/>
                    <a:pt x="465709" y="741934"/>
                    <a:pt x="487426" y="900938"/>
                  </a:cubicBezTo>
                  <a:cubicBezTo>
                    <a:pt x="501396" y="1003808"/>
                    <a:pt x="492252" y="1110107"/>
                    <a:pt x="488950" y="1214501"/>
                  </a:cubicBezTo>
                  <a:cubicBezTo>
                    <a:pt x="487426" y="1264920"/>
                    <a:pt x="497967" y="1286256"/>
                    <a:pt x="555244" y="1286129"/>
                  </a:cubicBezTo>
                  <a:cubicBezTo>
                    <a:pt x="687451" y="1285494"/>
                    <a:pt x="699643" y="1301750"/>
                    <a:pt x="700278" y="1435481"/>
                  </a:cubicBezTo>
                  <a:cubicBezTo>
                    <a:pt x="700278" y="1473581"/>
                    <a:pt x="695198" y="1512443"/>
                    <a:pt x="701294" y="1549527"/>
                  </a:cubicBezTo>
                  <a:cubicBezTo>
                    <a:pt x="736600" y="1764030"/>
                    <a:pt x="636651" y="1912747"/>
                    <a:pt x="475742" y="2037715"/>
                  </a:cubicBezTo>
                  <a:cubicBezTo>
                    <a:pt x="406019" y="2091817"/>
                    <a:pt x="353949" y="2085848"/>
                    <a:pt x="281178" y="2038350"/>
                  </a:cubicBezTo>
                  <a:cubicBezTo>
                    <a:pt x="26797" y="1872361"/>
                    <a:pt x="36576" y="1622425"/>
                    <a:pt x="56896" y="1368806"/>
                  </a:cubicBezTo>
                  <a:cubicBezTo>
                    <a:pt x="62992" y="1291463"/>
                    <a:pt x="126619" y="1276604"/>
                    <a:pt x="192024" y="1284859"/>
                  </a:cubicBezTo>
                  <a:cubicBezTo>
                    <a:pt x="251841" y="1292479"/>
                    <a:pt x="267462" y="1271143"/>
                    <a:pt x="265811" y="1212469"/>
                  </a:cubicBezTo>
                  <a:cubicBezTo>
                    <a:pt x="261493" y="1073023"/>
                    <a:pt x="260858" y="933196"/>
                    <a:pt x="265811" y="793750"/>
                  </a:cubicBezTo>
                  <a:cubicBezTo>
                    <a:pt x="268478" y="718185"/>
                    <a:pt x="253746" y="654304"/>
                    <a:pt x="188595" y="613029"/>
                  </a:cubicBezTo>
                  <a:cubicBezTo>
                    <a:pt x="0" y="493141"/>
                    <a:pt x="12319" y="307467"/>
                    <a:pt x="27432" y="122682"/>
                  </a:cubicBezTo>
                  <a:cubicBezTo>
                    <a:pt x="33655" y="45339"/>
                    <a:pt x="85852" y="5715"/>
                    <a:pt x="162433" y="3175"/>
                  </a:cubicBezTo>
                  <a:cubicBezTo>
                    <a:pt x="235458" y="889"/>
                    <a:pt x="308483" y="2667"/>
                    <a:pt x="381381" y="2667"/>
                  </a:cubicBezTo>
                  <a:lnTo>
                    <a:pt x="381381" y="2032"/>
                  </a:lnTo>
                  <a:close/>
                  <a:moveTo>
                    <a:pt x="623951" y="1570609"/>
                  </a:moveTo>
                  <a:cubicBezTo>
                    <a:pt x="623951" y="1526286"/>
                    <a:pt x="621030" y="1481709"/>
                    <a:pt x="624713" y="1437640"/>
                  </a:cubicBezTo>
                  <a:cubicBezTo>
                    <a:pt x="629285" y="1381506"/>
                    <a:pt x="611378" y="1360551"/>
                    <a:pt x="550926" y="1359535"/>
                  </a:cubicBezTo>
                  <a:cubicBezTo>
                    <a:pt x="485775" y="1358646"/>
                    <a:pt x="488442" y="1393571"/>
                    <a:pt x="489585" y="1437386"/>
                  </a:cubicBezTo>
                  <a:cubicBezTo>
                    <a:pt x="490982" y="1491234"/>
                    <a:pt x="488442" y="1545209"/>
                    <a:pt x="489712" y="1598930"/>
                  </a:cubicBezTo>
                  <a:cubicBezTo>
                    <a:pt x="491617" y="1675638"/>
                    <a:pt x="464185" y="1730756"/>
                    <a:pt x="381508" y="1738503"/>
                  </a:cubicBezTo>
                  <a:cubicBezTo>
                    <a:pt x="313055" y="1744853"/>
                    <a:pt x="267208" y="1686687"/>
                    <a:pt x="265303" y="1595882"/>
                  </a:cubicBezTo>
                  <a:cubicBezTo>
                    <a:pt x="263906" y="1532636"/>
                    <a:pt x="263779" y="1469263"/>
                    <a:pt x="265303" y="1405763"/>
                  </a:cubicBezTo>
                  <a:cubicBezTo>
                    <a:pt x="266446" y="1365123"/>
                    <a:pt x="244094" y="1357249"/>
                    <a:pt x="211328" y="1361948"/>
                  </a:cubicBezTo>
                  <a:cubicBezTo>
                    <a:pt x="180848" y="1366393"/>
                    <a:pt x="134112" y="1343660"/>
                    <a:pt x="131064" y="1400556"/>
                  </a:cubicBezTo>
                  <a:cubicBezTo>
                    <a:pt x="119253" y="1621282"/>
                    <a:pt x="106045" y="1842135"/>
                    <a:pt x="333629" y="1981327"/>
                  </a:cubicBezTo>
                  <a:cubicBezTo>
                    <a:pt x="370078" y="2003552"/>
                    <a:pt x="392176" y="2006981"/>
                    <a:pt x="424307" y="1979041"/>
                  </a:cubicBezTo>
                  <a:cubicBezTo>
                    <a:pt x="548767" y="1870456"/>
                    <a:pt x="675767" y="1764411"/>
                    <a:pt x="623824" y="1570228"/>
                  </a:cubicBezTo>
                  <a:close/>
                  <a:moveTo>
                    <a:pt x="340487" y="1135888"/>
                  </a:moveTo>
                  <a:cubicBezTo>
                    <a:pt x="340487" y="1135888"/>
                    <a:pt x="340868" y="1135888"/>
                    <a:pt x="340868" y="1135888"/>
                  </a:cubicBezTo>
                  <a:cubicBezTo>
                    <a:pt x="340868" y="1284859"/>
                    <a:pt x="340233" y="1433957"/>
                    <a:pt x="341503" y="1582928"/>
                  </a:cubicBezTo>
                  <a:cubicBezTo>
                    <a:pt x="341630" y="1612646"/>
                    <a:pt x="334772" y="1657350"/>
                    <a:pt x="378841" y="1656842"/>
                  </a:cubicBezTo>
                  <a:cubicBezTo>
                    <a:pt x="425323" y="1656207"/>
                    <a:pt x="411988" y="1610995"/>
                    <a:pt x="412242" y="1582166"/>
                  </a:cubicBezTo>
                  <a:cubicBezTo>
                    <a:pt x="413258" y="1366520"/>
                    <a:pt x="425196" y="1149985"/>
                    <a:pt x="409194" y="935482"/>
                  </a:cubicBezTo>
                  <a:cubicBezTo>
                    <a:pt x="394335" y="739394"/>
                    <a:pt x="437642" y="582422"/>
                    <a:pt x="604012" y="468630"/>
                  </a:cubicBezTo>
                  <a:cubicBezTo>
                    <a:pt x="646684" y="439420"/>
                    <a:pt x="661924" y="397383"/>
                    <a:pt x="658495" y="345059"/>
                  </a:cubicBezTo>
                  <a:cubicBezTo>
                    <a:pt x="654812" y="288290"/>
                    <a:pt x="655066" y="230759"/>
                    <a:pt x="658114" y="173863"/>
                  </a:cubicBezTo>
                  <a:cubicBezTo>
                    <a:pt x="661543" y="109855"/>
                    <a:pt x="635635" y="78867"/>
                    <a:pt x="570611" y="79248"/>
                  </a:cubicBezTo>
                  <a:cubicBezTo>
                    <a:pt x="440436" y="80010"/>
                    <a:pt x="310515" y="80391"/>
                    <a:pt x="180340" y="79502"/>
                  </a:cubicBezTo>
                  <a:cubicBezTo>
                    <a:pt x="123190" y="79121"/>
                    <a:pt x="100457" y="108204"/>
                    <a:pt x="101092" y="161925"/>
                  </a:cubicBezTo>
                  <a:cubicBezTo>
                    <a:pt x="101854" y="228600"/>
                    <a:pt x="104140" y="295275"/>
                    <a:pt x="101727" y="361696"/>
                  </a:cubicBezTo>
                  <a:cubicBezTo>
                    <a:pt x="100203" y="404114"/>
                    <a:pt x="114173" y="439420"/>
                    <a:pt x="146939" y="460883"/>
                  </a:cubicBezTo>
                  <a:cubicBezTo>
                    <a:pt x="328676" y="580390"/>
                    <a:pt x="364871" y="754507"/>
                    <a:pt x="341249" y="955040"/>
                  </a:cubicBezTo>
                  <a:cubicBezTo>
                    <a:pt x="334137" y="1014476"/>
                    <a:pt x="340106" y="1075436"/>
                    <a:pt x="340106" y="113563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42" name="Group 542"/>
          <p:cNvGrpSpPr/>
          <p:nvPr/>
        </p:nvGrpSpPr>
        <p:grpSpPr>
          <a:xfrm>
            <a:off x="12039300" y="3284280"/>
            <a:ext cx="1305180" cy="328320"/>
            <a:chOff x="0" y="0"/>
            <a:chExt cx="1740240" cy="437760"/>
          </a:xfrm>
        </p:grpSpPr>
        <p:sp>
          <p:nvSpPr>
            <p:cNvPr id="543" name="Freeform 543"/>
            <p:cNvSpPr/>
            <p:nvPr/>
          </p:nvSpPr>
          <p:spPr>
            <a:xfrm>
              <a:off x="-5207" y="-30734"/>
              <a:ext cx="1749044" cy="469900"/>
            </a:xfrm>
            <a:custGeom>
              <a:avLst/>
              <a:gdLst/>
              <a:ahLst/>
              <a:cxnLst/>
              <a:rect l="l" t="t" r="r" b="b"/>
              <a:pathLst>
                <a:path w="1749044" h="469900">
                  <a:moveTo>
                    <a:pt x="16764" y="468249"/>
                  </a:moveTo>
                  <a:cubicBezTo>
                    <a:pt x="1905" y="423291"/>
                    <a:pt x="762" y="378333"/>
                    <a:pt x="17145" y="333502"/>
                  </a:cubicBezTo>
                  <a:cubicBezTo>
                    <a:pt x="51308" y="333502"/>
                    <a:pt x="102870" y="360172"/>
                    <a:pt x="104013" y="298450"/>
                  </a:cubicBezTo>
                  <a:cubicBezTo>
                    <a:pt x="104902" y="237236"/>
                    <a:pt x="52705" y="260858"/>
                    <a:pt x="18288" y="259969"/>
                  </a:cubicBezTo>
                  <a:cubicBezTo>
                    <a:pt x="0" y="223774"/>
                    <a:pt x="6096" y="185674"/>
                    <a:pt x="8890" y="147701"/>
                  </a:cubicBezTo>
                  <a:cubicBezTo>
                    <a:pt x="55245" y="146431"/>
                    <a:pt x="93853" y="120396"/>
                    <a:pt x="130810" y="99314"/>
                  </a:cubicBezTo>
                  <a:cubicBezTo>
                    <a:pt x="276733" y="15494"/>
                    <a:pt x="418465" y="5207"/>
                    <a:pt x="570865" y="87122"/>
                  </a:cubicBezTo>
                  <a:cubicBezTo>
                    <a:pt x="650875" y="130048"/>
                    <a:pt x="749173" y="130810"/>
                    <a:pt x="828040" y="87503"/>
                  </a:cubicBezTo>
                  <a:cubicBezTo>
                    <a:pt x="987933" y="0"/>
                    <a:pt x="1135888" y="20447"/>
                    <a:pt x="1285240" y="105410"/>
                  </a:cubicBezTo>
                  <a:cubicBezTo>
                    <a:pt x="1292860" y="114935"/>
                    <a:pt x="1299210" y="131191"/>
                    <a:pt x="1308354" y="133096"/>
                  </a:cubicBezTo>
                  <a:cubicBezTo>
                    <a:pt x="1371473" y="145669"/>
                    <a:pt x="1453769" y="133731"/>
                    <a:pt x="1427861" y="244221"/>
                  </a:cubicBezTo>
                  <a:cubicBezTo>
                    <a:pt x="1426337" y="250571"/>
                    <a:pt x="1461770" y="265430"/>
                    <a:pt x="1480058" y="276225"/>
                  </a:cubicBezTo>
                  <a:cubicBezTo>
                    <a:pt x="1582420" y="336296"/>
                    <a:pt x="1585214" y="335153"/>
                    <a:pt x="1627886" y="220345"/>
                  </a:cubicBezTo>
                  <a:cubicBezTo>
                    <a:pt x="1649095" y="195326"/>
                    <a:pt x="1681480" y="172847"/>
                    <a:pt x="1705229" y="196088"/>
                  </a:cubicBezTo>
                  <a:cubicBezTo>
                    <a:pt x="1728724" y="218948"/>
                    <a:pt x="1741678" y="259334"/>
                    <a:pt x="1745234" y="293624"/>
                  </a:cubicBezTo>
                  <a:cubicBezTo>
                    <a:pt x="1749044" y="329438"/>
                    <a:pt x="1711071" y="330073"/>
                    <a:pt x="1685036" y="334645"/>
                  </a:cubicBezTo>
                  <a:cubicBezTo>
                    <a:pt x="1668653" y="337439"/>
                    <a:pt x="1655064" y="341884"/>
                    <a:pt x="1648968" y="358902"/>
                  </a:cubicBezTo>
                  <a:lnTo>
                    <a:pt x="1649476" y="357632"/>
                  </a:lnTo>
                  <a:cubicBezTo>
                    <a:pt x="1626235" y="354330"/>
                    <a:pt x="1602486" y="349631"/>
                    <a:pt x="1591818" y="379349"/>
                  </a:cubicBezTo>
                  <a:cubicBezTo>
                    <a:pt x="1463040" y="459613"/>
                    <a:pt x="1334262" y="469900"/>
                    <a:pt x="1196467" y="394843"/>
                  </a:cubicBezTo>
                  <a:cubicBezTo>
                    <a:pt x="1088771" y="336296"/>
                    <a:pt x="973963" y="346837"/>
                    <a:pt x="867029" y="402463"/>
                  </a:cubicBezTo>
                  <a:cubicBezTo>
                    <a:pt x="756539" y="459994"/>
                    <a:pt x="651129" y="460756"/>
                    <a:pt x="539877" y="404241"/>
                  </a:cubicBezTo>
                  <a:cubicBezTo>
                    <a:pt x="419227" y="343027"/>
                    <a:pt x="296926" y="345567"/>
                    <a:pt x="174117" y="406781"/>
                  </a:cubicBezTo>
                  <a:cubicBezTo>
                    <a:pt x="124333" y="431546"/>
                    <a:pt x="78105" y="469646"/>
                    <a:pt x="17272" y="468503"/>
                  </a:cubicBezTo>
                  <a:close/>
                  <a:moveTo>
                    <a:pt x="337185" y="106553"/>
                  </a:moveTo>
                  <a:cubicBezTo>
                    <a:pt x="298831" y="109220"/>
                    <a:pt x="275971" y="128524"/>
                    <a:pt x="277495" y="165989"/>
                  </a:cubicBezTo>
                  <a:cubicBezTo>
                    <a:pt x="279019" y="202565"/>
                    <a:pt x="301117" y="223012"/>
                    <a:pt x="339471" y="221234"/>
                  </a:cubicBezTo>
                  <a:cubicBezTo>
                    <a:pt x="373634" y="219710"/>
                    <a:pt x="391287" y="198755"/>
                    <a:pt x="392303" y="166751"/>
                  </a:cubicBezTo>
                  <a:cubicBezTo>
                    <a:pt x="393446" y="130175"/>
                    <a:pt x="375412" y="107696"/>
                    <a:pt x="337185" y="106553"/>
                  </a:cubicBezTo>
                  <a:close/>
                  <a:moveTo>
                    <a:pt x="773049" y="255016"/>
                  </a:moveTo>
                  <a:cubicBezTo>
                    <a:pt x="792226" y="249682"/>
                    <a:pt x="810387" y="236728"/>
                    <a:pt x="809625" y="210947"/>
                  </a:cubicBezTo>
                  <a:cubicBezTo>
                    <a:pt x="808863" y="181737"/>
                    <a:pt x="791972" y="163068"/>
                    <a:pt x="761238" y="164592"/>
                  </a:cubicBezTo>
                  <a:cubicBezTo>
                    <a:pt x="735838" y="165862"/>
                    <a:pt x="717931" y="182372"/>
                    <a:pt x="719836" y="207264"/>
                  </a:cubicBezTo>
                  <a:cubicBezTo>
                    <a:pt x="721995" y="233553"/>
                    <a:pt x="736219" y="255143"/>
                    <a:pt x="773049" y="254889"/>
                  </a:cubicBezTo>
                  <a:close/>
                  <a:moveTo>
                    <a:pt x="1341120" y="401828"/>
                  </a:moveTo>
                  <a:cubicBezTo>
                    <a:pt x="1367536" y="398526"/>
                    <a:pt x="1381125" y="382016"/>
                    <a:pt x="1381125" y="357378"/>
                  </a:cubicBezTo>
                  <a:cubicBezTo>
                    <a:pt x="1381125" y="327279"/>
                    <a:pt x="1363726" y="310515"/>
                    <a:pt x="1333119" y="312801"/>
                  </a:cubicBezTo>
                  <a:cubicBezTo>
                    <a:pt x="1308481" y="314706"/>
                    <a:pt x="1290193" y="329184"/>
                    <a:pt x="1291336" y="354711"/>
                  </a:cubicBezTo>
                  <a:cubicBezTo>
                    <a:pt x="1292733" y="383921"/>
                    <a:pt x="1313307" y="398145"/>
                    <a:pt x="1341120" y="401828"/>
                  </a:cubicBezTo>
                  <a:close/>
                  <a:moveTo>
                    <a:pt x="1184529" y="221234"/>
                  </a:moveTo>
                  <a:cubicBezTo>
                    <a:pt x="1212342" y="216281"/>
                    <a:pt x="1230630" y="201041"/>
                    <a:pt x="1228979" y="171704"/>
                  </a:cubicBezTo>
                  <a:cubicBezTo>
                    <a:pt x="1227709" y="148209"/>
                    <a:pt x="1214120" y="129921"/>
                    <a:pt x="1188212" y="129159"/>
                  </a:cubicBezTo>
                  <a:cubicBezTo>
                    <a:pt x="1158240" y="128270"/>
                    <a:pt x="1141349" y="147701"/>
                    <a:pt x="1138682" y="174371"/>
                  </a:cubicBezTo>
                  <a:cubicBezTo>
                    <a:pt x="1135634" y="204089"/>
                    <a:pt x="1156208" y="218186"/>
                    <a:pt x="1184656" y="221234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544" name="Group 544"/>
          <p:cNvGrpSpPr/>
          <p:nvPr/>
        </p:nvGrpSpPr>
        <p:grpSpPr>
          <a:xfrm>
            <a:off x="12039840" y="2653020"/>
            <a:ext cx="2059560" cy="88560"/>
            <a:chOff x="0" y="0"/>
            <a:chExt cx="2746080" cy="118080"/>
          </a:xfrm>
        </p:grpSpPr>
        <p:sp>
          <p:nvSpPr>
            <p:cNvPr id="545" name="Freeform 545"/>
            <p:cNvSpPr/>
            <p:nvPr/>
          </p:nvSpPr>
          <p:spPr>
            <a:xfrm>
              <a:off x="-3048" y="0"/>
              <a:ext cx="2753487" cy="118110"/>
            </a:xfrm>
            <a:custGeom>
              <a:avLst/>
              <a:gdLst/>
              <a:ahLst/>
              <a:cxnLst/>
              <a:rect l="l" t="t" r="r" b="b"/>
              <a:pathLst>
                <a:path w="2753487" h="118110">
                  <a:moveTo>
                    <a:pt x="10922" y="0"/>
                  </a:moveTo>
                  <a:cubicBezTo>
                    <a:pt x="920623" y="635"/>
                    <a:pt x="1830324" y="1143"/>
                    <a:pt x="2739898" y="1524"/>
                  </a:cubicBezTo>
                  <a:cubicBezTo>
                    <a:pt x="2753487" y="40132"/>
                    <a:pt x="2750439" y="78994"/>
                    <a:pt x="2741422" y="118110"/>
                  </a:cubicBezTo>
                  <a:cubicBezTo>
                    <a:pt x="1831213" y="118110"/>
                    <a:pt x="921131" y="118110"/>
                    <a:pt x="10922" y="118110"/>
                  </a:cubicBezTo>
                  <a:cubicBezTo>
                    <a:pt x="0" y="78740"/>
                    <a:pt x="635" y="39243"/>
                    <a:pt x="10922" y="0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546" name="Group 546"/>
          <p:cNvGrpSpPr/>
          <p:nvPr/>
        </p:nvGrpSpPr>
        <p:grpSpPr>
          <a:xfrm>
            <a:off x="12023100" y="7991460"/>
            <a:ext cx="2101680" cy="689040"/>
            <a:chOff x="0" y="0"/>
            <a:chExt cx="2802240" cy="918720"/>
          </a:xfrm>
        </p:grpSpPr>
        <p:sp>
          <p:nvSpPr>
            <p:cNvPr id="547" name="Freeform 547"/>
            <p:cNvSpPr/>
            <p:nvPr/>
          </p:nvSpPr>
          <p:spPr>
            <a:xfrm>
              <a:off x="-20193" y="-16256"/>
              <a:ext cx="2838450" cy="940435"/>
            </a:xfrm>
            <a:custGeom>
              <a:avLst/>
              <a:gdLst/>
              <a:ahLst/>
              <a:cxnLst/>
              <a:rect l="l" t="t" r="r" b="b"/>
              <a:pathLst>
                <a:path w="2838450" h="940435">
                  <a:moveTo>
                    <a:pt x="2812161" y="136906"/>
                  </a:moveTo>
                  <a:cubicBezTo>
                    <a:pt x="2628519" y="136144"/>
                    <a:pt x="2445385" y="150495"/>
                    <a:pt x="2261362" y="123571"/>
                  </a:cubicBezTo>
                  <a:cubicBezTo>
                    <a:pt x="2135759" y="105283"/>
                    <a:pt x="2056003" y="181102"/>
                    <a:pt x="2068703" y="308737"/>
                  </a:cubicBezTo>
                  <a:cubicBezTo>
                    <a:pt x="2083435" y="454660"/>
                    <a:pt x="2034159" y="551053"/>
                    <a:pt x="1906016" y="619887"/>
                  </a:cubicBezTo>
                  <a:cubicBezTo>
                    <a:pt x="1845183" y="652526"/>
                    <a:pt x="1802511" y="709676"/>
                    <a:pt x="1776857" y="779018"/>
                  </a:cubicBezTo>
                  <a:cubicBezTo>
                    <a:pt x="1741805" y="873125"/>
                    <a:pt x="1667510" y="928751"/>
                    <a:pt x="1568069" y="934466"/>
                  </a:cubicBezTo>
                  <a:cubicBezTo>
                    <a:pt x="1467612" y="940435"/>
                    <a:pt x="1401318" y="881634"/>
                    <a:pt x="1364742" y="791718"/>
                  </a:cubicBezTo>
                  <a:cubicBezTo>
                    <a:pt x="1334770" y="718185"/>
                    <a:pt x="1272159" y="681228"/>
                    <a:pt x="1210183" y="643509"/>
                  </a:cubicBezTo>
                  <a:cubicBezTo>
                    <a:pt x="1049020" y="545592"/>
                    <a:pt x="920750" y="428371"/>
                    <a:pt x="917956" y="218948"/>
                  </a:cubicBezTo>
                  <a:cubicBezTo>
                    <a:pt x="917067" y="148209"/>
                    <a:pt x="850265" y="130302"/>
                    <a:pt x="793496" y="123063"/>
                  </a:cubicBezTo>
                  <a:cubicBezTo>
                    <a:pt x="734187" y="115570"/>
                    <a:pt x="669417" y="107950"/>
                    <a:pt x="613664" y="123571"/>
                  </a:cubicBezTo>
                  <a:cubicBezTo>
                    <a:pt x="418211" y="178308"/>
                    <a:pt x="225806" y="208788"/>
                    <a:pt x="32385" y="119761"/>
                  </a:cubicBezTo>
                  <a:cubicBezTo>
                    <a:pt x="34036" y="87376"/>
                    <a:pt x="0" y="49149"/>
                    <a:pt x="38989" y="23368"/>
                  </a:cubicBezTo>
                  <a:cubicBezTo>
                    <a:pt x="74422" y="0"/>
                    <a:pt x="94615" y="40513"/>
                    <a:pt x="119888" y="55372"/>
                  </a:cubicBezTo>
                  <a:cubicBezTo>
                    <a:pt x="210185" y="108331"/>
                    <a:pt x="306451" y="112522"/>
                    <a:pt x="404749" y="87376"/>
                  </a:cubicBezTo>
                  <a:cubicBezTo>
                    <a:pt x="524764" y="56642"/>
                    <a:pt x="644779" y="29845"/>
                    <a:pt x="770382" y="39370"/>
                  </a:cubicBezTo>
                  <a:cubicBezTo>
                    <a:pt x="927354" y="51435"/>
                    <a:pt x="983615" y="102235"/>
                    <a:pt x="1001268" y="255778"/>
                  </a:cubicBezTo>
                  <a:cubicBezTo>
                    <a:pt x="1016889" y="390906"/>
                    <a:pt x="1097280" y="480314"/>
                    <a:pt x="1207643" y="546989"/>
                  </a:cubicBezTo>
                  <a:cubicBezTo>
                    <a:pt x="1311656" y="609854"/>
                    <a:pt x="1406906" y="674878"/>
                    <a:pt x="1460119" y="794512"/>
                  </a:cubicBezTo>
                  <a:cubicBezTo>
                    <a:pt x="1501140" y="886333"/>
                    <a:pt x="1632585" y="869950"/>
                    <a:pt x="1690878" y="772541"/>
                  </a:cubicBezTo>
                  <a:cubicBezTo>
                    <a:pt x="1713611" y="734568"/>
                    <a:pt x="1731264" y="693801"/>
                    <a:pt x="1751330" y="654431"/>
                  </a:cubicBezTo>
                  <a:cubicBezTo>
                    <a:pt x="1799590" y="610362"/>
                    <a:pt x="1847977" y="566420"/>
                    <a:pt x="1896110" y="522351"/>
                  </a:cubicBezTo>
                  <a:cubicBezTo>
                    <a:pt x="1970278" y="492379"/>
                    <a:pt x="2001266" y="441198"/>
                    <a:pt x="1990471" y="358902"/>
                  </a:cubicBezTo>
                  <a:cubicBezTo>
                    <a:pt x="1956943" y="108585"/>
                    <a:pt x="2128266" y="9906"/>
                    <a:pt x="2340610" y="50292"/>
                  </a:cubicBezTo>
                  <a:cubicBezTo>
                    <a:pt x="2475103" y="75819"/>
                    <a:pt x="2611882" y="66548"/>
                    <a:pt x="2747772" y="54356"/>
                  </a:cubicBezTo>
                  <a:cubicBezTo>
                    <a:pt x="2813685" y="48387"/>
                    <a:pt x="2838450" y="71882"/>
                    <a:pt x="2812034" y="136652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548" name="Group 548"/>
          <p:cNvGrpSpPr/>
          <p:nvPr/>
        </p:nvGrpSpPr>
        <p:grpSpPr>
          <a:xfrm>
            <a:off x="12039840" y="2967300"/>
            <a:ext cx="1116720" cy="332640"/>
            <a:chOff x="0" y="0"/>
            <a:chExt cx="1488960" cy="443520"/>
          </a:xfrm>
        </p:grpSpPr>
        <p:sp>
          <p:nvSpPr>
            <p:cNvPr id="549" name="Freeform 549"/>
            <p:cNvSpPr/>
            <p:nvPr/>
          </p:nvSpPr>
          <p:spPr>
            <a:xfrm>
              <a:off x="-9906" y="-16510"/>
              <a:ext cx="1514856" cy="462153"/>
            </a:xfrm>
            <a:custGeom>
              <a:avLst/>
              <a:gdLst/>
              <a:ahLst/>
              <a:cxnLst/>
              <a:rect l="l" t="t" r="r" b="b"/>
              <a:pathLst>
                <a:path w="1514856" h="462153">
                  <a:moveTo>
                    <a:pt x="25019" y="288544"/>
                  </a:moveTo>
                  <a:cubicBezTo>
                    <a:pt x="0" y="240411"/>
                    <a:pt x="13970" y="188976"/>
                    <a:pt x="12192" y="138938"/>
                  </a:cubicBezTo>
                  <a:cubicBezTo>
                    <a:pt x="83185" y="130175"/>
                    <a:pt x="141732" y="89535"/>
                    <a:pt x="203962" y="60071"/>
                  </a:cubicBezTo>
                  <a:cubicBezTo>
                    <a:pt x="311150" y="9144"/>
                    <a:pt x="415036" y="3302"/>
                    <a:pt x="521843" y="59563"/>
                  </a:cubicBezTo>
                  <a:cubicBezTo>
                    <a:pt x="645795" y="124968"/>
                    <a:pt x="771017" y="118618"/>
                    <a:pt x="894588" y="56642"/>
                  </a:cubicBezTo>
                  <a:cubicBezTo>
                    <a:pt x="984504" y="11684"/>
                    <a:pt x="1077976" y="0"/>
                    <a:pt x="1168654" y="45212"/>
                  </a:cubicBezTo>
                  <a:cubicBezTo>
                    <a:pt x="1274699" y="98171"/>
                    <a:pt x="1382776" y="117094"/>
                    <a:pt x="1498600" y="94742"/>
                  </a:cubicBezTo>
                  <a:cubicBezTo>
                    <a:pt x="1467358" y="121285"/>
                    <a:pt x="1441450" y="159131"/>
                    <a:pt x="1466088" y="193294"/>
                  </a:cubicBezTo>
                  <a:cubicBezTo>
                    <a:pt x="1514856" y="261112"/>
                    <a:pt x="1478661" y="319024"/>
                    <a:pt x="1460119" y="380746"/>
                  </a:cubicBezTo>
                  <a:cubicBezTo>
                    <a:pt x="1401318" y="370205"/>
                    <a:pt x="1341628" y="356743"/>
                    <a:pt x="1303909" y="423291"/>
                  </a:cubicBezTo>
                  <a:cubicBezTo>
                    <a:pt x="1155573" y="363220"/>
                    <a:pt x="1006221" y="322072"/>
                    <a:pt x="850773" y="399669"/>
                  </a:cubicBezTo>
                  <a:cubicBezTo>
                    <a:pt x="852932" y="383286"/>
                    <a:pt x="860679" y="371856"/>
                    <a:pt x="874014" y="360807"/>
                  </a:cubicBezTo>
                  <a:cubicBezTo>
                    <a:pt x="961263" y="289687"/>
                    <a:pt x="1062228" y="297688"/>
                    <a:pt x="1162558" y="311658"/>
                  </a:cubicBezTo>
                  <a:cubicBezTo>
                    <a:pt x="1199261" y="316865"/>
                    <a:pt x="1234948" y="320802"/>
                    <a:pt x="1221740" y="273558"/>
                  </a:cubicBezTo>
                  <a:cubicBezTo>
                    <a:pt x="1205611" y="215011"/>
                    <a:pt x="1236091" y="192786"/>
                    <a:pt x="1275461" y="168021"/>
                  </a:cubicBezTo>
                  <a:cubicBezTo>
                    <a:pt x="1293876" y="156337"/>
                    <a:pt x="1315466" y="141859"/>
                    <a:pt x="1287018" y="117348"/>
                  </a:cubicBezTo>
                  <a:cubicBezTo>
                    <a:pt x="1245108" y="81153"/>
                    <a:pt x="1167384" y="91567"/>
                    <a:pt x="1138428" y="141605"/>
                  </a:cubicBezTo>
                  <a:cubicBezTo>
                    <a:pt x="1127125" y="160909"/>
                    <a:pt x="1118489" y="180467"/>
                    <a:pt x="1101471" y="195326"/>
                  </a:cubicBezTo>
                  <a:cubicBezTo>
                    <a:pt x="1054227" y="236728"/>
                    <a:pt x="992886" y="257302"/>
                    <a:pt x="949325" y="212852"/>
                  </a:cubicBezTo>
                  <a:cubicBezTo>
                    <a:pt x="897763" y="160274"/>
                    <a:pt x="994791" y="154940"/>
                    <a:pt x="999236" y="114300"/>
                  </a:cubicBezTo>
                  <a:cubicBezTo>
                    <a:pt x="1001522" y="153035"/>
                    <a:pt x="1012825" y="184658"/>
                    <a:pt x="1060577" y="171450"/>
                  </a:cubicBezTo>
                  <a:cubicBezTo>
                    <a:pt x="1082675" y="165354"/>
                    <a:pt x="1098677" y="145288"/>
                    <a:pt x="1088771" y="120777"/>
                  </a:cubicBezTo>
                  <a:cubicBezTo>
                    <a:pt x="1071753" y="78486"/>
                    <a:pt x="1039749" y="79629"/>
                    <a:pt x="1004824" y="98044"/>
                  </a:cubicBezTo>
                  <a:cubicBezTo>
                    <a:pt x="974217" y="55118"/>
                    <a:pt x="941959" y="92329"/>
                    <a:pt x="911352" y="97282"/>
                  </a:cubicBezTo>
                  <a:cubicBezTo>
                    <a:pt x="752348" y="122809"/>
                    <a:pt x="591947" y="202311"/>
                    <a:pt x="440436" y="66929"/>
                  </a:cubicBezTo>
                  <a:cubicBezTo>
                    <a:pt x="413766" y="43053"/>
                    <a:pt x="353822" y="39243"/>
                    <a:pt x="327533" y="74422"/>
                  </a:cubicBezTo>
                  <a:cubicBezTo>
                    <a:pt x="297434" y="114681"/>
                    <a:pt x="346329" y="134239"/>
                    <a:pt x="368300" y="163576"/>
                  </a:cubicBezTo>
                  <a:cubicBezTo>
                    <a:pt x="410337" y="219583"/>
                    <a:pt x="471678" y="171577"/>
                    <a:pt x="514604" y="203200"/>
                  </a:cubicBezTo>
                  <a:cubicBezTo>
                    <a:pt x="500761" y="239014"/>
                    <a:pt x="486029" y="280416"/>
                    <a:pt x="540893" y="288417"/>
                  </a:cubicBezTo>
                  <a:cubicBezTo>
                    <a:pt x="590423" y="295529"/>
                    <a:pt x="602615" y="261366"/>
                    <a:pt x="590169" y="217297"/>
                  </a:cubicBezTo>
                  <a:cubicBezTo>
                    <a:pt x="654304" y="201295"/>
                    <a:pt x="716661" y="209296"/>
                    <a:pt x="773049" y="241681"/>
                  </a:cubicBezTo>
                  <a:cubicBezTo>
                    <a:pt x="805053" y="259969"/>
                    <a:pt x="826770" y="289941"/>
                    <a:pt x="796417" y="327787"/>
                  </a:cubicBezTo>
                  <a:cubicBezTo>
                    <a:pt x="772795" y="357505"/>
                    <a:pt x="733044" y="381381"/>
                    <a:pt x="708660" y="348234"/>
                  </a:cubicBezTo>
                  <a:cubicBezTo>
                    <a:pt x="670941" y="296799"/>
                    <a:pt x="628523" y="330327"/>
                    <a:pt x="588899" y="324739"/>
                  </a:cubicBezTo>
                  <a:cubicBezTo>
                    <a:pt x="573659" y="322580"/>
                    <a:pt x="554863" y="326644"/>
                    <a:pt x="555625" y="347980"/>
                  </a:cubicBezTo>
                  <a:cubicBezTo>
                    <a:pt x="556133" y="365506"/>
                    <a:pt x="571373" y="377698"/>
                    <a:pt x="587248" y="377698"/>
                  </a:cubicBezTo>
                  <a:cubicBezTo>
                    <a:pt x="655447" y="377317"/>
                    <a:pt x="711073" y="424434"/>
                    <a:pt x="778129" y="426847"/>
                  </a:cubicBezTo>
                  <a:cubicBezTo>
                    <a:pt x="690118" y="462153"/>
                    <a:pt x="611505" y="428625"/>
                    <a:pt x="533019" y="393827"/>
                  </a:cubicBezTo>
                  <a:cubicBezTo>
                    <a:pt x="420116" y="343662"/>
                    <a:pt x="308610" y="343916"/>
                    <a:pt x="194183" y="394208"/>
                  </a:cubicBezTo>
                  <a:cubicBezTo>
                    <a:pt x="137668" y="418973"/>
                    <a:pt x="86360" y="461518"/>
                    <a:pt x="19558" y="459994"/>
                  </a:cubicBezTo>
                  <a:cubicBezTo>
                    <a:pt x="8763" y="425450"/>
                    <a:pt x="5207" y="391160"/>
                    <a:pt x="23368" y="357886"/>
                  </a:cubicBezTo>
                  <a:cubicBezTo>
                    <a:pt x="57277" y="360553"/>
                    <a:pt x="106172" y="385699"/>
                    <a:pt x="107950" y="325120"/>
                  </a:cubicBezTo>
                  <a:cubicBezTo>
                    <a:pt x="109601" y="263525"/>
                    <a:pt x="59055" y="288163"/>
                    <a:pt x="25527" y="288290"/>
                  </a:cubicBezTo>
                  <a:close/>
                  <a:moveTo>
                    <a:pt x="1443609" y="269367"/>
                  </a:moveTo>
                  <a:cubicBezTo>
                    <a:pt x="1439418" y="220345"/>
                    <a:pt x="1411859" y="192024"/>
                    <a:pt x="1363853" y="194310"/>
                  </a:cubicBezTo>
                  <a:cubicBezTo>
                    <a:pt x="1315593" y="196596"/>
                    <a:pt x="1289558" y="228092"/>
                    <a:pt x="1292479" y="276606"/>
                  </a:cubicBezTo>
                  <a:cubicBezTo>
                    <a:pt x="1295146" y="321183"/>
                    <a:pt x="1321943" y="345186"/>
                    <a:pt x="1366901" y="345440"/>
                  </a:cubicBezTo>
                  <a:cubicBezTo>
                    <a:pt x="1416939" y="345567"/>
                    <a:pt x="1441958" y="318897"/>
                    <a:pt x="1443609" y="26936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50" name="Group 550"/>
          <p:cNvGrpSpPr/>
          <p:nvPr/>
        </p:nvGrpSpPr>
        <p:grpSpPr>
          <a:xfrm>
            <a:off x="13413600" y="3281040"/>
            <a:ext cx="687420" cy="331560"/>
            <a:chOff x="0" y="0"/>
            <a:chExt cx="916560" cy="442080"/>
          </a:xfrm>
        </p:grpSpPr>
        <p:sp>
          <p:nvSpPr>
            <p:cNvPr id="551" name="Freeform 551"/>
            <p:cNvSpPr/>
            <p:nvPr/>
          </p:nvSpPr>
          <p:spPr>
            <a:xfrm>
              <a:off x="-127" y="-14097"/>
              <a:ext cx="927354" cy="456057"/>
            </a:xfrm>
            <a:custGeom>
              <a:avLst/>
              <a:gdLst/>
              <a:ahLst/>
              <a:cxnLst/>
              <a:rect l="l" t="t" r="r" b="b"/>
              <a:pathLst>
                <a:path w="927354" h="456057">
                  <a:moveTo>
                    <a:pt x="913003" y="134620"/>
                  </a:moveTo>
                  <a:cubicBezTo>
                    <a:pt x="909828" y="241808"/>
                    <a:pt x="927354" y="349504"/>
                    <a:pt x="905510" y="456057"/>
                  </a:cubicBezTo>
                  <a:cubicBezTo>
                    <a:pt x="881634" y="448691"/>
                    <a:pt x="855345" y="445643"/>
                    <a:pt x="834390" y="433197"/>
                  </a:cubicBezTo>
                  <a:cubicBezTo>
                    <a:pt x="669798" y="336296"/>
                    <a:pt x="505714" y="314579"/>
                    <a:pt x="330454" y="412242"/>
                  </a:cubicBezTo>
                  <a:cubicBezTo>
                    <a:pt x="256159" y="453771"/>
                    <a:pt x="170942" y="448437"/>
                    <a:pt x="94615" y="400431"/>
                  </a:cubicBezTo>
                  <a:cubicBezTo>
                    <a:pt x="87249" y="394335"/>
                    <a:pt x="79883" y="388493"/>
                    <a:pt x="72517" y="382397"/>
                  </a:cubicBezTo>
                  <a:cubicBezTo>
                    <a:pt x="72517" y="382397"/>
                    <a:pt x="71374" y="384556"/>
                    <a:pt x="71374" y="384302"/>
                  </a:cubicBezTo>
                  <a:cubicBezTo>
                    <a:pt x="83820" y="356743"/>
                    <a:pt x="48260" y="329438"/>
                    <a:pt x="69723" y="302641"/>
                  </a:cubicBezTo>
                  <a:cubicBezTo>
                    <a:pt x="113411" y="247777"/>
                    <a:pt x="69088" y="241173"/>
                    <a:pt x="31242" y="230632"/>
                  </a:cubicBezTo>
                  <a:cubicBezTo>
                    <a:pt x="20701" y="227076"/>
                    <a:pt x="10414" y="223520"/>
                    <a:pt x="0" y="219964"/>
                  </a:cubicBezTo>
                  <a:cubicBezTo>
                    <a:pt x="33274" y="93599"/>
                    <a:pt x="38481" y="89789"/>
                    <a:pt x="160147" y="118364"/>
                  </a:cubicBezTo>
                  <a:cubicBezTo>
                    <a:pt x="187071" y="124587"/>
                    <a:pt x="214630" y="145796"/>
                    <a:pt x="229108" y="102743"/>
                  </a:cubicBezTo>
                  <a:cubicBezTo>
                    <a:pt x="295402" y="96901"/>
                    <a:pt x="358267" y="80264"/>
                    <a:pt x="418084" y="50038"/>
                  </a:cubicBezTo>
                  <a:cubicBezTo>
                    <a:pt x="517398" y="0"/>
                    <a:pt x="615315" y="3556"/>
                    <a:pt x="716280" y="53467"/>
                  </a:cubicBezTo>
                  <a:cubicBezTo>
                    <a:pt x="779526" y="84709"/>
                    <a:pt x="839978" y="125984"/>
                    <a:pt x="912876" y="134747"/>
                  </a:cubicBezTo>
                  <a:close/>
                  <a:moveTo>
                    <a:pt x="376428" y="297180"/>
                  </a:moveTo>
                  <a:cubicBezTo>
                    <a:pt x="367411" y="273939"/>
                    <a:pt x="357759" y="246761"/>
                    <a:pt x="322326" y="245618"/>
                  </a:cubicBezTo>
                  <a:cubicBezTo>
                    <a:pt x="284734" y="244475"/>
                    <a:pt x="260985" y="265176"/>
                    <a:pt x="259588" y="301752"/>
                  </a:cubicBezTo>
                  <a:cubicBezTo>
                    <a:pt x="258445" y="333756"/>
                    <a:pt x="279273" y="356235"/>
                    <a:pt x="311785" y="358267"/>
                  </a:cubicBezTo>
                  <a:cubicBezTo>
                    <a:pt x="349123" y="360680"/>
                    <a:pt x="369697" y="338836"/>
                    <a:pt x="376428" y="297180"/>
                  </a:cubicBezTo>
                  <a:close/>
                  <a:moveTo>
                    <a:pt x="770890" y="224917"/>
                  </a:moveTo>
                  <a:cubicBezTo>
                    <a:pt x="744474" y="232156"/>
                    <a:pt x="724916" y="247015"/>
                    <a:pt x="729488" y="276860"/>
                  </a:cubicBezTo>
                  <a:cubicBezTo>
                    <a:pt x="733679" y="304800"/>
                    <a:pt x="752729" y="320802"/>
                    <a:pt x="782320" y="316230"/>
                  </a:cubicBezTo>
                  <a:cubicBezTo>
                    <a:pt x="806704" y="312420"/>
                    <a:pt x="820674" y="294513"/>
                    <a:pt x="819531" y="270383"/>
                  </a:cubicBezTo>
                  <a:cubicBezTo>
                    <a:pt x="818261" y="241808"/>
                    <a:pt x="800608" y="226060"/>
                    <a:pt x="770890" y="224917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552" name="Group 552"/>
          <p:cNvGrpSpPr/>
          <p:nvPr/>
        </p:nvGrpSpPr>
        <p:grpSpPr>
          <a:xfrm>
            <a:off x="12023640" y="3527280"/>
            <a:ext cx="2095200" cy="156060"/>
            <a:chOff x="0" y="0"/>
            <a:chExt cx="2793600" cy="208080"/>
          </a:xfrm>
        </p:grpSpPr>
        <p:sp>
          <p:nvSpPr>
            <p:cNvPr id="553" name="Freeform 553"/>
            <p:cNvSpPr/>
            <p:nvPr/>
          </p:nvSpPr>
          <p:spPr>
            <a:xfrm>
              <a:off x="-19050" y="-27813"/>
              <a:ext cx="2831719" cy="252603"/>
            </a:xfrm>
            <a:custGeom>
              <a:avLst/>
              <a:gdLst/>
              <a:ahLst/>
              <a:cxnLst/>
              <a:rect l="l" t="t" r="r" b="b"/>
              <a:pathLst>
                <a:path w="2831719" h="252603">
                  <a:moveTo>
                    <a:pt x="1967103" y="85979"/>
                  </a:moveTo>
                  <a:cubicBezTo>
                    <a:pt x="2043557" y="133985"/>
                    <a:pt x="2128647" y="139446"/>
                    <a:pt x="2202942" y="97790"/>
                  </a:cubicBezTo>
                  <a:cubicBezTo>
                    <a:pt x="2378202" y="0"/>
                    <a:pt x="2542286" y="21717"/>
                    <a:pt x="2706878" y="118745"/>
                  </a:cubicBezTo>
                  <a:cubicBezTo>
                    <a:pt x="2727833" y="131191"/>
                    <a:pt x="2754122" y="134239"/>
                    <a:pt x="2777998" y="141605"/>
                  </a:cubicBezTo>
                  <a:cubicBezTo>
                    <a:pt x="2793619" y="166243"/>
                    <a:pt x="2831719" y="186563"/>
                    <a:pt x="2801239" y="222123"/>
                  </a:cubicBezTo>
                  <a:cubicBezTo>
                    <a:pt x="2775077" y="252603"/>
                    <a:pt x="2748661" y="224282"/>
                    <a:pt x="2724658" y="214122"/>
                  </a:cubicBezTo>
                  <a:cubicBezTo>
                    <a:pt x="2678176" y="194818"/>
                    <a:pt x="2632202" y="173482"/>
                    <a:pt x="2587244" y="150622"/>
                  </a:cubicBezTo>
                  <a:cubicBezTo>
                    <a:pt x="2490470" y="101346"/>
                    <a:pt x="2392680" y="96647"/>
                    <a:pt x="2296160" y="146431"/>
                  </a:cubicBezTo>
                  <a:cubicBezTo>
                    <a:pt x="2162556" y="215265"/>
                    <a:pt x="2031873" y="216789"/>
                    <a:pt x="1897634" y="146431"/>
                  </a:cubicBezTo>
                  <a:cubicBezTo>
                    <a:pt x="1802003" y="96266"/>
                    <a:pt x="1703705" y="100330"/>
                    <a:pt x="1606931" y="150876"/>
                  </a:cubicBezTo>
                  <a:cubicBezTo>
                    <a:pt x="1480185" y="217043"/>
                    <a:pt x="1352423" y="217805"/>
                    <a:pt x="1225550" y="150876"/>
                  </a:cubicBezTo>
                  <a:cubicBezTo>
                    <a:pt x="1122045" y="96139"/>
                    <a:pt x="1020191" y="100838"/>
                    <a:pt x="917702" y="154305"/>
                  </a:cubicBezTo>
                  <a:cubicBezTo>
                    <a:pt x="810768" y="210185"/>
                    <a:pt x="695198" y="225425"/>
                    <a:pt x="589661" y="168275"/>
                  </a:cubicBezTo>
                  <a:cubicBezTo>
                    <a:pt x="444500" y="89535"/>
                    <a:pt x="311658" y="105537"/>
                    <a:pt x="176022" y="181483"/>
                  </a:cubicBezTo>
                  <a:cubicBezTo>
                    <a:pt x="154051" y="193675"/>
                    <a:pt x="131445" y="205105"/>
                    <a:pt x="108204" y="215011"/>
                  </a:cubicBezTo>
                  <a:cubicBezTo>
                    <a:pt x="83439" y="225552"/>
                    <a:pt x="56769" y="251460"/>
                    <a:pt x="30861" y="222885"/>
                  </a:cubicBezTo>
                  <a:cubicBezTo>
                    <a:pt x="0" y="188595"/>
                    <a:pt x="37973" y="166751"/>
                    <a:pt x="51689" y="140843"/>
                  </a:cubicBezTo>
                  <a:cubicBezTo>
                    <a:pt x="112522" y="141986"/>
                    <a:pt x="158750" y="103886"/>
                    <a:pt x="208661" y="78867"/>
                  </a:cubicBezTo>
                  <a:cubicBezTo>
                    <a:pt x="331470" y="17653"/>
                    <a:pt x="453771" y="15113"/>
                    <a:pt x="574421" y="76327"/>
                  </a:cubicBezTo>
                  <a:cubicBezTo>
                    <a:pt x="685673" y="132842"/>
                    <a:pt x="791083" y="132080"/>
                    <a:pt x="901573" y="74549"/>
                  </a:cubicBezTo>
                  <a:cubicBezTo>
                    <a:pt x="1008507" y="18796"/>
                    <a:pt x="1123569" y="8509"/>
                    <a:pt x="1231011" y="66929"/>
                  </a:cubicBezTo>
                  <a:cubicBezTo>
                    <a:pt x="1368933" y="141859"/>
                    <a:pt x="1497584" y="131826"/>
                    <a:pt x="1626362" y="51308"/>
                  </a:cubicBezTo>
                  <a:cubicBezTo>
                    <a:pt x="1646555" y="46736"/>
                    <a:pt x="1669796" y="49911"/>
                    <a:pt x="1684147" y="29591"/>
                  </a:cubicBezTo>
                  <a:cubicBezTo>
                    <a:pt x="1684147" y="29591"/>
                    <a:pt x="1683512" y="30988"/>
                    <a:pt x="1683512" y="30988"/>
                  </a:cubicBezTo>
                  <a:cubicBezTo>
                    <a:pt x="1773301" y="22987"/>
                    <a:pt x="1857883" y="48133"/>
                    <a:pt x="1943227" y="69723"/>
                  </a:cubicBezTo>
                  <a:cubicBezTo>
                    <a:pt x="1943227" y="69723"/>
                    <a:pt x="1944370" y="67564"/>
                    <a:pt x="1944370" y="67564"/>
                  </a:cubicBezTo>
                  <a:cubicBezTo>
                    <a:pt x="1951863" y="73660"/>
                    <a:pt x="1959102" y="79629"/>
                    <a:pt x="1966468" y="85725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54" name="Group 554"/>
          <p:cNvGrpSpPr/>
          <p:nvPr/>
        </p:nvGrpSpPr>
        <p:grpSpPr>
          <a:xfrm>
            <a:off x="12024720" y="2907900"/>
            <a:ext cx="2093040" cy="150660"/>
            <a:chOff x="0" y="0"/>
            <a:chExt cx="2790720" cy="200880"/>
          </a:xfrm>
        </p:grpSpPr>
        <p:sp>
          <p:nvSpPr>
            <p:cNvPr id="555" name="Freeform 555"/>
            <p:cNvSpPr/>
            <p:nvPr/>
          </p:nvSpPr>
          <p:spPr>
            <a:xfrm>
              <a:off x="-14859" y="-30988"/>
              <a:ext cx="2823845" cy="231775"/>
            </a:xfrm>
            <a:custGeom>
              <a:avLst/>
              <a:gdLst/>
              <a:ahLst/>
              <a:cxnLst/>
              <a:rect l="l" t="t" r="r" b="b"/>
              <a:pathLst>
                <a:path w="2823845" h="231775">
                  <a:moveTo>
                    <a:pt x="1524000" y="187706"/>
                  </a:moveTo>
                  <a:cubicBezTo>
                    <a:pt x="1408176" y="209931"/>
                    <a:pt x="1299972" y="191135"/>
                    <a:pt x="1194054" y="138176"/>
                  </a:cubicBezTo>
                  <a:cubicBezTo>
                    <a:pt x="1103376" y="92837"/>
                    <a:pt x="1009904" y="104648"/>
                    <a:pt x="919988" y="149606"/>
                  </a:cubicBezTo>
                  <a:cubicBezTo>
                    <a:pt x="796290" y="211455"/>
                    <a:pt x="671322" y="217805"/>
                    <a:pt x="547116" y="152400"/>
                  </a:cubicBezTo>
                  <a:cubicBezTo>
                    <a:pt x="440309" y="96266"/>
                    <a:pt x="336423" y="101981"/>
                    <a:pt x="229235" y="153035"/>
                  </a:cubicBezTo>
                  <a:cubicBezTo>
                    <a:pt x="166878" y="182499"/>
                    <a:pt x="108458" y="223139"/>
                    <a:pt x="37338" y="231775"/>
                  </a:cubicBezTo>
                  <a:cubicBezTo>
                    <a:pt x="0" y="202692"/>
                    <a:pt x="14859" y="175387"/>
                    <a:pt x="40386" y="148590"/>
                  </a:cubicBezTo>
                  <a:cubicBezTo>
                    <a:pt x="60960" y="141224"/>
                    <a:pt x="83439" y="136779"/>
                    <a:pt x="101981" y="125984"/>
                  </a:cubicBezTo>
                  <a:cubicBezTo>
                    <a:pt x="270891" y="25527"/>
                    <a:pt x="441579" y="0"/>
                    <a:pt x="624332" y="94615"/>
                  </a:cubicBezTo>
                  <a:cubicBezTo>
                    <a:pt x="703961" y="135890"/>
                    <a:pt x="793115" y="123571"/>
                    <a:pt x="872363" y="83820"/>
                  </a:cubicBezTo>
                  <a:cubicBezTo>
                    <a:pt x="1003554" y="18161"/>
                    <a:pt x="1133094" y="16256"/>
                    <a:pt x="1264031" y="80391"/>
                  </a:cubicBezTo>
                  <a:cubicBezTo>
                    <a:pt x="1364996" y="129667"/>
                    <a:pt x="1463802" y="128016"/>
                    <a:pt x="1564259" y="76835"/>
                  </a:cubicBezTo>
                  <a:cubicBezTo>
                    <a:pt x="1681480" y="17018"/>
                    <a:pt x="1802130" y="16129"/>
                    <a:pt x="1920621" y="72517"/>
                  </a:cubicBezTo>
                  <a:cubicBezTo>
                    <a:pt x="2033778" y="126365"/>
                    <a:pt x="2143506" y="131572"/>
                    <a:pt x="2257171" y="73025"/>
                  </a:cubicBezTo>
                  <a:cubicBezTo>
                    <a:pt x="2375154" y="12446"/>
                    <a:pt x="2495169" y="21590"/>
                    <a:pt x="2613533" y="76073"/>
                  </a:cubicBezTo>
                  <a:cubicBezTo>
                    <a:pt x="2667889" y="100965"/>
                    <a:pt x="2722626" y="124841"/>
                    <a:pt x="2777236" y="148971"/>
                  </a:cubicBezTo>
                  <a:cubicBezTo>
                    <a:pt x="2802382" y="175260"/>
                    <a:pt x="2823845" y="201676"/>
                    <a:pt x="2781046" y="231140"/>
                  </a:cubicBezTo>
                  <a:cubicBezTo>
                    <a:pt x="2749169" y="222250"/>
                    <a:pt x="2717673" y="213487"/>
                    <a:pt x="2685796" y="204470"/>
                  </a:cubicBezTo>
                  <a:cubicBezTo>
                    <a:pt x="2683637" y="201295"/>
                    <a:pt x="2680589" y="200279"/>
                    <a:pt x="2677033" y="201676"/>
                  </a:cubicBezTo>
                  <a:cubicBezTo>
                    <a:pt x="2522728" y="92202"/>
                    <a:pt x="2365502" y="81407"/>
                    <a:pt x="2204593" y="187071"/>
                  </a:cubicBezTo>
                  <a:cubicBezTo>
                    <a:pt x="2199259" y="185801"/>
                    <a:pt x="2194306" y="186436"/>
                    <a:pt x="2189734" y="189738"/>
                  </a:cubicBezTo>
                  <a:cubicBezTo>
                    <a:pt x="2098421" y="208153"/>
                    <a:pt x="2010029" y="193675"/>
                    <a:pt x="1922907" y="166878"/>
                  </a:cubicBezTo>
                  <a:lnTo>
                    <a:pt x="1915287" y="166116"/>
                  </a:lnTo>
                  <a:cubicBezTo>
                    <a:pt x="1782826" y="71374"/>
                    <a:pt x="1657350" y="109601"/>
                    <a:pt x="1533906" y="185928"/>
                  </a:cubicBezTo>
                  <a:cubicBezTo>
                    <a:pt x="1529969" y="183642"/>
                    <a:pt x="1526540" y="184404"/>
                    <a:pt x="1523619" y="18796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56" name="Group 556"/>
          <p:cNvGrpSpPr/>
          <p:nvPr/>
        </p:nvGrpSpPr>
        <p:grpSpPr>
          <a:xfrm>
            <a:off x="12024720" y="3222180"/>
            <a:ext cx="2092500" cy="149580"/>
            <a:chOff x="0" y="0"/>
            <a:chExt cx="2790000" cy="199440"/>
          </a:xfrm>
        </p:grpSpPr>
        <p:sp>
          <p:nvSpPr>
            <p:cNvPr id="557" name="Freeform 557"/>
            <p:cNvSpPr/>
            <p:nvPr/>
          </p:nvSpPr>
          <p:spPr>
            <a:xfrm>
              <a:off x="-22225" y="-34544"/>
              <a:ext cx="2836037" cy="233934"/>
            </a:xfrm>
            <a:custGeom>
              <a:avLst/>
              <a:gdLst/>
              <a:ahLst/>
              <a:cxnLst/>
              <a:rect l="l" t="t" r="r" b="b"/>
              <a:pathLst>
                <a:path w="2836037" h="233934">
                  <a:moveTo>
                    <a:pt x="2786380" y="233426"/>
                  </a:moveTo>
                  <a:cubicBezTo>
                    <a:pt x="2713482" y="224663"/>
                    <a:pt x="2653030" y="183261"/>
                    <a:pt x="2589784" y="152019"/>
                  </a:cubicBezTo>
                  <a:cubicBezTo>
                    <a:pt x="2488819" y="102108"/>
                    <a:pt x="2391156" y="98298"/>
                    <a:pt x="2291715" y="148590"/>
                  </a:cubicBezTo>
                  <a:cubicBezTo>
                    <a:pt x="2231771" y="178943"/>
                    <a:pt x="2169033" y="195453"/>
                    <a:pt x="2102739" y="201422"/>
                  </a:cubicBezTo>
                  <a:cubicBezTo>
                    <a:pt x="2026793" y="195834"/>
                    <a:pt x="1955165" y="176276"/>
                    <a:pt x="1886585" y="141986"/>
                  </a:cubicBezTo>
                  <a:cubicBezTo>
                    <a:pt x="1803019" y="100076"/>
                    <a:pt x="1716151" y="99314"/>
                    <a:pt x="1632712" y="140589"/>
                  </a:cubicBezTo>
                  <a:cubicBezTo>
                    <a:pt x="1533652" y="189611"/>
                    <a:pt x="1430782" y="206375"/>
                    <a:pt x="1322070" y="191643"/>
                  </a:cubicBezTo>
                  <a:cubicBezTo>
                    <a:pt x="1172972" y="106680"/>
                    <a:pt x="1024763" y="86233"/>
                    <a:pt x="864870" y="173736"/>
                  </a:cubicBezTo>
                  <a:cubicBezTo>
                    <a:pt x="785876" y="217043"/>
                    <a:pt x="687578" y="216408"/>
                    <a:pt x="607695" y="173355"/>
                  </a:cubicBezTo>
                  <a:cubicBezTo>
                    <a:pt x="455295" y="91440"/>
                    <a:pt x="313563" y="101727"/>
                    <a:pt x="167640" y="185547"/>
                  </a:cubicBezTo>
                  <a:cubicBezTo>
                    <a:pt x="130683" y="206756"/>
                    <a:pt x="92202" y="232664"/>
                    <a:pt x="45720" y="233934"/>
                  </a:cubicBezTo>
                  <a:cubicBezTo>
                    <a:pt x="0" y="198882"/>
                    <a:pt x="32639" y="168783"/>
                    <a:pt x="52197" y="138049"/>
                  </a:cubicBezTo>
                  <a:cubicBezTo>
                    <a:pt x="118999" y="139573"/>
                    <a:pt x="170307" y="97028"/>
                    <a:pt x="226822" y="72263"/>
                  </a:cubicBezTo>
                  <a:cubicBezTo>
                    <a:pt x="341122" y="22225"/>
                    <a:pt x="452501" y="21844"/>
                    <a:pt x="565531" y="72009"/>
                  </a:cubicBezTo>
                  <a:cubicBezTo>
                    <a:pt x="644017" y="106934"/>
                    <a:pt x="722630" y="140208"/>
                    <a:pt x="810641" y="105029"/>
                  </a:cubicBezTo>
                  <a:cubicBezTo>
                    <a:pt x="810641" y="105029"/>
                    <a:pt x="809625" y="102743"/>
                    <a:pt x="809625" y="102743"/>
                  </a:cubicBezTo>
                  <a:cubicBezTo>
                    <a:pt x="834644" y="106426"/>
                    <a:pt x="855980" y="98933"/>
                    <a:pt x="873633" y="81026"/>
                  </a:cubicBezTo>
                  <a:lnTo>
                    <a:pt x="879094" y="81407"/>
                  </a:lnTo>
                  <a:lnTo>
                    <a:pt x="883158" y="77597"/>
                  </a:lnTo>
                  <a:cubicBezTo>
                    <a:pt x="1038606" y="0"/>
                    <a:pt x="1187958" y="41402"/>
                    <a:pt x="1336294" y="101219"/>
                  </a:cubicBezTo>
                  <a:lnTo>
                    <a:pt x="1338326" y="99441"/>
                  </a:lnTo>
                  <a:cubicBezTo>
                    <a:pt x="1416812" y="141351"/>
                    <a:pt x="1491234" y="115443"/>
                    <a:pt x="1562100" y="80899"/>
                  </a:cubicBezTo>
                  <a:cubicBezTo>
                    <a:pt x="1650746" y="37846"/>
                    <a:pt x="1742059" y="27940"/>
                    <a:pt x="1837817" y="40513"/>
                  </a:cubicBezTo>
                  <a:cubicBezTo>
                    <a:pt x="1903857" y="49276"/>
                    <a:pt x="1954911" y="103251"/>
                    <a:pt x="2024253" y="101854"/>
                  </a:cubicBezTo>
                  <a:cubicBezTo>
                    <a:pt x="2024253" y="101854"/>
                    <a:pt x="2023872" y="99949"/>
                    <a:pt x="2023872" y="99949"/>
                  </a:cubicBezTo>
                  <a:cubicBezTo>
                    <a:pt x="2091436" y="135382"/>
                    <a:pt x="2155825" y="120904"/>
                    <a:pt x="2219325" y="88138"/>
                  </a:cubicBezTo>
                  <a:cubicBezTo>
                    <a:pt x="2225421" y="86868"/>
                    <a:pt x="2230882" y="84074"/>
                    <a:pt x="2235708" y="79883"/>
                  </a:cubicBezTo>
                  <a:cubicBezTo>
                    <a:pt x="2390140" y="10795"/>
                    <a:pt x="2539492" y="21844"/>
                    <a:pt x="2685034" y="106426"/>
                  </a:cubicBezTo>
                  <a:cubicBezTo>
                    <a:pt x="2714625" y="123571"/>
                    <a:pt x="2744216" y="142494"/>
                    <a:pt x="2781173" y="138684"/>
                  </a:cubicBezTo>
                  <a:cubicBezTo>
                    <a:pt x="2802509" y="169164"/>
                    <a:pt x="2836037" y="198882"/>
                    <a:pt x="2786507" y="23342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58" name="Group 558"/>
          <p:cNvGrpSpPr/>
          <p:nvPr/>
        </p:nvGrpSpPr>
        <p:grpSpPr>
          <a:xfrm>
            <a:off x="12022020" y="9024480"/>
            <a:ext cx="2097900" cy="60480"/>
            <a:chOff x="0" y="0"/>
            <a:chExt cx="2797200" cy="80640"/>
          </a:xfrm>
        </p:grpSpPr>
        <p:sp>
          <p:nvSpPr>
            <p:cNvPr id="559" name="Freeform 559"/>
            <p:cNvSpPr/>
            <p:nvPr/>
          </p:nvSpPr>
          <p:spPr>
            <a:xfrm>
              <a:off x="-17272" y="-6604"/>
              <a:ext cx="2814447" cy="102362"/>
            </a:xfrm>
            <a:custGeom>
              <a:avLst/>
              <a:gdLst/>
              <a:ahLst/>
              <a:cxnLst/>
              <a:rect l="l" t="t" r="r" b="b"/>
              <a:pathLst>
                <a:path w="2814447" h="102362">
                  <a:moveTo>
                    <a:pt x="20955" y="8001"/>
                  </a:moveTo>
                  <a:cubicBezTo>
                    <a:pt x="919734" y="7620"/>
                    <a:pt x="1818513" y="7366"/>
                    <a:pt x="2717292" y="6858"/>
                  </a:cubicBezTo>
                  <a:cubicBezTo>
                    <a:pt x="2762250" y="6858"/>
                    <a:pt x="2808986" y="0"/>
                    <a:pt x="2814447" y="64516"/>
                  </a:cubicBezTo>
                  <a:cubicBezTo>
                    <a:pt x="2787777" y="98425"/>
                    <a:pt x="2750058" y="84455"/>
                    <a:pt x="2717038" y="84455"/>
                  </a:cubicBezTo>
                  <a:cubicBezTo>
                    <a:pt x="1851279" y="85217"/>
                    <a:pt x="985393" y="85217"/>
                    <a:pt x="119761" y="84455"/>
                  </a:cubicBezTo>
                  <a:cubicBezTo>
                    <a:pt x="69215" y="84455"/>
                    <a:pt x="0" y="102362"/>
                    <a:pt x="21209" y="774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60" name="Group 560"/>
          <p:cNvGrpSpPr/>
          <p:nvPr/>
        </p:nvGrpSpPr>
        <p:grpSpPr>
          <a:xfrm>
            <a:off x="12045240" y="2741580"/>
            <a:ext cx="2054160" cy="58320"/>
            <a:chOff x="0" y="0"/>
            <a:chExt cx="2738880" cy="77760"/>
          </a:xfrm>
        </p:grpSpPr>
        <p:sp>
          <p:nvSpPr>
            <p:cNvPr id="561" name="Freeform 561"/>
            <p:cNvSpPr/>
            <p:nvPr/>
          </p:nvSpPr>
          <p:spPr>
            <a:xfrm>
              <a:off x="127" y="0"/>
              <a:ext cx="2741041" cy="77724"/>
            </a:xfrm>
            <a:custGeom>
              <a:avLst/>
              <a:gdLst/>
              <a:ahLst/>
              <a:cxnLst/>
              <a:rect l="l" t="t" r="r" b="b"/>
              <a:pathLst>
                <a:path w="2741041" h="77724">
                  <a:moveTo>
                    <a:pt x="1270" y="0"/>
                  </a:moveTo>
                  <a:cubicBezTo>
                    <a:pt x="911352" y="0"/>
                    <a:pt x="1821307" y="0"/>
                    <a:pt x="2731516" y="0"/>
                  </a:cubicBezTo>
                  <a:cubicBezTo>
                    <a:pt x="2740660" y="24765"/>
                    <a:pt x="2741041" y="49403"/>
                    <a:pt x="2733675" y="74676"/>
                  </a:cubicBezTo>
                  <a:cubicBezTo>
                    <a:pt x="2053463" y="75819"/>
                    <a:pt x="1372997" y="77089"/>
                    <a:pt x="692785" y="77724"/>
                  </a:cubicBezTo>
                  <a:cubicBezTo>
                    <a:pt x="461899" y="77724"/>
                    <a:pt x="230886" y="75692"/>
                    <a:pt x="0" y="74676"/>
                  </a:cubicBezTo>
                  <a:cubicBezTo>
                    <a:pt x="254" y="49784"/>
                    <a:pt x="762" y="25146"/>
                    <a:pt x="1270" y="12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62" name="Group 562"/>
          <p:cNvGrpSpPr/>
          <p:nvPr/>
        </p:nvGrpSpPr>
        <p:grpSpPr>
          <a:xfrm>
            <a:off x="9514800" y="3109860"/>
            <a:ext cx="1843020" cy="763560"/>
            <a:chOff x="0" y="0"/>
            <a:chExt cx="2457360" cy="1018080"/>
          </a:xfrm>
        </p:grpSpPr>
        <p:sp>
          <p:nvSpPr>
            <p:cNvPr id="563" name="Freeform 563"/>
            <p:cNvSpPr/>
            <p:nvPr/>
          </p:nvSpPr>
          <p:spPr>
            <a:xfrm>
              <a:off x="-889" y="-127"/>
              <a:ext cx="2459101" cy="1018286"/>
            </a:xfrm>
            <a:custGeom>
              <a:avLst/>
              <a:gdLst/>
              <a:ahLst/>
              <a:cxnLst/>
              <a:rect l="l" t="t" r="r" b="b"/>
              <a:pathLst>
                <a:path w="2459101" h="1018286">
                  <a:moveTo>
                    <a:pt x="757809" y="1651"/>
                  </a:moveTo>
                  <a:cubicBezTo>
                    <a:pt x="781431" y="56896"/>
                    <a:pt x="830961" y="37846"/>
                    <a:pt x="871982" y="39751"/>
                  </a:cubicBezTo>
                  <a:cubicBezTo>
                    <a:pt x="924941" y="42164"/>
                    <a:pt x="978154" y="41656"/>
                    <a:pt x="1031113" y="39751"/>
                  </a:cubicBezTo>
                  <a:cubicBezTo>
                    <a:pt x="1068451" y="38354"/>
                    <a:pt x="1091184" y="51308"/>
                    <a:pt x="1094740" y="90424"/>
                  </a:cubicBezTo>
                  <a:cubicBezTo>
                    <a:pt x="826389" y="47117"/>
                    <a:pt x="556514" y="48260"/>
                    <a:pt x="286131" y="59563"/>
                  </a:cubicBezTo>
                  <a:cubicBezTo>
                    <a:pt x="232410" y="61849"/>
                    <a:pt x="178308" y="58928"/>
                    <a:pt x="124333" y="60452"/>
                  </a:cubicBezTo>
                  <a:cubicBezTo>
                    <a:pt x="69596" y="61976"/>
                    <a:pt x="36703" y="82931"/>
                    <a:pt x="37084" y="146558"/>
                  </a:cubicBezTo>
                  <a:cubicBezTo>
                    <a:pt x="39243" y="397002"/>
                    <a:pt x="38227" y="647319"/>
                    <a:pt x="37719" y="897763"/>
                  </a:cubicBezTo>
                  <a:cubicBezTo>
                    <a:pt x="37719" y="948436"/>
                    <a:pt x="61341" y="962660"/>
                    <a:pt x="109728" y="976376"/>
                  </a:cubicBezTo>
                  <a:cubicBezTo>
                    <a:pt x="225171" y="1008888"/>
                    <a:pt x="341249" y="987933"/>
                    <a:pt x="455549" y="989330"/>
                  </a:cubicBezTo>
                  <a:cubicBezTo>
                    <a:pt x="1086358" y="996315"/>
                    <a:pt x="1717294" y="992378"/>
                    <a:pt x="2348357" y="993521"/>
                  </a:cubicBezTo>
                  <a:cubicBezTo>
                    <a:pt x="2401951" y="993521"/>
                    <a:pt x="2422906" y="974852"/>
                    <a:pt x="2419604" y="921512"/>
                  </a:cubicBezTo>
                  <a:cubicBezTo>
                    <a:pt x="2405634" y="687197"/>
                    <a:pt x="2447036" y="454533"/>
                    <a:pt x="2439035" y="220218"/>
                  </a:cubicBezTo>
                  <a:cubicBezTo>
                    <a:pt x="2434082" y="76200"/>
                    <a:pt x="2362073" y="32258"/>
                    <a:pt x="2227707" y="99822"/>
                  </a:cubicBezTo>
                  <a:cubicBezTo>
                    <a:pt x="2212594" y="107442"/>
                    <a:pt x="2199640" y="113157"/>
                    <a:pt x="2183511" y="108712"/>
                  </a:cubicBezTo>
                  <a:cubicBezTo>
                    <a:pt x="2181225" y="56388"/>
                    <a:pt x="2205482" y="40132"/>
                    <a:pt x="2258060" y="38862"/>
                  </a:cubicBezTo>
                  <a:cubicBezTo>
                    <a:pt x="2456561" y="34163"/>
                    <a:pt x="2456815" y="32004"/>
                    <a:pt x="2456942" y="226441"/>
                  </a:cubicBezTo>
                  <a:cubicBezTo>
                    <a:pt x="2457196" y="460883"/>
                    <a:pt x="2455291" y="695325"/>
                    <a:pt x="2458339" y="929894"/>
                  </a:cubicBezTo>
                  <a:cubicBezTo>
                    <a:pt x="2459101" y="993267"/>
                    <a:pt x="2445131" y="1018286"/>
                    <a:pt x="2375027" y="1018032"/>
                  </a:cubicBezTo>
                  <a:cubicBezTo>
                    <a:pt x="1611249" y="1015746"/>
                    <a:pt x="847217" y="1016127"/>
                    <a:pt x="83439" y="1017651"/>
                  </a:cubicBezTo>
                  <a:cubicBezTo>
                    <a:pt x="24130" y="1017651"/>
                    <a:pt x="0" y="1004570"/>
                    <a:pt x="889" y="938784"/>
                  </a:cubicBezTo>
                  <a:cubicBezTo>
                    <a:pt x="4572" y="666623"/>
                    <a:pt x="4699" y="394081"/>
                    <a:pt x="889" y="121412"/>
                  </a:cubicBezTo>
                  <a:cubicBezTo>
                    <a:pt x="0" y="51562"/>
                    <a:pt x="25273" y="36703"/>
                    <a:pt x="88773" y="38735"/>
                  </a:cubicBezTo>
                  <a:cubicBezTo>
                    <a:pt x="209042" y="42926"/>
                    <a:pt x="329565" y="39243"/>
                    <a:pt x="449961" y="39624"/>
                  </a:cubicBezTo>
                  <a:cubicBezTo>
                    <a:pt x="485775" y="39624"/>
                    <a:pt x="520827" y="41148"/>
                    <a:pt x="537464" y="0"/>
                  </a:cubicBezTo>
                  <a:cubicBezTo>
                    <a:pt x="610743" y="508"/>
                    <a:pt x="684149" y="889"/>
                    <a:pt x="757428" y="127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64" name="Group 564"/>
          <p:cNvGrpSpPr/>
          <p:nvPr/>
        </p:nvGrpSpPr>
        <p:grpSpPr>
          <a:xfrm>
            <a:off x="12017700" y="5483700"/>
            <a:ext cx="1012500" cy="59400"/>
            <a:chOff x="0" y="0"/>
            <a:chExt cx="1350000" cy="79200"/>
          </a:xfrm>
        </p:grpSpPr>
        <p:sp>
          <p:nvSpPr>
            <p:cNvPr id="565" name="Freeform 565"/>
            <p:cNvSpPr/>
            <p:nvPr/>
          </p:nvSpPr>
          <p:spPr>
            <a:xfrm>
              <a:off x="-127" y="-508"/>
              <a:ext cx="1350137" cy="85344"/>
            </a:xfrm>
            <a:custGeom>
              <a:avLst/>
              <a:gdLst/>
              <a:ahLst/>
              <a:cxnLst/>
              <a:rect l="l" t="t" r="r" b="b"/>
              <a:pathLst>
                <a:path w="1350137" h="85344">
                  <a:moveTo>
                    <a:pt x="1349883" y="53086"/>
                  </a:moveTo>
                  <a:cubicBezTo>
                    <a:pt x="1324229" y="85344"/>
                    <a:pt x="1287653" y="79248"/>
                    <a:pt x="1253490" y="79248"/>
                  </a:cubicBezTo>
                  <a:cubicBezTo>
                    <a:pt x="835660" y="78486"/>
                    <a:pt x="417703" y="77597"/>
                    <a:pt x="0" y="76581"/>
                  </a:cubicBezTo>
                  <a:cubicBezTo>
                    <a:pt x="12700" y="18034"/>
                    <a:pt x="47752" y="0"/>
                    <a:pt x="108458" y="508"/>
                  </a:cubicBezTo>
                  <a:cubicBezTo>
                    <a:pt x="489966" y="3175"/>
                    <a:pt x="871474" y="2794"/>
                    <a:pt x="1252982" y="508"/>
                  </a:cubicBezTo>
                  <a:cubicBezTo>
                    <a:pt x="1299464" y="254"/>
                    <a:pt x="1330071" y="12700"/>
                    <a:pt x="1350137" y="53086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66" name="Group 566"/>
          <p:cNvGrpSpPr/>
          <p:nvPr/>
        </p:nvGrpSpPr>
        <p:grpSpPr>
          <a:xfrm>
            <a:off x="13413600" y="5484240"/>
            <a:ext cx="799200" cy="59400"/>
            <a:chOff x="0" y="0"/>
            <a:chExt cx="1065600" cy="79200"/>
          </a:xfrm>
        </p:grpSpPr>
        <p:sp>
          <p:nvSpPr>
            <p:cNvPr id="567" name="Freeform 567"/>
            <p:cNvSpPr/>
            <p:nvPr/>
          </p:nvSpPr>
          <p:spPr>
            <a:xfrm>
              <a:off x="0" y="-5334"/>
              <a:ext cx="1065657" cy="94361"/>
            </a:xfrm>
            <a:custGeom>
              <a:avLst/>
              <a:gdLst/>
              <a:ahLst/>
              <a:cxnLst/>
              <a:rect l="l" t="t" r="r" b="b"/>
              <a:pathLst>
                <a:path w="1065657" h="94361">
                  <a:moveTo>
                    <a:pt x="1065657" y="81280"/>
                  </a:moveTo>
                  <a:cubicBezTo>
                    <a:pt x="738632" y="82169"/>
                    <a:pt x="411861" y="83312"/>
                    <a:pt x="84836" y="83566"/>
                  </a:cubicBezTo>
                  <a:cubicBezTo>
                    <a:pt x="52070" y="83566"/>
                    <a:pt x="11430" y="94361"/>
                    <a:pt x="0" y="45085"/>
                  </a:cubicBezTo>
                  <a:cubicBezTo>
                    <a:pt x="14097" y="0"/>
                    <a:pt x="51816" y="6731"/>
                    <a:pt x="86106" y="6731"/>
                  </a:cubicBezTo>
                  <a:cubicBezTo>
                    <a:pt x="380746" y="6731"/>
                    <a:pt x="675386" y="7874"/>
                    <a:pt x="969899" y="5334"/>
                  </a:cubicBezTo>
                  <a:cubicBezTo>
                    <a:pt x="1028192" y="4826"/>
                    <a:pt x="1060577" y="22225"/>
                    <a:pt x="1065530" y="81407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68" name="Group 568"/>
          <p:cNvGrpSpPr/>
          <p:nvPr/>
        </p:nvGrpSpPr>
        <p:grpSpPr>
          <a:xfrm>
            <a:off x="12851460" y="7989840"/>
            <a:ext cx="261360" cy="277020"/>
            <a:chOff x="0" y="0"/>
            <a:chExt cx="348480" cy="369360"/>
          </a:xfrm>
        </p:grpSpPr>
        <p:sp>
          <p:nvSpPr>
            <p:cNvPr id="569" name="Freeform 569"/>
            <p:cNvSpPr/>
            <p:nvPr/>
          </p:nvSpPr>
          <p:spPr>
            <a:xfrm>
              <a:off x="-381" y="-4064"/>
              <a:ext cx="348869" cy="377571"/>
            </a:xfrm>
            <a:custGeom>
              <a:avLst/>
              <a:gdLst/>
              <a:ahLst/>
              <a:cxnLst/>
              <a:rect l="l" t="t" r="r" b="b"/>
              <a:pathLst>
                <a:path w="348869" h="377571">
                  <a:moveTo>
                    <a:pt x="348869" y="260985"/>
                  </a:moveTo>
                  <a:cubicBezTo>
                    <a:pt x="344805" y="322834"/>
                    <a:pt x="310134" y="370332"/>
                    <a:pt x="233807" y="373380"/>
                  </a:cubicBezTo>
                  <a:cubicBezTo>
                    <a:pt x="126873" y="377571"/>
                    <a:pt x="0" y="241173"/>
                    <a:pt x="381" y="127381"/>
                  </a:cubicBezTo>
                  <a:cubicBezTo>
                    <a:pt x="762" y="51562"/>
                    <a:pt x="37973" y="7239"/>
                    <a:pt x="113792" y="4191"/>
                  </a:cubicBezTo>
                  <a:cubicBezTo>
                    <a:pt x="220218" y="0"/>
                    <a:pt x="348234" y="136144"/>
                    <a:pt x="348869" y="261112"/>
                  </a:cubicBezTo>
                  <a:close/>
                  <a:moveTo>
                    <a:pt x="272415" y="253619"/>
                  </a:moveTo>
                  <a:cubicBezTo>
                    <a:pt x="272288" y="182626"/>
                    <a:pt x="185801" y="88773"/>
                    <a:pt x="127889" y="83947"/>
                  </a:cubicBezTo>
                  <a:cubicBezTo>
                    <a:pt x="88392" y="80772"/>
                    <a:pt x="77978" y="101219"/>
                    <a:pt x="78486" y="135001"/>
                  </a:cubicBezTo>
                  <a:cubicBezTo>
                    <a:pt x="79375" y="196469"/>
                    <a:pt x="164973" y="292481"/>
                    <a:pt x="221996" y="295910"/>
                  </a:cubicBezTo>
                  <a:cubicBezTo>
                    <a:pt x="259588" y="298196"/>
                    <a:pt x="271907" y="276352"/>
                    <a:pt x="272669" y="253492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70" name="Group 570"/>
          <p:cNvGrpSpPr/>
          <p:nvPr/>
        </p:nvGrpSpPr>
        <p:grpSpPr>
          <a:xfrm>
            <a:off x="13153320" y="7747380"/>
            <a:ext cx="232200" cy="298620"/>
            <a:chOff x="0" y="0"/>
            <a:chExt cx="309600" cy="398160"/>
          </a:xfrm>
        </p:grpSpPr>
        <p:sp>
          <p:nvSpPr>
            <p:cNvPr id="571" name="Freeform 571"/>
            <p:cNvSpPr/>
            <p:nvPr/>
          </p:nvSpPr>
          <p:spPr>
            <a:xfrm>
              <a:off x="-2413" y="-13843"/>
              <a:ext cx="319278" cy="446659"/>
            </a:xfrm>
            <a:custGeom>
              <a:avLst/>
              <a:gdLst/>
              <a:ahLst/>
              <a:cxnLst/>
              <a:rect l="l" t="t" r="r" b="b"/>
              <a:pathLst>
                <a:path w="319278" h="446659">
                  <a:moveTo>
                    <a:pt x="2667" y="162179"/>
                  </a:moveTo>
                  <a:cubicBezTo>
                    <a:pt x="0" y="101092"/>
                    <a:pt x="13716" y="45593"/>
                    <a:pt x="76073" y="22352"/>
                  </a:cubicBezTo>
                  <a:cubicBezTo>
                    <a:pt x="135509" y="0"/>
                    <a:pt x="187325" y="23876"/>
                    <a:pt x="229108" y="68707"/>
                  </a:cubicBezTo>
                  <a:cubicBezTo>
                    <a:pt x="287401" y="131445"/>
                    <a:pt x="319278" y="205994"/>
                    <a:pt x="310642" y="292100"/>
                  </a:cubicBezTo>
                  <a:cubicBezTo>
                    <a:pt x="299720" y="402717"/>
                    <a:pt x="202819" y="446659"/>
                    <a:pt x="112268" y="381889"/>
                  </a:cubicBezTo>
                  <a:cubicBezTo>
                    <a:pt x="38227" y="328803"/>
                    <a:pt x="5588" y="251968"/>
                    <a:pt x="2667" y="162179"/>
                  </a:cubicBezTo>
                  <a:close/>
                  <a:moveTo>
                    <a:pt x="233553" y="274320"/>
                  </a:moveTo>
                  <a:cubicBezTo>
                    <a:pt x="235077" y="190500"/>
                    <a:pt x="170815" y="95377"/>
                    <a:pt x="121158" y="97028"/>
                  </a:cubicBezTo>
                  <a:cubicBezTo>
                    <a:pt x="79375" y="98552"/>
                    <a:pt x="81661" y="130175"/>
                    <a:pt x="80137" y="158242"/>
                  </a:cubicBezTo>
                  <a:cubicBezTo>
                    <a:pt x="75946" y="234315"/>
                    <a:pt x="134112" y="329057"/>
                    <a:pt x="185547" y="329438"/>
                  </a:cubicBezTo>
                  <a:cubicBezTo>
                    <a:pt x="230378" y="329819"/>
                    <a:pt x="232029" y="296418"/>
                    <a:pt x="233426" y="274320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72" name="Group 572"/>
          <p:cNvGrpSpPr/>
          <p:nvPr/>
        </p:nvGrpSpPr>
        <p:grpSpPr>
          <a:xfrm>
            <a:off x="13115520" y="8183160"/>
            <a:ext cx="276480" cy="263520"/>
            <a:chOff x="0" y="0"/>
            <a:chExt cx="368640" cy="351360"/>
          </a:xfrm>
        </p:grpSpPr>
        <p:sp>
          <p:nvSpPr>
            <p:cNvPr id="573" name="Freeform 573"/>
            <p:cNvSpPr/>
            <p:nvPr/>
          </p:nvSpPr>
          <p:spPr>
            <a:xfrm>
              <a:off x="-22860" y="-13208"/>
              <a:ext cx="405384" cy="399034"/>
            </a:xfrm>
            <a:custGeom>
              <a:avLst/>
              <a:gdLst/>
              <a:ahLst/>
              <a:cxnLst/>
              <a:rect l="l" t="t" r="r" b="b"/>
              <a:pathLst>
                <a:path w="405384" h="399034">
                  <a:moveTo>
                    <a:pt x="266573" y="329311"/>
                  </a:moveTo>
                  <a:cubicBezTo>
                    <a:pt x="263525" y="330454"/>
                    <a:pt x="260731" y="331470"/>
                    <a:pt x="257683" y="332613"/>
                  </a:cubicBezTo>
                  <a:cubicBezTo>
                    <a:pt x="179959" y="360172"/>
                    <a:pt x="99060" y="399034"/>
                    <a:pt x="38608" y="305562"/>
                  </a:cubicBezTo>
                  <a:cubicBezTo>
                    <a:pt x="0" y="245745"/>
                    <a:pt x="35052" y="148463"/>
                    <a:pt x="114046" y="82169"/>
                  </a:cubicBezTo>
                  <a:cubicBezTo>
                    <a:pt x="135636" y="64008"/>
                    <a:pt x="159893" y="48133"/>
                    <a:pt x="185293" y="36195"/>
                  </a:cubicBezTo>
                  <a:cubicBezTo>
                    <a:pt x="238760" y="10795"/>
                    <a:pt x="295402" y="0"/>
                    <a:pt x="346964" y="38354"/>
                  </a:cubicBezTo>
                  <a:cubicBezTo>
                    <a:pt x="405384" y="81661"/>
                    <a:pt x="394716" y="142494"/>
                    <a:pt x="379476" y="202565"/>
                  </a:cubicBezTo>
                  <a:cubicBezTo>
                    <a:pt x="341757" y="244856"/>
                    <a:pt x="304038" y="287274"/>
                    <a:pt x="266319" y="329565"/>
                  </a:cubicBezTo>
                  <a:close/>
                  <a:moveTo>
                    <a:pt x="260731" y="93218"/>
                  </a:moveTo>
                  <a:cubicBezTo>
                    <a:pt x="197866" y="94488"/>
                    <a:pt x="98171" y="191262"/>
                    <a:pt x="101346" y="245999"/>
                  </a:cubicBezTo>
                  <a:cubicBezTo>
                    <a:pt x="103378" y="281813"/>
                    <a:pt x="129667" y="284353"/>
                    <a:pt x="154051" y="285496"/>
                  </a:cubicBezTo>
                  <a:cubicBezTo>
                    <a:pt x="218059" y="288925"/>
                    <a:pt x="314706" y="193802"/>
                    <a:pt x="310642" y="134620"/>
                  </a:cubicBezTo>
                  <a:cubicBezTo>
                    <a:pt x="308356" y="102362"/>
                    <a:pt x="290068" y="91694"/>
                    <a:pt x="260731" y="93472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574" name="Group 574"/>
          <p:cNvGrpSpPr/>
          <p:nvPr/>
        </p:nvGrpSpPr>
        <p:grpSpPr>
          <a:xfrm>
            <a:off x="13685220" y="3038040"/>
            <a:ext cx="415260" cy="262440"/>
            <a:chOff x="0" y="0"/>
            <a:chExt cx="553680" cy="349920"/>
          </a:xfrm>
        </p:grpSpPr>
        <p:sp>
          <p:nvSpPr>
            <p:cNvPr id="575" name="Freeform 575"/>
            <p:cNvSpPr/>
            <p:nvPr/>
          </p:nvSpPr>
          <p:spPr>
            <a:xfrm>
              <a:off x="0" y="0"/>
              <a:ext cx="562483" cy="353187"/>
            </a:xfrm>
            <a:custGeom>
              <a:avLst/>
              <a:gdLst/>
              <a:ahLst/>
              <a:cxnLst/>
              <a:rect l="l" t="t" r="r" b="b"/>
              <a:pathLst>
                <a:path w="562483" h="353187">
                  <a:moveTo>
                    <a:pt x="545084" y="349377"/>
                  </a:moveTo>
                  <a:cubicBezTo>
                    <a:pt x="508127" y="353187"/>
                    <a:pt x="478409" y="334137"/>
                    <a:pt x="448945" y="317246"/>
                  </a:cubicBezTo>
                  <a:cubicBezTo>
                    <a:pt x="303530" y="232791"/>
                    <a:pt x="154178" y="221742"/>
                    <a:pt x="0" y="290830"/>
                  </a:cubicBezTo>
                  <a:cubicBezTo>
                    <a:pt x="17145" y="243078"/>
                    <a:pt x="58420" y="229489"/>
                    <a:pt x="98298" y="203835"/>
                  </a:cubicBezTo>
                  <a:cubicBezTo>
                    <a:pt x="185674" y="147447"/>
                    <a:pt x="316103" y="259461"/>
                    <a:pt x="376301" y="123952"/>
                  </a:cubicBezTo>
                  <a:cubicBezTo>
                    <a:pt x="382397" y="110236"/>
                    <a:pt x="411353" y="124841"/>
                    <a:pt x="429006" y="130810"/>
                  </a:cubicBezTo>
                  <a:cubicBezTo>
                    <a:pt x="452755" y="138811"/>
                    <a:pt x="472948" y="132842"/>
                    <a:pt x="486156" y="110871"/>
                  </a:cubicBezTo>
                  <a:cubicBezTo>
                    <a:pt x="497586" y="91821"/>
                    <a:pt x="493141" y="74168"/>
                    <a:pt x="476250" y="60579"/>
                  </a:cubicBezTo>
                  <a:cubicBezTo>
                    <a:pt x="456057" y="44196"/>
                    <a:pt x="457327" y="22098"/>
                    <a:pt x="457327" y="0"/>
                  </a:cubicBezTo>
                  <a:cubicBezTo>
                    <a:pt x="489077" y="8890"/>
                    <a:pt x="520954" y="17653"/>
                    <a:pt x="552577" y="26670"/>
                  </a:cubicBezTo>
                  <a:cubicBezTo>
                    <a:pt x="547497" y="134239"/>
                    <a:pt x="562483" y="242062"/>
                    <a:pt x="544957" y="349504"/>
                  </a:cubicBezTo>
                  <a:close/>
                  <a:moveTo>
                    <a:pt x="456946" y="205486"/>
                  </a:moveTo>
                  <a:cubicBezTo>
                    <a:pt x="456057" y="175387"/>
                    <a:pt x="441325" y="155956"/>
                    <a:pt x="412369" y="156337"/>
                  </a:cubicBezTo>
                  <a:cubicBezTo>
                    <a:pt x="384810" y="156718"/>
                    <a:pt x="365887" y="174625"/>
                    <a:pt x="366141" y="203327"/>
                  </a:cubicBezTo>
                  <a:cubicBezTo>
                    <a:pt x="366268" y="227457"/>
                    <a:pt x="382524" y="244221"/>
                    <a:pt x="406527" y="246507"/>
                  </a:cubicBezTo>
                  <a:cubicBezTo>
                    <a:pt x="435102" y="249174"/>
                    <a:pt x="451993" y="232664"/>
                    <a:pt x="456946" y="205359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576" name="Group 576"/>
          <p:cNvGrpSpPr/>
          <p:nvPr/>
        </p:nvGrpSpPr>
        <p:grpSpPr>
          <a:xfrm>
            <a:off x="13298580" y="8324640"/>
            <a:ext cx="131220" cy="145260"/>
            <a:chOff x="0" y="0"/>
            <a:chExt cx="174960" cy="193680"/>
          </a:xfrm>
        </p:grpSpPr>
        <p:sp>
          <p:nvSpPr>
            <p:cNvPr id="577" name="Freeform 577"/>
            <p:cNvSpPr/>
            <p:nvPr/>
          </p:nvSpPr>
          <p:spPr>
            <a:xfrm>
              <a:off x="-1778" y="0"/>
              <a:ext cx="176657" cy="193675"/>
            </a:xfrm>
            <a:custGeom>
              <a:avLst/>
              <a:gdLst/>
              <a:ahLst/>
              <a:cxnLst/>
              <a:rect l="l" t="t" r="r" b="b"/>
              <a:pathLst>
                <a:path w="176657" h="193675">
                  <a:moveTo>
                    <a:pt x="1778" y="126873"/>
                  </a:moveTo>
                  <a:cubicBezTo>
                    <a:pt x="39497" y="84582"/>
                    <a:pt x="77216" y="42291"/>
                    <a:pt x="114935" y="0"/>
                  </a:cubicBezTo>
                  <a:cubicBezTo>
                    <a:pt x="129286" y="27051"/>
                    <a:pt x="148844" y="48514"/>
                    <a:pt x="176657" y="61722"/>
                  </a:cubicBezTo>
                  <a:cubicBezTo>
                    <a:pt x="128397" y="105664"/>
                    <a:pt x="80010" y="149733"/>
                    <a:pt x="31750" y="193675"/>
                  </a:cubicBezTo>
                  <a:cubicBezTo>
                    <a:pt x="0" y="181356"/>
                    <a:pt x="5461" y="152019"/>
                    <a:pt x="1778" y="126873"/>
                  </a:cubicBezTo>
                  <a:close/>
                </a:path>
              </a:pathLst>
            </a:custGeom>
            <a:solidFill>
              <a:srgbClr val="EDDED0"/>
            </a:solidFill>
          </p:spPr>
        </p:sp>
      </p:grpSp>
      <p:grpSp>
        <p:nvGrpSpPr>
          <p:cNvPr id="578" name="Group 578"/>
          <p:cNvGrpSpPr/>
          <p:nvPr/>
        </p:nvGrpSpPr>
        <p:grpSpPr>
          <a:xfrm>
            <a:off x="12048480" y="3452760"/>
            <a:ext cx="65340" cy="62100"/>
            <a:chOff x="0" y="0"/>
            <a:chExt cx="87120" cy="82800"/>
          </a:xfrm>
        </p:grpSpPr>
        <p:sp>
          <p:nvSpPr>
            <p:cNvPr id="579" name="Freeform 579"/>
            <p:cNvSpPr/>
            <p:nvPr/>
          </p:nvSpPr>
          <p:spPr>
            <a:xfrm>
              <a:off x="0" y="-18796"/>
              <a:ext cx="88265" cy="122428"/>
            </a:xfrm>
            <a:custGeom>
              <a:avLst/>
              <a:gdLst/>
              <a:ahLst/>
              <a:cxnLst/>
              <a:rect l="l" t="t" r="r" b="b"/>
              <a:pathLst>
                <a:path w="88265" h="122428">
                  <a:moveTo>
                    <a:pt x="1143" y="22606"/>
                  </a:moveTo>
                  <a:cubicBezTo>
                    <a:pt x="35687" y="23368"/>
                    <a:pt x="88265" y="0"/>
                    <a:pt x="87122" y="60960"/>
                  </a:cubicBezTo>
                  <a:cubicBezTo>
                    <a:pt x="86106" y="122428"/>
                    <a:pt x="34417" y="95885"/>
                    <a:pt x="0" y="95885"/>
                  </a:cubicBezTo>
                  <a:cubicBezTo>
                    <a:pt x="381" y="71374"/>
                    <a:pt x="762" y="47117"/>
                    <a:pt x="1016" y="22606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580" name="Group 580"/>
          <p:cNvGrpSpPr/>
          <p:nvPr/>
        </p:nvGrpSpPr>
        <p:grpSpPr>
          <a:xfrm>
            <a:off x="12044700" y="3167100"/>
            <a:ext cx="68040" cy="61560"/>
            <a:chOff x="0" y="0"/>
            <a:chExt cx="90720" cy="82080"/>
          </a:xfrm>
        </p:grpSpPr>
        <p:sp>
          <p:nvSpPr>
            <p:cNvPr id="581" name="Freeform 581"/>
            <p:cNvSpPr/>
            <p:nvPr/>
          </p:nvSpPr>
          <p:spPr>
            <a:xfrm>
              <a:off x="-2540" y="-19812"/>
              <a:ext cx="94996" cy="122301"/>
            </a:xfrm>
            <a:custGeom>
              <a:avLst/>
              <a:gdLst/>
              <a:ahLst/>
              <a:cxnLst/>
              <a:rect l="l" t="t" r="r" b="b"/>
              <a:pathLst>
                <a:path w="94996" h="122301">
                  <a:moveTo>
                    <a:pt x="11049" y="24638"/>
                  </a:moveTo>
                  <a:cubicBezTo>
                    <a:pt x="44450" y="24638"/>
                    <a:pt x="94996" y="0"/>
                    <a:pt x="93218" y="61468"/>
                  </a:cubicBezTo>
                  <a:cubicBezTo>
                    <a:pt x="91567" y="122301"/>
                    <a:pt x="42926" y="97155"/>
                    <a:pt x="8890" y="94488"/>
                  </a:cubicBezTo>
                  <a:cubicBezTo>
                    <a:pt x="0" y="70993"/>
                    <a:pt x="254" y="47625"/>
                    <a:pt x="10795" y="24638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582" name="Group 582"/>
          <p:cNvGrpSpPr/>
          <p:nvPr/>
        </p:nvGrpSpPr>
        <p:grpSpPr>
          <a:xfrm>
            <a:off x="12058740" y="5958360"/>
            <a:ext cx="184140" cy="184140"/>
            <a:chOff x="0" y="0"/>
            <a:chExt cx="245520" cy="245520"/>
          </a:xfrm>
        </p:grpSpPr>
        <p:sp>
          <p:nvSpPr>
            <p:cNvPr id="583" name="Freeform 583"/>
            <p:cNvSpPr/>
            <p:nvPr/>
          </p:nvSpPr>
          <p:spPr>
            <a:xfrm>
              <a:off x="-6604" y="-4318"/>
              <a:ext cx="253238" cy="250571"/>
            </a:xfrm>
            <a:custGeom>
              <a:avLst/>
              <a:gdLst/>
              <a:ahLst/>
              <a:cxnLst/>
              <a:rect l="l" t="t" r="r" b="b"/>
              <a:pathLst>
                <a:path w="253238" h="250571">
                  <a:moveTo>
                    <a:pt x="252095" y="149098"/>
                  </a:moveTo>
                  <a:cubicBezTo>
                    <a:pt x="243967" y="206756"/>
                    <a:pt x="206629" y="249047"/>
                    <a:pt x="130429" y="249809"/>
                  </a:cubicBezTo>
                  <a:cubicBezTo>
                    <a:pt x="56515" y="250571"/>
                    <a:pt x="0" y="195834"/>
                    <a:pt x="7239" y="125603"/>
                  </a:cubicBezTo>
                  <a:cubicBezTo>
                    <a:pt x="14478" y="53721"/>
                    <a:pt x="57531" y="9525"/>
                    <a:pt x="130048" y="4572"/>
                  </a:cubicBezTo>
                  <a:cubicBezTo>
                    <a:pt x="196723" y="0"/>
                    <a:pt x="253238" y="63500"/>
                    <a:pt x="252095" y="149098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84" name="Group 584"/>
          <p:cNvGrpSpPr/>
          <p:nvPr/>
        </p:nvGrpSpPr>
        <p:grpSpPr>
          <a:xfrm>
            <a:off x="13188420" y="6266700"/>
            <a:ext cx="162540" cy="154980"/>
            <a:chOff x="0" y="0"/>
            <a:chExt cx="216720" cy="206640"/>
          </a:xfrm>
        </p:grpSpPr>
        <p:sp>
          <p:nvSpPr>
            <p:cNvPr id="585" name="Freeform 585"/>
            <p:cNvSpPr/>
            <p:nvPr/>
          </p:nvSpPr>
          <p:spPr>
            <a:xfrm>
              <a:off x="-1905" y="-1143"/>
              <a:ext cx="218567" cy="209931"/>
            </a:xfrm>
            <a:custGeom>
              <a:avLst/>
              <a:gdLst/>
              <a:ahLst/>
              <a:cxnLst/>
              <a:rect l="l" t="t" r="r" b="b"/>
              <a:pathLst>
                <a:path w="218567" h="209931">
                  <a:moveTo>
                    <a:pt x="218567" y="102616"/>
                  </a:moveTo>
                  <a:cubicBezTo>
                    <a:pt x="203835" y="168275"/>
                    <a:pt x="164084" y="209931"/>
                    <a:pt x="100457" y="207645"/>
                  </a:cubicBezTo>
                  <a:cubicBezTo>
                    <a:pt x="40259" y="205613"/>
                    <a:pt x="0" y="161925"/>
                    <a:pt x="2032" y="100965"/>
                  </a:cubicBezTo>
                  <a:cubicBezTo>
                    <a:pt x="4064" y="33909"/>
                    <a:pt x="49276" y="0"/>
                    <a:pt x="115824" y="1143"/>
                  </a:cubicBezTo>
                  <a:cubicBezTo>
                    <a:pt x="181991" y="2286"/>
                    <a:pt x="206756" y="47879"/>
                    <a:pt x="218567" y="10261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86" name="Group 586"/>
          <p:cNvGrpSpPr/>
          <p:nvPr/>
        </p:nvGrpSpPr>
        <p:grpSpPr>
          <a:xfrm>
            <a:off x="13442760" y="5711040"/>
            <a:ext cx="154440" cy="157140"/>
            <a:chOff x="0" y="0"/>
            <a:chExt cx="205920" cy="209520"/>
          </a:xfrm>
        </p:grpSpPr>
        <p:sp>
          <p:nvSpPr>
            <p:cNvPr id="587" name="Freeform 587"/>
            <p:cNvSpPr/>
            <p:nvPr/>
          </p:nvSpPr>
          <p:spPr>
            <a:xfrm>
              <a:off x="-3048" y="0"/>
              <a:ext cx="213614" cy="214249"/>
            </a:xfrm>
            <a:custGeom>
              <a:avLst/>
              <a:gdLst/>
              <a:ahLst/>
              <a:cxnLst/>
              <a:rect l="l" t="t" r="r" b="b"/>
              <a:pathLst>
                <a:path w="213614" h="214249">
                  <a:moveTo>
                    <a:pt x="109601" y="0"/>
                  </a:moveTo>
                  <a:cubicBezTo>
                    <a:pt x="184912" y="9398"/>
                    <a:pt x="213614" y="57023"/>
                    <a:pt x="208407" y="118872"/>
                  </a:cubicBezTo>
                  <a:cubicBezTo>
                    <a:pt x="203327" y="179705"/>
                    <a:pt x="159258" y="214249"/>
                    <a:pt x="97663" y="209042"/>
                  </a:cubicBezTo>
                  <a:cubicBezTo>
                    <a:pt x="36068" y="203835"/>
                    <a:pt x="0" y="163449"/>
                    <a:pt x="3302" y="101600"/>
                  </a:cubicBezTo>
                  <a:cubicBezTo>
                    <a:pt x="6731" y="35306"/>
                    <a:pt x="48895" y="2540"/>
                    <a:pt x="109601" y="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88" name="Group 588"/>
          <p:cNvGrpSpPr/>
          <p:nvPr/>
        </p:nvGrpSpPr>
        <p:grpSpPr>
          <a:xfrm>
            <a:off x="13944960" y="6100920"/>
            <a:ext cx="124740" cy="123660"/>
            <a:chOff x="0" y="0"/>
            <a:chExt cx="166320" cy="164880"/>
          </a:xfrm>
        </p:grpSpPr>
        <p:sp>
          <p:nvSpPr>
            <p:cNvPr id="589" name="Freeform 589"/>
            <p:cNvSpPr/>
            <p:nvPr/>
          </p:nvSpPr>
          <p:spPr>
            <a:xfrm>
              <a:off x="-2921" y="-2921"/>
              <a:ext cx="169164" cy="172466"/>
            </a:xfrm>
            <a:custGeom>
              <a:avLst/>
              <a:gdLst/>
              <a:ahLst/>
              <a:cxnLst/>
              <a:rect l="l" t="t" r="r" b="b"/>
              <a:pathLst>
                <a:path w="169164" h="172466">
                  <a:moveTo>
                    <a:pt x="169037" y="87249"/>
                  </a:moveTo>
                  <a:cubicBezTo>
                    <a:pt x="165227" y="132334"/>
                    <a:pt x="141224" y="163195"/>
                    <a:pt x="93726" y="167386"/>
                  </a:cubicBezTo>
                  <a:cubicBezTo>
                    <a:pt x="33782" y="172466"/>
                    <a:pt x="6223" y="134112"/>
                    <a:pt x="3175" y="81153"/>
                  </a:cubicBezTo>
                  <a:cubicBezTo>
                    <a:pt x="0" y="30480"/>
                    <a:pt x="38735" y="5842"/>
                    <a:pt x="81661" y="3175"/>
                  </a:cubicBezTo>
                  <a:cubicBezTo>
                    <a:pt x="133604" y="0"/>
                    <a:pt x="160655" y="35306"/>
                    <a:pt x="169164" y="87249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90" name="Group 590"/>
          <p:cNvGrpSpPr/>
          <p:nvPr/>
        </p:nvGrpSpPr>
        <p:grpSpPr>
          <a:xfrm>
            <a:off x="13746240" y="6296940"/>
            <a:ext cx="123120" cy="124200"/>
            <a:chOff x="0" y="0"/>
            <a:chExt cx="164160" cy="165600"/>
          </a:xfrm>
        </p:grpSpPr>
        <p:sp>
          <p:nvSpPr>
            <p:cNvPr id="591" name="Freeform 591"/>
            <p:cNvSpPr/>
            <p:nvPr/>
          </p:nvSpPr>
          <p:spPr>
            <a:xfrm>
              <a:off x="-1524" y="0"/>
              <a:ext cx="167386" cy="168021"/>
            </a:xfrm>
            <a:custGeom>
              <a:avLst/>
              <a:gdLst/>
              <a:ahLst/>
              <a:cxnLst/>
              <a:rect l="l" t="t" r="r" b="b"/>
              <a:pathLst>
                <a:path w="167386" h="168021">
                  <a:moveTo>
                    <a:pt x="86995" y="0"/>
                  </a:moveTo>
                  <a:cubicBezTo>
                    <a:pt x="135001" y="7747"/>
                    <a:pt x="167386" y="32893"/>
                    <a:pt x="165735" y="86741"/>
                  </a:cubicBezTo>
                  <a:cubicBezTo>
                    <a:pt x="164084" y="141351"/>
                    <a:pt x="128016" y="168021"/>
                    <a:pt x="78613" y="165354"/>
                  </a:cubicBezTo>
                  <a:cubicBezTo>
                    <a:pt x="33782" y="162941"/>
                    <a:pt x="0" y="133096"/>
                    <a:pt x="1524" y="84836"/>
                  </a:cubicBezTo>
                  <a:cubicBezTo>
                    <a:pt x="3048" y="35179"/>
                    <a:pt x="30734" y="2667"/>
                    <a:pt x="86995" y="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92" name="Group 592"/>
          <p:cNvGrpSpPr/>
          <p:nvPr/>
        </p:nvGrpSpPr>
        <p:grpSpPr>
          <a:xfrm>
            <a:off x="12763980" y="6356880"/>
            <a:ext cx="120420" cy="124740"/>
            <a:chOff x="0" y="0"/>
            <a:chExt cx="160560" cy="166320"/>
          </a:xfrm>
        </p:grpSpPr>
        <p:sp>
          <p:nvSpPr>
            <p:cNvPr id="593" name="Freeform 593"/>
            <p:cNvSpPr/>
            <p:nvPr/>
          </p:nvSpPr>
          <p:spPr>
            <a:xfrm>
              <a:off x="-2159" y="-1778"/>
              <a:ext cx="163195" cy="168148"/>
            </a:xfrm>
            <a:custGeom>
              <a:avLst/>
              <a:gdLst/>
              <a:ahLst/>
              <a:cxnLst/>
              <a:rect l="l" t="t" r="r" b="b"/>
              <a:pathLst>
                <a:path w="163195" h="168148">
                  <a:moveTo>
                    <a:pt x="81788" y="168148"/>
                  </a:moveTo>
                  <a:cubicBezTo>
                    <a:pt x="29845" y="158750"/>
                    <a:pt x="0" y="124460"/>
                    <a:pt x="2286" y="76327"/>
                  </a:cubicBezTo>
                  <a:cubicBezTo>
                    <a:pt x="4572" y="32004"/>
                    <a:pt x="38227" y="0"/>
                    <a:pt x="85217" y="1905"/>
                  </a:cubicBezTo>
                  <a:cubicBezTo>
                    <a:pt x="137287" y="3937"/>
                    <a:pt x="163195" y="38100"/>
                    <a:pt x="162814" y="90678"/>
                  </a:cubicBezTo>
                  <a:cubicBezTo>
                    <a:pt x="162433" y="144780"/>
                    <a:pt x="121412" y="155448"/>
                    <a:pt x="81788" y="168021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94" name="Group 594"/>
          <p:cNvGrpSpPr/>
          <p:nvPr/>
        </p:nvGrpSpPr>
        <p:grpSpPr>
          <a:xfrm>
            <a:off x="12339540" y="6283980"/>
            <a:ext cx="117720" cy="122580"/>
            <a:chOff x="0" y="0"/>
            <a:chExt cx="156960" cy="163440"/>
          </a:xfrm>
        </p:grpSpPr>
        <p:sp>
          <p:nvSpPr>
            <p:cNvPr id="595" name="Freeform 595"/>
            <p:cNvSpPr/>
            <p:nvPr/>
          </p:nvSpPr>
          <p:spPr>
            <a:xfrm>
              <a:off x="-2032" y="-508"/>
              <a:ext cx="160401" cy="163830"/>
            </a:xfrm>
            <a:custGeom>
              <a:avLst/>
              <a:gdLst/>
              <a:ahLst/>
              <a:cxnLst/>
              <a:rect l="l" t="t" r="r" b="b"/>
              <a:pathLst>
                <a:path w="160401" h="163830">
                  <a:moveTo>
                    <a:pt x="81915" y="163703"/>
                  </a:moveTo>
                  <a:cubicBezTo>
                    <a:pt x="30353" y="154813"/>
                    <a:pt x="0" y="129794"/>
                    <a:pt x="2159" y="75184"/>
                  </a:cubicBezTo>
                  <a:cubicBezTo>
                    <a:pt x="4064" y="24384"/>
                    <a:pt x="34036" y="0"/>
                    <a:pt x="80518" y="508"/>
                  </a:cubicBezTo>
                  <a:cubicBezTo>
                    <a:pt x="133350" y="1143"/>
                    <a:pt x="160401" y="33655"/>
                    <a:pt x="158877" y="85979"/>
                  </a:cubicBezTo>
                  <a:cubicBezTo>
                    <a:pt x="157480" y="135636"/>
                    <a:pt x="124968" y="156591"/>
                    <a:pt x="81788" y="16383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96" name="Group 596"/>
          <p:cNvGrpSpPr/>
          <p:nvPr/>
        </p:nvGrpSpPr>
        <p:grpSpPr>
          <a:xfrm>
            <a:off x="13534560" y="6124140"/>
            <a:ext cx="121500" cy="118260"/>
            <a:chOff x="0" y="0"/>
            <a:chExt cx="162000" cy="157680"/>
          </a:xfrm>
        </p:grpSpPr>
        <p:sp>
          <p:nvSpPr>
            <p:cNvPr id="597" name="Freeform 597"/>
            <p:cNvSpPr/>
            <p:nvPr/>
          </p:nvSpPr>
          <p:spPr>
            <a:xfrm>
              <a:off x="-508" y="-381"/>
              <a:ext cx="164592" cy="157988"/>
            </a:xfrm>
            <a:custGeom>
              <a:avLst/>
              <a:gdLst/>
              <a:ahLst/>
              <a:cxnLst/>
              <a:rect l="l" t="t" r="r" b="b"/>
              <a:pathLst>
                <a:path w="164592" h="157988">
                  <a:moveTo>
                    <a:pt x="84963" y="157861"/>
                  </a:moveTo>
                  <a:cubicBezTo>
                    <a:pt x="30480" y="155829"/>
                    <a:pt x="1143" y="125984"/>
                    <a:pt x="508" y="81280"/>
                  </a:cubicBezTo>
                  <a:cubicBezTo>
                    <a:pt x="0" y="31750"/>
                    <a:pt x="30099" y="762"/>
                    <a:pt x="84328" y="381"/>
                  </a:cubicBezTo>
                  <a:cubicBezTo>
                    <a:pt x="135509" y="0"/>
                    <a:pt x="160528" y="29337"/>
                    <a:pt x="162433" y="75565"/>
                  </a:cubicBezTo>
                  <a:cubicBezTo>
                    <a:pt x="164592" y="129032"/>
                    <a:pt x="130175" y="153035"/>
                    <a:pt x="84963" y="157988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598" name="Group 598"/>
          <p:cNvGrpSpPr/>
          <p:nvPr/>
        </p:nvGrpSpPr>
        <p:grpSpPr>
          <a:xfrm>
            <a:off x="13828320" y="5784480"/>
            <a:ext cx="116100" cy="115560"/>
            <a:chOff x="0" y="0"/>
            <a:chExt cx="154800" cy="154080"/>
          </a:xfrm>
        </p:grpSpPr>
        <p:sp>
          <p:nvSpPr>
            <p:cNvPr id="599" name="Freeform 599"/>
            <p:cNvSpPr/>
            <p:nvPr/>
          </p:nvSpPr>
          <p:spPr>
            <a:xfrm>
              <a:off x="-127" y="0"/>
              <a:ext cx="155575" cy="154432"/>
            </a:xfrm>
            <a:custGeom>
              <a:avLst/>
              <a:gdLst/>
              <a:ahLst/>
              <a:cxnLst/>
              <a:rect l="l" t="t" r="r" b="b"/>
              <a:pathLst>
                <a:path w="155575" h="154432">
                  <a:moveTo>
                    <a:pt x="154686" y="77597"/>
                  </a:moveTo>
                  <a:cubicBezTo>
                    <a:pt x="155321" y="127254"/>
                    <a:pt x="131445" y="153670"/>
                    <a:pt x="80772" y="154051"/>
                  </a:cubicBezTo>
                  <a:cubicBezTo>
                    <a:pt x="33274" y="154432"/>
                    <a:pt x="0" y="136525"/>
                    <a:pt x="127" y="84201"/>
                  </a:cubicBezTo>
                  <a:cubicBezTo>
                    <a:pt x="127" y="32385"/>
                    <a:pt x="27940" y="0"/>
                    <a:pt x="80518" y="0"/>
                  </a:cubicBezTo>
                  <a:cubicBezTo>
                    <a:pt x="128397" y="0"/>
                    <a:pt x="155575" y="27178"/>
                    <a:pt x="154813" y="7759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00" name="Group 600"/>
          <p:cNvGrpSpPr/>
          <p:nvPr/>
        </p:nvGrpSpPr>
        <p:grpSpPr>
          <a:xfrm>
            <a:off x="12133800" y="5658120"/>
            <a:ext cx="108540" cy="109620"/>
            <a:chOff x="0" y="0"/>
            <a:chExt cx="144720" cy="146160"/>
          </a:xfrm>
        </p:grpSpPr>
        <p:sp>
          <p:nvSpPr>
            <p:cNvPr id="601" name="Freeform 601"/>
            <p:cNvSpPr/>
            <p:nvPr/>
          </p:nvSpPr>
          <p:spPr>
            <a:xfrm>
              <a:off x="-1524" y="-2159"/>
              <a:ext cx="146304" cy="152908"/>
            </a:xfrm>
            <a:custGeom>
              <a:avLst/>
              <a:gdLst/>
              <a:ahLst/>
              <a:cxnLst/>
              <a:rect l="l" t="t" r="r" b="b"/>
              <a:pathLst>
                <a:path w="146304" h="152908">
                  <a:moveTo>
                    <a:pt x="146304" y="70358"/>
                  </a:moveTo>
                  <a:cubicBezTo>
                    <a:pt x="143256" y="113919"/>
                    <a:pt x="123063" y="143383"/>
                    <a:pt x="79375" y="147828"/>
                  </a:cubicBezTo>
                  <a:cubicBezTo>
                    <a:pt x="28067" y="152908"/>
                    <a:pt x="3175" y="118745"/>
                    <a:pt x="1651" y="74549"/>
                  </a:cubicBezTo>
                  <a:cubicBezTo>
                    <a:pt x="0" y="32004"/>
                    <a:pt x="31369" y="4318"/>
                    <a:pt x="72644" y="2286"/>
                  </a:cubicBezTo>
                  <a:cubicBezTo>
                    <a:pt x="115951" y="0"/>
                    <a:pt x="139573" y="28702"/>
                    <a:pt x="146177" y="70358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02" name="Group 602"/>
          <p:cNvGrpSpPr/>
          <p:nvPr/>
        </p:nvGrpSpPr>
        <p:grpSpPr>
          <a:xfrm>
            <a:off x="12956760" y="5870880"/>
            <a:ext cx="229500" cy="120960"/>
            <a:chOff x="0" y="0"/>
            <a:chExt cx="306000" cy="161280"/>
          </a:xfrm>
        </p:grpSpPr>
        <p:sp>
          <p:nvSpPr>
            <p:cNvPr id="603" name="Freeform 603"/>
            <p:cNvSpPr/>
            <p:nvPr/>
          </p:nvSpPr>
          <p:spPr>
            <a:xfrm>
              <a:off x="0" y="0"/>
              <a:ext cx="305943" cy="161290"/>
            </a:xfrm>
            <a:custGeom>
              <a:avLst/>
              <a:gdLst/>
              <a:ahLst/>
              <a:cxnLst/>
              <a:rect l="l" t="t" r="r" b="b"/>
              <a:pathLst>
                <a:path w="305943" h="161290">
                  <a:moveTo>
                    <a:pt x="304419" y="80264"/>
                  </a:moveTo>
                  <a:cubicBezTo>
                    <a:pt x="213741" y="143764"/>
                    <a:pt x="105410" y="145796"/>
                    <a:pt x="0" y="161290"/>
                  </a:cubicBezTo>
                  <a:cubicBezTo>
                    <a:pt x="101981" y="107569"/>
                    <a:pt x="203962" y="53721"/>
                    <a:pt x="305943" y="0"/>
                  </a:cubicBezTo>
                  <a:cubicBezTo>
                    <a:pt x="305308" y="26670"/>
                    <a:pt x="304927" y="53340"/>
                    <a:pt x="304419" y="80264"/>
                  </a:cubicBezTo>
                  <a:close/>
                </a:path>
              </a:pathLst>
            </a:custGeom>
            <a:solidFill>
              <a:srgbClr val="8F6850"/>
            </a:solidFill>
          </p:spPr>
        </p:sp>
      </p:grpSp>
      <p:grpSp>
        <p:nvGrpSpPr>
          <p:cNvPr id="604" name="Group 604"/>
          <p:cNvGrpSpPr/>
          <p:nvPr/>
        </p:nvGrpSpPr>
        <p:grpSpPr>
          <a:xfrm>
            <a:off x="12216420" y="8758260"/>
            <a:ext cx="127980" cy="126360"/>
            <a:chOff x="0" y="0"/>
            <a:chExt cx="170640" cy="168480"/>
          </a:xfrm>
        </p:grpSpPr>
        <p:sp>
          <p:nvSpPr>
            <p:cNvPr id="605" name="Freeform 605"/>
            <p:cNvSpPr/>
            <p:nvPr/>
          </p:nvSpPr>
          <p:spPr>
            <a:xfrm>
              <a:off x="-1270" y="-889"/>
              <a:ext cx="171958" cy="170180"/>
            </a:xfrm>
            <a:custGeom>
              <a:avLst/>
              <a:gdLst/>
              <a:ahLst/>
              <a:cxnLst/>
              <a:rect l="l" t="t" r="r" b="b"/>
              <a:pathLst>
                <a:path w="171958" h="170180">
                  <a:moveTo>
                    <a:pt x="171958" y="88900"/>
                  </a:moveTo>
                  <a:cubicBezTo>
                    <a:pt x="165227" y="139827"/>
                    <a:pt x="137668" y="170180"/>
                    <a:pt x="85344" y="169418"/>
                  </a:cubicBezTo>
                  <a:cubicBezTo>
                    <a:pt x="34163" y="168402"/>
                    <a:pt x="0" y="140208"/>
                    <a:pt x="1270" y="87757"/>
                  </a:cubicBezTo>
                  <a:cubicBezTo>
                    <a:pt x="2667" y="32639"/>
                    <a:pt x="38354" y="0"/>
                    <a:pt x="92964" y="889"/>
                  </a:cubicBezTo>
                  <a:cubicBezTo>
                    <a:pt x="145669" y="1905"/>
                    <a:pt x="168783" y="38481"/>
                    <a:pt x="171958" y="8902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06" name="Group 606"/>
          <p:cNvGrpSpPr/>
          <p:nvPr/>
        </p:nvGrpSpPr>
        <p:grpSpPr>
          <a:xfrm>
            <a:off x="13631220" y="8283060"/>
            <a:ext cx="125820" cy="129600"/>
            <a:chOff x="0" y="0"/>
            <a:chExt cx="167760" cy="172800"/>
          </a:xfrm>
        </p:grpSpPr>
        <p:sp>
          <p:nvSpPr>
            <p:cNvPr id="607" name="Freeform 607"/>
            <p:cNvSpPr/>
            <p:nvPr/>
          </p:nvSpPr>
          <p:spPr>
            <a:xfrm>
              <a:off x="-889" y="0"/>
              <a:ext cx="169799" cy="174625"/>
            </a:xfrm>
            <a:custGeom>
              <a:avLst/>
              <a:gdLst/>
              <a:ahLst/>
              <a:cxnLst/>
              <a:rect l="l" t="t" r="r" b="b"/>
              <a:pathLst>
                <a:path w="169799" h="174625">
                  <a:moveTo>
                    <a:pt x="89662" y="0"/>
                  </a:moveTo>
                  <a:cubicBezTo>
                    <a:pt x="139700" y="7874"/>
                    <a:pt x="169799" y="34036"/>
                    <a:pt x="168656" y="88011"/>
                  </a:cubicBezTo>
                  <a:cubicBezTo>
                    <a:pt x="167767" y="141224"/>
                    <a:pt x="138176" y="171069"/>
                    <a:pt x="86995" y="172720"/>
                  </a:cubicBezTo>
                  <a:cubicBezTo>
                    <a:pt x="27813" y="174625"/>
                    <a:pt x="0" y="134747"/>
                    <a:pt x="889" y="82042"/>
                  </a:cubicBezTo>
                  <a:cubicBezTo>
                    <a:pt x="1905" y="30480"/>
                    <a:pt x="40132" y="6731"/>
                    <a:pt x="89662" y="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08" name="Group 608"/>
          <p:cNvGrpSpPr/>
          <p:nvPr/>
        </p:nvGrpSpPr>
        <p:grpSpPr>
          <a:xfrm>
            <a:off x="12869280" y="8839260"/>
            <a:ext cx="125820" cy="127980"/>
            <a:chOff x="0" y="0"/>
            <a:chExt cx="167760" cy="170640"/>
          </a:xfrm>
        </p:grpSpPr>
        <p:sp>
          <p:nvSpPr>
            <p:cNvPr id="609" name="Freeform 609"/>
            <p:cNvSpPr/>
            <p:nvPr/>
          </p:nvSpPr>
          <p:spPr>
            <a:xfrm>
              <a:off x="0" y="0"/>
              <a:ext cx="169799" cy="170815"/>
            </a:xfrm>
            <a:custGeom>
              <a:avLst/>
              <a:gdLst/>
              <a:ahLst/>
              <a:cxnLst/>
              <a:rect l="l" t="t" r="r" b="b"/>
              <a:pathLst>
                <a:path w="169799" h="170815">
                  <a:moveTo>
                    <a:pt x="79502" y="0"/>
                  </a:moveTo>
                  <a:cubicBezTo>
                    <a:pt x="130810" y="5969"/>
                    <a:pt x="165862" y="32766"/>
                    <a:pt x="167767" y="82550"/>
                  </a:cubicBezTo>
                  <a:cubicBezTo>
                    <a:pt x="169799" y="137668"/>
                    <a:pt x="134493" y="170815"/>
                    <a:pt x="79883" y="170688"/>
                  </a:cubicBezTo>
                  <a:cubicBezTo>
                    <a:pt x="28194" y="170688"/>
                    <a:pt x="0" y="137668"/>
                    <a:pt x="0" y="85979"/>
                  </a:cubicBezTo>
                  <a:cubicBezTo>
                    <a:pt x="0" y="33528"/>
                    <a:pt x="31496" y="7620"/>
                    <a:pt x="79502" y="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10" name="Group 610"/>
          <p:cNvGrpSpPr/>
          <p:nvPr/>
        </p:nvGrpSpPr>
        <p:grpSpPr>
          <a:xfrm>
            <a:off x="13858560" y="8823600"/>
            <a:ext cx="113400" cy="113400"/>
            <a:chOff x="0" y="0"/>
            <a:chExt cx="151200" cy="151200"/>
          </a:xfrm>
        </p:grpSpPr>
        <p:sp>
          <p:nvSpPr>
            <p:cNvPr id="611" name="Freeform 611"/>
            <p:cNvSpPr/>
            <p:nvPr/>
          </p:nvSpPr>
          <p:spPr>
            <a:xfrm>
              <a:off x="-381" y="-762"/>
              <a:ext cx="151638" cy="153289"/>
            </a:xfrm>
            <a:custGeom>
              <a:avLst/>
              <a:gdLst/>
              <a:ahLst/>
              <a:cxnLst/>
              <a:rect l="l" t="t" r="r" b="b"/>
              <a:pathLst>
                <a:path w="151638" h="153289">
                  <a:moveTo>
                    <a:pt x="151638" y="72263"/>
                  </a:moveTo>
                  <a:cubicBezTo>
                    <a:pt x="149860" y="118237"/>
                    <a:pt x="125857" y="150622"/>
                    <a:pt x="77851" y="151892"/>
                  </a:cubicBezTo>
                  <a:cubicBezTo>
                    <a:pt x="30099" y="153289"/>
                    <a:pt x="0" y="123825"/>
                    <a:pt x="381" y="75057"/>
                  </a:cubicBezTo>
                  <a:cubicBezTo>
                    <a:pt x="762" y="26670"/>
                    <a:pt x="28575" y="0"/>
                    <a:pt x="78994" y="762"/>
                  </a:cubicBezTo>
                  <a:cubicBezTo>
                    <a:pt x="124587" y="1524"/>
                    <a:pt x="149225" y="24003"/>
                    <a:pt x="151511" y="72009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612" name="Group 612"/>
          <p:cNvGrpSpPr/>
          <p:nvPr/>
        </p:nvGrpSpPr>
        <p:grpSpPr>
          <a:xfrm>
            <a:off x="13703580" y="8590320"/>
            <a:ext cx="109080" cy="105840"/>
            <a:chOff x="0" y="0"/>
            <a:chExt cx="145440" cy="141120"/>
          </a:xfrm>
        </p:grpSpPr>
        <p:sp>
          <p:nvSpPr>
            <p:cNvPr id="613" name="Freeform 613"/>
            <p:cNvSpPr/>
            <p:nvPr/>
          </p:nvSpPr>
          <p:spPr>
            <a:xfrm>
              <a:off x="-1270" y="-1143"/>
              <a:ext cx="146685" cy="142621"/>
            </a:xfrm>
            <a:custGeom>
              <a:avLst/>
              <a:gdLst/>
              <a:ahLst/>
              <a:cxnLst/>
              <a:rect l="l" t="t" r="r" b="b"/>
              <a:pathLst>
                <a:path w="146685" h="142621">
                  <a:moveTo>
                    <a:pt x="146685" y="73279"/>
                  </a:moveTo>
                  <a:cubicBezTo>
                    <a:pt x="140843" y="115189"/>
                    <a:pt x="115951" y="141859"/>
                    <a:pt x="73152" y="142240"/>
                  </a:cubicBezTo>
                  <a:cubicBezTo>
                    <a:pt x="30226" y="142621"/>
                    <a:pt x="0" y="116967"/>
                    <a:pt x="1270" y="72517"/>
                  </a:cubicBezTo>
                  <a:cubicBezTo>
                    <a:pt x="2667" y="30734"/>
                    <a:pt x="29464" y="0"/>
                    <a:pt x="73152" y="1143"/>
                  </a:cubicBezTo>
                  <a:cubicBezTo>
                    <a:pt x="114173" y="2286"/>
                    <a:pt x="143129" y="25908"/>
                    <a:pt x="146685" y="73279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14" name="Group 614"/>
          <p:cNvGrpSpPr/>
          <p:nvPr/>
        </p:nvGrpSpPr>
        <p:grpSpPr>
          <a:xfrm>
            <a:off x="12557160" y="8772840"/>
            <a:ext cx="102060" cy="106920"/>
            <a:chOff x="0" y="0"/>
            <a:chExt cx="136080" cy="142560"/>
          </a:xfrm>
        </p:grpSpPr>
        <p:sp>
          <p:nvSpPr>
            <p:cNvPr id="615" name="Freeform 615"/>
            <p:cNvSpPr/>
            <p:nvPr/>
          </p:nvSpPr>
          <p:spPr>
            <a:xfrm>
              <a:off x="-2286" y="-2159"/>
              <a:ext cx="139319" cy="146304"/>
            </a:xfrm>
            <a:custGeom>
              <a:avLst/>
              <a:gdLst/>
              <a:ahLst/>
              <a:cxnLst/>
              <a:rect l="l" t="t" r="r" b="b"/>
              <a:pathLst>
                <a:path w="139319" h="146304">
                  <a:moveTo>
                    <a:pt x="138303" y="73533"/>
                  </a:moveTo>
                  <a:cubicBezTo>
                    <a:pt x="139319" y="120269"/>
                    <a:pt x="113157" y="146304"/>
                    <a:pt x="69596" y="144653"/>
                  </a:cubicBezTo>
                  <a:cubicBezTo>
                    <a:pt x="32639" y="143129"/>
                    <a:pt x="4699" y="118745"/>
                    <a:pt x="2413" y="78105"/>
                  </a:cubicBezTo>
                  <a:cubicBezTo>
                    <a:pt x="0" y="32766"/>
                    <a:pt x="27305" y="4572"/>
                    <a:pt x="69469" y="2286"/>
                  </a:cubicBezTo>
                  <a:cubicBezTo>
                    <a:pt x="113157" y="0"/>
                    <a:pt x="138811" y="27051"/>
                    <a:pt x="138430" y="73533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16" name="Group 616"/>
          <p:cNvGrpSpPr/>
          <p:nvPr/>
        </p:nvGrpSpPr>
        <p:grpSpPr>
          <a:xfrm>
            <a:off x="12342780" y="8570340"/>
            <a:ext cx="101520" cy="108000"/>
            <a:chOff x="0" y="0"/>
            <a:chExt cx="135360" cy="144000"/>
          </a:xfrm>
        </p:grpSpPr>
        <p:sp>
          <p:nvSpPr>
            <p:cNvPr id="617" name="Freeform 617"/>
            <p:cNvSpPr/>
            <p:nvPr/>
          </p:nvSpPr>
          <p:spPr>
            <a:xfrm>
              <a:off x="-508" y="-2413"/>
              <a:ext cx="137668" cy="146431"/>
            </a:xfrm>
            <a:custGeom>
              <a:avLst/>
              <a:gdLst/>
              <a:ahLst/>
              <a:cxnLst/>
              <a:rect l="l" t="t" r="r" b="b"/>
              <a:pathLst>
                <a:path w="137668" h="146431">
                  <a:moveTo>
                    <a:pt x="75438" y="146431"/>
                  </a:moveTo>
                  <a:cubicBezTo>
                    <a:pt x="33655" y="138938"/>
                    <a:pt x="0" y="122047"/>
                    <a:pt x="508" y="75692"/>
                  </a:cubicBezTo>
                  <a:cubicBezTo>
                    <a:pt x="889" y="32385"/>
                    <a:pt x="27051" y="5207"/>
                    <a:pt x="70739" y="2540"/>
                  </a:cubicBezTo>
                  <a:cubicBezTo>
                    <a:pt x="112903" y="0"/>
                    <a:pt x="134112" y="25781"/>
                    <a:pt x="135763" y="66040"/>
                  </a:cubicBezTo>
                  <a:cubicBezTo>
                    <a:pt x="137668" y="108712"/>
                    <a:pt x="118745" y="137795"/>
                    <a:pt x="75692" y="146304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18" name="Group 618"/>
          <p:cNvGrpSpPr/>
          <p:nvPr/>
        </p:nvGrpSpPr>
        <p:grpSpPr>
          <a:xfrm>
            <a:off x="12297420" y="8298180"/>
            <a:ext cx="100440" cy="100440"/>
            <a:chOff x="0" y="0"/>
            <a:chExt cx="133920" cy="133920"/>
          </a:xfrm>
        </p:grpSpPr>
        <p:sp>
          <p:nvSpPr>
            <p:cNvPr id="619" name="Freeform 619"/>
            <p:cNvSpPr/>
            <p:nvPr/>
          </p:nvSpPr>
          <p:spPr>
            <a:xfrm>
              <a:off x="-2159" y="-2667"/>
              <a:ext cx="136017" cy="138176"/>
            </a:xfrm>
            <a:custGeom>
              <a:avLst/>
              <a:gdLst/>
              <a:ahLst/>
              <a:cxnLst/>
              <a:rect l="l" t="t" r="r" b="b"/>
              <a:pathLst>
                <a:path w="136017" h="138176">
                  <a:moveTo>
                    <a:pt x="136017" y="67056"/>
                  </a:moveTo>
                  <a:cubicBezTo>
                    <a:pt x="135509" y="111887"/>
                    <a:pt x="113792" y="134747"/>
                    <a:pt x="72009" y="136525"/>
                  </a:cubicBezTo>
                  <a:cubicBezTo>
                    <a:pt x="30988" y="138176"/>
                    <a:pt x="5080" y="119253"/>
                    <a:pt x="2413" y="76200"/>
                  </a:cubicBezTo>
                  <a:cubicBezTo>
                    <a:pt x="0" y="36449"/>
                    <a:pt x="13716" y="5715"/>
                    <a:pt x="57912" y="2921"/>
                  </a:cubicBezTo>
                  <a:cubicBezTo>
                    <a:pt x="103505" y="0"/>
                    <a:pt x="127127" y="26924"/>
                    <a:pt x="135890" y="6705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20" name="Group 620"/>
          <p:cNvGrpSpPr/>
          <p:nvPr/>
        </p:nvGrpSpPr>
        <p:grpSpPr>
          <a:xfrm>
            <a:off x="13203000" y="8882460"/>
            <a:ext cx="99360" cy="100980"/>
            <a:chOff x="0" y="0"/>
            <a:chExt cx="132480" cy="134640"/>
          </a:xfrm>
        </p:grpSpPr>
        <p:sp>
          <p:nvSpPr>
            <p:cNvPr id="621" name="Freeform 621"/>
            <p:cNvSpPr/>
            <p:nvPr/>
          </p:nvSpPr>
          <p:spPr>
            <a:xfrm>
              <a:off x="-2159" y="0"/>
              <a:ext cx="135001" cy="135128"/>
            </a:xfrm>
            <a:custGeom>
              <a:avLst/>
              <a:gdLst/>
              <a:ahLst/>
              <a:cxnLst/>
              <a:rect l="l" t="t" r="r" b="b"/>
              <a:pathLst>
                <a:path w="135001" h="135128">
                  <a:moveTo>
                    <a:pt x="71247" y="0"/>
                  </a:moveTo>
                  <a:cubicBezTo>
                    <a:pt x="115189" y="3556"/>
                    <a:pt x="135001" y="27432"/>
                    <a:pt x="134620" y="68326"/>
                  </a:cubicBezTo>
                  <a:cubicBezTo>
                    <a:pt x="133985" y="108839"/>
                    <a:pt x="115189" y="135128"/>
                    <a:pt x="72136" y="134620"/>
                  </a:cubicBezTo>
                  <a:cubicBezTo>
                    <a:pt x="32639" y="134112"/>
                    <a:pt x="4318" y="112014"/>
                    <a:pt x="2286" y="72390"/>
                  </a:cubicBezTo>
                  <a:cubicBezTo>
                    <a:pt x="0" y="27051"/>
                    <a:pt x="30734" y="6096"/>
                    <a:pt x="71247" y="127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22" name="Group 622"/>
          <p:cNvGrpSpPr/>
          <p:nvPr/>
        </p:nvGrpSpPr>
        <p:grpSpPr>
          <a:xfrm>
            <a:off x="13427640" y="8771760"/>
            <a:ext cx="78300" cy="78840"/>
            <a:chOff x="0" y="0"/>
            <a:chExt cx="104400" cy="105120"/>
          </a:xfrm>
        </p:grpSpPr>
        <p:sp>
          <p:nvSpPr>
            <p:cNvPr id="623" name="Freeform 623"/>
            <p:cNvSpPr/>
            <p:nvPr/>
          </p:nvSpPr>
          <p:spPr>
            <a:xfrm>
              <a:off x="-4572" y="-1397"/>
              <a:ext cx="109474" cy="106553"/>
            </a:xfrm>
            <a:custGeom>
              <a:avLst/>
              <a:gdLst/>
              <a:ahLst/>
              <a:cxnLst/>
              <a:rect l="l" t="t" r="r" b="b"/>
              <a:pathLst>
                <a:path w="109474" h="106553">
                  <a:moveTo>
                    <a:pt x="54610" y="106553"/>
                  </a:moveTo>
                  <a:cubicBezTo>
                    <a:pt x="25400" y="96012"/>
                    <a:pt x="0" y="82296"/>
                    <a:pt x="5334" y="46990"/>
                  </a:cubicBezTo>
                  <a:cubicBezTo>
                    <a:pt x="9271" y="20193"/>
                    <a:pt x="25400" y="0"/>
                    <a:pt x="55372" y="1524"/>
                  </a:cubicBezTo>
                  <a:cubicBezTo>
                    <a:pt x="87630" y="3175"/>
                    <a:pt x="109474" y="24003"/>
                    <a:pt x="108966" y="54610"/>
                  </a:cubicBezTo>
                  <a:cubicBezTo>
                    <a:pt x="108331" y="85598"/>
                    <a:pt x="84963" y="103124"/>
                    <a:pt x="54610" y="106299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624" name="Group 624"/>
          <p:cNvGrpSpPr/>
          <p:nvPr/>
        </p:nvGrpSpPr>
        <p:grpSpPr>
          <a:xfrm>
            <a:off x="13876380" y="8482320"/>
            <a:ext cx="77760" cy="72900"/>
            <a:chOff x="0" y="0"/>
            <a:chExt cx="103680" cy="97200"/>
          </a:xfrm>
        </p:grpSpPr>
        <p:sp>
          <p:nvSpPr>
            <p:cNvPr id="625" name="Freeform 625"/>
            <p:cNvSpPr/>
            <p:nvPr/>
          </p:nvSpPr>
          <p:spPr>
            <a:xfrm>
              <a:off x="-5207" y="-4445"/>
              <a:ext cx="109220" cy="105410"/>
            </a:xfrm>
            <a:custGeom>
              <a:avLst/>
              <a:gdLst/>
              <a:ahLst/>
              <a:cxnLst/>
              <a:rect l="l" t="t" r="r" b="b"/>
              <a:pathLst>
                <a:path w="109220" h="105410">
                  <a:moveTo>
                    <a:pt x="108839" y="59690"/>
                  </a:moveTo>
                  <a:cubicBezTo>
                    <a:pt x="102743" y="91567"/>
                    <a:pt x="80518" y="105410"/>
                    <a:pt x="48768" y="100838"/>
                  </a:cubicBezTo>
                  <a:cubicBezTo>
                    <a:pt x="22098" y="97155"/>
                    <a:pt x="0" y="82804"/>
                    <a:pt x="6223" y="50927"/>
                  </a:cubicBezTo>
                  <a:cubicBezTo>
                    <a:pt x="12319" y="20193"/>
                    <a:pt x="32004" y="0"/>
                    <a:pt x="65913" y="5334"/>
                  </a:cubicBezTo>
                  <a:cubicBezTo>
                    <a:pt x="93599" y="9652"/>
                    <a:pt x="109220" y="27813"/>
                    <a:pt x="108839" y="59563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626" name="Group 626"/>
          <p:cNvGrpSpPr/>
          <p:nvPr/>
        </p:nvGrpSpPr>
        <p:grpSpPr>
          <a:xfrm>
            <a:off x="12520440" y="8168040"/>
            <a:ext cx="76140" cy="71280"/>
            <a:chOff x="0" y="0"/>
            <a:chExt cx="101520" cy="95040"/>
          </a:xfrm>
        </p:grpSpPr>
        <p:sp>
          <p:nvSpPr>
            <p:cNvPr id="627" name="Freeform 627"/>
            <p:cNvSpPr/>
            <p:nvPr/>
          </p:nvSpPr>
          <p:spPr>
            <a:xfrm>
              <a:off x="-2159" y="0"/>
              <a:ext cx="105664" cy="95631"/>
            </a:xfrm>
            <a:custGeom>
              <a:avLst/>
              <a:gdLst/>
              <a:ahLst/>
              <a:cxnLst/>
              <a:rect l="l" t="t" r="r" b="b"/>
              <a:pathLst>
                <a:path w="105664" h="95631">
                  <a:moveTo>
                    <a:pt x="56515" y="0"/>
                  </a:moveTo>
                  <a:cubicBezTo>
                    <a:pt x="80010" y="0"/>
                    <a:pt x="101600" y="13081"/>
                    <a:pt x="103505" y="42672"/>
                  </a:cubicBezTo>
                  <a:cubicBezTo>
                    <a:pt x="105664" y="76962"/>
                    <a:pt x="83058" y="94488"/>
                    <a:pt x="50165" y="94996"/>
                  </a:cubicBezTo>
                  <a:cubicBezTo>
                    <a:pt x="18796" y="95631"/>
                    <a:pt x="4191" y="71247"/>
                    <a:pt x="2286" y="46101"/>
                  </a:cubicBezTo>
                  <a:cubicBezTo>
                    <a:pt x="0" y="16764"/>
                    <a:pt x="21209" y="1524"/>
                    <a:pt x="56515" y="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628" name="Group 628"/>
          <p:cNvGrpSpPr/>
          <p:nvPr/>
        </p:nvGrpSpPr>
        <p:grpSpPr>
          <a:xfrm>
            <a:off x="12572820" y="8499060"/>
            <a:ext cx="70740" cy="76140"/>
            <a:chOff x="0" y="0"/>
            <a:chExt cx="94320" cy="101520"/>
          </a:xfrm>
        </p:grpSpPr>
        <p:sp>
          <p:nvSpPr>
            <p:cNvPr id="629" name="Freeform 629"/>
            <p:cNvSpPr/>
            <p:nvPr/>
          </p:nvSpPr>
          <p:spPr>
            <a:xfrm>
              <a:off x="-1143" y="0"/>
              <a:ext cx="96012" cy="101854"/>
            </a:xfrm>
            <a:custGeom>
              <a:avLst/>
              <a:gdLst/>
              <a:ahLst/>
              <a:cxnLst/>
              <a:rect l="l" t="t" r="r" b="b"/>
              <a:pathLst>
                <a:path w="96012" h="101854">
                  <a:moveTo>
                    <a:pt x="46101" y="0"/>
                  </a:moveTo>
                  <a:cubicBezTo>
                    <a:pt x="77216" y="4699"/>
                    <a:pt x="94996" y="19812"/>
                    <a:pt x="95377" y="49530"/>
                  </a:cubicBezTo>
                  <a:cubicBezTo>
                    <a:pt x="96012" y="77089"/>
                    <a:pt x="86233" y="101854"/>
                    <a:pt x="54864" y="101473"/>
                  </a:cubicBezTo>
                  <a:cubicBezTo>
                    <a:pt x="23114" y="101092"/>
                    <a:pt x="2540" y="80518"/>
                    <a:pt x="1143" y="48006"/>
                  </a:cubicBezTo>
                  <a:cubicBezTo>
                    <a:pt x="0" y="17272"/>
                    <a:pt x="22225" y="5842"/>
                    <a:pt x="45974" y="127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630" name="Group 630"/>
          <p:cNvGrpSpPr/>
          <p:nvPr/>
        </p:nvGrpSpPr>
        <p:grpSpPr>
          <a:xfrm>
            <a:off x="13072860" y="8753400"/>
            <a:ext cx="70200" cy="70200"/>
            <a:chOff x="0" y="0"/>
            <a:chExt cx="93600" cy="93600"/>
          </a:xfrm>
        </p:grpSpPr>
        <p:sp>
          <p:nvSpPr>
            <p:cNvPr id="631" name="Freeform 631"/>
            <p:cNvSpPr/>
            <p:nvPr/>
          </p:nvSpPr>
          <p:spPr>
            <a:xfrm>
              <a:off x="-3429" y="-3810"/>
              <a:ext cx="97028" cy="99822"/>
            </a:xfrm>
            <a:custGeom>
              <a:avLst/>
              <a:gdLst/>
              <a:ahLst/>
              <a:cxnLst/>
              <a:rect l="l" t="t" r="r" b="b"/>
              <a:pathLst>
                <a:path w="97028" h="99822">
                  <a:moveTo>
                    <a:pt x="97028" y="38227"/>
                  </a:moveTo>
                  <a:cubicBezTo>
                    <a:pt x="96139" y="72390"/>
                    <a:pt x="85852" y="94234"/>
                    <a:pt x="55753" y="97155"/>
                  </a:cubicBezTo>
                  <a:cubicBezTo>
                    <a:pt x="27051" y="99822"/>
                    <a:pt x="7747" y="83439"/>
                    <a:pt x="3937" y="55372"/>
                  </a:cubicBezTo>
                  <a:cubicBezTo>
                    <a:pt x="0" y="25527"/>
                    <a:pt x="17907" y="8763"/>
                    <a:pt x="45974" y="4572"/>
                  </a:cubicBezTo>
                  <a:cubicBezTo>
                    <a:pt x="75946" y="0"/>
                    <a:pt x="91948" y="15875"/>
                    <a:pt x="97028" y="38227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632" name="Group 632"/>
          <p:cNvGrpSpPr/>
          <p:nvPr/>
        </p:nvGrpSpPr>
        <p:grpSpPr>
          <a:xfrm>
            <a:off x="13658760" y="8898660"/>
            <a:ext cx="70740" cy="69660"/>
            <a:chOff x="0" y="0"/>
            <a:chExt cx="94320" cy="92880"/>
          </a:xfrm>
        </p:grpSpPr>
        <p:sp>
          <p:nvSpPr>
            <p:cNvPr id="633" name="Freeform 633"/>
            <p:cNvSpPr/>
            <p:nvPr/>
          </p:nvSpPr>
          <p:spPr>
            <a:xfrm>
              <a:off x="-1270" y="-1397"/>
              <a:ext cx="95758" cy="94615"/>
            </a:xfrm>
            <a:custGeom>
              <a:avLst/>
              <a:gdLst/>
              <a:ahLst/>
              <a:cxnLst/>
              <a:rect l="l" t="t" r="r" b="b"/>
              <a:pathLst>
                <a:path w="95758" h="94615">
                  <a:moveTo>
                    <a:pt x="95631" y="47244"/>
                  </a:moveTo>
                  <a:cubicBezTo>
                    <a:pt x="95758" y="76962"/>
                    <a:pt x="82550" y="94615"/>
                    <a:pt x="51181" y="94234"/>
                  </a:cubicBezTo>
                  <a:cubicBezTo>
                    <a:pt x="22352" y="94107"/>
                    <a:pt x="2667" y="80391"/>
                    <a:pt x="1397" y="50419"/>
                  </a:cubicBezTo>
                  <a:cubicBezTo>
                    <a:pt x="0" y="21082"/>
                    <a:pt x="17780" y="3048"/>
                    <a:pt x="46482" y="1524"/>
                  </a:cubicBezTo>
                  <a:cubicBezTo>
                    <a:pt x="76073" y="0"/>
                    <a:pt x="90805" y="19177"/>
                    <a:pt x="95631" y="4699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634" name="Group 634"/>
          <p:cNvGrpSpPr/>
          <p:nvPr/>
        </p:nvGrpSpPr>
        <p:grpSpPr>
          <a:xfrm>
            <a:off x="12159720" y="8184780"/>
            <a:ext cx="69660" cy="70740"/>
            <a:chOff x="0" y="0"/>
            <a:chExt cx="92880" cy="94320"/>
          </a:xfrm>
        </p:grpSpPr>
        <p:sp>
          <p:nvSpPr>
            <p:cNvPr id="635" name="Freeform 635"/>
            <p:cNvSpPr/>
            <p:nvPr/>
          </p:nvSpPr>
          <p:spPr>
            <a:xfrm>
              <a:off x="-381" y="0"/>
              <a:ext cx="93980" cy="95377"/>
            </a:xfrm>
            <a:custGeom>
              <a:avLst/>
              <a:gdLst/>
              <a:ahLst/>
              <a:cxnLst/>
              <a:rect l="l" t="t" r="r" b="b"/>
              <a:pathLst>
                <a:path w="93980" h="95377">
                  <a:moveTo>
                    <a:pt x="47371" y="0"/>
                  </a:moveTo>
                  <a:cubicBezTo>
                    <a:pt x="76073" y="4064"/>
                    <a:pt x="92710" y="20574"/>
                    <a:pt x="93218" y="49276"/>
                  </a:cubicBezTo>
                  <a:cubicBezTo>
                    <a:pt x="93980" y="79248"/>
                    <a:pt x="77470" y="95377"/>
                    <a:pt x="47371" y="94234"/>
                  </a:cubicBezTo>
                  <a:cubicBezTo>
                    <a:pt x="18415" y="92964"/>
                    <a:pt x="762" y="75311"/>
                    <a:pt x="381" y="47117"/>
                  </a:cubicBezTo>
                  <a:cubicBezTo>
                    <a:pt x="0" y="18161"/>
                    <a:pt x="19939" y="3810"/>
                    <a:pt x="47371" y="127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636" name="Group 636"/>
          <p:cNvGrpSpPr/>
          <p:nvPr/>
        </p:nvGrpSpPr>
        <p:grpSpPr>
          <a:xfrm>
            <a:off x="12784500" y="8625420"/>
            <a:ext cx="69660" cy="69660"/>
            <a:chOff x="0" y="0"/>
            <a:chExt cx="92880" cy="92880"/>
          </a:xfrm>
        </p:grpSpPr>
        <p:sp>
          <p:nvSpPr>
            <p:cNvPr id="637" name="Freeform 637"/>
            <p:cNvSpPr/>
            <p:nvPr/>
          </p:nvSpPr>
          <p:spPr>
            <a:xfrm>
              <a:off x="0" y="-889"/>
              <a:ext cx="92837" cy="94107"/>
            </a:xfrm>
            <a:custGeom>
              <a:avLst/>
              <a:gdLst/>
              <a:ahLst/>
              <a:cxnLst/>
              <a:rect l="l" t="t" r="r" b="b"/>
              <a:pathLst>
                <a:path w="92837" h="94107">
                  <a:moveTo>
                    <a:pt x="127" y="46482"/>
                  </a:moveTo>
                  <a:cubicBezTo>
                    <a:pt x="0" y="16256"/>
                    <a:pt x="14859" y="0"/>
                    <a:pt x="45212" y="889"/>
                  </a:cubicBezTo>
                  <a:cubicBezTo>
                    <a:pt x="74041" y="1905"/>
                    <a:pt x="92710" y="17399"/>
                    <a:pt x="92837" y="46736"/>
                  </a:cubicBezTo>
                  <a:cubicBezTo>
                    <a:pt x="92837" y="75565"/>
                    <a:pt x="74930" y="93472"/>
                    <a:pt x="46355" y="93853"/>
                  </a:cubicBezTo>
                  <a:cubicBezTo>
                    <a:pt x="16891" y="94107"/>
                    <a:pt x="2286" y="75184"/>
                    <a:pt x="0" y="46482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638" name="Group 638"/>
          <p:cNvGrpSpPr/>
          <p:nvPr/>
        </p:nvGrpSpPr>
        <p:grpSpPr>
          <a:xfrm>
            <a:off x="13515120" y="8584380"/>
            <a:ext cx="69120" cy="69660"/>
            <a:chOff x="0" y="0"/>
            <a:chExt cx="92160" cy="92880"/>
          </a:xfrm>
        </p:grpSpPr>
        <p:sp>
          <p:nvSpPr>
            <p:cNvPr id="639" name="Freeform 639"/>
            <p:cNvSpPr/>
            <p:nvPr/>
          </p:nvSpPr>
          <p:spPr>
            <a:xfrm>
              <a:off x="-762" y="-2286"/>
              <a:ext cx="93345" cy="95504"/>
            </a:xfrm>
            <a:custGeom>
              <a:avLst/>
              <a:gdLst/>
              <a:ahLst/>
              <a:cxnLst/>
              <a:rect l="l" t="t" r="r" b="b"/>
              <a:pathLst>
                <a:path w="93345" h="95504">
                  <a:moveTo>
                    <a:pt x="92964" y="44323"/>
                  </a:moveTo>
                  <a:cubicBezTo>
                    <a:pt x="93345" y="76454"/>
                    <a:pt x="75819" y="94742"/>
                    <a:pt x="47625" y="95123"/>
                  </a:cubicBezTo>
                  <a:cubicBezTo>
                    <a:pt x="19431" y="95504"/>
                    <a:pt x="0" y="76581"/>
                    <a:pt x="762" y="46609"/>
                  </a:cubicBezTo>
                  <a:cubicBezTo>
                    <a:pt x="1397" y="21971"/>
                    <a:pt x="15748" y="4826"/>
                    <a:pt x="41656" y="2540"/>
                  </a:cubicBezTo>
                  <a:cubicBezTo>
                    <a:pt x="71882" y="0"/>
                    <a:pt x="88519" y="15748"/>
                    <a:pt x="92710" y="44323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640" name="Group 640"/>
          <p:cNvGrpSpPr/>
          <p:nvPr/>
        </p:nvGrpSpPr>
        <p:grpSpPr>
          <a:xfrm>
            <a:off x="13873140" y="8223120"/>
            <a:ext cx="92880" cy="49140"/>
            <a:chOff x="0" y="0"/>
            <a:chExt cx="123840" cy="65520"/>
          </a:xfrm>
        </p:grpSpPr>
        <p:sp>
          <p:nvSpPr>
            <p:cNvPr id="641" name="Freeform 641"/>
            <p:cNvSpPr/>
            <p:nvPr/>
          </p:nvSpPr>
          <p:spPr>
            <a:xfrm>
              <a:off x="0" y="-4572"/>
              <a:ext cx="124460" cy="76200"/>
            </a:xfrm>
            <a:custGeom>
              <a:avLst/>
              <a:gdLst/>
              <a:ahLst/>
              <a:cxnLst/>
              <a:rect l="l" t="t" r="r" b="b"/>
              <a:pathLst>
                <a:path w="124460" h="76200">
                  <a:moveTo>
                    <a:pt x="67691" y="70104"/>
                  </a:moveTo>
                  <a:cubicBezTo>
                    <a:pt x="39116" y="64770"/>
                    <a:pt x="0" y="76200"/>
                    <a:pt x="0" y="35306"/>
                  </a:cubicBezTo>
                  <a:cubicBezTo>
                    <a:pt x="0" y="2413"/>
                    <a:pt x="34925" y="4318"/>
                    <a:pt x="58547" y="4699"/>
                  </a:cubicBezTo>
                  <a:cubicBezTo>
                    <a:pt x="85090" y="5080"/>
                    <a:pt x="123317" y="0"/>
                    <a:pt x="123952" y="38481"/>
                  </a:cubicBezTo>
                  <a:cubicBezTo>
                    <a:pt x="124460" y="72898"/>
                    <a:pt x="86741" y="62103"/>
                    <a:pt x="67691" y="69977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642" name="Group 642"/>
          <p:cNvGrpSpPr/>
          <p:nvPr/>
        </p:nvGrpSpPr>
        <p:grpSpPr>
          <a:xfrm>
            <a:off x="12161880" y="8502300"/>
            <a:ext cx="67500" cy="66960"/>
            <a:chOff x="0" y="0"/>
            <a:chExt cx="90000" cy="89280"/>
          </a:xfrm>
        </p:grpSpPr>
        <p:sp>
          <p:nvSpPr>
            <p:cNvPr id="643" name="Freeform 643"/>
            <p:cNvSpPr/>
            <p:nvPr/>
          </p:nvSpPr>
          <p:spPr>
            <a:xfrm>
              <a:off x="-4318" y="-1143"/>
              <a:ext cx="94361" cy="92202"/>
            </a:xfrm>
            <a:custGeom>
              <a:avLst/>
              <a:gdLst/>
              <a:ahLst/>
              <a:cxnLst/>
              <a:rect l="l" t="t" r="r" b="b"/>
              <a:pathLst>
                <a:path w="94361" h="92202">
                  <a:moveTo>
                    <a:pt x="94361" y="51181"/>
                  </a:moveTo>
                  <a:cubicBezTo>
                    <a:pt x="91694" y="77851"/>
                    <a:pt x="77216" y="92202"/>
                    <a:pt x="50673" y="90297"/>
                  </a:cubicBezTo>
                  <a:cubicBezTo>
                    <a:pt x="22733" y="88138"/>
                    <a:pt x="0" y="76327"/>
                    <a:pt x="4953" y="43307"/>
                  </a:cubicBezTo>
                  <a:cubicBezTo>
                    <a:pt x="8636" y="19304"/>
                    <a:pt x="26924" y="1905"/>
                    <a:pt x="50292" y="1143"/>
                  </a:cubicBezTo>
                  <a:cubicBezTo>
                    <a:pt x="81153" y="0"/>
                    <a:pt x="92837" y="22987"/>
                    <a:pt x="94361" y="51181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644" name="Group 644"/>
          <p:cNvGrpSpPr/>
          <p:nvPr/>
        </p:nvGrpSpPr>
        <p:grpSpPr>
          <a:xfrm>
            <a:off x="10760580" y="5773680"/>
            <a:ext cx="576720" cy="456840"/>
            <a:chOff x="0" y="0"/>
            <a:chExt cx="768960" cy="609120"/>
          </a:xfrm>
        </p:grpSpPr>
        <p:sp>
          <p:nvSpPr>
            <p:cNvPr id="645" name="Freeform 645"/>
            <p:cNvSpPr/>
            <p:nvPr/>
          </p:nvSpPr>
          <p:spPr>
            <a:xfrm>
              <a:off x="-9779" y="-9271"/>
              <a:ext cx="784479" cy="631571"/>
            </a:xfrm>
            <a:custGeom>
              <a:avLst/>
              <a:gdLst/>
              <a:ahLst/>
              <a:cxnLst/>
              <a:rect l="l" t="t" r="r" b="b"/>
              <a:pathLst>
                <a:path w="784479" h="631571">
                  <a:moveTo>
                    <a:pt x="233553" y="12700"/>
                  </a:moveTo>
                  <a:cubicBezTo>
                    <a:pt x="403987" y="40640"/>
                    <a:pt x="572262" y="69596"/>
                    <a:pt x="740918" y="95377"/>
                  </a:cubicBezTo>
                  <a:cubicBezTo>
                    <a:pt x="781812" y="101600"/>
                    <a:pt x="784479" y="115824"/>
                    <a:pt x="772287" y="151257"/>
                  </a:cubicBezTo>
                  <a:cubicBezTo>
                    <a:pt x="733044" y="264795"/>
                    <a:pt x="699008" y="373253"/>
                    <a:pt x="566928" y="425196"/>
                  </a:cubicBezTo>
                  <a:cubicBezTo>
                    <a:pt x="456311" y="468884"/>
                    <a:pt x="355727" y="539115"/>
                    <a:pt x="253619" y="602234"/>
                  </a:cubicBezTo>
                  <a:cubicBezTo>
                    <a:pt x="206248" y="631571"/>
                    <a:pt x="183769" y="620522"/>
                    <a:pt x="159766" y="574548"/>
                  </a:cubicBezTo>
                  <a:cubicBezTo>
                    <a:pt x="120269" y="498856"/>
                    <a:pt x="76835" y="425196"/>
                    <a:pt x="31750" y="352552"/>
                  </a:cubicBezTo>
                  <a:cubicBezTo>
                    <a:pt x="3429" y="306832"/>
                    <a:pt x="0" y="268732"/>
                    <a:pt x="36830" y="224663"/>
                  </a:cubicBezTo>
                  <a:cubicBezTo>
                    <a:pt x="83439" y="169037"/>
                    <a:pt x="124206" y="108458"/>
                    <a:pt x="167640" y="49911"/>
                  </a:cubicBezTo>
                  <a:cubicBezTo>
                    <a:pt x="184531" y="27051"/>
                    <a:pt x="199263" y="0"/>
                    <a:pt x="233553" y="12192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646" name="Group 646"/>
          <p:cNvGrpSpPr/>
          <p:nvPr/>
        </p:nvGrpSpPr>
        <p:grpSpPr>
          <a:xfrm>
            <a:off x="10095300" y="5550120"/>
            <a:ext cx="394740" cy="704160"/>
            <a:chOff x="0" y="0"/>
            <a:chExt cx="526320" cy="938880"/>
          </a:xfrm>
        </p:grpSpPr>
        <p:sp>
          <p:nvSpPr>
            <p:cNvPr id="647" name="Freeform 647"/>
            <p:cNvSpPr/>
            <p:nvPr/>
          </p:nvSpPr>
          <p:spPr>
            <a:xfrm>
              <a:off x="0" y="0"/>
              <a:ext cx="526288" cy="940435"/>
            </a:xfrm>
            <a:custGeom>
              <a:avLst/>
              <a:gdLst/>
              <a:ahLst/>
              <a:cxnLst/>
              <a:rect l="l" t="t" r="r" b="b"/>
              <a:pathLst>
                <a:path w="526288" h="940435">
                  <a:moveTo>
                    <a:pt x="424434" y="0"/>
                  </a:moveTo>
                  <a:cubicBezTo>
                    <a:pt x="437134" y="0"/>
                    <a:pt x="449961" y="0"/>
                    <a:pt x="462661" y="127"/>
                  </a:cubicBezTo>
                  <a:cubicBezTo>
                    <a:pt x="521716" y="30353"/>
                    <a:pt x="523240" y="86233"/>
                    <a:pt x="524891" y="141859"/>
                  </a:cubicBezTo>
                  <a:cubicBezTo>
                    <a:pt x="524891" y="141859"/>
                    <a:pt x="526288" y="142875"/>
                    <a:pt x="526288" y="142875"/>
                  </a:cubicBezTo>
                  <a:cubicBezTo>
                    <a:pt x="486918" y="157734"/>
                    <a:pt x="504190" y="190500"/>
                    <a:pt x="502920" y="217297"/>
                  </a:cubicBezTo>
                  <a:cubicBezTo>
                    <a:pt x="502920" y="217297"/>
                    <a:pt x="504444" y="218059"/>
                    <a:pt x="504444" y="217932"/>
                  </a:cubicBezTo>
                  <a:cubicBezTo>
                    <a:pt x="425450" y="246888"/>
                    <a:pt x="445389" y="311658"/>
                    <a:pt x="449199" y="370459"/>
                  </a:cubicBezTo>
                  <a:cubicBezTo>
                    <a:pt x="449199" y="370459"/>
                    <a:pt x="450723" y="371856"/>
                    <a:pt x="450469" y="371856"/>
                  </a:cubicBezTo>
                  <a:cubicBezTo>
                    <a:pt x="416814" y="380365"/>
                    <a:pt x="425577" y="404749"/>
                    <a:pt x="429514" y="427482"/>
                  </a:cubicBezTo>
                  <a:cubicBezTo>
                    <a:pt x="429514" y="427482"/>
                    <a:pt x="430657" y="428371"/>
                    <a:pt x="430657" y="428371"/>
                  </a:cubicBezTo>
                  <a:cubicBezTo>
                    <a:pt x="384429" y="454787"/>
                    <a:pt x="375666" y="501142"/>
                    <a:pt x="367030" y="547751"/>
                  </a:cubicBezTo>
                  <a:cubicBezTo>
                    <a:pt x="348361" y="649605"/>
                    <a:pt x="326263" y="750951"/>
                    <a:pt x="311023" y="853440"/>
                  </a:cubicBezTo>
                  <a:cubicBezTo>
                    <a:pt x="301752" y="916686"/>
                    <a:pt x="268224" y="940435"/>
                    <a:pt x="208534" y="938911"/>
                  </a:cubicBezTo>
                  <a:cubicBezTo>
                    <a:pt x="173736" y="937895"/>
                    <a:pt x="138811" y="938276"/>
                    <a:pt x="104140" y="938911"/>
                  </a:cubicBezTo>
                  <a:cubicBezTo>
                    <a:pt x="37465" y="939800"/>
                    <a:pt x="5334" y="907796"/>
                    <a:pt x="5207" y="840740"/>
                  </a:cubicBezTo>
                  <a:cubicBezTo>
                    <a:pt x="5207" y="752221"/>
                    <a:pt x="2921" y="663702"/>
                    <a:pt x="1524" y="575056"/>
                  </a:cubicBezTo>
                  <a:cubicBezTo>
                    <a:pt x="1524" y="575056"/>
                    <a:pt x="0" y="573659"/>
                    <a:pt x="0" y="573659"/>
                  </a:cubicBezTo>
                  <a:cubicBezTo>
                    <a:pt x="30480" y="564388"/>
                    <a:pt x="22987" y="539623"/>
                    <a:pt x="22606" y="517906"/>
                  </a:cubicBezTo>
                  <a:cubicBezTo>
                    <a:pt x="22606" y="517906"/>
                    <a:pt x="21590" y="518287"/>
                    <a:pt x="21590" y="518287"/>
                  </a:cubicBezTo>
                  <a:cubicBezTo>
                    <a:pt x="95123" y="482092"/>
                    <a:pt x="114681" y="422529"/>
                    <a:pt x="96647" y="346456"/>
                  </a:cubicBezTo>
                  <a:cubicBezTo>
                    <a:pt x="146685" y="227584"/>
                    <a:pt x="179070" y="99822"/>
                    <a:pt x="270510" y="1651"/>
                  </a:cubicBezTo>
                  <a:cubicBezTo>
                    <a:pt x="322707" y="88900"/>
                    <a:pt x="373507" y="53848"/>
                    <a:pt x="424180" y="127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648" name="Group 648"/>
          <p:cNvGrpSpPr/>
          <p:nvPr/>
        </p:nvGrpSpPr>
        <p:grpSpPr>
          <a:xfrm>
            <a:off x="10681740" y="6115500"/>
            <a:ext cx="703080" cy="428220"/>
            <a:chOff x="0" y="0"/>
            <a:chExt cx="937440" cy="570960"/>
          </a:xfrm>
        </p:grpSpPr>
        <p:sp>
          <p:nvSpPr>
            <p:cNvPr id="649" name="Freeform 649"/>
            <p:cNvSpPr/>
            <p:nvPr/>
          </p:nvSpPr>
          <p:spPr>
            <a:xfrm>
              <a:off x="0" y="-12319"/>
              <a:ext cx="973582" cy="584581"/>
            </a:xfrm>
            <a:custGeom>
              <a:avLst/>
              <a:gdLst/>
              <a:ahLst/>
              <a:cxnLst/>
              <a:rect l="l" t="t" r="r" b="b"/>
              <a:pathLst>
                <a:path w="973582" h="584581">
                  <a:moveTo>
                    <a:pt x="0" y="582676"/>
                  </a:moveTo>
                  <a:cubicBezTo>
                    <a:pt x="196215" y="310134"/>
                    <a:pt x="459867" y="162306"/>
                    <a:pt x="730250" y="22860"/>
                  </a:cubicBezTo>
                  <a:cubicBezTo>
                    <a:pt x="774700" y="0"/>
                    <a:pt x="790321" y="15621"/>
                    <a:pt x="783971" y="58293"/>
                  </a:cubicBezTo>
                  <a:cubicBezTo>
                    <a:pt x="759206" y="226441"/>
                    <a:pt x="834644" y="364617"/>
                    <a:pt x="910463" y="504063"/>
                  </a:cubicBezTo>
                  <a:cubicBezTo>
                    <a:pt x="922655" y="526542"/>
                    <a:pt x="973582" y="580644"/>
                    <a:pt x="892683" y="581533"/>
                  </a:cubicBezTo>
                  <a:cubicBezTo>
                    <a:pt x="600075" y="584581"/>
                    <a:pt x="307467" y="582676"/>
                    <a:pt x="0" y="582676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50" name="Group 650"/>
          <p:cNvGrpSpPr/>
          <p:nvPr/>
        </p:nvGrpSpPr>
        <p:grpSpPr>
          <a:xfrm>
            <a:off x="9452700" y="5898960"/>
            <a:ext cx="565380" cy="363960"/>
            <a:chOff x="0" y="0"/>
            <a:chExt cx="753840" cy="485280"/>
          </a:xfrm>
        </p:grpSpPr>
        <p:sp>
          <p:nvSpPr>
            <p:cNvPr id="651" name="Freeform 651"/>
            <p:cNvSpPr/>
            <p:nvPr/>
          </p:nvSpPr>
          <p:spPr>
            <a:xfrm>
              <a:off x="-18796" y="-10541"/>
              <a:ext cx="777621" cy="530987"/>
            </a:xfrm>
            <a:custGeom>
              <a:avLst/>
              <a:gdLst/>
              <a:ahLst/>
              <a:cxnLst/>
              <a:rect l="l" t="t" r="r" b="b"/>
              <a:pathLst>
                <a:path w="777621" h="530987">
                  <a:moveTo>
                    <a:pt x="771271" y="328168"/>
                  </a:moveTo>
                  <a:cubicBezTo>
                    <a:pt x="773938" y="530987"/>
                    <a:pt x="768604" y="518033"/>
                    <a:pt x="612394" y="438150"/>
                  </a:cubicBezTo>
                  <a:cubicBezTo>
                    <a:pt x="430403" y="345186"/>
                    <a:pt x="272415" y="357759"/>
                    <a:pt x="111379" y="469773"/>
                  </a:cubicBezTo>
                  <a:cubicBezTo>
                    <a:pt x="51308" y="511556"/>
                    <a:pt x="30226" y="508254"/>
                    <a:pt x="20701" y="421259"/>
                  </a:cubicBezTo>
                  <a:cubicBezTo>
                    <a:pt x="0" y="230886"/>
                    <a:pt x="156718" y="148463"/>
                    <a:pt x="240030" y="21717"/>
                  </a:cubicBezTo>
                  <a:cubicBezTo>
                    <a:pt x="254254" y="0"/>
                    <a:pt x="280035" y="15621"/>
                    <a:pt x="301117" y="22098"/>
                  </a:cubicBezTo>
                  <a:cubicBezTo>
                    <a:pt x="437007" y="63754"/>
                    <a:pt x="572643" y="105537"/>
                    <a:pt x="709041" y="145034"/>
                  </a:cubicBezTo>
                  <a:cubicBezTo>
                    <a:pt x="755904" y="158496"/>
                    <a:pt x="777621" y="183134"/>
                    <a:pt x="771525" y="233553"/>
                  </a:cubicBezTo>
                  <a:cubicBezTo>
                    <a:pt x="767715" y="264795"/>
                    <a:pt x="770763" y="296799"/>
                    <a:pt x="770763" y="328422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52" name="Group 652"/>
          <p:cNvGrpSpPr/>
          <p:nvPr/>
        </p:nvGrpSpPr>
        <p:grpSpPr>
          <a:xfrm>
            <a:off x="9472140" y="6223500"/>
            <a:ext cx="520560" cy="326700"/>
            <a:chOff x="0" y="0"/>
            <a:chExt cx="694080" cy="435600"/>
          </a:xfrm>
        </p:grpSpPr>
        <p:sp>
          <p:nvSpPr>
            <p:cNvPr id="653" name="Freeform 653"/>
            <p:cNvSpPr/>
            <p:nvPr/>
          </p:nvSpPr>
          <p:spPr>
            <a:xfrm>
              <a:off x="-6477" y="-4064"/>
              <a:ext cx="716661" cy="440436"/>
            </a:xfrm>
            <a:custGeom>
              <a:avLst/>
              <a:gdLst/>
              <a:ahLst/>
              <a:cxnLst/>
              <a:rect l="l" t="t" r="r" b="b"/>
              <a:pathLst>
                <a:path w="716661" h="440436">
                  <a:moveTo>
                    <a:pt x="302260" y="439420"/>
                  </a:moveTo>
                  <a:cubicBezTo>
                    <a:pt x="68961" y="440436"/>
                    <a:pt x="70104" y="440055"/>
                    <a:pt x="10922" y="210566"/>
                  </a:cubicBezTo>
                  <a:cubicBezTo>
                    <a:pt x="0" y="168275"/>
                    <a:pt x="8255" y="146431"/>
                    <a:pt x="47117" y="128651"/>
                  </a:cubicBezTo>
                  <a:cubicBezTo>
                    <a:pt x="124587" y="93218"/>
                    <a:pt x="201295" y="55626"/>
                    <a:pt x="277241" y="17145"/>
                  </a:cubicBezTo>
                  <a:cubicBezTo>
                    <a:pt x="311150" y="0"/>
                    <a:pt x="343408" y="762"/>
                    <a:pt x="377698" y="13462"/>
                  </a:cubicBezTo>
                  <a:cubicBezTo>
                    <a:pt x="469519" y="47371"/>
                    <a:pt x="561213" y="81788"/>
                    <a:pt x="653796" y="113665"/>
                  </a:cubicBezTo>
                  <a:cubicBezTo>
                    <a:pt x="699897" y="129413"/>
                    <a:pt x="716661" y="146939"/>
                    <a:pt x="682244" y="193040"/>
                  </a:cubicBezTo>
                  <a:cubicBezTo>
                    <a:pt x="635000" y="256032"/>
                    <a:pt x="592328" y="322707"/>
                    <a:pt x="549402" y="388747"/>
                  </a:cubicBezTo>
                  <a:cubicBezTo>
                    <a:pt x="526288" y="424180"/>
                    <a:pt x="495427" y="439801"/>
                    <a:pt x="454152" y="439547"/>
                  </a:cubicBezTo>
                  <a:cubicBezTo>
                    <a:pt x="403479" y="439166"/>
                    <a:pt x="352933" y="439547"/>
                    <a:pt x="302260" y="439547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654" name="Group 654"/>
          <p:cNvGrpSpPr/>
          <p:nvPr/>
        </p:nvGrpSpPr>
        <p:grpSpPr>
          <a:xfrm>
            <a:off x="10484640" y="5551200"/>
            <a:ext cx="374220" cy="389880"/>
            <a:chOff x="0" y="0"/>
            <a:chExt cx="498960" cy="519840"/>
          </a:xfrm>
        </p:grpSpPr>
        <p:sp>
          <p:nvSpPr>
            <p:cNvPr id="655" name="Freeform 655"/>
            <p:cNvSpPr/>
            <p:nvPr/>
          </p:nvSpPr>
          <p:spPr>
            <a:xfrm>
              <a:off x="-7112" y="-23114"/>
              <a:ext cx="521208" cy="558800"/>
            </a:xfrm>
            <a:custGeom>
              <a:avLst/>
              <a:gdLst/>
              <a:ahLst/>
              <a:cxnLst/>
              <a:rect l="l" t="t" r="r" b="b"/>
              <a:pathLst>
                <a:path w="521208" h="558800">
                  <a:moveTo>
                    <a:pt x="504698" y="160020"/>
                  </a:moveTo>
                  <a:cubicBezTo>
                    <a:pt x="521208" y="327787"/>
                    <a:pt x="380492" y="412115"/>
                    <a:pt x="304927" y="530479"/>
                  </a:cubicBezTo>
                  <a:cubicBezTo>
                    <a:pt x="286639" y="558800"/>
                    <a:pt x="45847" y="533527"/>
                    <a:pt x="20193" y="509397"/>
                  </a:cubicBezTo>
                  <a:cubicBezTo>
                    <a:pt x="0" y="490347"/>
                    <a:pt x="7620" y="469011"/>
                    <a:pt x="14351" y="448056"/>
                  </a:cubicBezTo>
                  <a:cubicBezTo>
                    <a:pt x="54991" y="322072"/>
                    <a:pt x="97282" y="196723"/>
                    <a:pt x="136525" y="70485"/>
                  </a:cubicBezTo>
                  <a:cubicBezTo>
                    <a:pt x="148209" y="33274"/>
                    <a:pt x="169672" y="21717"/>
                    <a:pt x="206248" y="23241"/>
                  </a:cubicBezTo>
                  <a:cubicBezTo>
                    <a:pt x="259969" y="25273"/>
                    <a:pt x="313690" y="22860"/>
                    <a:pt x="367411" y="23876"/>
                  </a:cubicBezTo>
                  <a:cubicBezTo>
                    <a:pt x="514985" y="26543"/>
                    <a:pt x="503174" y="0"/>
                    <a:pt x="504698" y="160147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56" name="Group 656"/>
          <p:cNvGrpSpPr/>
          <p:nvPr/>
        </p:nvGrpSpPr>
        <p:grpSpPr>
          <a:xfrm>
            <a:off x="9858780" y="5545260"/>
            <a:ext cx="345600" cy="404460"/>
            <a:chOff x="0" y="0"/>
            <a:chExt cx="460800" cy="539280"/>
          </a:xfrm>
        </p:grpSpPr>
        <p:sp>
          <p:nvSpPr>
            <p:cNvPr id="657" name="Freeform 657"/>
            <p:cNvSpPr/>
            <p:nvPr/>
          </p:nvSpPr>
          <p:spPr>
            <a:xfrm>
              <a:off x="-22987" y="-5969"/>
              <a:ext cx="493649" cy="556641"/>
            </a:xfrm>
            <a:custGeom>
              <a:avLst/>
              <a:gdLst/>
              <a:ahLst/>
              <a:cxnLst/>
              <a:rect l="l" t="t" r="r" b="b"/>
              <a:pathLst>
                <a:path w="493649" h="556641">
                  <a:moveTo>
                    <a:pt x="480949" y="55372"/>
                  </a:moveTo>
                  <a:cubicBezTo>
                    <a:pt x="477266" y="64389"/>
                    <a:pt x="470916" y="82296"/>
                    <a:pt x="463296" y="99441"/>
                  </a:cubicBezTo>
                  <a:cubicBezTo>
                    <a:pt x="405257" y="229616"/>
                    <a:pt x="345440" y="358902"/>
                    <a:pt x="289433" y="489966"/>
                  </a:cubicBezTo>
                  <a:cubicBezTo>
                    <a:pt x="268605" y="538353"/>
                    <a:pt x="248920" y="556641"/>
                    <a:pt x="190627" y="538226"/>
                  </a:cubicBezTo>
                  <a:cubicBezTo>
                    <a:pt x="762" y="477774"/>
                    <a:pt x="0" y="480822"/>
                    <a:pt x="54229" y="284226"/>
                  </a:cubicBezTo>
                  <a:cubicBezTo>
                    <a:pt x="65024" y="244602"/>
                    <a:pt x="73025" y="204216"/>
                    <a:pt x="84074" y="164592"/>
                  </a:cubicBezTo>
                  <a:cubicBezTo>
                    <a:pt x="127889" y="7239"/>
                    <a:pt x="139192" y="0"/>
                    <a:pt x="302768" y="8128"/>
                  </a:cubicBezTo>
                  <a:cubicBezTo>
                    <a:pt x="349631" y="10414"/>
                    <a:pt x="396748" y="7239"/>
                    <a:pt x="443357" y="10795"/>
                  </a:cubicBezTo>
                  <a:cubicBezTo>
                    <a:pt x="461010" y="12065"/>
                    <a:pt x="493649" y="8509"/>
                    <a:pt x="480822" y="55372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58" name="Group 658"/>
          <p:cNvGrpSpPr/>
          <p:nvPr/>
        </p:nvGrpSpPr>
        <p:grpSpPr>
          <a:xfrm>
            <a:off x="10411200" y="5993460"/>
            <a:ext cx="412560" cy="273240"/>
            <a:chOff x="0" y="0"/>
            <a:chExt cx="550080" cy="364320"/>
          </a:xfrm>
        </p:grpSpPr>
        <p:sp>
          <p:nvSpPr>
            <p:cNvPr id="659" name="Freeform 659"/>
            <p:cNvSpPr/>
            <p:nvPr/>
          </p:nvSpPr>
          <p:spPr>
            <a:xfrm>
              <a:off x="-13208" y="-24384"/>
              <a:ext cx="574167" cy="390271"/>
            </a:xfrm>
            <a:custGeom>
              <a:avLst/>
              <a:gdLst/>
              <a:ahLst/>
              <a:cxnLst/>
              <a:rect l="l" t="t" r="r" b="b"/>
              <a:pathLst>
                <a:path w="574167" h="390271">
                  <a:moveTo>
                    <a:pt x="150876" y="388620"/>
                  </a:moveTo>
                  <a:cubicBezTo>
                    <a:pt x="44704" y="390271"/>
                    <a:pt x="0" y="348488"/>
                    <a:pt x="16637" y="263017"/>
                  </a:cubicBezTo>
                  <a:cubicBezTo>
                    <a:pt x="17780" y="256794"/>
                    <a:pt x="18034" y="250444"/>
                    <a:pt x="19304" y="244221"/>
                  </a:cubicBezTo>
                  <a:cubicBezTo>
                    <a:pt x="54737" y="70739"/>
                    <a:pt x="159893" y="0"/>
                    <a:pt x="334772" y="31750"/>
                  </a:cubicBezTo>
                  <a:cubicBezTo>
                    <a:pt x="366776" y="37592"/>
                    <a:pt x="395986" y="47879"/>
                    <a:pt x="413512" y="78359"/>
                  </a:cubicBezTo>
                  <a:cubicBezTo>
                    <a:pt x="459486" y="157734"/>
                    <a:pt x="505968" y="236855"/>
                    <a:pt x="551815" y="316230"/>
                  </a:cubicBezTo>
                  <a:cubicBezTo>
                    <a:pt x="574167" y="355092"/>
                    <a:pt x="565023" y="373507"/>
                    <a:pt x="517525" y="372745"/>
                  </a:cubicBezTo>
                  <a:cubicBezTo>
                    <a:pt x="450977" y="371729"/>
                    <a:pt x="384302" y="372745"/>
                    <a:pt x="317881" y="375793"/>
                  </a:cubicBezTo>
                  <a:cubicBezTo>
                    <a:pt x="251587" y="378841"/>
                    <a:pt x="185420" y="385699"/>
                    <a:pt x="151003" y="388366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60" name="Group 660"/>
          <p:cNvGrpSpPr/>
          <p:nvPr/>
        </p:nvGrpSpPr>
        <p:grpSpPr>
          <a:xfrm>
            <a:off x="9486180" y="5540940"/>
            <a:ext cx="384480" cy="329940"/>
            <a:chOff x="0" y="0"/>
            <a:chExt cx="512640" cy="439920"/>
          </a:xfrm>
        </p:grpSpPr>
        <p:sp>
          <p:nvSpPr>
            <p:cNvPr id="661" name="Freeform 661"/>
            <p:cNvSpPr/>
            <p:nvPr/>
          </p:nvSpPr>
          <p:spPr>
            <a:xfrm>
              <a:off x="-9779" y="-29845"/>
              <a:ext cx="570103" cy="475361"/>
            </a:xfrm>
            <a:custGeom>
              <a:avLst/>
              <a:gdLst/>
              <a:ahLst/>
              <a:cxnLst/>
              <a:rect l="l" t="t" r="r" b="b"/>
              <a:pathLst>
                <a:path w="570103" h="475361">
                  <a:moveTo>
                    <a:pt x="372745" y="35814"/>
                  </a:moveTo>
                  <a:cubicBezTo>
                    <a:pt x="570103" y="34671"/>
                    <a:pt x="526415" y="33909"/>
                    <a:pt x="495173" y="175133"/>
                  </a:cubicBezTo>
                  <a:cubicBezTo>
                    <a:pt x="477520" y="255143"/>
                    <a:pt x="447929" y="332740"/>
                    <a:pt x="429514" y="412623"/>
                  </a:cubicBezTo>
                  <a:cubicBezTo>
                    <a:pt x="415417" y="473964"/>
                    <a:pt x="387223" y="475361"/>
                    <a:pt x="330708" y="464820"/>
                  </a:cubicBezTo>
                  <a:cubicBezTo>
                    <a:pt x="198501" y="440436"/>
                    <a:pt x="119888" y="344170"/>
                    <a:pt x="28702" y="263144"/>
                  </a:cubicBezTo>
                  <a:cubicBezTo>
                    <a:pt x="9525" y="246126"/>
                    <a:pt x="0" y="223139"/>
                    <a:pt x="24765" y="207899"/>
                  </a:cubicBezTo>
                  <a:cubicBezTo>
                    <a:pt x="139065" y="137541"/>
                    <a:pt x="222123" y="0"/>
                    <a:pt x="372618" y="35687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662" name="Group 662"/>
          <p:cNvGrpSpPr/>
          <p:nvPr/>
        </p:nvGrpSpPr>
        <p:grpSpPr>
          <a:xfrm>
            <a:off x="10913940" y="5535000"/>
            <a:ext cx="394200" cy="239760"/>
            <a:chOff x="0" y="0"/>
            <a:chExt cx="525600" cy="319680"/>
          </a:xfrm>
        </p:grpSpPr>
        <p:sp>
          <p:nvSpPr>
            <p:cNvPr id="663" name="Freeform 663"/>
            <p:cNvSpPr/>
            <p:nvPr/>
          </p:nvSpPr>
          <p:spPr>
            <a:xfrm>
              <a:off x="-37211" y="-27686"/>
              <a:ext cx="587375" cy="367665"/>
            </a:xfrm>
            <a:custGeom>
              <a:avLst/>
              <a:gdLst/>
              <a:ahLst/>
              <a:cxnLst/>
              <a:rect l="l" t="t" r="r" b="b"/>
              <a:pathLst>
                <a:path w="587375" h="367665">
                  <a:moveTo>
                    <a:pt x="264033" y="35814"/>
                  </a:moveTo>
                  <a:cubicBezTo>
                    <a:pt x="396240" y="0"/>
                    <a:pt x="449707" y="88265"/>
                    <a:pt x="492379" y="185039"/>
                  </a:cubicBezTo>
                  <a:cubicBezTo>
                    <a:pt x="514604" y="235331"/>
                    <a:pt x="587375" y="287020"/>
                    <a:pt x="554228" y="330835"/>
                  </a:cubicBezTo>
                  <a:cubicBezTo>
                    <a:pt x="526415" y="367665"/>
                    <a:pt x="448183" y="333248"/>
                    <a:pt x="392176" y="323596"/>
                  </a:cubicBezTo>
                  <a:cubicBezTo>
                    <a:pt x="298831" y="307340"/>
                    <a:pt x="204978" y="293497"/>
                    <a:pt x="110617" y="282067"/>
                  </a:cubicBezTo>
                  <a:cubicBezTo>
                    <a:pt x="0" y="268478"/>
                    <a:pt x="50038" y="184277"/>
                    <a:pt x="40386" y="127127"/>
                  </a:cubicBezTo>
                  <a:cubicBezTo>
                    <a:pt x="31115" y="72009"/>
                    <a:pt x="52197" y="45720"/>
                    <a:pt x="112776" y="48006"/>
                  </a:cubicBezTo>
                  <a:cubicBezTo>
                    <a:pt x="162814" y="49911"/>
                    <a:pt x="213487" y="40386"/>
                    <a:pt x="263779" y="35814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64" name="Group 664"/>
          <p:cNvGrpSpPr/>
          <p:nvPr/>
        </p:nvGrpSpPr>
        <p:grpSpPr>
          <a:xfrm>
            <a:off x="9946260" y="6328260"/>
            <a:ext cx="366660" cy="226260"/>
            <a:chOff x="0" y="0"/>
            <a:chExt cx="488880" cy="301680"/>
          </a:xfrm>
        </p:grpSpPr>
        <p:sp>
          <p:nvSpPr>
            <p:cNvPr id="665" name="Freeform 665"/>
            <p:cNvSpPr/>
            <p:nvPr/>
          </p:nvSpPr>
          <p:spPr>
            <a:xfrm>
              <a:off x="-18542" y="-9017"/>
              <a:ext cx="520700" cy="321945"/>
            </a:xfrm>
            <a:custGeom>
              <a:avLst/>
              <a:gdLst/>
              <a:ahLst/>
              <a:cxnLst/>
              <a:rect l="l" t="t" r="r" b="b"/>
              <a:pathLst>
                <a:path w="520700" h="321945">
                  <a:moveTo>
                    <a:pt x="361696" y="306832"/>
                  </a:moveTo>
                  <a:cubicBezTo>
                    <a:pt x="268351" y="292354"/>
                    <a:pt x="173228" y="293751"/>
                    <a:pt x="78359" y="297180"/>
                  </a:cubicBezTo>
                  <a:cubicBezTo>
                    <a:pt x="0" y="299847"/>
                    <a:pt x="10541" y="265811"/>
                    <a:pt x="42291" y="220091"/>
                  </a:cubicBezTo>
                  <a:cubicBezTo>
                    <a:pt x="76708" y="170688"/>
                    <a:pt x="113538" y="122936"/>
                    <a:pt x="145542" y="72390"/>
                  </a:cubicBezTo>
                  <a:cubicBezTo>
                    <a:pt x="168402" y="36195"/>
                    <a:pt x="196596" y="22479"/>
                    <a:pt x="239268" y="23241"/>
                  </a:cubicBezTo>
                  <a:cubicBezTo>
                    <a:pt x="305562" y="24511"/>
                    <a:pt x="371856" y="25527"/>
                    <a:pt x="438023" y="12192"/>
                  </a:cubicBezTo>
                  <a:cubicBezTo>
                    <a:pt x="497459" y="0"/>
                    <a:pt x="520700" y="22098"/>
                    <a:pt x="500126" y="85090"/>
                  </a:cubicBezTo>
                  <a:cubicBezTo>
                    <a:pt x="485394" y="129794"/>
                    <a:pt x="476504" y="177038"/>
                    <a:pt x="470154" y="223774"/>
                  </a:cubicBezTo>
                  <a:cubicBezTo>
                    <a:pt x="461391" y="289179"/>
                    <a:pt x="431673" y="321945"/>
                    <a:pt x="361696" y="307086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66" name="Group 666"/>
          <p:cNvGrpSpPr/>
          <p:nvPr/>
        </p:nvGrpSpPr>
        <p:grpSpPr>
          <a:xfrm>
            <a:off x="10579140" y="4870800"/>
            <a:ext cx="270540" cy="240300"/>
            <a:chOff x="0" y="0"/>
            <a:chExt cx="360720" cy="320400"/>
          </a:xfrm>
        </p:grpSpPr>
        <p:sp>
          <p:nvSpPr>
            <p:cNvPr id="667" name="Freeform 667"/>
            <p:cNvSpPr/>
            <p:nvPr/>
          </p:nvSpPr>
          <p:spPr>
            <a:xfrm>
              <a:off x="-9398" y="-6223"/>
              <a:ext cx="388366" cy="351155"/>
            </a:xfrm>
            <a:custGeom>
              <a:avLst/>
              <a:gdLst/>
              <a:ahLst/>
              <a:cxnLst/>
              <a:rect l="l" t="t" r="r" b="b"/>
              <a:pathLst>
                <a:path w="388366" h="351155">
                  <a:moveTo>
                    <a:pt x="10414" y="106172"/>
                  </a:moveTo>
                  <a:cubicBezTo>
                    <a:pt x="0" y="12700"/>
                    <a:pt x="69977" y="9779"/>
                    <a:pt x="128270" y="6350"/>
                  </a:cubicBezTo>
                  <a:cubicBezTo>
                    <a:pt x="232283" y="0"/>
                    <a:pt x="388366" y="191262"/>
                    <a:pt x="368300" y="294005"/>
                  </a:cubicBezTo>
                  <a:cubicBezTo>
                    <a:pt x="365633" y="307467"/>
                    <a:pt x="359156" y="315341"/>
                    <a:pt x="345821" y="320294"/>
                  </a:cubicBezTo>
                  <a:cubicBezTo>
                    <a:pt x="260477" y="351155"/>
                    <a:pt x="60198" y="264160"/>
                    <a:pt x="26289" y="179324"/>
                  </a:cubicBezTo>
                  <a:cubicBezTo>
                    <a:pt x="17272" y="156464"/>
                    <a:pt x="15621" y="130810"/>
                    <a:pt x="10414" y="106426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668" name="Group 668"/>
          <p:cNvGrpSpPr/>
          <p:nvPr/>
        </p:nvGrpSpPr>
        <p:grpSpPr>
          <a:xfrm>
            <a:off x="10341540" y="6323940"/>
            <a:ext cx="469800" cy="233820"/>
            <a:chOff x="0" y="0"/>
            <a:chExt cx="626400" cy="311760"/>
          </a:xfrm>
        </p:grpSpPr>
        <p:sp>
          <p:nvSpPr>
            <p:cNvPr id="669" name="Freeform 669"/>
            <p:cNvSpPr/>
            <p:nvPr/>
          </p:nvSpPr>
          <p:spPr>
            <a:xfrm>
              <a:off x="-9144" y="-14351"/>
              <a:ext cx="635508" cy="354076"/>
            </a:xfrm>
            <a:custGeom>
              <a:avLst/>
              <a:gdLst/>
              <a:ahLst/>
              <a:cxnLst/>
              <a:rect l="l" t="t" r="r" b="b"/>
              <a:pathLst>
                <a:path w="635508" h="354076">
                  <a:moveTo>
                    <a:pt x="635508" y="16129"/>
                  </a:moveTo>
                  <a:cubicBezTo>
                    <a:pt x="531368" y="116078"/>
                    <a:pt x="446151" y="221234"/>
                    <a:pt x="338963" y="293497"/>
                  </a:cubicBezTo>
                  <a:cubicBezTo>
                    <a:pt x="249428" y="354076"/>
                    <a:pt x="130937" y="311531"/>
                    <a:pt x="25146" y="311785"/>
                  </a:cubicBezTo>
                  <a:cubicBezTo>
                    <a:pt x="20320" y="311785"/>
                    <a:pt x="11811" y="305562"/>
                    <a:pt x="11176" y="301371"/>
                  </a:cubicBezTo>
                  <a:cubicBezTo>
                    <a:pt x="0" y="214503"/>
                    <a:pt x="36957" y="135001"/>
                    <a:pt x="52578" y="52324"/>
                  </a:cubicBezTo>
                  <a:cubicBezTo>
                    <a:pt x="62484" y="0"/>
                    <a:pt x="113157" y="17145"/>
                    <a:pt x="147828" y="16764"/>
                  </a:cubicBezTo>
                  <a:cubicBezTo>
                    <a:pt x="301752" y="14986"/>
                    <a:pt x="455549" y="16002"/>
                    <a:pt x="635381" y="16002"/>
                  </a:cubicBezTo>
                  <a:close/>
                  <a:moveTo>
                    <a:pt x="368681" y="36195"/>
                  </a:moveTo>
                  <a:lnTo>
                    <a:pt x="368681" y="36830"/>
                  </a:lnTo>
                  <a:cubicBezTo>
                    <a:pt x="333756" y="36830"/>
                    <a:pt x="298704" y="34163"/>
                    <a:pt x="264033" y="37211"/>
                  </a:cubicBezTo>
                  <a:cubicBezTo>
                    <a:pt x="100584" y="51816"/>
                    <a:pt x="102743" y="52705"/>
                    <a:pt x="73914" y="192405"/>
                  </a:cubicBezTo>
                  <a:cubicBezTo>
                    <a:pt x="58420" y="267462"/>
                    <a:pt x="94742" y="282829"/>
                    <a:pt x="156845" y="276352"/>
                  </a:cubicBezTo>
                  <a:cubicBezTo>
                    <a:pt x="265303" y="265176"/>
                    <a:pt x="383794" y="271399"/>
                    <a:pt x="416687" y="127635"/>
                  </a:cubicBezTo>
                  <a:cubicBezTo>
                    <a:pt x="417830" y="122936"/>
                    <a:pt x="425704" y="119126"/>
                    <a:pt x="431038" y="116205"/>
                  </a:cubicBezTo>
                  <a:cubicBezTo>
                    <a:pt x="462153" y="99441"/>
                    <a:pt x="523875" y="97409"/>
                    <a:pt x="509397" y="54356"/>
                  </a:cubicBezTo>
                  <a:cubicBezTo>
                    <a:pt x="496062" y="14986"/>
                    <a:pt x="436245" y="42164"/>
                    <a:pt x="397383" y="36322"/>
                  </a:cubicBezTo>
                  <a:cubicBezTo>
                    <a:pt x="387985" y="34798"/>
                    <a:pt x="378333" y="36195"/>
                    <a:pt x="368935" y="3619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70" name="Group 670"/>
          <p:cNvGrpSpPr/>
          <p:nvPr/>
        </p:nvGrpSpPr>
        <p:grpSpPr>
          <a:xfrm>
            <a:off x="9993240" y="5053320"/>
            <a:ext cx="192780" cy="170100"/>
            <a:chOff x="0" y="0"/>
            <a:chExt cx="257040" cy="226800"/>
          </a:xfrm>
        </p:grpSpPr>
        <p:sp>
          <p:nvSpPr>
            <p:cNvPr id="671" name="Freeform 671"/>
            <p:cNvSpPr/>
            <p:nvPr/>
          </p:nvSpPr>
          <p:spPr>
            <a:xfrm>
              <a:off x="-9779" y="-16764"/>
              <a:ext cx="285115" cy="245999"/>
            </a:xfrm>
            <a:custGeom>
              <a:avLst/>
              <a:gdLst/>
              <a:ahLst/>
              <a:cxnLst/>
              <a:rect l="l" t="t" r="r" b="b"/>
              <a:pathLst>
                <a:path w="285115" h="245999">
                  <a:moveTo>
                    <a:pt x="52705" y="242316"/>
                  </a:moveTo>
                  <a:cubicBezTo>
                    <a:pt x="23622" y="245999"/>
                    <a:pt x="0" y="243840"/>
                    <a:pt x="13843" y="203962"/>
                  </a:cubicBezTo>
                  <a:cubicBezTo>
                    <a:pt x="34544" y="144526"/>
                    <a:pt x="53086" y="82550"/>
                    <a:pt x="108204" y="45212"/>
                  </a:cubicBezTo>
                  <a:cubicBezTo>
                    <a:pt x="155956" y="12954"/>
                    <a:pt x="215519" y="0"/>
                    <a:pt x="252222" y="50419"/>
                  </a:cubicBezTo>
                  <a:cubicBezTo>
                    <a:pt x="285115" y="95631"/>
                    <a:pt x="256794" y="148590"/>
                    <a:pt x="219075" y="185420"/>
                  </a:cubicBezTo>
                  <a:cubicBezTo>
                    <a:pt x="173609" y="229616"/>
                    <a:pt x="110744" y="231013"/>
                    <a:pt x="52578" y="242443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672" name="Group 672"/>
          <p:cNvGrpSpPr/>
          <p:nvPr/>
        </p:nvGrpSpPr>
        <p:grpSpPr>
          <a:xfrm>
            <a:off x="10079100" y="5871960"/>
            <a:ext cx="339660" cy="408780"/>
            <a:chOff x="0" y="0"/>
            <a:chExt cx="452880" cy="545040"/>
          </a:xfrm>
        </p:grpSpPr>
        <p:sp>
          <p:nvSpPr>
            <p:cNvPr id="673" name="Freeform 673"/>
            <p:cNvSpPr/>
            <p:nvPr/>
          </p:nvSpPr>
          <p:spPr>
            <a:xfrm>
              <a:off x="-20320" y="0"/>
              <a:ext cx="473202" cy="546481"/>
            </a:xfrm>
            <a:custGeom>
              <a:avLst/>
              <a:gdLst/>
              <a:ahLst/>
              <a:cxnLst/>
              <a:rect l="l" t="t" r="r" b="b"/>
              <a:pathLst>
                <a:path w="473202" h="546481">
                  <a:moveTo>
                    <a:pt x="44069" y="146939"/>
                  </a:moveTo>
                  <a:cubicBezTo>
                    <a:pt x="45339" y="235585"/>
                    <a:pt x="47498" y="324104"/>
                    <a:pt x="47625" y="412750"/>
                  </a:cubicBezTo>
                  <a:cubicBezTo>
                    <a:pt x="47625" y="479806"/>
                    <a:pt x="80010" y="511810"/>
                    <a:pt x="146685" y="510921"/>
                  </a:cubicBezTo>
                  <a:cubicBezTo>
                    <a:pt x="181483" y="510286"/>
                    <a:pt x="216408" y="510159"/>
                    <a:pt x="251079" y="510921"/>
                  </a:cubicBezTo>
                  <a:cubicBezTo>
                    <a:pt x="310642" y="512445"/>
                    <a:pt x="344170" y="488569"/>
                    <a:pt x="353568" y="425323"/>
                  </a:cubicBezTo>
                  <a:cubicBezTo>
                    <a:pt x="368808" y="322834"/>
                    <a:pt x="390652" y="221488"/>
                    <a:pt x="409575" y="119507"/>
                  </a:cubicBezTo>
                  <a:cubicBezTo>
                    <a:pt x="418211" y="72771"/>
                    <a:pt x="426720" y="26543"/>
                    <a:pt x="473202" y="0"/>
                  </a:cubicBezTo>
                  <a:cubicBezTo>
                    <a:pt x="439293" y="160020"/>
                    <a:pt x="405003" y="319913"/>
                    <a:pt x="371729" y="480187"/>
                  </a:cubicBezTo>
                  <a:cubicBezTo>
                    <a:pt x="365125" y="512064"/>
                    <a:pt x="351536" y="531241"/>
                    <a:pt x="316484" y="532765"/>
                  </a:cubicBezTo>
                  <a:cubicBezTo>
                    <a:pt x="237617" y="535940"/>
                    <a:pt x="159004" y="541401"/>
                    <a:pt x="80137" y="544830"/>
                  </a:cubicBezTo>
                  <a:cubicBezTo>
                    <a:pt x="58420" y="545719"/>
                    <a:pt x="27051" y="546481"/>
                    <a:pt x="27940" y="518160"/>
                  </a:cubicBezTo>
                  <a:cubicBezTo>
                    <a:pt x="31750" y="394335"/>
                    <a:pt x="0" y="268732"/>
                    <a:pt x="44069" y="146812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74" name="Group 674"/>
          <p:cNvGrpSpPr/>
          <p:nvPr/>
        </p:nvGrpSpPr>
        <p:grpSpPr>
          <a:xfrm>
            <a:off x="10442520" y="5542020"/>
            <a:ext cx="82080" cy="115020"/>
            <a:chOff x="0" y="0"/>
            <a:chExt cx="109440" cy="153360"/>
          </a:xfrm>
        </p:grpSpPr>
        <p:sp>
          <p:nvSpPr>
            <p:cNvPr id="675" name="Freeform 675"/>
            <p:cNvSpPr/>
            <p:nvPr/>
          </p:nvSpPr>
          <p:spPr>
            <a:xfrm>
              <a:off x="0" y="-12573"/>
              <a:ext cx="121666" cy="165989"/>
            </a:xfrm>
            <a:custGeom>
              <a:avLst/>
              <a:gdLst/>
              <a:ahLst/>
              <a:cxnLst/>
              <a:rect l="l" t="t" r="r" b="b"/>
              <a:pathLst>
                <a:path w="121666" h="165989">
                  <a:moveTo>
                    <a:pt x="62357" y="165989"/>
                  </a:moveTo>
                  <a:cubicBezTo>
                    <a:pt x="60579" y="110236"/>
                    <a:pt x="59055" y="54356"/>
                    <a:pt x="0" y="24003"/>
                  </a:cubicBezTo>
                  <a:cubicBezTo>
                    <a:pt x="36576" y="16510"/>
                    <a:pt x="92583" y="0"/>
                    <a:pt x="104267" y="29464"/>
                  </a:cubicBezTo>
                  <a:cubicBezTo>
                    <a:pt x="121666" y="73787"/>
                    <a:pt x="92456" y="124714"/>
                    <a:pt x="62357" y="165862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76" name="Group 676"/>
          <p:cNvGrpSpPr/>
          <p:nvPr/>
        </p:nvGrpSpPr>
        <p:grpSpPr>
          <a:xfrm>
            <a:off x="10298340" y="5543640"/>
            <a:ext cx="115560" cy="47520"/>
            <a:chOff x="0" y="0"/>
            <a:chExt cx="154080" cy="63360"/>
          </a:xfrm>
        </p:grpSpPr>
        <p:sp>
          <p:nvSpPr>
            <p:cNvPr id="677" name="Freeform 677"/>
            <p:cNvSpPr/>
            <p:nvPr/>
          </p:nvSpPr>
          <p:spPr>
            <a:xfrm>
              <a:off x="0" y="-4318"/>
              <a:ext cx="154051" cy="102108"/>
            </a:xfrm>
            <a:custGeom>
              <a:avLst/>
              <a:gdLst/>
              <a:ahLst/>
              <a:cxnLst/>
              <a:rect l="l" t="t" r="r" b="b"/>
              <a:pathLst>
                <a:path w="154051" h="102108">
                  <a:moveTo>
                    <a:pt x="154051" y="12954"/>
                  </a:moveTo>
                  <a:cubicBezTo>
                    <a:pt x="103251" y="66929"/>
                    <a:pt x="52324" y="102108"/>
                    <a:pt x="0" y="14478"/>
                  </a:cubicBezTo>
                  <a:cubicBezTo>
                    <a:pt x="51181" y="0"/>
                    <a:pt x="102489" y="2286"/>
                    <a:pt x="154051" y="1295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78" name="Group 678"/>
          <p:cNvGrpSpPr/>
          <p:nvPr/>
        </p:nvGrpSpPr>
        <p:grpSpPr>
          <a:xfrm>
            <a:off x="10112040" y="5810400"/>
            <a:ext cx="61020" cy="129060"/>
            <a:chOff x="0" y="0"/>
            <a:chExt cx="81360" cy="172080"/>
          </a:xfrm>
        </p:grpSpPr>
        <p:sp>
          <p:nvSpPr>
            <p:cNvPr id="679" name="Freeform 679"/>
            <p:cNvSpPr/>
            <p:nvPr/>
          </p:nvSpPr>
          <p:spPr>
            <a:xfrm>
              <a:off x="0" y="0"/>
              <a:ext cx="93218" cy="172085"/>
            </a:xfrm>
            <a:custGeom>
              <a:avLst/>
              <a:gdLst/>
              <a:ahLst/>
              <a:cxnLst/>
              <a:rect l="l" t="t" r="r" b="b"/>
              <a:pathLst>
                <a:path w="93218" h="172085">
                  <a:moveTo>
                    <a:pt x="75057" y="0"/>
                  </a:moveTo>
                  <a:cubicBezTo>
                    <a:pt x="93218" y="76073"/>
                    <a:pt x="73406" y="136017"/>
                    <a:pt x="0" y="172085"/>
                  </a:cubicBezTo>
                  <a:cubicBezTo>
                    <a:pt x="16764" y="110998"/>
                    <a:pt x="39243" y="52451"/>
                    <a:pt x="75057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80" name="Group 680"/>
          <p:cNvGrpSpPr/>
          <p:nvPr/>
        </p:nvGrpSpPr>
        <p:grpSpPr>
          <a:xfrm>
            <a:off x="10428480" y="5713740"/>
            <a:ext cx="45360" cy="114480"/>
            <a:chOff x="0" y="0"/>
            <a:chExt cx="60480" cy="152640"/>
          </a:xfrm>
        </p:grpSpPr>
        <p:sp>
          <p:nvSpPr>
            <p:cNvPr id="681" name="Freeform 681"/>
            <p:cNvSpPr/>
            <p:nvPr/>
          </p:nvSpPr>
          <p:spPr>
            <a:xfrm>
              <a:off x="-18923" y="0"/>
              <a:ext cx="79375" cy="152654"/>
            </a:xfrm>
            <a:custGeom>
              <a:avLst/>
              <a:gdLst/>
              <a:ahLst/>
              <a:cxnLst/>
              <a:rect l="l" t="t" r="r" b="b"/>
              <a:pathLst>
                <a:path w="79375" h="152654">
                  <a:moveTo>
                    <a:pt x="23876" y="152654"/>
                  </a:moveTo>
                  <a:cubicBezTo>
                    <a:pt x="20320" y="93726"/>
                    <a:pt x="0" y="28956"/>
                    <a:pt x="79375" y="0"/>
                  </a:cubicBezTo>
                  <a:cubicBezTo>
                    <a:pt x="69850" y="54102"/>
                    <a:pt x="58928" y="107696"/>
                    <a:pt x="23876" y="15265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82" name="Group 682"/>
          <p:cNvGrpSpPr/>
          <p:nvPr/>
        </p:nvGrpSpPr>
        <p:grpSpPr>
          <a:xfrm>
            <a:off x="10470600" y="5657580"/>
            <a:ext cx="19980" cy="55620"/>
            <a:chOff x="0" y="0"/>
            <a:chExt cx="26640" cy="74160"/>
          </a:xfrm>
        </p:grpSpPr>
        <p:sp>
          <p:nvSpPr>
            <p:cNvPr id="683" name="Freeform 683"/>
            <p:cNvSpPr/>
            <p:nvPr/>
          </p:nvSpPr>
          <p:spPr>
            <a:xfrm>
              <a:off x="-13589" y="0"/>
              <a:ext cx="41021" cy="74168"/>
            </a:xfrm>
            <a:custGeom>
              <a:avLst/>
              <a:gdLst/>
              <a:ahLst/>
              <a:cxnLst/>
              <a:rect l="l" t="t" r="r" b="b"/>
              <a:pathLst>
                <a:path w="41021" h="74168">
                  <a:moveTo>
                    <a:pt x="16383" y="74168"/>
                  </a:moveTo>
                  <a:cubicBezTo>
                    <a:pt x="17653" y="47371"/>
                    <a:pt x="0" y="14732"/>
                    <a:pt x="40005" y="0"/>
                  </a:cubicBezTo>
                  <a:cubicBezTo>
                    <a:pt x="41021" y="27559"/>
                    <a:pt x="39116" y="54102"/>
                    <a:pt x="16383" y="7416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84" name="Group 684"/>
          <p:cNvGrpSpPr/>
          <p:nvPr/>
        </p:nvGrpSpPr>
        <p:grpSpPr>
          <a:xfrm>
            <a:off x="10095840" y="5938920"/>
            <a:ext cx="17820" cy="42120"/>
            <a:chOff x="0" y="0"/>
            <a:chExt cx="23760" cy="56160"/>
          </a:xfrm>
        </p:grpSpPr>
        <p:sp>
          <p:nvSpPr>
            <p:cNvPr id="685" name="Freeform 685"/>
            <p:cNvSpPr/>
            <p:nvPr/>
          </p:nvSpPr>
          <p:spPr>
            <a:xfrm>
              <a:off x="-127" y="0"/>
              <a:ext cx="30607" cy="56134"/>
            </a:xfrm>
            <a:custGeom>
              <a:avLst/>
              <a:gdLst/>
              <a:ahLst/>
              <a:cxnLst/>
              <a:rect l="l" t="t" r="r" b="b"/>
              <a:pathLst>
                <a:path w="30607" h="56134">
                  <a:moveTo>
                    <a:pt x="22860" y="0"/>
                  </a:moveTo>
                  <a:cubicBezTo>
                    <a:pt x="23241" y="21844"/>
                    <a:pt x="30607" y="46736"/>
                    <a:pt x="127" y="56134"/>
                  </a:cubicBezTo>
                  <a:cubicBezTo>
                    <a:pt x="0" y="34290"/>
                    <a:pt x="3048" y="13843"/>
                    <a:pt x="22860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86" name="Group 686"/>
          <p:cNvGrpSpPr/>
          <p:nvPr/>
        </p:nvGrpSpPr>
        <p:grpSpPr>
          <a:xfrm>
            <a:off x="10414440" y="5829300"/>
            <a:ext cx="18900" cy="41580"/>
            <a:chOff x="0" y="0"/>
            <a:chExt cx="25200" cy="55440"/>
          </a:xfrm>
        </p:grpSpPr>
        <p:sp>
          <p:nvSpPr>
            <p:cNvPr id="687" name="Freeform 687"/>
            <p:cNvSpPr/>
            <p:nvPr/>
          </p:nvSpPr>
          <p:spPr>
            <a:xfrm>
              <a:off x="-8636" y="0"/>
              <a:ext cx="34671" cy="55499"/>
            </a:xfrm>
            <a:custGeom>
              <a:avLst/>
              <a:gdLst/>
              <a:ahLst/>
              <a:cxnLst/>
              <a:rect l="l" t="t" r="r" b="b"/>
              <a:pathLst>
                <a:path w="34671" h="55499">
                  <a:moveTo>
                    <a:pt x="12700" y="55499"/>
                  </a:moveTo>
                  <a:cubicBezTo>
                    <a:pt x="8763" y="32893"/>
                    <a:pt x="0" y="8382"/>
                    <a:pt x="33528" y="0"/>
                  </a:cubicBezTo>
                  <a:cubicBezTo>
                    <a:pt x="34671" y="21590"/>
                    <a:pt x="32766" y="41910"/>
                    <a:pt x="12700" y="55499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688" name="Group 688"/>
          <p:cNvGrpSpPr/>
          <p:nvPr/>
        </p:nvGrpSpPr>
        <p:grpSpPr>
          <a:xfrm>
            <a:off x="9573120" y="7963920"/>
            <a:ext cx="1701540" cy="1090260"/>
            <a:chOff x="0" y="0"/>
            <a:chExt cx="2268720" cy="1453680"/>
          </a:xfrm>
        </p:grpSpPr>
        <p:sp>
          <p:nvSpPr>
            <p:cNvPr id="689" name="Freeform 689"/>
            <p:cNvSpPr/>
            <p:nvPr/>
          </p:nvSpPr>
          <p:spPr>
            <a:xfrm>
              <a:off x="-19431" y="-22987"/>
              <a:ext cx="2313559" cy="1477137"/>
            </a:xfrm>
            <a:custGeom>
              <a:avLst/>
              <a:gdLst/>
              <a:ahLst/>
              <a:cxnLst/>
              <a:rect l="l" t="t" r="r" b="b"/>
              <a:pathLst>
                <a:path w="2313559" h="1477137">
                  <a:moveTo>
                    <a:pt x="940943" y="1475994"/>
                  </a:moveTo>
                  <a:cubicBezTo>
                    <a:pt x="648335" y="1475359"/>
                    <a:pt x="369062" y="1410081"/>
                    <a:pt x="99441" y="1299718"/>
                  </a:cubicBezTo>
                  <a:cubicBezTo>
                    <a:pt x="9144" y="1262761"/>
                    <a:pt x="0" y="1233932"/>
                    <a:pt x="48387" y="1147318"/>
                  </a:cubicBezTo>
                  <a:cubicBezTo>
                    <a:pt x="149606" y="965962"/>
                    <a:pt x="304038" y="842645"/>
                    <a:pt x="488315" y="754634"/>
                  </a:cubicBezTo>
                  <a:cubicBezTo>
                    <a:pt x="597662" y="702437"/>
                    <a:pt x="704723" y="647319"/>
                    <a:pt x="789686" y="558927"/>
                  </a:cubicBezTo>
                  <a:cubicBezTo>
                    <a:pt x="821055" y="526161"/>
                    <a:pt x="844423" y="531114"/>
                    <a:pt x="879475" y="552196"/>
                  </a:cubicBezTo>
                  <a:cubicBezTo>
                    <a:pt x="928243" y="581787"/>
                    <a:pt x="982726" y="600837"/>
                    <a:pt x="1041781" y="600075"/>
                  </a:cubicBezTo>
                  <a:cubicBezTo>
                    <a:pt x="1065911" y="599821"/>
                    <a:pt x="1088009" y="591058"/>
                    <a:pt x="1091438" y="565531"/>
                  </a:cubicBezTo>
                  <a:cubicBezTo>
                    <a:pt x="1095248" y="537718"/>
                    <a:pt x="1072007" y="530860"/>
                    <a:pt x="1049528" y="523748"/>
                  </a:cubicBezTo>
                  <a:cubicBezTo>
                    <a:pt x="883031" y="470916"/>
                    <a:pt x="883920" y="471043"/>
                    <a:pt x="972312" y="315976"/>
                  </a:cubicBezTo>
                  <a:cubicBezTo>
                    <a:pt x="1011555" y="247142"/>
                    <a:pt x="1042797" y="173863"/>
                    <a:pt x="1083183" y="105791"/>
                  </a:cubicBezTo>
                  <a:cubicBezTo>
                    <a:pt x="1139571" y="10922"/>
                    <a:pt x="1183767" y="0"/>
                    <a:pt x="1277874" y="60579"/>
                  </a:cubicBezTo>
                  <a:cubicBezTo>
                    <a:pt x="1439799" y="164846"/>
                    <a:pt x="1555369" y="316611"/>
                    <a:pt x="1641602" y="481457"/>
                  </a:cubicBezTo>
                  <a:cubicBezTo>
                    <a:pt x="1773047" y="732917"/>
                    <a:pt x="1940306" y="943356"/>
                    <a:pt x="2186813" y="1087374"/>
                  </a:cubicBezTo>
                  <a:cubicBezTo>
                    <a:pt x="2205736" y="1098423"/>
                    <a:pt x="2222119" y="1114425"/>
                    <a:pt x="2238629" y="1129284"/>
                  </a:cubicBezTo>
                  <a:cubicBezTo>
                    <a:pt x="2313559" y="1197356"/>
                    <a:pt x="2304161" y="1253871"/>
                    <a:pt x="2206625" y="1276731"/>
                  </a:cubicBezTo>
                  <a:cubicBezTo>
                    <a:pt x="1811528" y="1369187"/>
                    <a:pt x="1414653" y="1453896"/>
                    <a:pt x="1007745" y="1475994"/>
                  </a:cubicBezTo>
                  <a:cubicBezTo>
                    <a:pt x="985647" y="1477137"/>
                    <a:pt x="963422" y="1475994"/>
                    <a:pt x="941070" y="1475994"/>
                  </a:cubicBezTo>
                  <a:close/>
                  <a:moveTo>
                    <a:pt x="1558671" y="614172"/>
                  </a:moveTo>
                  <a:cubicBezTo>
                    <a:pt x="1557528" y="571246"/>
                    <a:pt x="1538097" y="546100"/>
                    <a:pt x="1496568" y="544830"/>
                  </a:cubicBezTo>
                  <a:cubicBezTo>
                    <a:pt x="1450848" y="543306"/>
                    <a:pt x="1425829" y="568071"/>
                    <a:pt x="1426464" y="613410"/>
                  </a:cubicBezTo>
                  <a:cubicBezTo>
                    <a:pt x="1426972" y="655574"/>
                    <a:pt x="1455928" y="675894"/>
                    <a:pt x="1493647" y="676656"/>
                  </a:cubicBezTo>
                  <a:cubicBezTo>
                    <a:pt x="1533398" y="677418"/>
                    <a:pt x="1556258" y="653034"/>
                    <a:pt x="1558798" y="614172"/>
                  </a:cubicBezTo>
                  <a:close/>
                  <a:moveTo>
                    <a:pt x="1975104" y="1137412"/>
                  </a:moveTo>
                  <a:cubicBezTo>
                    <a:pt x="1966341" y="1097788"/>
                    <a:pt x="1945005" y="1073150"/>
                    <a:pt x="1903095" y="1075690"/>
                  </a:cubicBezTo>
                  <a:cubicBezTo>
                    <a:pt x="1860042" y="1078230"/>
                    <a:pt x="1840992" y="1105789"/>
                    <a:pt x="1843659" y="1145794"/>
                  </a:cubicBezTo>
                  <a:cubicBezTo>
                    <a:pt x="1846326" y="1186180"/>
                    <a:pt x="1870710" y="1210945"/>
                    <a:pt x="1912366" y="1207135"/>
                  </a:cubicBezTo>
                  <a:cubicBezTo>
                    <a:pt x="1952117" y="1203325"/>
                    <a:pt x="1972437" y="1176401"/>
                    <a:pt x="1975231" y="1137539"/>
                  </a:cubicBezTo>
                  <a:close/>
                  <a:moveTo>
                    <a:pt x="1217930" y="947547"/>
                  </a:moveTo>
                  <a:cubicBezTo>
                    <a:pt x="1212596" y="915162"/>
                    <a:pt x="1194689" y="890143"/>
                    <a:pt x="1158621" y="889000"/>
                  </a:cubicBezTo>
                  <a:cubicBezTo>
                    <a:pt x="1118870" y="887603"/>
                    <a:pt x="1091438" y="911352"/>
                    <a:pt x="1093089" y="951103"/>
                  </a:cubicBezTo>
                  <a:cubicBezTo>
                    <a:pt x="1094232" y="982599"/>
                    <a:pt x="1111377" y="1013079"/>
                    <a:pt x="1150239" y="1013079"/>
                  </a:cubicBezTo>
                  <a:cubicBezTo>
                    <a:pt x="1190244" y="1013079"/>
                    <a:pt x="1212088" y="989203"/>
                    <a:pt x="1217930" y="947293"/>
                  </a:cubicBezTo>
                  <a:close/>
                  <a:moveTo>
                    <a:pt x="721868" y="828167"/>
                  </a:moveTo>
                  <a:cubicBezTo>
                    <a:pt x="720979" y="787527"/>
                    <a:pt x="699770" y="768350"/>
                    <a:pt x="663067" y="769239"/>
                  </a:cubicBezTo>
                  <a:cubicBezTo>
                    <a:pt x="626110" y="770128"/>
                    <a:pt x="606298" y="792480"/>
                    <a:pt x="606425" y="829310"/>
                  </a:cubicBezTo>
                  <a:cubicBezTo>
                    <a:pt x="606679" y="867029"/>
                    <a:pt x="628904" y="886841"/>
                    <a:pt x="665480" y="886079"/>
                  </a:cubicBezTo>
                  <a:cubicBezTo>
                    <a:pt x="702818" y="885317"/>
                    <a:pt x="720725" y="862584"/>
                    <a:pt x="721868" y="828167"/>
                  </a:cubicBezTo>
                  <a:close/>
                  <a:moveTo>
                    <a:pt x="1206246" y="333629"/>
                  </a:moveTo>
                  <a:cubicBezTo>
                    <a:pt x="1200658" y="301244"/>
                    <a:pt x="1181100" y="281813"/>
                    <a:pt x="1149604" y="283464"/>
                  </a:cubicBezTo>
                  <a:cubicBezTo>
                    <a:pt x="1122553" y="284988"/>
                    <a:pt x="1104519" y="304292"/>
                    <a:pt x="1104519" y="333248"/>
                  </a:cubicBezTo>
                  <a:cubicBezTo>
                    <a:pt x="1104519" y="365506"/>
                    <a:pt x="1121283" y="387985"/>
                    <a:pt x="1154430" y="387604"/>
                  </a:cubicBezTo>
                  <a:cubicBezTo>
                    <a:pt x="1186434" y="387223"/>
                    <a:pt x="1203325" y="365506"/>
                    <a:pt x="1206246" y="333629"/>
                  </a:cubicBezTo>
                  <a:close/>
                  <a:moveTo>
                    <a:pt x="942848" y="1125728"/>
                  </a:moveTo>
                  <a:cubicBezTo>
                    <a:pt x="935863" y="1096137"/>
                    <a:pt x="921639" y="1073277"/>
                    <a:pt x="887095" y="1075182"/>
                  </a:cubicBezTo>
                  <a:cubicBezTo>
                    <a:pt x="858139" y="1076833"/>
                    <a:pt x="840359" y="1094613"/>
                    <a:pt x="840232" y="1122680"/>
                  </a:cubicBezTo>
                  <a:cubicBezTo>
                    <a:pt x="840105" y="1156462"/>
                    <a:pt x="862330" y="1172210"/>
                    <a:pt x="894461" y="1172210"/>
                  </a:cubicBezTo>
                  <a:cubicBezTo>
                    <a:pt x="924433" y="1172210"/>
                    <a:pt x="937768" y="1152398"/>
                    <a:pt x="942848" y="1125728"/>
                  </a:cubicBezTo>
                  <a:close/>
                  <a:moveTo>
                    <a:pt x="1608328" y="999744"/>
                  </a:moveTo>
                  <a:cubicBezTo>
                    <a:pt x="1637284" y="995553"/>
                    <a:pt x="1654683" y="978916"/>
                    <a:pt x="1653667" y="949452"/>
                  </a:cubicBezTo>
                  <a:cubicBezTo>
                    <a:pt x="1652651" y="919353"/>
                    <a:pt x="1633601" y="903859"/>
                    <a:pt x="1603883" y="904113"/>
                  </a:cubicBezTo>
                  <a:cubicBezTo>
                    <a:pt x="1572895" y="904240"/>
                    <a:pt x="1557655" y="922020"/>
                    <a:pt x="1559560" y="952500"/>
                  </a:cubicBezTo>
                  <a:cubicBezTo>
                    <a:pt x="1561465" y="981837"/>
                    <a:pt x="1577467" y="998601"/>
                    <a:pt x="1608328" y="999744"/>
                  </a:cubicBezTo>
                  <a:close/>
                  <a:moveTo>
                    <a:pt x="1046099" y="735076"/>
                  </a:moveTo>
                  <a:cubicBezTo>
                    <a:pt x="1044956" y="708406"/>
                    <a:pt x="1029208" y="696722"/>
                    <a:pt x="1003427" y="697738"/>
                  </a:cubicBezTo>
                  <a:cubicBezTo>
                    <a:pt x="980948" y="698500"/>
                    <a:pt x="969772" y="712470"/>
                    <a:pt x="969391" y="734187"/>
                  </a:cubicBezTo>
                  <a:cubicBezTo>
                    <a:pt x="969010" y="755904"/>
                    <a:pt x="980440" y="770255"/>
                    <a:pt x="1001903" y="772541"/>
                  </a:cubicBezTo>
                  <a:cubicBezTo>
                    <a:pt x="1027684" y="775208"/>
                    <a:pt x="1043686" y="763143"/>
                    <a:pt x="1046099" y="735330"/>
                  </a:cubicBezTo>
                  <a:close/>
                  <a:moveTo>
                    <a:pt x="421005" y="1204595"/>
                  </a:moveTo>
                  <a:cubicBezTo>
                    <a:pt x="445389" y="1198245"/>
                    <a:pt x="459740" y="1184402"/>
                    <a:pt x="457200" y="1158621"/>
                  </a:cubicBezTo>
                  <a:cubicBezTo>
                    <a:pt x="455041" y="1137793"/>
                    <a:pt x="441960" y="1123696"/>
                    <a:pt x="421767" y="1122807"/>
                  </a:cubicBezTo>
                  <a:cubicBezTo>
                    <a:pt x="395859" y="1121664"/>
                    <a:pt x="381508" y="1139571"/>
                    <a:pt x="381000" y="1163447"/>
                  </a:cubicBezTo>
                  <a:cubicBezTo>
                    <a:pt x="380365" y="1188212"/>
                    <a:pt x="396367" y="1202182"/>
                    <a:pt x="421132" y="1204595"/>
                  </a:cubicBezTo>
                  <a:close/>
                  <a:moveTo>
                    <a:pt x="1357122" y="1281811"/>
                  </a:moveTo>
                  <a:cubicBezTo>
                    <a:pt x="1376553" y="1273937"/>
                    <a:pt x="1392809" y="1261745"/>
                    <a:pt x="1389761" y="1235456"/>
                  </a:cubicBezTo>
                  <a:cubicBezTo>
                    <a:pt x="1386713" y="1208532"/>
                    <a:pt x="1368806" y="1197864"/>
                    <a:pt x="1344676" y="1201547"/>
                  </a:cubicBezTo>
                  <a:cubicBezTo>
                    <a:pt x="1324737" y="1204595"/>
                    <a:pt x="1311783" y="1218946"/>
                    <a:pt x="1313307" y="1240663"/>
                  </a:cubicBezTo>
                  <a:cubicBezTo>
                    <a:pt x="1314958" y="1265682"/>
                    <a:pt x="1329436" y="1279398"/>
                    <a:pt x="1357249" y="1281811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690" name="Group 690"/>
          <p:cNvGrpSpPr/>
          <p:nvPr/>
        </p:nvGrpSpPr>
        <p:grpSpPr>
          <a:xfrm>
            <a:off x="10501380" y="7784640"/>
            <a:ext cx="936900" cy="945000"/>
            <a:chOff x="0" y="0"/>
            <a:chExt cx="1249200" cy="1260000"/>
          </a:xfrm>
        </p:grpSpPr>
        <p:sp>
          <p:nvSpPr>
            <p:cNvPr id="691" name="Freeform 691"/>
            <p:cNvSpPr/>
            <p:nvPr/>
          </p:nvSpPr>
          <p:spPr>
            <a:xfrm>
              <a:off x="-1524" y="-38989"/>
              <a:ext cx="1257681" cy="1328039"/>
            </a:xfrm>
            <a:custGeom>
              <a:avLst/>
              <a:gdLst/>
              <a:ahLst/>
              <a:cxnLst/>
              <a:rect l="l" t="t" r="r" b="b"/>
              <a:pathLst>
                <a:path w="1257681" h="1328039">
                  <a:moveTo>
                    <a:pt x="932561" y="1217676"/>
                  </a:moveTo>
                  <a:cubicBezTo>
                    <a:pt x="872744" y="1229868"/>
                    <a:pt x="842264" y="1180592"/>
                    <a:pt x="802259" y="1153541"/>
                  </a:cubicBezTo>
                  <a:cubicBezTo>
                    <a:pt x="635889" y="1040257"/>
                    <a:pt x="555244" y="860933"/>
                    <a:pt x="454152" y="697103"/>
                  </a:cubicBezTo>
                  <a:cubicBezTo>
                    <a:pt x="342011" y="515747"/>
                    <a:pt x="221742" y="341122"/>
                    <a:pt x="30988" y="231013"/>
                  </a:cubicBezTo>
                  <a:cubicBezTo>
                    <a:pt x="14605" y="221488"/>
                    <a:pt x="0" y="213106"/>
                    <a:pt x="1651" y="188341"/>
                  </a:cubicBezTo>
                  <a:cubicBezTo>
                    <a:pt x="9906" y="70104"/>
                    <a:pt x="137668" y="0"/>
                    <a:pt x="238252" y="62103"/>
                  </a:cubicBezTo>
                  <a:cubicBezTo>
                    <a:pt x="351155" y="131826"/>
                    <a:pt x="431800" y="235966"/>
                    <a:pt x="505968" y="341884"/>
                  </a:cubicBezTo>
                  <a:cubicBezTo>
                    <a:pt x="589407" y="460883"/>
                    <a:pt x="660019" y="589153"/>
                    <a:pt x="735711" y="713486"/>
                  </a:cubicBezTo>
                  <a:cubicBezTo>
                    <a:pt x="748411" y="734441"/>
                    <a:pt x="768096" y="757301"/>
                    <a:pt x="731139" y="775335"/>
                  </a:cubicBezTo>
                  <a:cubicBezTo>
                    <a:pt x="703961" y="788670"/>
                    <a:pt x="693039" y="810514"/>
                    <a:pt x="709041" y="837184"/>
                  </a:cubicBezTo>
                  <a:cubicBezTo>
                    <a:pt x="722884" y="860425"/>
                    <a:pt x="748411" y="857377"/>
                    <a:pt x="768604" y="847217"/>
                  </a:cubicBezTo>
                  <a:cubicBezTo>
                    <a:pt x="806831" y="828040"/>
                    <a:pt x="832358" y="841756"/>
                    <a:pt x="860425" y="869315"/>
                  </a:cubicBezTo>
                  <a:cubicBezTo>
                    <a:pt x="946277" y="954024"/>
                    <a:pt x="1042289" y="1026033"/>
                    <a:pt x="1145540" y="1089533"/>
                  </a:cubicBezTo>
                  <a:cubicBezTo>
                    <a:pt x="1179830" y="1110488"/>
                    <a:pt x="1208786" y="1142111"/>
                    <a:pt x="1235202" y="1173099"/>
                  </a:cubicBezTo>
                  <a:cubicBezTo>
                    <a:pt x="1254379" y="1195578"/>
                    <a:pt x="1257681" y="1223772"/>
                    <a:pt x="1234059" y="1250569"/>
                  </a:cubicBezTo>
                  <a:cubicBezTo>
                    <a:pt x="1165479" y="1328039"/>
                    <a:pt x="984631" y="1308608"/>
                    <a:pt x="932434" y="1217295"/>
                  </a:cubicBezTo>
                  <a:cubicBezTo>
                    <a:pt x="938530" y="1218057"/>
                    <a:pt x="945134" y="1217676"/>
                    <a:pt x="950722" y="1219962"/>
                  </a:cubicBezTo>
                  <a:cubicBezTo>
                    <a:pt x="997712" y="1240917"/>
                    <a:pt x="1036955" y="1241425"/>
                    <a:pt x="1048385" y="1179576"/>
                  </a:cubicBezTo>
                  <a:cubicBezTo>
                    <a:pt x="1054989" y="1143254"/>
                    <a:pt x="1035431" y="1114044"/>
                    <a:pt x="1001014" y="1112139"/>
                  </a:cubicBezTo>
                  <a:cubicBezTo>
                    <a:pt x="943864" y="1109091"/>
                    <a:pt x="928497" y="1148080"/>
                    <a:pt x="933577" y="1198753"/>
                  </a:cubicBezTo>
                  <a:cubicBezTo>
                    <a:pt x="934085" y="1204849"/>
                    <a:pt x="933196" y="1211072"/>
                    <a:pt x="932815" y="1217168"/>
                  </a:cubicBezTo>
                  <a:close/>
                  <a:moveTo>
                    <a:pt x="309753" y="353441"/>
                  </a:moveTo>
                  <a:cubicBezTo>
                    <a:pt x="316230" y="391668"/>
                    <a:pt x="337947" y="415544"/>
                    <a:pt x="377698" y="418211"/>
                  </a:cubicBezTo>
                  <a:cubicBezTo>
                    <a:pt x="421513" y="421259"/>
                    <a:pt x="442468" y="392176"/>
                    <a:pt x="444754" y="354965"/>
                  </a:cubicBezTo>
                  <a:cubicBezTo>
                    <a:pt x="447167" y="314071"/>
                    <a:pt x="417195" y="292481"/>
                    <a:pt x="379476" y="288925"/>
                  </a:cubicBezTo>
                  <a:cubicBezTo>
                    <a:pt x="335534" y="284607"/>
                    <a:pt x="322326" y="319151"/>
                    <a:pt x="310007" y="353441"/>
                  </a:cubicBezTo>
                  <a:close/>
                  <a:moveTo>
                    <a:pt x="625729" y="710946"/>
                  </a:moveTo>
                  <a:cubicBezTo>
                    <a:pt x="623443" y="689991"/>
                    <a:pt x="613537" y="673481"/>
                    <a:pt x="591693" y="672465"/>
                  </a:cubicBezTo>
                  <a:cubicBezTo>
                    <a:pt x="564896" y="671068"/>
                    <a:pt x="550926" y="688467"/>
                    <a:pt x="551688" y="714121"/>
                  </a:cubicBezTo>
                  <a:cubicBezTo>
                    <a:pt x="552323" y="734695"/>
                    <a:pt x="564388" y="752221"/>
                    <a:pt x="585216" y="753491"/>
                  </a:cubicBezTo>
                  <a:cubicBezTo>
                    <a:pt x="612013" y="755142"/>
                    <a:pt x="622935" y="735457"/>
                    <a:pt x="625729" y="710819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92" name="Group 692"/>
          <p:cNvGrpSpPr/>
          <p:nvPr/>
        </p:nvGrpSpPr>
        <p:grpSpPr>
          <a:xfrm>
            <a:off x="9439740" y="7838100"/>
            <a:ext cx="913140" cy="942300"/>
            <a:chOff x="0" y="0"/>
            <a:chExt cx="1217520" cy="1256400"/>
          </a:xfrm>
        </p:grpSpPr>
        <p:sp>
          <p:nvSpPr>
            <p:cNvPr id="693" name="Freeform 693"/>
            <p:cNvSpPr/>
            <p:nvPr/>
          </p:nvSpPr>
          <p:spPr>
            <a:xfrm>
              <a:off x="-127" y="-28194"/>
              <a:ext cx="1248664" cy="1298194"/>
            </a:xfrm>
            <a:custGeom>
              <a:avLst/>
              <a:gdLst/>
              <a:ahLst/>
              <a:cxnLst/>
              <a:rect l="l" t="t" r="r" b="b"/>
              <a:pathLst>
                <a:path w="1248664" h="1298194">
                  <a:moveTo>
                    <a:pt x="132461" y="979043"/>
                  </a:moveTo>
                  <a:cubicBezTo>
                    <a:pt x="172339" y="843280"/>
                    <a:pt x="261493" y="741934"/>
                    <a:pt x="383032" y="682371"/>
                  </a:cubicBezTo>
                  <a:cubicBezTo>
                    <a:pt x="636905" y="557911"/>
                    <a:pt x="816356" y="357632"/>
                    <a:pt x="980313" y="137668"/>
                  </a:cubicBezTo>
                  <a:cubicBezTo>
                    <a:pt x="995299" y="117475"/>
                    <a:pt x="1012825" y="98679"/>
                    <a:pt x="1030605" y="80772"/>
                  </a:cubicBezTo>
                  <a:cubicBezTo>
                    <a:pt x="1066927" y="44196"/>
                    <a:pt x="1105789" y="0"/>
                    <a:pt x="1158240" y="52197"/>
                  </a:cubicBezTo>
                  <a:cubicBezTo>
                    <a:pt x="1201801" y="95631"/>
                    <a:pt x="1248664" y="136017"/>
                    <a:pt x="1190244" y="212725"/>
                  </a:cubicBezTo>
                  <a:cubicBezTo>
                    <a:pt x="1133348" y="287147"/>
                    <a:pt x="1099439" y="379222"/>
                    <a:pt x="1054100" y="462661"/>
                  </a:cubicBezTo>
                  <a:cubicBezTo>
                    <a:pt x="956564" y="641731"/>
                    <a:pt x="813308" y="770763"/>
                    <a:pt x="625856" y="851408"/>
                  </a:cubicBezTo>
                  <a:cubicBezTo>
                    <a:pt x="434467" y="933704"/>
                    <a:pt x="280289" y="1061339"/>
                    <a:pt x="165608" y="1234948"/>
                  </a:cubicBezTo>
                  <a:cubicBezTo>
                    <a:pt x="142748" y="1269619"/>
                    <a:pt x="125095" y="1298194"/>
                    <a:pt x="76454" y="1278001"/>
                  </a:cubicBezTo>
                  <a:cubicBezTo>
                    <a:pt x="41656" y="1263396"/>
                    <a:pt x="0" y="1260221"/>
                    <a:pt x="127" y="1208405"/>
                  </a:cubicBezTo>
                  <a:cubicBezTo>
                    <a:pt x="127" y="1160780"/>
                    <a:pt x="25019" y="1131824"/>
                    <a:pt x="68453" y="1116965"/>
                  </a:cubicBezTo>
                  <a:cubicBezTo>
                    <a:pt x="119888" y="1099439"/>
                    <a:pt x="168275" y="1075817"/>
                    <a:pt x="209423" y="1040003"/>
                  </a:cubicBezTo>
                  <a:cubicBezTo>
                    <a:pt x="233426" y="1019302"/>
                    <a:pt x="265430" y="993775"/>
                    <a:pt x="244983" y="961390"/>
                  </a:cubicBezTo>
                  <a:cubicBezTo>
                    <a:pt x="219456" y="921004"/>
                    <a:pt x="190373" y="957961"/>
                    <a:pt x="164211" y="971423"/>
                  </a:cubicBezTo>
                  <a:cubicBezTo>
                    <a:pt x="155829" y="975741"/>
                    <a:pt x="148082" y="981329"/>
                    <a:pt x="140081" y="986282"/>
                  </a:cubicBezTo>
                  <a:cubicBezTo>
                    <a:pt x="137668" y="983615"/>
                    <a:pt x="135128" y="981202"/>
                    <a:pt x="132715" y="978916"/>
                  </a:cubicBezTo>
                  <a:close/>
                  <a:moveTo>
                    <a:pt x="879983" y="544830"/>
                  </a:moveTo>
                  <a:cubicBezTo>
                    <a:pt x="878586" y="506603"/>
                    <a:pt x="858520" y="486791"/>
                    <a:pt x="820547" y="487172"/>
                  </a:cubicBezTo>
                  <a:cubicBezTo>
                    <a:pt x="787273" y="487553"/>
                    <a:pt x="767588" y="505968"/>
                    <a:pt x="765302" y="539369"/>
                  </a:cubicBezTo>
                  <a:cubicBezTo>
                    <a:pt x="762762" y="576707"/>
                    <a:pt x="779907" y="600329"/>
                    <a:pt x="819023" y="601980"/>
                  </a:cubicBezTo>
                  <a:cubicBezTo>
                    <a:pt x="857250" y="603631"/>
                    <a:pt x="876554" y="582168"/>
                    <a:pt x="879983" y="544830"/>
                  </a:cubicBezTo>
                  <a:close/>
                  <a:moveTo>
                    <a:pt x="1086485" y="223139"/>
                  </a:moveTo>
                  <a:cubicBezTo>
                    <a:pt x="1079881" y="212471"/>
                    <a:pt x="1074293" y="191389"/>
                    <a:pt x="1051814" y="192913"/>
                  </a:cubicBezTo>
                  <a:cubicBezTo>
                    <a:pt x="1021969" y="195072"/>
                    <a:pt x="1009015" y="215138"/>
                    <a:pt x="1012571" y="244348"/>
                  </a:cubicBezTo>
                  <a:cubicBezTo>
                    <a:pt x="1015238" y="265430"/>
                    <a:pt x="1027938" y="278765"/>
                    <a:pt x="1050417" y="275209"/>
                  </a:cubicBezTo>
                  <a:cubicBezTo>
                    <a:pt x="1075182" y="271399"/>
                    <a:pt x="1087755" y="255397"/>
                    <a:pt x="1086612" y="223393"/>
                  </a:cubicBezTo>
                  <a:close/>
                  <a:moveTo>
                    <a:pt x="519430" y="781177"/>
                  </a:moveTo>
                  <a:cubicBezTo>
                    <a:pt x="516382" y="761746"/>
                    <a:pt x="506095" y="744601"/>
                    <a:pt x="484759" y="743458"/>
                  </a:cubicBezTo>
                  <a:cubicBezTo>
                    <a:pt x="458470" y="741934"/>
                    <a:pt x="443230" y="758825"/>
                    <a:pt x="443865" y="784733"/>
                  </a:cubicBezTo>
                  <a:cubicBezTo>
                    <a:pt x="444246" y="805053"/>
                    <a:pt x="455676" y="822579"/>
                    <a:pt x="477393" y="824103"/>
                  </a:cubicBezTo>
                  <a:cubicBezTo>
                    <a:pt x="504825" y="826008"/>
                    <a:pt x="515620" y="806831"/>
                    <a:pt x="519430" y="781050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94" name="Group 694"/>
          <p:cNvGrpSpPr/>
          <p:nvPr/>
        </p:nvGrpSpPr>
        <p:grpSpPr>
          <a:xfrm>
            <a:off x="9534780" y="8551440"/>
            <a:ext cx="10260" cy="10800"/>
            <a:chOff x="0" y="0"/>
            <a:chExt cx="13680" cy="14400"/>
          </a:xfrm>
        </p:grpSpPr>
        <p:sp>
          <p:nvSpPr>
            <p:cNvPr id="695" name="Freeform 695"/>
            <p:cNvSpPr/>
            <p:nvPr/>
          </p:nvSpPr>
          <p:spPr>
            <a:xfrm>
              <a:off x="0" y="0"/>
              <a:ext cx="13716" cy="14351"/>
            </a:xfrm>
            <a:custGeom>
              <a:avLst/>
              <a:gdLst/>
              <a:ahLst/>
              <a:cxnLst/>
              <a:rect l="l" t="t" r="r" b="b"/>
              <a:pathLst>
                <a:path w="13716" h="14351">
                  <a:moveTo>
                    <a:pt x="13716" y="7747"/>
                  </a:moveTo>
                  <a:cubicBezTo>
                    <a:pt x="9144" y="9906"/>
                    <a:pt x="4445" y="12319"/>
                    <a:pt x="0" y="14351"/>
                  </a:cubicBezTo>
                  <a:cubicBezTo>
                    <a:pt x="1905" y="9779"/>
                    <a:pt x="4064" y="4826"/>
                    <a:pt x="6096" y="0"/>
                  </a:cubicBezTo>
                  <a:cubicBezTo>
                    <a:pt x="8636" y="2286"/>
                    <a:pt x="11176" y="5080"/>
                    <a:pt x="13716" y="7620"/>
                  </a:cubicBezTo>
                  <a:close/>
                </a:path>
              </a:pathLst>
            </a:custGeom>
            <a:solidFill>
              <a:srgbClr val="996546"/>
            </a:solidFill>
          </p:spPr>
        </p:sp>
      </p:grpSp>
      <p:grpSp>
        <p:nvGrpSpPr>
          <p:cNvPr id="696" name="Group 696"/>
          <p:cNvGrpSpPr/>
          <p:nvPr/>
        </p:nvGrpSpPr>
        <p:grpSpPr>
          <a:xfrm>
            <a:off x="12526920" y="4674780"/>
            <a:ext cx="1468800" cy="1456380"/>
            <a:chOff x="0" y="0"/>
            <a:chExt cx="1958400" cy="1941840"/>
          </a:xfrm>
        </p:grpSpPr>
        <p:sp>
          <p:nvSpPr>
            <p:cNvPr id="697" name="Freeform 697"/>
            <p:cNvSpPr/>
            <p:nvPr/>
          </p:nvSpPr>
          <p:spPr>
            <a:xfrm>
              <a:off x="-16764" y="0"/>
              <a:ext cx="1983740" cy="1955165"/>
            </a:xfrm>
            <a:custGeom>
              <a:avLst/>
              <a:gdLst/>
              <a:ahLst/>
              <a:cxnLst/>
              <a:rect l="l" t="t" r="r" b="b"/>
              <a:pathLst>
                <a:path w="1983740" h="1955165">
                  <a:moveTo>
                    <a:pt x="711200" y="1847977"/>
                  </a:moveTo>
                  <a:cubicBezTo>
                    <a:pt x="562737" y="1934972"/>
                    <a:pt x="401828" y="1955165"/>
                    <a:pt x="234188" y="1934210"/>
                  </a:cubicBezTo>
                  <a:cubicBezTo>
                    <a:pt x="122174" y="1920240"/>
                    <a:pt x="41021" y="1857502"/>
                    <a:pt x="22352" y="1771015"/>
                  </a:cubicBezTo>
                  <a:cubicBezTo>
                    <a:pt x="0" y="1667383"/>
                    <a:pt x="47752" y="1596517"/>
                    <a:pt x="129286" y="1536954"/>
                  </a:cubicBezTo>
                  <a:cubicBezTo>
                    <a:pt x="274701" y="1430909"/>
                    <a:pt x="439039" y="1399286"/>
                    <a:pt x="613918" y="1398651"/>
                  </a:cubicBezTo>
                  <a:cubicBezTo>
                    <a:pt x="847725" y="1397889"/>
                    <a:pt x="915670" y="1325118"/>
                    <a:pt x="914908" y="1088898"/>
                  </a:cubicBezTo>
                  <a:cubicBezTo>
                    <a:pt x="914527" y="933704"/>
                    <a:pt x="898271" y="778256"/>
                    <a:pt x="913511" y="622935"/>
                  </a:cubicBezTo>
                  <a:cubicBezTo>
                    <a:pt x="938657" y="367792"/>
                    <a:pt x="1065149" y="228600"/>
                    <a:pt x="1316990" y="178308"/>
                  </a:cubicBezTo>
                  <a:cubicBezTo>
                    <a:pt x="1428877" y="156083"/>
                    <a:pt x="1540637" y="134493"/>
                    <a:pt x="1652524" y="112014"/>
                  </a:cubicBezTo>
                  <a:cubicBezTo>
                    <a:pt x="1764538" y="89535"/>
                    <a:pt x="1872361" y="54483"/>
                    <a:pt x="1974850" y="0"/>
                  </a:cubicBezTo>
                  <a:cubicBezTo>
                    <a:pt x="1983740" y="331216"/>
                    <a:pt x="1758442" y="680212"/>
                    <a:pt x="1402080" y="752856"/>
                  </a:cubicBezTo>
                  <a:cubicBezTo>
                    <a:pt x="1340104" y="765429"/>
                    <a:pt x="1276477" y="769747"/>
                    <a:pt x="1213993" y="778891"/>
                  </a:cubicBezTo>
                  <a:cubicBezTo>
                    <a:pt x="1082929" y="798068"/>
                    <a:pt x="1003046" y="879094"/>
                    <a:pt x="1010920" y="1009523"/>
                  </a:cubicBezTo>
                  <a:cubicBezTo>
                    <a:pt x="1037463" y="1448562"/>
                    <a:pt x="917956" y="1537716"/>
                    <a:pt x="487553" y="1699641"/>
                  </a:cubicBezTo>
                  <a:cubicBezTo>
                    <a:pt x="422910" y="1723771"/>
                    <a:pt x="352044" y="1730883"/>
                    <a:pt x="283845" y="1745742"/>
                  </a:cubicBezTo>
                  <a:cubicBezTo>
                    <a:pt x="259080" y="1751330"/>
                    <a:pt x="230886" y="1754124"/>
                    <a:pt x="230124" y="1787779"/>
                  </a:cubicBezTo>
                  <a:cubicBezTo>
                    <a:pt x="229362" y="1822450"/>
                    <a:pt x="259461" y="1825879"/>
                    <a:pt x="283337" y="1831213"/>
                  </a:cubicBezTo>
                  <a:cubicBezTo>
                    <a:pt x="421640" y="1862582"/>
                    <a:pt x="560578" y="1848231"/>
                    <a:pt x="699389" y="1834261"/>
                  </a:cubicBezTo>
                  <a:cubicBezTo>
                    <a:pt x="703199" y="1838706"/>
                    <a:pt x="707009" y="1843024"/>
                    <a:pt x="710819" y="1847596"/>
                  </a:cubicBezTo>
                  <a:close/>
                  <a:moveTo>
                    <a:pt x="1570228" y="251587"/>
                  </a:moveTo>
                  <a:cubicBezTo>
                    <a:pt x="1538732" y="254000"/>
                    <a:pt x="1506982" y="254635"/>
                    <a:pt x="1475867" y="259588"/>
                  </a:cubicBezTo>
                  <a:cubicBezTo>
                    <a:pt x="1346073" y="279908"/>
                    <a:pt x="1221867" y="314071"/>
                    <a:pt x="1131570" y="418592"/>
                  </a:cubicBezTo>
                  <a:cubicBezTo>
                    <a:pt x="1110234" y="443230"/>
                    <a:pt x="1076833" y="475869"/>
                    <a:pt x="1114171" y="508254"/>
                  </a:cubicBezTo>
                  <a:cubicBezTo>
                    <a:pt x="1152652" y="541528"/>
                    <a:pt x="1168146" y="495173"/>
                    <a:pt x="1186053" y="474345"/>
                  </a:cubicBezTo>
                  <a:cubicBezTo>
                    <a:pt x="1237742" y="414401"/>
                    <a:pt x="1304925" y="382016"/>
                    <a:pt x="1377950" y="359283"/>
                  </a:cubicBezTo>
                  <a:cubicBezTo>
                    <a:pt x="1454150" y="335661"/>
                    <a:pt x="1533017" y="332232"/>
                    <a:pt x="1612138" y="330200"/>
                  </a:cubicBezTo>
                  <a:cubicBezTo>
                    <a:pt x="1640332" y="329438"/>
                    <a:pt x="1675003" y="330962"/>
                    <a:pt x="1676527" y="291973"/>
                  </a:cubicBezTo>
                  <a:cubicBezTo>
                    <a:pt x="1678686" y="242697"/>
                    <a:pt x="1637665" y="253746"/>
                    <a:pt x="1608074" y="251587"/>
                  </a:cubicBezTo>
                  <a:cubicBezTo>
                    <a:pt x="1595501" y="250698"/>
                    <a:pt x="1582674" y="251587"/>
                    <a:pt x="1570101" y="251587"/>
                  </a:cubicBezTo>
                  <a:close/>
                </a:path>
              </a:pathLst>
            </a:custGeom>
            <a:solidFill>
              <a:srgbClr val="86A682"/>
            </a:solidFill>
          </p:spPr>
        </p:sp>
      </p:grpSp>
      <p:grpSp>
        <p:nvGrpSpPr>
          <p:cNvPr id="698" name="Group 698"/>
          <p:cNvGrpSpPr/>
          <p:nvPr/>
        </p:nvGrpSpPr>
        <p:grpSpPr>
          <a:xfrm>
            <a:off x="12585240" y="4811940"/>
            <a:ext cx="577800" cy="383940"/>
            <a:chOff x="0" y="0"/>
            <a:chExt cx="770400" cy="511920"/>
          </a:xfrm>
        </p:grpSpPr>
        <p:sp>
          <p:nvSpPr>
            <p:cNvPr id="699" name="Freeform 699"/>
            <p:cNvSpPr/>
            <p:nvPr/>
          </p:nvSpPr>
          <p:spPr>
            <a:xfrm>
              <a:off x="0" y="0"/>
              <a:ext cx="782828" cy="521970"/>
            </a:xfrm>
            <a:custGeom>
              <a:avLst/>
              <a:gdLst/>
              <a:ahLst/>
              <a:cxnLst/>
              <a:rect l="l" t="t" r="r" b="b"/>
              <a:pathLst>
                <a:path w="782828" h="521970">
                  <a:moveTo>
                    <a:pt x="0" y="127"/>
                  </a:moveTo>
                  <a:cubicBezTo>
                    <a:pt x="164338" y="33274"/>
                    <a:pt x="322580" y="24257"/>
                    <a:pt x="479425" y="37592"/>
                  </a:cubicBezTo>
                  <a:cubicBezTo>
                    <a:pt x="562610" y="44577"/>
                    <a:pt x="641858" y="61722"/>
                    <a:pt x="704723" y="123698"/>
                  </a:cubicBezTo>
                  <a:cubicBezTo>
                    <a:pt x="772541" y="190754"/>
                    <a:pt x="782828" y="265430"/>
                    <a:pt x="758444" y="357124"/>
                  </a:cubicBezTo>
                  <a:cubicBezTo>
                    <a:pt x="717296" y="512572"/>
                    <a:pt x="710565" y="521970"/>
                    <a:pt x="547370" y="506730"/>
                  </a:cubicBezTo>
                  <a:cubicBezTo>
                    <a:pt x="251968" y="479044"/>
                    <a:pt x="71247" y="314960"/>
                    <a:pt x="0" y="0"/>
                  </a:cubicBezTo>
                  <a:close/>
                  <a:moveTo>
                    <a:pt x="284353" y="150241"/>
                  </a:moveTo>
                  <a:cubicBezTo>
                    <a:pt x="250825" y="150876"/>
                    <a:pt x="214122" y="137922"/>
                    <a:pt x="209550" y="178816"/>
                  </a:cubicBezTo>
                  <a:cubicBezTo>
                    <a:pt x="204470" y="223393"/>
                    <a:pt x="243840" y="222377"/>
                    <a:pt x="274447" y="228727"/>
                  </a:cubicBezTo>
                  <a:cubicBezTo>
                    <a:pt x="390271" y="252476"/>
                    <a:pt x="510794" y="263017"/>
                    <a:pt x="595757" y="364744"/>
                  </a:cubicBezTo>
                  <a:cubicBezTo>
                    <a:pt x="610743" y="382778"/>
                    <a:pt x="651510" y="410083"/>
                    <a:pt x="678561" y="376174"/>
                  </a:cubicBezTo>
                  <a:cubicBezTo>
                    <a:pt x="705739" y="342265"/>
                    <a:pt x="670814" y="316738"/>
                    <a:pt x="649478" y="297180"/>
                  </a:cubicBezTo>
                  <a:cubicBezTo>
                    <a:pt x="544957" y="200406"/>
                    <a:pt x="411734" y="173990"/>
                    <a:pt x="284226" y="150622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00" name="Group 700"/>
          <p:cNvGrpSpPr/>
          <p:nvPr/>
        </p:nvGrpSpPr>
        <p:grpSpPr>
          <a:xfrm>
            <a:off x="13038840" y="6042060"/>
            <a:ext cx="25380" cy="18900"/>
            <a:chOff x="0" y="0"/>
            <a:chExt cx="33840" cy="25200"/>
          </a:xfrm>
        </p:grpSpPr>
        <p:sp>
          <p:nvSpPr>
            <p:cNvPr id="701" name="Freeform 701"/>
            <p:cNvSpPr/>
            <p:nvPr/>
          </p:nvSpPr>
          <p:spPr>
            <a:xfrm>
              <a:off x="0" y="-5080"/>
              <a:ext cx="40259" cy="30226"/>
            </a:xfrm>
            <a:custGeom>
              <a:avLst/>
              <a:gdLst/>
              <a:ahLst/>
              <a:cxnLst/>
              <a:rect l="l" t="t" r="r" b="b"/>
              <a:pathLst>
                <a:path w="40259" h="30226">
                  <a:moveTo>
                    <a:pt x="0" y="17018"/>
                  </a:moveTo>
                  <a:cubicBezTo>
                    <a:pt x="9144" y="6477"/>
                    <a:pt x="26035" y="0"/>
                    <a:pt x="32004" y="10160"/>
                  </a:cubicBezTo>
                  <a:cubicBezTo>
                    <a:pt x="40259" y="24003"/>
                    <a:pt x="18796" y="23241"/>
                    <a:pt x="11430" y="30226"/>
                  </a:cubicBezTo>
                  <a:cubicBezTo>
                    <a:pt x="7620" y="25908"/>
                    <a:pt x="3810" y="21336"/>
                    <a:pt x="0" y="17018"/>
                  </a:cubicBezTo>
                  <a:close/>
                </a:path>
              </a:pathLst>
            </a:custGeom>
            <a:solidFill>
              <a:srgbClr val="86A682"/>
            </a:solidFill>
          </p:spPr>
        </p:sp>
      </p:grpSp>
      <p:grpSp>
        <p:nvGrpSpPr>
          <p:cNvPr id="702" name="Group 702"/>
          <p:cNvGrpSpPr/>
          <p:nvPr/>
        </p:nvGrpSpPr>
        <p:grpSpPr>
          <a:xfrm>
            <a:off x="12255300" y="2069820"/>
            <a:ext cx="306180" cy="275400"/>
            <a:chOff x="0" y="0"/>
            <a:chExt cx="408240" cy="367200"/>
          </a:xfrm>
        </p:grpSpPr>
        <p:sp>
          <p:nvSpPr>
            <p:cNvPr id="703" name="Freeform 703"/>
            <p:cNvSpPr/>
            <p:nvPr/>
          </p:nvSpPr>
          <p:spPr>
            <a:xfrm>
              <a:off x="-2794" y="-12573"/>
              <a:ext cx="410972" cy="379857"/>
            </a:xfrm>
            <a:custGeom>
              <a:avLst/>
              <a:gdLst/>
              <a:ahLst/>
              <a:cxnLst/>
              <a:rect l="l" t="t" r="r" b="b"/>
              <a:pathLst>
                <a:path w="410972" h="379857">
                  <a:moveTo>
                    <a:pt x="410972" y="300609"/>
                  </a:moveTo>
                  <a:cubicBezTo>
                    <a:pt x="334645" y="235077"/>
                    <a:pt x="275717" y="172466"/>
                    <a:pt x="199644" y="131318"/>
                  </a:cubicBezTo>
                  <a:cubicBezTo>
                    <a:pt x="172593" y="116713"/>
                    <a:pt x="142748" y="86741"/>
                    <a:pt x="117475" y="124333"/>
                  </a:cubicBezTo>
                  <a:cubicBezTo>
                    <a:pt x="89662" y="165481"/>
                    <a:pt x="132715" y="175387"/>
                    <a:pt x="157861" y="191262"/>
                  </a:cubicBezTo>
                  <a:cubicBezTo>
                    <a:pt x="237490" y="241554"/>
                    <a:pt x="310515" y="299212"/>
                    <a:pt x="371348" y="379857"/>
                  </a:cubicBezTo>
                  <a:cubicBezTo>
                    <a:pt x="174498" y="377317"/>
                    <a:pt x="24892" y="247015"/>
                    <a:pt x="4318" y="69342"/>
                  </a:cubicBezTo>
                  <a:cubicBezTo>
                    <a:pt x="762" y="37719"/>
                    <a:pt x="0" y="17145"/>
                    <a:pt x="43688" y="13716"/>
                  </a:cubicBezTo>
                  <a:cubicBezTo>
                    <a:pt x="222123" y="0"/>
                    <a:pt x="375412" y="112903"/>
                    <a:pt x="410972" y="300609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04" name="Group 704"/>
          <p:cNvGrpSpPr/>
          <p:nvPr/>
        </p:nvGrpSpPr>
        <p:grpSpPr>
          <a:xfrm>
            <a:off x="13584780" y="2068200"/>
            <a:ext cx="304560" cy="278100"/>
            <a:chOff x="0" y="0"/>
            <a:chExt cx="406080" cy="370800"/>
          </a:xfrm>
        </p:grpSpPr>
        <p:sp>
          <p:nvSpPr>
            <p:cNvPr id="705" name="Freeform 705"/>
            <p:cNvSpPr/>
            <p:nvPr/>
          </p:nvSpPr>
          <p:spPr>
            <a:xfrm>
              <a:off x="0" y="-25654"/>
              <a:ext cx="422275" cy="396494"/>
            </a:xfrm>
            <a:custGeom>
              <a:avLst/>
              <a:gdLst/>
              <a:ahLst/>
              <a:cxnLst/>
              <a:rect l="l" t="t" r="r" b="b"/>
              <a:pathLst>
                <a:path w="422275" h="396494">
                  <a:moveTo>
                    <a:pt x="127" y="293878"/>
                  </a:moveTo>
                  <a:cubicBezTo>
                    <a:pt x="29083" y="129794"/>
                    <a:pt x="214884" y="0"/>
                    <a:pt x="372745" y="29972"/>
                  </a:cubicBezTo>
                  <a:cubicBezTo>
                    <a:pt x="422275" y="39370"/>
                    <a:pt x="402971" y="70993"/>
                    <a:pt x="399161" y="94361"/>
                  </a:cubicBezTo>
                  <a:cubicBezTo>
                    <a:pt x="371221" y="272161"/>
                    <a:pt x="233299" y="387985"/>
                    <a:pt x="34544" y="396494"/>
                  </a:cubicBezTo>
                  <a:cubicBezTo>
                    <a:pt x="96647" y="312674"/>
                    <a:pt x="172593" y="253619"/>
                    <a:pt x="255270" y="202311"/>
                  </a:cubicBezTo>
                  <a:cubicBezTo>
                    <a:pt x="279781" y="187071"/>
                    <a:pt x="310896" y="173863"/>
                    <a:pt x="289560" y="140208"/>
                  </a:cubicBezTo>
                  <a:cubicBezTo>
                    <a:pt x="268605" y="106807"/>
                    <a:pt x="241046" y="129159"/>
                    <a:pt x="215138" y="141351"/>
                  </a:cubicBezTo>
                  <a:cubicBezTo>
                    <a:pt x="134493" y="179324"/>
                    <a:pt x="80772" y="254254"/>
                    <a:pt x="3556" y="296799"/>
                  </a:cubicBezTo>
                  <a:lnTo>
                    <a:pt x="0" y="293751"/>
                  </a:ln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06" name="Group 706"/>
          <p:cNvGrpSpPr/>
          <p:nvPr/>
        </p:nvGrpSpPr>
        <p:grpSpPr>
          <a:xfrm>
            <a:off x="13319100" y="2169720"/>
            <a:ext cx="179820" cy="213840"/>
            <a:chOff x="0" y="0"/>
            <a:chExt cx="239760" cy="285120"/>
          </a:xfrm>
        </p:grpSpPr>
        <p:sp>
          <p:nvSpPr>
            <p:cNvPr id="707" name="Freeform 707"/>
            <p:cNvSpPr/>
            <p:nvPr/>
          </p:nvSpPr>
          <p:spPr>
            <a:xfrm>
              <a:off x="-9652" y="-2159"/>
              <a:ext cx="249428" cy="287274"/>
            </a:xfrm>
            <a:custGeom>
              <a:avLst/>
              <a:gdLst/>
              <a:ahLst/>
              <a:cxnLst/>
              <a:rect l="l" t="t" r="r" b="b"/>
              <a:pathLst>
                <a:path w="249428" h="287274">
                  <a:moveTo>
                    <a:pt x="249428" y="210820"/>
                  </a:moveTo>
                  <a:cubicBezTo>
                    <a:pt x="210439" y="174625"/>
                    <a:pt x="172339" y="137160"/>
                    <a:pt x="131572" y="102743"/>
                  </a:cubicBezTo>
                  <a:cubicBezTo>
                    <a:pt x="113284" y="87376"/>
                    <a:pt x="89916" y="86233"/>
                    <a:pt x="72898" y="108077"/>
                  </a:cubicBezTo>
                  <a:cubicBezTo>
                    <a:pt x="57150" y="128651"/>
                    <a:pt x="73279" y="143129"/>
                    <a:pt x="85979" y="156591"/>
                  </a:cubicBezTo>
                  <a:cubicBezTo>
                    <a:pt x="123444" y="196596"/>
                    <a:pt x="161544" y="235966"/>
                    <a:pt x="210693" y="287274"/>
                  </a:cubicBezTo>
                  <a:cubicBezTo>
                    <a:pt x="79756" y="259715"/>
                    <a:pt x="0" y="147193"/>
                    <a:pt x="10541" y="34671"/>
                  </a:cubicBezTo>
                  <a:cubicBezTo>
                    <a:pt x="13589" y="2413"/>
                    <a:pt x="26035" y="0"/>
                    <a:pt x="52705" y="3175"/>
                  </a:cubicBezTo>
                  <a:cubicBezTo>
                    <a:pt x="152146" y="15113"/>
                    <a:pt x="239141" y="107188"/>
                    <a:pt x="248285" y="212471"/>
                  </a:cubicBezTo>
                  <a:cubicBezTo>
                    <a:pt x="248285" y="212471"/>
                    <a:pt x="249428" y="210947"/>
                    <a:pt x="249428" y="210947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08" name="Group 708"/>
          <p:cNvGrpSpPr/>
          <p:nvPr/>
        </p:nvGrpSpPr>
        <p:grpSpPr>
          <a:xfrm>
            <a:off x="12642480" y="2169720"/>
            <a:ext cx="183060" cy="210600"/>
            <a:chOff x="0" y="0"/>
            <a:chExt cx="244080" cy="280800"/>
          </a:xfrm>
        </p:grpSpPr>
        <p:sp>
          <p:nvSpPr>
            <p:cNvPr id="709" name="Freeform 709"/>
            <p:cNvSpPr/>
            <p:nvPr/>
          </p:nvSpPr>
          <p:spPr>
            <a:xfrm>
              <a:off x="0" y="-3556"/>
              <a:ext cx="264160" cy="284353"/>
            </a:xfrm>
            <a:custGeom>
              <a:avLst/>
              <a:gdLst/>
              <a:ahLst/>
              <a:cxnLst/>
              <a:rect l="l" t="t" r="r" b="b"/>
              <a:pathLst>
                <a:path w="264160" h="284353">
                  <a:moveTo>
                    <a:pt x="1270" y="214122"/>
                  </a:moveTo>
                  <a:cubicBezTo>
                    <a:pt x="12954" y="108204"/>
                    <a:pt x="101727" y="14605"/>
                    <a:pt x="198755" y="4699"/>
                  </a:cubicBezTo>
                  <a:cubicBezTo>
                    <a:pt x="218567" y="2794"/>
                    <a:pt x="233934" y="0"/>
                    <a:pt x="240411" y="27178"/>
                  </a:cubicBezTo>
                  <a:cubicBezTo>
                    <a:pt x="264160" y="127000"/>
                    <a:pt x="166497" y="265303"/>
                    <a:pt x="53975" y="284353"/>
                  </a:cubicBezTo>
                  <a:cubicBezTo>
                    <a:pt x="77978" y="232537"/>
                    <a:pt x="120777" y="200025"/>
                    <a:pt x="158750" y="163195"/>
                  </a:cubicBezTo>
                  <a:cubicBezTo>
                    <a:pt x="174371" y="148209"/>
                    <a:pt x="196088" y="131572"/>
                    <a:pt x="176403" y="107569"/>
                  </a:cubicBezTo>
                  <a:cubicBezTo>
                    <a:pt x="155702" y="82423"/>
                    <a:pt x="131699" y="90805"/>
                    <a:pt x="110490" y="110490"/>
                  </a:cubicBezTo>
                  <a:cubicBezTo>
                    <a:pt x="73660" y="144526"/>
                    <a:pt x="36957" y="178689"/>
                    <a:pt x="0" y="212725"/>
                  </a:cubicBezTo>
                  <a:lnTo>
                    <a:pt x="1143" y="214122"/>
                  </a:ln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10" name="Group 710"/>
          <p:cNvGrpSpPr/>
          <p:nvPr/>
        </p:nvGrpSpPr>
        <p:grpSpPr>
          <a:xfrm>
            <a:off x="13579380" y="2269080"/>
            <a:ext cx="8100" cy="8640"/>
            <a:chOff x="0" y="0"/>
            <a:chExt cx="10800" cy="11520"/>
          </a:xfrm>
        </p:grpSpPr>
        <p:sp>
          <p:nvSpPr>
            <p:cNvPr id="711" name="Freeform 711"/>
            <p:cNvSpPr/>
            <p:nvPr/>
          </p:nvSpPr>
          <p:spPr>
            <a:xfrm>
              <a:off x="0" y="0"/>
              <a:ext cx="10795" cy="11557"/>
            </a:xfrm>
            <a:custGeom>
              <a:avLst/>
              <a:gdLst/>
              <a:ahLst/>
              <a:cxnLst/>
              <a:rect l="l" t="t" r="r" b="b"/>
              <a:pathLst>
                <a:path w="10795" h="11557">
                  <a:moveTo>
                    <a:pt x="10668" y="3048"/>
                  </a:moveTo>
                  <a:cubicBezTo>
                    <a:pt x="6985" y="5969"/>
                    <a:pt x="3429" y="8636"/>
                    <a:pt x="0" y="11557"/>
                  </a:cubicBezTo>
                  <a:cubicBezTo>
                    <a:pt x="2413" y="7620"/>
                    <a:pt x="4699" y="3810"/>
                    <a:pt x="7239" y="0"/>
                  </a:cubicBezTo>
                  <a:cubicBezTo>
                    <a:pt x="7239" y="0"/>
                    <a:pt x="10795" y="3048"/>
                    <a:pt x="10795" y="3048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12" name="Group 712"/>
          <p:cNvGrpSpPr/>
          <p:nvPr/>
        </p:nvGrpSpPr>
        <p:grpSpPr>
          <a:xfrm>
            <a:off x="12639240" y="2326860"/>
            <a:ext cx="4320" cy="3240"/>
            <a:chOff x="0" y="0"/>
            <a:chExt cx="5760" cy="4320"/>
          </a:xfrm>
        </p:grpSpPr>
        <p:sp>
          <p:nvSpPr>
            <p:cNvPr id="713" name="Freeform 713"/>
            <p:cNvSpPr/>
            <p:nvPr/>
          </p:nvSpPr>
          <p:spPr>
            <a:xfrm>
              <a:off x="0" y="0"/>
              <a:ext cx="5715" cy="4318"/>
            </a:xfrm>
            <a:custGeom>
              <a:avLst/>
              <a:gdLst/>
              <a:ahLst/>
              <a:cxnLst/>
              <a:rect l="l" t="t" r="r" b="b"/>
              <a:pathLst>
                <a:path w="5715" h="4318">
                  <a:moveTo>
                    <a:pt x="4699" y="0"/>
                  </a:moveTo>
                  <a:cubicBezTo>
                    <a:pt x="3048" y="1397"/>
                    <a:pt x="1651" y="2921"/>
                    <a:pt x="0" y="4318"/>
                  </a:cubicBezTo>
                  <a:cubicBezTo>
                    <a:pt x="2032" y="3302"/>
                    <a:pt x="3810" y="2286"/>
                    <a:pt x="5715" y="1270"/>
                  </a:cubicBezTo>
                  <a:cubicBezTo>
                    <a:pt x="5715" y="1270"/>
                    <a:pt x="4699" y="0"/>
                    <a:pt x="4699" y="0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14" name="Group 714"/>
          <p:cNvGrpSpPr/>
          <p:nvPr/>
        </p:nvGrpSpPr>
        <p:grpSpPr>
          <a:xfrm>
            <a:off x="13497840" y="2326320"/>
            <a:ext cx="7560" cy="4320"/>
            <a:chOff x="0" y="0"/>
            <a:chExt cx="10080" cy="5760"/>
          </a:xfrm>
        </p:grpSpPr>
        <p:sp>
          <p:nvSpPr>
            <p:cNvPr id="715" name="Freeform 715"/>
            <p:cNvSpPr/>
            <p:nvPr/>
          </p:nvSpPr>
          <p:spPr>
            <a:xfrm>
              <a:off x="0" y="0"/>
              <a:ext cx="10033" cy="6223"/>
            </a:xfrm>
            <a:custGeom>
              <a:avLst/>
              <a:gdLst/>
              <a:ahLst/>
              <a:cxnLst/>
              <a:rect l="l" t="t" r="r" b="b"/>
              <a:pathLst>
                <a:path w="10033" h="6223">
                  <a:moveTo>
                    <a:pt x="0" y="1651"/>
                  </a:moveTo>
                  <a:cubicBezTo>
                    <a:pt x="3302" y="2921"/>
                    <a:pt x="6731" y="4064"/>
                    <a:pt x="10033" y="5334"/>
                  </a:cubicBezTo>
                  <a:cubicBezTo>
                    <a:pt x="8636" y="5334"/>
                    <a:pt x="6731" y="6223"/>
                    <a:pt x="5842" y="5461"/>
                  </a:cubicBezTo>
                  <a:cubicBezTo>
                    <a:pt x="3937" y="4064"/>
                    <a:pt x="2667" y="1778"/>
                    <a:pt x="1143" y="0"/>
                  </a:cubicBezTo>
                  <a:cubicBezTo>
                    <a:pt x="1143" y="0"/>
                    <a:pt x="0" y="1524"/>
                    <a:pt x="0" y="1524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16" name="Group 716"/>
          <p:cNvGrpSpPr/>
          <p:nvPr/>
        </p:nvGrpSpPr>
        <p:grpSpPr>
          <a:xfrm>
            <a:off x="9541800" y="3149820"/>
            <a:ext cx="1801980" cy="706320"/>
            <a:chOff x="0" y="0"/>
            <a:chExt cx="2402640" cy="941760"/>
          </a:xfrm>
        </p:grpSpPr>
        <p:sp>
          <p:nvSpPr>
            <p:cNvPr id="717" name="Freeform 717"/>
            <p:cNvSpPr/>
            <p:nvPr/>
          </p:nvSpPr>
          <p:spPr>
            <a:xfrm>
              <a:off x="-508" y="-20574"/>
              <a:ext cx="2410079" cy="976503"/>
            </a:xfrm>
            <a:custGeom>
              <a:avLst/>
              <a:gdLst/>
              <a:ahLst/>
              <a:cxnLst/>
              <a:rect l="l" t="t" r="r" b="b"/>
              <a:pathLst>
                <a:path w="2410079" h="976503">
                  <a:moveTo>
                    <a:pt x="2146681" y="76454"/>
                  </a:moveTo>
                  <a:cubicBezTo>
                    <a:pt x="2162810" y="80772"/>
                    <a:pt x="2175764" y="75057"/>
                    <a:pt x="2190877" y="67564"/>
                  </a:cubicBezTo>
                  <a:cubicBezTo>
                    <a:pt x="2325116" y="0"/>
                    <a:pt x="2397125" y="43942"/>
                    <a:pt x="2402078" y="187960"/>
                  </a:cubicBezTo>
                  <a:cubicBezTo>
                    <a:pt x="2410079" y="422148"/>
                    <a:pt x="2368804" y="654939"/>
                    <a:pt x="2382647" y="889127"/>
                  </a:cubicBezTo>
                  <a:cubicBezTo>
                    <a:pt x="2385822" y="942467"/>
                    <a:pt x="2364994" y="961263"/>
                    <a:pt x="2311400" y="961136"/>
                  </a:cubicBezTo>
                  <a:cubicBezTo>
                    <a:pt x="1680464" y="959866"/>
                    <a:pt x="1049528" y="963930"/>
                    <a:pt x="418846" y="956945"/>
                  </a:cubicBezTo>
                  <a:cubicBezTo>
                    <a:pt x="304546" y="955548"/>
                    <a:pt x="188595" y="976503"/>
                    <a:pt x="73152" y="943991"/>
                  </a:cubicBezTo>
                  <a:cubicBezTo>
                    <a:pt x="24511" y="930275"/>
                    <a:pt x="889" y="915924"/>
                    <a:pt x="1143" y="865378"/>
                  </a:cubicBezTo>
                  <a:cubicBezTo>
                    <a:pt x="1905" y="614934"/>
                    <a:pt x="2667" y="364617"/>
                    <a:pt x="508" y="114173"/>
                  </a:cubicBezTo>
                  <a:cubicBezTo>
                    <a:pt x="0" y="50673"/>
                    <a:pt x="32893" y="29718"/>
                    <a:pt x="87757" y="28194"/>
                  </a:cubicBezTo>
                  <a:cubicBezTo>
                    <a:pt x="141732" y="26670"/>
                    <a:pt x="195580" y="29464"/>
                    <a:pt x="249555" y="27178"/>
                  </a:cubicBezTo>
                  <a:cubicBezTo>
                    <a:pt x="519811" y="16002"/>
                    <a:pt x="789686" y="14859"/>
                    <a:pt x="1057910" y="58039"/>
                  </a:cubicBezTo>
                  <a:cubicBezTo>
                    <a:pt x="1057910" y="58039"/>
                    <a:pt x="1058545" y="59436"/>
                    <a:pt x="1058545" y="59436"/>
                  </a:cubicBezTo>
                  <a:cubicBezTo>
                    <a:pt x="1047242" y="128524"/>
                    <a:pt x="1092200" y="138811"/>
                    <a:pt x="1144397" y="141732"/>
                  </a:cubicBezTo>
                  <a:cubicBezTo>
                    <a:pt x="1151382" y="147828"/>
                    <a:pt x="1158494" y="153670"/>
                    <a:pt x="1165606" y="159766"/>
                  </a:cubicBezTo>
                  <a:cubicBezTo>
                    <a:pt x="1165606" y="159766"/>
                    <a:pt x="1165225" y="158877"/>
                    <a:pt x="1165225" y="158877"/>
                  </a:cubicBezTo>
                  <a:cubicBezTo>
                    <a:pt x="1158240" y="176403"/>
                    <a:pt x="1151128" y="194056"/>
                    <a:pt x="1144016" y="211582"/>
                  </a:cubicBezTo>
                  <a:cubicBezTo>
                    <a:pt x="1127252" y="214376"/>
                    <a:pt x="1110361" y="217424"/>
                    <a:pt x="1093597" y="220345"/>
                  </a:cubicBezTo>
                  <a:cubicBezTo>
                    <a:pt x="1058418" y="218821"/>
                    <a:pt x="1030605" y="231013"/>
                    <a:pt x="1034415" y="270256"/>
                  </a:cubicBezTo>
                  <a:cubicBezTo>
                    <a:pt x="1037844" y="304673"/>
                    <a:pt x="1053719" y="335534"/>
                    <a:pt x="1098931" y="328295"/>
                  </a:cubicBezTo>
                  <a:cubicBezTo>
                    <a:pt x="1127506" y="330962"/>
                    <a:pt x="1155319" y="328295"/>
                    <a:pt x="1180465" y="312928"/>
                  </a:cubicBezTo>
                  <a:cubicBezTo>
                    <a:pt x="1232789" y="318262"/>
                    <a:pt x="1244092" y="240919"/>
                    <a:pt x="1299845" y="253365"/>
                  </a:cubicBezTo>
                  <a:cubicBezTo>
                    <a:pt x="1299845" y="253365"/>
                    <a:pt x="1299845" y="252603"/>
                    <a:pt x="1299845" y="252603"/>
                  </a:cubicBezTo>
                  <a:cubicBezTo>
                    <a:pt x="1302512" y="319278"/>
                    <a:pt x="1347851" y="354076"/>
                    <a:pt x="1398270" y="385191"/>
                  </a:cubicBezTo>
                  <a:cubicBezTo>
                    <a:pt x="1398270" y="385191"/>
                    <a:pt x="1397127" y="385953"/>
                    <a:pt x="1397127" y="386080"/>
                  </a:cubicBezTo>
                  <a:cubicBezTo>
                    <a:pt x="1395730" y="427355"/>
                    <a:pt x="1403223" y="462026"/>
                    <a:pt x="1455039" y="463550"/>
                  </a:cubicBezTo>
                  <a:cubicBezTo>
                    <a:pt x="1549273" y="505968"/>
                    <a:pt x="1644396" y="498729"/>
                    <a:pt x="1739265" y="465836"/>
                  </a:cubicBezTo>
                  <a:cubicBezTo>
                    <a:pt x="1791843" y="447548"/>
                    <a:pt x="1832991" y="415163"/>
                    <a:pt x="1854327" y="362458"/>
                  </a:cubicBezTo>
                  <a:cubicBezTo>
                    <a:pt x="1889125" y="276225"/>
                    <a:pt x="1955800" y="221488"/>
                    <a:pt x="2034159" y="178054"/>
                  </a:cubicBezTo>
                  <a:cubicBezTo>
                    <a:pt x="2063623" y="179578"/>
                    <a:pt x="2095500" y="184912"/>
                    <a:pt x="2094357" y="139192"/>
                  </a:cubicBezTo>
                  <a:cubicBezTo>
                    <a:pt x="2094357" y="139192"/>
                    <a:pt x="2094357" y="139827"/>
                    <a:pt x="2094357" y="139827"/>
                  </a:cubicBezTo>
                  <a:cubicBezTo>
                    <a:pt x="2136267" y="139954"/>
                    <a:pt x="2145030" y="112395"/>
                    <a:pt x="2146300" y="78359"/>
                  </a:cubicBezTo>
                  <a:lnTo>
                    <a:pt x="2147062" y="76835"/>
                  </a:lnTo>
                  <a:close/>
                  <a:moveTo>
                    <a:pt x="382270" y="348869"/>
                  </a:moveTo>
                  <a:cubicBezTo>
                    <a:pt x="375412" y="283591"/>
                    <a:pt x="370840" y="194818"/>
                    <a:pt x="303022" y="193675"/>
                  </a:cubicBezTo>
                  <a:cubicBezTo>
                    <a:pt x="223520" y="192532"/>
                    <a:pt x="218440" y="285242"/>
                    <a:pt x="220345" y="349504"/>
                  </a:cubicBezTo>
                  <a:cubicBezTo>
                    <a:pt x="221869" y="406273"/>
                    <a:pt x="224282" y="492125"/>
                    <a:pt x="296545" y="493141"/>
                  </a:cubicBezTo>
                  <a:cubicBezTo>
                    <a:pt x="376555" y="494284"/>
                    <a:pt x="370840" y="407416"/>
                    <a:pt x="382270" y="348742"/>
                  </a:cubicBezTo>
                  <a:close/>
                  <a:moveTo>
                    <a:pt x="1711198" y="671830"/>
                  </a:moveTo>
                  <a:cubicBezTo>
                    <a:pt x="1713611" y="637540"/>
                    <a:pt x="1696466" y="619252"/>
                    <a:pt x="1663446" y="614680"/>
                  </a:cubicBezTo>
                  <a:cubicBezTo>
                    <a:pt x="1613027" y="607695"/>
                    <a:pt x="1534160" y="671068"/>
                    <a:pt x="1526921" y="724535"/>
                  </a:cubicBezTo>
                  <a:cubicBezTo>
                    <a:pt x="1521714" y="763016"/>
                    <a:pt x="1537716" y="784479"/>
                    <a:pt x="1577594" y="786638"/>
                  </a:cubicBezTo>
                  <a:cubicBezTo>
                    <a:pt x="1629918" y="789305"/>
                    <a:pt x="1707134" y="723011"/>
                    <a:pt x="1711325" y="671830"/>
                  </a:cubicBezTo>
                  <a:close/>
                  <a:moveTo>
                    <a:pt x="807212" y="755396"/>
                  </a:moveTo>
                  <a:cubicBezTo>
                    <a:pt x="855599" y="754126"/>
                    <a:pt x="885444" y="719074"/>
                    <a:pt x="887730" y="667258"/>
                  </a:cubicBezTo>
                  <a:cubicBezTo>
                    <a:pt x="889635" y="623697"/>
                    <a:pt x="866521" y="585216"/>
                    <a:pt x="816356" y="585343"/>
                  </a:cubicBezTo>
                  <a:cubicBezTo>
                    <a:pt x="761111" y="585343"/>
                    <a:pt x="729361" y="620903"/>
                    <a:pt x="727075" y="674243"/>
                  </a:cubicBezTo>
                  <a:cubicBezTo>
                    <a:pt x="725170" y="719201"/>
                    <a:pt x="745744" y="752856"/>
                    <a:pt x="807212" y="755396"/>
                  </a:cubicBezTo>
                  <a:close/>
                  <a:moveTo>
                    <a:pt x="2125472" y="722122"/>
                  </a:moveTo>
                  <a:cubicBezTo>
                    <a:pt x="2081657" y="728599"/>
                    <a:pt x="2056765" y="752602"/>
                    <a:pt x="2058035" y="797941"/>
                  </a:cubicBezTo>
                  <a:cubicBezTo>
                    <a:pt x="2059432" y="840613"/>
                    <a:pt x="2087118" y="859663"/>
                    <a:pt x="2126234" y="861695"/>
                  </a:cubicBezTo>
                  <a:cubicBezTo>
                    <a:pt x="2169160" y="863981"/>
                    <a:pt x="2189988" y="837946"/>
                    <a:pt x="2192528" y="797941"/>
                  </a:cubicBezTo>
                  <a:cubicBezTo>
                    <a:pt x="2195322" y="751840"/>
                    <a:pt x="2169668" y="728599"/>
                    <a:pt x="2125472" y="722122"/>
                  </a:cubicBezTo>
                  <a:close/>
                  <a:moveTo>
                    <a:pt x="702818" y="257810"/>
                  </a:moveTo>
                  <a:cubicBezTo>
                    <a:pt x="699262" y="221869"/>
                    <a:pt x="681355" y="199009"/>
                    <a:pt x="643255" y="198374"/>
                  </a:cubicBezTo>
                  <a:cubicBezTo>
                    <a:pt x="609600" y="197739"/>
                    <a:pt x="590550" y="215519"/>
                    <a:pt x="589026" y="249809"/>
                  </a:cubicBezTo>
                  <a:cubicBezTo>
                    <a:pt x="587502" y="282702"/>
                    <a:pt x="603504" y="306705"/>
                    <a:pt x="635508" y="310388"/>
                  </a:cubicBezTo>
                  <a:cubicBezTo>
                    <a:pt x="671322" y="314579"/>
                    <a:pt x="693801" y="293243"/>
                    <a:pt x="702691" y="257810"/>
                  </a:cubicBezTo>
                  <a:close/>
                  <a:moveTo>
                    <a:pt x="207010" y="735203"/>
                  </a:moveTo>
                  <a:cubicBezTo>
                    <a:pt x="173101" y="737997"/>
                    <a:pt x="153162" y="756285"/>
                    <a:pt x="151765" y="788924"/>
                  </a:cubicBezTo>
                  <a:cubicBezTo>
                    <a:pt x="150241" y="826389"/>
                    <a:pt x="171450" y="847979"/>
                    <a:pt x="209296" y="847217"/>
                  </a:cubicBezTo>
                  <a:cubicBezTo>
                    <a:pt x="242062" y="846582"/>
                    <a:pt x="263398" y="827405"/>
                    <a:pt x="264541" y="795020"/>
                  </a:cubicBezTo>
                  <a:cubicBezTo>
                    <a:pt x="265684" y="757682"/>
                    <a:pt x="243205" y="738251"/>
                    <a:pt x="207264" y="735457"/>
                  </a:cubicBezTo>
                  <a:close/>
                  <a:moveTo>
                    <a:pt x="2305685" y="306959"/>
                  </a:moveTo>
                  <a:cubicBezTo>
                    <a:pt x="2301113" y="277241"/>
                    <a:pt x="2284984" y="256159"/>
                    <a:pt x="2252218" y="254381"/>
                  </a:cubicBezTo>
                  <a:cubicBezTo>
                    <a:pt x="2215134" y="252476"/>
                    <a:pt x="2192401" y="271526"/>
                    <a:pt x="2192274" y="309753"/>
                  </a:cubicBezTo>
                  <a:cubicBezTo>
                    <a:pt x="2192274" y="342138"/>
                    <a:pt x="2211197" y="365125"/>
                    <a:pt x="2242947" y="365760"/>
                  </a:cubicBezTo>
                  <a:cubicBezTo>
                    <a:pt x="2277237" y="366395"/>
                    <a:pt x="2301113" y="346329"/>
                    <a:pt x="2305812" y="307086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718" name="Group 718"/>
          <p:cNvGrpSpPr/>
          <p:nvPr/>
        </p:nvGrpSpPr>
        <p:grpSpPr>
          <a:xfrm>
            <a:off x="10399320" y="3253500"/>
            <a:ext cx="116640" cy="115560"/>
            <a:chOff x="0" y="0"/>
            <a:chExt cx="155520" cy="154080"/>
          </a:xfrm>
        </p:grpSpPr>
        <p:sp>
          <p:nvSpPr>
            <p:cNvPr id="719" name="Freeform 719"/>
            <p:cNvSpPr/>
            <p:nvPr/>
          </p:nvSpPr>
          <p:spPr>
            <a:xfrm>
              <a:off x="0" y="0"/>
              <a:ext cx="155575" cy="159004"/>
            </a:xfrm>
            <a:custGeom>
              <a:avLst/>
              <a:gdLst/>
              <a:ahLst/>
              <a:cxnLst/>
              <a:rect l="l" t="t" r="r" b="b"/>
              <a:pathLst>
                <a:path w="155575" h="159004">
                  <a:moveTo>
                    <a:pt x="0" y="52705"/>
                  </a:moveTo>
                  <a:cubicBezTo>
                    <a:pt x="6985" y="35179"/>
                    <a:pt x="14097" y="17526"/>
                    <a:pt x="21082" y="0"/>
                  </a:cubicBezTo>
                  <a:cubicBezTo>
                    <a:pt x="65913" y="31369"/>
                    <a:pt x="110744" y="62865"/>
                    <a:pt x="155575" y="94234"/>
                  </a:cubicBezTo>
                  <a:cubicBezTo>
                    <a:pt x="99568" y="81661"/>
                    <a:pt x="88519" y="159004"/>
                    <a:pt x="36195" y="153797"/>
                  </a:cubicBezTo>
                  <a:cubicBezTo>
                    <a:pt x="47371" y="111760"/>
                    <a:pt x="44577" y="74803"/>
                    <a:pt x="0" y="52705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20" name="Group 720"/>
          <p:cNvGrpSpPr/>
          <p:nvPr/>
        </p:nvGrpSpPr>
        <p:grpSpPr>
          <a:xfrm>
            <a:off x="10515960" y="3323160"/>
            <a:ext cx="73980" cy="99360"/>
            <a:chOff x="0" y="0"/>
            <a:chExt cx="98640" cy="132480"/>
          </a:xfrm>
        </p:grpSpPr>
        <p:sp>
          <p:nvSpPr>
            <p:cNvPr id="721" name="Freeform 721"/>
            <p:cNvSpPr/>
            <p:nvPr/>
          </p:nvSpPr>
          <p:spPr>
            <a:xfrm>
              <a:off x="0" y="0"/>
              <a:ext cx="98679" cy="132461"/>
            </a:xfrm>
            <a:custGeom>
              <a:avLst/>
              <a:gdLst/>
              <a:ahLst/>
              <a:cxnLst/>
              <a:rect l="l" t="t" r="r" b="b"/>
              <a:pathLst>
                <a:path w="98679" h="132461">
                  <a:moveTo>
                    <a:pt x="98679" y="132461"/>
                  </a:moveTo>
                  <a:cubicBezTo>
                    <a:pt x="48133" y="101473"/>
                    <a:pt x="2540" y="66675"/>
                    <a:pt x="0" y="0"/>
                  </a:cubicBezTo>
                  <a:cubicBezTo>
                    <a:pt x="62738" y="22098"/>
                    <a:pt x="90805" y="69850"/>
                    <a:pt x="98679" y="132461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22" name="Group 722"/>
          <p:cNvGrpSpPr/>
          <p:nvPr/>
        </p:nvGrpSpPr>
        <p:grpSpPr>
          <a:xfrm>
            <a:off x="10333980" y="3178980"/>
            <a:ext cx="65880" cy="61560"/>
            <a:chOff x="0" y="0"/>
            <a:chExt cx="87840" cy="82080"/>
          </a:xfrm>
        </p:grpSpPr>
        <p:sp>
          <p:nvSpPr>
            <p:cNvPr id="723" name="Freeform 723"/>
            <p:cNvSpPr/>
            <p:nvPr/>
          </p:nvSpPr>
          <p:spPr>
            <a:xfrm>
              <a:off x="-9525" y="0"/>
              <a:ext cx="97409" cy="82042"/>
            </a:xfrm>
            <a:custGeom>
              <a:avLst/>
              <a:gdLst/>
              <a:ahLst/>
              <a:cxnLst/>
              <a:rect l="l" t="t" r="r" b="b"/>
              <a:pathLst>
                <a:path w="97409" h="82042">
                  <a:moveTo>
                    <a:pt x="97409" y="82042"/>
                  </a:moveTo>
                  <a:cubicBezTo>
                    <a:pt x="45085" y="79248"/>
                    <a:pt x="0" y="68961"/>
                    <a:pt x="11303" y="0"/>
                  </a:cubicBezTo>
                  <a:cubicBezTo>
                    <a:pt x="50165" y="16891"/>
                    <a:pt x="72517" y="50673"/>
                    <a:pt x="97409" y="82042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24" name="Group 724"/>
          <p:cNvGrpSpPr/>
          <p:nvPr/>
        </p:nvGrpSpPr>
        <p:grpSpPr>
          <a:xfrm>
            <a:off x="10588860" y="3423600"/>
            <a:ext cx="43740" cy="58320"/>
            <a:chOff x="0" y="0"/>
            <a:chExt cx="58320" cy="77760"/>
          </a:xfrm>
        </p:grpSpPr>
        <p:sp>
          <p:nvSpPr>
            <p:cNvPr id="725" name="Freeform 725"/>
            <p:cNvSpPr/>
            <p:nvPr/>
          </p:nvSpPr>
          <p:spPr>
            <a:xfrm>
              <a:off x="-1143" y="0"/>
              <a:ext cx="59436" cy="77724"/>
            </a:xfrm>
            <a:custGeom>
              <a:avLst/>
              <a:gdLst/>
              <a:ahLst/>
              <a:cxnLst/>
              <a:rect l="l" t="t" r="r" b="b"/>
              <a:pathLst>
                <a:path w="59436" h="77724">
                  <a:moveTo>
                    <a:pt x="59436" y="77724"/>
                  </a:moveTo>
                  <a:cubicBezTo>
                    <a:pt x="7366" y="76200"/>
                    <a:pt x="0" y="41402"/>
                    <a:pt x="1270" y="0"/>
                  </a:cubicBezTo>
                  <a:cubicBezTo>
                    <a:pt x="20574" y="26035"/>
                    <a:pt x="40132" y="51816"/>
                    <a:pt x="59436" y="777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26" name="Group 726"/>
          <p:cNvGrpSpPr/>
          <p:nvPr/>
        </p:nvGrpSpPr>
        <p:grpSpPr>
          <a:xfrm>
            <a:off x="11066760" y="3238380"/>
            <a:ext cx="45360" cy="29700"/>
            <a:chOff x="0" y="0"/>
            <a:chExt cx="60480" cy="39600"/>
          </a:xfrm>
        </p:grpSpPr>
        <p:sp>
          <p:nvSpPr>
            <p:cNvPr id="727" name="Freeform 727"/>
            <p:cNvSpPr/>
            <p:nvPr/>
          </p:nvSpPr>
          <p:spPr>
            <a:xfrm>
              <a:off x="0" y="0"/>
              <a:ext cx="61595" cy="45466"/>
            </a:xfrm>
            <a:custGeom>
              <a:avLst/>
              <a:gdLst/>
              <a:ahLst/>
              <a:cxnLst/>
              <a:rect l="l" t="t" r="r" b="b"/>
              <a:pathLst>
                <a:path w="61595" h="45466">
                  <a:moveTo>
                    <a:pt x="60452" y="0"/>
                  </a:moveTo>
                  <a:cubicBezTo>
                    <a:pt x="61595" y="45466"/>
                    <a:pt x="29591" y="40132"/>
                    <a:pt x="0" y="38608"/>
                  </a:cubicBezTo>
                  <a:cubicBezTo>
                    <a:pt x="15494" y="18796"/>
                    <a:pt x="35179" y="5080"/>
                    <a:pt x="60452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28" name="Group 728"/>
          <p:cNvGrpSpPr/>
          <p:nvPr/>
        </p:nvGrpSpPr>
        <p:grpSpPr>
          <a:xfrm>
            <a:off x="11112120" y="3193020"/>
            <a:ext cx="38880" cy="45900"/>
            <a:chOff x="0" y="0"/>
            <a:chExt cx="51840" cy="61200"/>
          </a:xfrm>
        </p:grpSpPr>
        <p:sp>
          <p:nvSpPr>
            <p:cNvPr id="729" name="Freeform 729"/>
            <p:cNvSpPr/>
            <p:nvPr/>
          </p:nvSpPr>
          <p:spPr>
            <a:xfrm>
              <a:off x="0" y="0"/>
              <a:ext cx="51816" cy="61341"/>
            </a:xfrm>
            <a:custGeom>
              <a:avLst/>
              <a:gdLst/>
              <a:ahLst/>
              <a:cxnLst/>
              <a:rect l="l" t="t" r="r" b="b"/>
              <a:pathLst>
                <a:path w="51816" h="61341">
                  <a:moveTo>
                    <a:pt x="51816" y="0"/>
                  </a:moveTo>
                  <a:cubicBezTo>
                    <a:pt x="50673" y="33909"/>
                    <a:pt x="41783" y="61341"/>
                    <a:pt x="0" y="61214"/>
                  </a:cubicBezTo>
                  <a:cubicBezTo>
                    <a:pt x="13716" y="37719"/>
                    <a:pt x="16764" y="5461"/>
                    <a:pt x="51816" y="0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30" name="Group 730"/>
          <p:cNvGrpSpPr/>
          <p:nvPr/>
        </p:nvGrpSpPr>
        <p:grpSpPr>
          <a:xfrm>
            <a:off x="10399320" y="3240540"/>
            <a:ext cx="15660" cy="13500"/>
            <a:chOff x="0" y="0"/>
            <a:chExt cx="20880" cy="18000"/>
          </a:xfrm>
        </p:grpSpPr>
        <p:sp>
          <p:nvSpPr>
            <p:cNvPr id="731" name="Freeform 731"/>
            <p:cNvSpPr/>
            <p:nvPr/>
          </p:nvSpPr>
          <p:spPr>
            <a:xfrm>
              <a:off x="0" y="0"/>
              <a:ext cx="20828" cy="18034"/>
            </a:xfrm>
            <a:custGeom>
              <a:avLst/>
              <a:gdLst/>
              <a:ahLst/>
              <a:cxnLst/>
              <a:rect l="l" t="t" r="r" b="b"/>
              <a:pathLst>
                <a:path w="20828" h="18034">
                  <a:moveTo>
                    <a:pt x="20828" y="18034"/>
                  </a:moveTo>
                  <a:cubicBezTo>
                    <a:pt x="13970" y="11938"/>
                    <a:pt x="6985" y="6096"/>
                    <a:pt x="0" y="0"/>
                  </a:cubicBezTo>
                  <a:cubicBezTo>
                    <a:pt x="6985" y="6096"/>
                    <a:pt x="13970" y="11938"/>
                    <a:pt x="20828" y="1803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32" name="Group 732"/>
          <p:cNvGrpSpPr/>
          <p:nvPr/>
        </p:nvGrpSpPr>
        <p:grpSpPr>
          <a:xfrm>
            <a:off x="10557000" y="2783700"/>
            <a:ext cx="382320" cy="479520"/>
            <a:chOff x="0" y="0"/>
            <a:chExt cx="509760" cy="639360"/>
          </a:xfrm>
        </p:grpSpPr>
        <p:sp>
          <p:nvSpPr>
            <p:cNvPr id="733" name="Freeform 733"/>
            <p:cNvSpPr/>
            <p:nvPr/>
          </p:nvSpPr>
          <p:spPr>
            <a:xfrm>
              <a:off x="-19431" y="-15748"/>
              <a:ext cx="569214" cy="663067"/>
            </a:xfrm>
            <a:custGeom>
              <a:avLst/>
              <a:gdLst/>
              <a:ahLst/>
              <a:cxnLst/>
              <a:rect l="l" t="t" r="r" b="b"/>
              <a:pathLst>
                <a:path w="569214" h="663067">
                  <a:moveTo>
                    <a:pt x="517271" y="226568"/>
                  </a:moveTo>
                  <a:cubicBezTo>
                    <a:pt x="569214" y="420624"/>
                    <a:pt x="442214" y="526796"/>
                    <a:pt x="317881" y="635127"/>
                  </a:cubicBezTo>
                  <a:cubicBezTo>
                    <a:pt x="285750" y="663067"/>
                    <a:pt x="263652" y="659638"/>
                    <a:pt x="227203" y="637413"/>
                  </a:cubicBezTo>
                  <a:cubicBezTo>
                    <a:pt x="0" y="498221"/>
                    <a:pt x="13081" y="277495"/>
                    <a:pt x="24765" y="56896"/>
                  </a:cubicBezTo>
                  <a:cubicBezTo>
                    <a:pt x="27813" y="0"/>
                    <a:pt x="74295" y="22606"/>
                    <a:pt x="104902" y="18288"/>
                  </a:cubicBezTo>
                  <a:cubicBezTo>
                    <a:pt x="137668" y="13589"/>
                    <a:pt x="159893" y="21463"/>
                    <a:pt x="158750" y="62103"/>
                  </a:cubicBezTo>
                  <a:cubicBezTo>
                    <a:pt x="157099" y="125349"/>
                    <a:pt x="157226" y="188722"/>
                    <a:pt x="158750" y="252095"/>
                  </a:cubicBezTo>
                  <a:cubicBezTo>
                    <a:pt x="160782" y="342900"/>
                    <a:pt x="206502" y="400939"/>
                    <a:pt x="274955" y="394716"/>
                  </a:cubicBezTo>
                  <a:cubicBezTo>
                    <a:pt x="357759" y="387096"/>
                    <a:pt x="385064" y="331851"/>
                    <a:pt x="383159" y="255143"/>
                  </a:cubicBezTo>
                  <a:cubicBezTo>
                    <a:pt x="381889" y="201295"/>
                    <a:pt x="384302" y="147320"/>
                    <a:pt x="383032" y="93726"/>
                  </a:cubicBezTo>
                  <a:cubicBezTo>
                    <a:pt x="382143" y="49911"/>
                    <a:pt x="379476" y="14859"/>
                    <a:pt x="444373" y="15875"/>
                  </a:cubicBezTo>
                  <a:cubicBezTo>
                    <a:pt x="504698" y="16637"/>
                    <a:pt x="522478" y="37719"/>
                    <a:pt x="518033" y="93980"/>
                  </a:cubicBezTo>
                  <a:cubicBezTo>
                    <a:pt x="514477" y="137922"/>
                    <a:pt x="517271" y="182753"/>
                    <a:pt x="517271" y="226822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34" name="Group 734"/>
          <p:cNvGrpSpPr/>
          <p:nvPr/>
        </p:nvGrpSpPr>
        <p:grpSpPr>
          <a:xfrm>
            <a:off x="10539180" y="1823040"/>
            <a:ext cx="418500" cy="1183680"/>
            <a:chOff x="0" y="0"/>
            <a:chExt cx="558000" cy="1578240"/>
          </a:xfrm>
        </p:grpSpPr>
        <p:sp>
          <p:nvSpPr>
            <p:cNvPr id="735" name="Freeform 735"/>
            <p:cNvSpPr/>
            <p:nvPr/>
          </p:nvSpPr>
          <p:spPr>
            <a:xfrm>
              <a:off x="-1143" y="-381"/>
              <a:ext cx="562102" cy="1579372"/>
            </a:xfrm>
            <a:custGeom>
              <a:avLst/>
              <a:gdLst/>
              <a:ahLst/>
              <a:cxnLst/>
              <a:rect l="l" t="t" r="r" b="b"/>
              <a:pathLst>
                <a:path w="562102" h="1579372">
                  <a:moveTo>
                    <a:pt x="240157" y="1057275"/>
                  </a:moveTo>
                  <a:cubicBezTo>
                    <a:pt x="240157" y="997077"/>
                    <a:pt x="234188" y="936117"/>
                    <a:pt x="241300" y="876681"/>
                  </a:cubicBezTo>
                  <a:cubicBezTo>
                    <a:pt x="264922" y="676021"/>
                    <a:pt x="228727" y="501904"/>
                    <a:pt x="46863" y="382270"/>
                  </a:cubicBezTo>
                  <a:cubicBezTo>
                    <a:pt x="14097" y="360680"/>
                    <a:pt x="0" y="325501"/>
                    <a:pt x="1778" y="282956"/>
                  </a:cubicBezTo>
                  <a:cubicBezTo>
                    <a:pt x="4191" y="216408"/>
                    <a:pt x="1778" y="149733"/>
                    <a:pt x="1143" y="83058"/>
                  </a:cubicBezTo>
                  <a:cubicBezTo>
                    <a:pt x="635" y="29337"/>
                    <a:pt x="23241" y="254"/>
                    <a:pt x="80391" y="635"/>
                  </a:cubicBezTo>
                  <a:cubicBezTo>
                    <a:pt x="210693" y="1524"/>
                    <a:pt x="340614" y="1143"/>
                    <a:pt x="470789" y="381"/>
                  </a:cubicBezTo>
                  <a:cubicBezTo>
                    <a:pt x="535813" y="0"/>
                    <a:pt x="561721" y="31242"/>
                    <a:pt x="558292" y="95123"/>
                  </a:cubicBezTo>
                  <a:cubicBezTo>
                    <a:pt x="555244" y="152146"/>
                    <a:pt x="554863" y="209423"/>
                    <a:pt x="558673" y="266446"/>
                  </a:cubicBezTo>
                  <a:cubicBezTo>
                    <a:pt x="562102" y="318897"/>
                    <a:pt x="546862" y="360807"/>
                    <a:pt x="504190" y="390144"/>
                  </a:cubicBezTo>
                  <a:cubicBezTo>
                    <a:pt x="337820" y="504063"/>
                    <a:pt x="294513" y="661035"/>
                    <a:pt x="309245" y="857123"/>
                  </a:cubicBezTo>
                  <a:cubicBezTo>
                    <a:pt x="325247" y="1071626"/>
                    <a:pt x="313309" y="1288288"/>
                    <a:pt x="312293" y="1504061"/>
                  </a:cubicBezTo>
                  <a:cubicBezTo>
                    <a:pt x="312293" y="1533017"/>
                    <a:pt x="325628" y="1578356"/>
                    <a:pt x="278892" y="1578737"/>
                  </a:cubicBezTo>
                  <a:cubicBezTo>
                    <a:pt x="234696" y="1579372"/>
                    <a:pt x="241681" y="1534541"/>
                    <a:pt x="241554" y="1504823"/>
                  </a:cubicBezTo>
                  <a:cubicBezTo>
                    <a:pt x="240411" y="1355852"/>
                    <a:pt x="240919" y="1206627"/>
                    <a:pt x="240919" y="1057656"/>
                  </a:cubicBezTo>
                  <a:cubicBezTo>
                    <a:pt x="240919" y="1057656"/>
                    <a:pt x="240538" y="1057656"/>
                    <a:pt x="240538" y="1057656"/>
                  </a:cubicBezTo>
                  <a:close/>
                  <a:moveTo>
                    <a:pt x="501269" y="200787"/>
                  </a:moveTo>
                  <a:cubicBezTo>
                    <a:pt x="496697" y="134493"/>
                    <a:pt x="527431" y="44323"/>
                    <a:pt x="411861" y="40005"/>
                  </a:cubicBezTo>
                  <a:cubicBezTo>
                    <a:pt x="323469" y="36703"/>
                    <a:pt x="234569" y="38862"/>
                    <a:pt x="145923" y="39370"/>
                  </a:cubicBezTo>
                  <a:cubicBezTo>
                    <a:pt x="88392" y="39751"/>
                    <a:pt x="58039" y="70485"/>
                    <a:pt x="56896" y="127635"/>
                  </a:cubicBezTo>
                  <a:cubicBezTo>
                    <a:pt x="55753" y="181356"/>
                    <a:pt x="52070" y="235712"/>
                    <a:pt x="58166" y="288798"/>
                  </a:cubicBezTo>
                  <a:cubicBezTo>
                    <a:pt x="71882" y="407162"/>
                    <a:pt x="266065" y="534797"/>
                    <a:pt x="345440" y="471678"/>
                  </a:cubicBezTo>
                  <a:cubicBezTo>
                    <a:pt x="428117" y="405765"/>
                    <a:pt x="534924" y="340741"/>
                    <a:pt x="501142" y="20078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36" name="Group 736"/>
          <p:cNvGrpSpPr/>
          <p:nvPr/>
        </p:nvGrpSpPr>
        <p:grpSpPr>
          <a:xfrm>
            <a:off x="12999420" y="3278880"/>
            <a:ext cx="585900" cy="279720"/>
            <a:chOff x="0" y="0"/>
            <a:chExt cx="781200" cy="372960"/>
          </a:xfrm>
        </p:grpSpPr>
        <p:sp>
          <p:nvSpPr>
            <p:cNvPr id="737" name="Freeform 737"/>
            <p:cNvSpPr/>
            <p:nvPr/>
          </p:nvSpPr>
          <p:spPr>
            <a:xfrm>
              <a:off x="0" y="-10668"/>
              <a:ext cx="781177" cy="383667"/>
            </a:xfrm>
            <a:custGeom>
              <a:avLst/>
              <a:gdLst/>
              <a:ahLst/>
              <a:cxnLst/>
              <a:rect l="l" t="t" r="r" b="b"/>
              <a:pathLst>
                <a:path w="781177" h="383667">
                  <a:moveTo>
                    <a:pt x="0" y="92202"/>
                  </a:moveTo>
                  <a:cubicBezTo>
                    <a:pt x="108839" y="106807"/>
                    <a:pt x="211709" y="90043"/>
                    <a:pt x="310896" y="41148"/>
                  </a:cubicBezTo>
                  <a:cubicBezTo>
                    <a:pt x="394335" y="0"/>
                    <a:pt x="481330" y="635"/>
                    <a:pt x="564896" y="42545"/>
                  </a:cubicBezTo>
                  <a:cubicBezTo>
                    <a:pt x="633476" y="76962"/>
                    <a:pt x="705104" y="96393"/>
                    <a:pt x="781177" y="101981"/>
                  </a:cubicBezTo>
                  <a:cubicBezTo>
                    <a:pt x="766699" y="145034"/>
                    <a:pt x="739013" y="123825"/>
                    <a:pt x="712216" y="117602"/>
                  </a:cubicBezTo>
                  <a:cubicBezTo>
                    <a:pt x="590423" y="89027"/>
                    <a:pt x="585343" y="92837"/>
                    <a:pt x="552069" y="219329"/>
                  </a:cubicBezTo>
                  <a:cubicBezTo>
                    <a:pt x="522351" y="231902"/>
                    <a:pt x="490855" y="245237"/>
                    <a:pt x="503428" y="286004"/>
                  </a:cubicBezTo>
                  <a:cubicBezTo>
                    <a:pt x="510286" y="308229"/>
                    <a:pt x="530733" y="323342"/>
                    <a:pt x="555117" y="314960"/>
                  </a:cubicBezTo>
                  <a:cubicBezTo>
                    <a:pt x="599186" y="299720"/>
                    <a:pt x="595376" y="265430"/>
                    <a:pt x="583311" y="229997"/>
                  </a:cubicBezTo>
                  <a:cubicBezTo>
                    <a:pt x="621284" y="240665"/>
                    <a:pt x="665480" y="247142"/>
                    <a:pt x="621792" y="302006"/>
                  </a:cubicBezTo>
                  <a:cubicBezTo>
                    <a:pt x="600456" y="328803"/>
                    <a:pt x="635889" y="356108"/>
                    <a:pt x="623570" y="383667"/>
                  </a:cubicBezTo>
                  <a:cubicBezTo>
                    <a:pt x="538226" y="362204"/>
                    <a:pt x="453517" y="337058"/>
                    <a:pt x="363855" y="345059"/>
                  </a:cubicBezTo>
                  <a:cubicBezTo>
                    <a:pt x="369951" y="328295"/>
                    <a:pt x="383540" y="323977"/>
                    <a:pt x="399923" y="321056"/>
                  </a:cubicBezTo>
                  <a:cubicBezTo>
                    <a:pt x="426085" y="316484"/>
                    <a:pt x="464185" y="315976"/>
                    <a:pt x="460121" y="280162"/>
                  </a:cubicBezTo>
                  <a:cubicBezTo>
                    <a:pt x="456438" y="245872"/>
                    <a:pt x="443484" y="205486"/>
                    <a:pt x="420116" y="182626"/>
                  </a:cubicBezTo>
                  <a:cubicBezTo>
                    <a:pt x="396240" y="159385"/>
                    <a:pt x="363855" y="181864"/>
                    <a:pt x="342773" y="206756"/>
                  </a:cubicBezTo>
                  <a:cubicBezTo>
                    <a:pt x="322199" y="157861"/>
                    <a:pt x="294894" y="114427"/>
                    <a:pt x="232664" y="138430"/>
                  </a:cubicBezTo>
                  <a:cubicBezTo>
                    <a:pt x="171704" y="162052"/>
                    <a:pt x="176403" y="211582"/>
                    <a:pt x="194945" y="262382"/>
                  </a:cubicBezTo>
                  <a:cubicBezTo>
                    <a:pt x="176657" y="251587"/>
                    <a:pt x="141351" y="236728"/>
                    <a:pt x="142748" y="230378"/>
                  </a:cubicBezTo>
                  <a:cubicBezTo>
                    <a:pt x="168529" y="119888"/>
                    <a:pt x="86106" y="131699"/>
                    <a:pt x="23241" y="119380"/>
                  </a:cubicBezTo>
                  <a:cubicBezTo>
                    <a:pt x="13970" y="117348"/>
                    <a:pt x="7620" y="101092"/>
                    <a:pt x="0" y="9156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38" name="Group 738"/>
          <p:cNvGrpSpPr/>
          <p:nvPr/>
        </p:nvGrpSpPr>
        <p:grpSpPr>
          <a:xfrm>
            <a:off x="13136580" y="3370140"/>
            <a:ext cx="119880" cy="127980"/>
            <a:chOff x="0" y="0"/>
            <a:chExt cx="159840" cy="170640"/>
          </a:xfrm>
        </p:grpSpPr>
        <p:sp>
          <p:nvSpPr>
            <p:cNvPr id="739" name="Freeform 739"/>
            <p:cNvSpPr/>
            <p:nvPr/>
          </p:nvSpPr>
          <p:spPr>
            <a:xfrm>
              <a:off x="-10922" y="-17145"/>
              <a:ext cx="170815" cy="208407"/>
            </a:xfrm>
            <a:custGeom>
              <a:avLst/>
              <a:gdLst/>
              <a:ahLst/>
              <a:cxnLst/>
              <a:rect l="l" t="t" r="r" b="b"/>
              <a:pathLst>
                <a:path w="170815" h="208407">
                  <a:moveTo>
                    <a:pt x="23241" y="148209"/>
                  </a:moveTo>
                  <a:cubicBezTo>
                    <a:pt x="4699" y="97282"/>
                    <a:pt x="0" y="47498"/>
                    <a:pt x="60833" y="24003"/>
                  </a:cubicBezTo>
                  <a:cubicBezTo>
                    <a:pt x="123063" y="0"/>
                    <a:pt x="150241" y="43434"/>
                    <a:pt x="170815" y="92583"/>
                  </a:cubicBezTo>
                  <a:cubicBezTo>
                    <a:pt x="128270" y="207518"/>
                    <a:pt x="125349" y="208407"/>
                    <a:pt x="23241" y="148463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740" name="Group 740"/>
          <p:cNvGrpSpPr/>
          <p:nvPr/>
        </p:nvGrpSpPr>
        <p:grpSpPr>
          <a:xfrm>
            <a:off x="12243960" y="3340980"/>
            <a:ext cx="85860" cy="85860"/>
            <a:chOff x="0" y="0"/>
            <a:chExt cx="114480" cy="114480"/>
          </a:xfrm>
        </p:grpSpPr>
        <p:sp>
          <p:nvSpPr>
            <p:cNvPr id="741" name="Freeform 741"/>
            <p:cNvSpPr/>
            <p:nvPr/>
          </p:nvSpPr>
          <p:spPr>
            <a:xfrm>
              <a:off x="-1397" y="0"/>
              <a:ext cx="116967" cy="116078"/>
            </a:xfrm>
            <a:custGeom>
              <a:avLst/>
              <a:gdLst/>
              <a:ahLst/>
              <a:cxnLst/>
              <a:rect l="l" t="t" r="r" b="b"/>
              <a:pathLst>
                <a:path w="116967" h="116078">
                  <a:moveTo>
                    <a:pt x="60960" y="0"/>
                  </a:moveTo>
                  <a:cubicBezTo>
                    <a:pt x="98933" y="1143"/>
                    <a:pt x="116967" y="23622"/>
                    <a:pt x="115824" y="60071"/>
                  </a:cubicBezTo>
                  <a:cubicBezTo>
                    <a:pt x="114935" y="91948"/>
                    <a:pt x="97155" y="112649"/>
                    <a:pt x="63246" y="114427"/>
                  </a:cubicBezTo>
                  <a:cubicBezTo>
                    <a:pt x="25273" y="116078"/>
                    <a:pt x="3048" y="95758"/>
                    <a:pt x="1524" y="59309"/>
                  </a:cubicBezTo>
                  <a:cubicBezTo>
                    <a:pt x="0" y="21844"/>
                    <a:pt x="22733" y="2667"/>
                    <a:pt x="60960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42" name="Group 742"/>
          <p:cNvGrpSpPr/>
          <p:nvPr/>
        </p:nvGrpSpPr>
        <p:grpSpPr>
          <a:xfrm>
            <a:off x="12575520" y="3384720"/>
            <a:ext cx="67500" cy="68040"/>
            <a:chOff x="0" y="0"/>
            <a:chExt cx="90000" cy="90720"/>
          </a:xfrm>
        </p:grpSpPr>
        <p:sp>
          <p:nvSpPr>
            <p:cNvPr id="743" name="Freeform 743"/>
            <p:cNvSpPr/>
            <p:nvPr/>
          </p:nvSpPr>
          <p:spPr>
            <a:xfrm>
              <a:off x="-1778" y="-1397"/>
              <a:ext cx="92456" cy="92329"/>
            </a:xfrm>
            <a:custGeom>
              <a:avLst/>
              <a:gdLst/>
              <a:ahLst/>
              <a:cxnLst/>
              <a:rect l="l" t="t" r="r" b="b"/>
              <a:pathLst>
                <a:path w="92456" h="92329">
                  <a:moveTo>
                    <a:pt x="55118" y="92075"/>
                  </a:moveTo>
                  <a:cubicBezTo>
                    <a:pt x="18542" y="92329"/>
                    <a:pt x="4064" y="70739"/>
                    <a:pt x="1905" y="44323"/>
                  </a:cubicBezTo>
                  <a:cubicBezTo>
                    <a:pt x="0" y="19304"/>
                    <a:pt x="18161" y="2794"/>
                    <a:pt x="43307" y="1524"/>
                  </a:cubicBezTo>
                  <a:cubicBezTo>
                    <a:pt x="74041" y="0"/>
                    <a:pt x="90805" y="18669"/>
                    <a:pt x="91694" y="48006"/>
                  </a:cubicBezTo>
                  <a:cubicBezTo>
                    <a:pt x="92456" y="73787"/>
                    <a:pt x="74422" y="86741"/>
                    <a:pt x="55118" y="92075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44" name="Group 744"/>
          <p:cNvGrpSpPr/>
          <p:nvPr/>
        </p:nvGrpSpPr>
        <p:grpSpPr>
          <a:xfrm>
            <a:off x="13004280" y="3495420"/>
            <a:ext cx="67500" cy="66960"/>
            <a:chOff x="0" y="0"/>
            <a:chExt cx="90000" cy="89280"/>
          </a:xfrm>
        </p:grpSpPr>
        <p:sp>
          <p:nvSpPr>
            <p:cNvPr id="745" name="Freeform 745"/>
            <p:cNvSpPr/>
            <p:nvPr/>
          </p:nvSpPr>
          <p:spPr>
            <a:xfrm>
              <a:off x="-1143" y="-2286"/>
              <a:ext cx="91186" cy="91567"/>
            </a:xfrm>
            <a:custGeom>
              <a:avLst/>
              <a:gdLst/>
              <a:ahLst/>
              <a:cxnLst/>
              <a:rect l="l" t="t" r="r" b="b"/>
              <a:pathLst>
                <a:path w="91186" h="91567">
                  <a:moveTo>
                    <a:pt x="51054" y="91567"/>
                  </a:moveTo>
                  <a:cubicBezTo>
                    <a:pt x="22987" y="87884"/>
                    <a:pt x="2286" y="73660"/>
                    <a:pt x="1143" y="44450"/>
                  </a:cubicBezTo>
                  <a:cubicBezTo>
                    <a:pt x="0" y="18923"/>
                    <a:pt x="18415" y="4445"/>
                    <a:pt x="43053" y="2540"/>
                  </a:cubicBezTo>
                  <a:cubicBezTo>
                    <a:pt x="73787" y="0"/>
                    <a:pt x="91186" y="16891"/>
                    <a:pt x="91186" y="47117"/>
                  </a:cubicBezTo>
                  <a:cubicBezTo>
                    <a:pt x="91186" y="71882"/>
                    <a:pt x="77597" y="88265"/>
                    <a:pt x="51054" y="9156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46" name="Group 746"/>
          <p:cNvGrpSpPr/>
          <p:nvPr/>
        </p:nvGrpSpPr>
        <p:grpSpPr>
          <a:xfrm>
            <a:off x="12889260" y="3357720"/>
            <a:ext cx="68040" cy="69120"/>
            <a:chOff x="0" y="0"/>
            <a:chExt cx="90720" cy="92160"/>
          </a:xfrm>
        </p:grpSpPr>
        <p:sp>
          <p:nvSpPr>
            <p:cNvPr id="747" name="Freeform 747"/>
            <p:cNvSpPr/>
            <p:nvPr/>
          </p:nvSpPr>
          <p:spPr>
            <a:xfrm>
              <a:off x="-2540" y="-889"/>
              <a:ext cx="94869" cy="93091"/>
            </a:xfrm>
            <a:custGeom>
              <a:avLst/>
              <a:gdLst/>
              <a:ahLst/>
              <a:cxnLst/>
              <a:rect l="l" t="t" r="r" b="b"/>
              <a:pathLst>
                <a:path w="94869" h="93091">
                  <a:moveTo>
                    <a:pt x="48768" y="93091"/>
                  </a:moveTo>
                  <a:cubicBezTo>
                    <a:pt x="20320" y="90043"/>
                    <a:pt x="0" y="75946"/>
                    <a:pt x="2794" y="46101"/>
                  </a:cubicBezTo>
                  <a:cubicBezTo>
                    <a:pt x="5461" y="19558"/>
                    <a:pt x="22479" y="0"/>
                    <a:pt x="52324" y="889"/>
                  </a:cubicBezTo>
                  <a:cubicBezTo>
                    <a:pt x="78232" y="1905"/>
                    <a:pt x="91567" y="19939"/>
                    <a:pt x="93091" y="43434"/>
                  </a:cubicBezTo>
                  <a:cubicBezTo>
                    <a:pt x="94869" y="72771"/>
                    <a:pt x="76454" y="88011"/>
                    <a:pt x="48641" y="9296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48" name="Group 748"/>
          <p:cNvGrpSpPr/>
          <p:nvPr/>
        </p:nvGrpSpPr>
        <p:grpSpPr>
          <a:xfrm>
            <a:off x="13229460" y="3527280"/>
            <a:ext cx="43200" cy="18360"/>
            <a:chOff x="0" y="0"/>
            <a:chExt cx="57600" cy="24480"/>
          </a:xfrm>
        </p:grpSpPr>
        <p:sp>
          <p:nvSpPr>
            <p:cNvPr id="749" name="Freeform 749"/>
            <p:cNvSpPr/>
            <p:nvPr/>
          </p:nvSpPr>
          <p:spPr>
            <a:xfrm>
              <a:off x="0" y="-5715"/>
              <a:ext cx="57658" cy="30226"/>
            </a:xfrm>
            <a:custGeom>
              <a:avLst/>
              <a:gdLst/>
              <a:ahLst/>
              <a:cxnLst/>
              <a:rect l="l" t="t" r="r" b="b"/>
              <a:pathLst>
                <a:path w="57658" h="30226">
                  <a:moveTo>
                    <a:pt x="57658" y="8128"/>
                  </a:moveTo>
                  <a:cubicBezTo>
                    <a:pt x="43307" y="28829"/>
                    <a:pt x="20193" y="25527"/>
                    <a:pt x="0" y="30226"/>
                  </a:cubicBezTo>
                  <a:cubicBezTo>
                    <a:pt x="10795" y="0"/>
                    <a:pt x="34417" y="4826"/>
                    <a:pt x="57658" y="812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50" name="Group 750"/>
          <p:cNvGrpSpPr/>
          <p:nvPr/>
        </p:nvGrpSpPr>
        <p:grpSpPr>
          <a:xfrm>
            <a:off x="13124700" y="2994840"/>
            <a:ext cx="785160" cy="278100"/>
            <a:chOff x="0" y="0"/>
            <a:chExt cx="1046880" cy="370800"/>
          </a:xfrm>
        </p:grpSpPr>
        <p:sp>
          <p:nvSpPr>
            <p:cNvPr id="751" name="Freeform 751"/>
            <p:cNvSpPr/>
            <p:nvPr/>
          </p:nvSpPr>
          <p:spPr>
            <a:xfrm>
              <a:off x="-14859" y="-11557"/>
              <a:ext cx="1062736" cy="406781"/>
            </a:xfrm>
            <a:custGeom>
              <a:avLst/>
              <a:gdLst/>
              <a:ahLst/>
              <a:cxnLst/>
              <a:rect l="l" t="t" r="r" b="b"/>
              <a:pathLst>
                <a:path w="1062736" h="406781">
                  <a:moveTo>
                    <a:pt x="723392" y="54737"/>
                  </a:moveTo>
                  <a:cubicBezTo>
                    <a:pt x="727964" y="51689"/>
                    <a:pt x="732917" y="50800"/>
                    <a:pt x="738251" y="52070"/>
                  </a:cubicBezTo>
                  <a:cubicBezTo>
                    <a:pt x="788289" y="53594"/>
                    <a:pt x="835406" y="55753"/>
                    <a:pt x="883158" y="26416"/>
                  </a:cubicBezTo>
                  <a:cubicBezTo>
                    <a:pt x="926338" y="0"/>
                    <a:pt x="981583" y="17018"/>
                    <a:pt x="1031748" y="17018"/>
                  </a:cubicBezTo>
                  <a:cubicBezTo>
                    <a:pt x="1049020" y="17018"/>
                    <a:pt x="1062736" y="25908"/>
                    <a:pt x="1061593" y="45212"/>
                  </a:cubicBezTo>
                  <a:cubicBezTo>
                    <a:pt x="1061212" y="52324"/>
                    <a:pt x="1050798" y="65405"/>
                    <a:pt x="1047115" y="64643"/>
                  </a:cubicBezTo>
                  <a:cubicBezTo>
                    <a:pt x="962025" y="47879"/>
                    <a:pt x="910717" y="142113"/>
                    <a:pt x="826516" y="130556"/>
                  </a:cubicBezTo>
                  <a:cubicBezTo>
                    <a:pt x="749173" y="119888"/>
                    <a:pt x="689356" y="164211"/>
                    <a:pt x="627888" y="201168"/>
                  </a:cubicBezTo>
                  <a:cubicBezTo>
                    <a:pt x="624713" y="205613"/>
                    <a:pt x="620522" y="208026"/>
                    <a:pt x="614934" y="208407"/>
                  </a:cubicBezTo>
                  <a:cubicBezTo>
                    <a:pt x="586740" y="207010"/>
                    <a:pt x="554736" y="201549"/>
                    <a:pt x="553847" y="244348"/>
                  </a:cubicBezTo>
                  <a:cubicBezTo>
                    <a:pt x="553085" y="283337"/>
                    <a:pt x="576072" y="299974"/>
                    <a:pt x="613410" y="299593"/>
                  </a:cubicBezTo>
                  <a:cubicBezTo>
                    <a:pt x="619125" y="304165"/>
                    <a:pt x="624967" y="308737"/>
                    <a:pt x="630682" y="313055"/>
                  </a:cubicBezTo>
                  <a:cubicBezTo>
                    <a:pt x="662432" y="406781"/>
                    <a:pt x="584073" y="366903"/>
                    <a:pt x="549402" y="380238"/>
                  </a:cubicBezTo>
                  <a:cubicBezTo>
                    <a:pt x="549402" y="380238"/>
                    <a:pt x="549783" y="382143"/>
                    <a:pt x="549783" y="382143"/>
                  </a:cubicBezTo>
                  <a:cubicBezTo>
                    <a:pt x="516636" y="329184"/>
                    <a:pt x="477393" y="289179"/>
                    <a:pt x="406146" y="300101"/>
                  </a:cubicBezTo>
                  <a:cubicBezTo>
                    <a:pt x="375539" y="304800"/>
                    <a:pt x="349631" y="290068"/>
                    <a:pt x="344678" y="255524"/>
                  </a:cubicBezTo>
                  <a:cubicBezTo>
                    <a:pt x="339979" y="222250"/>
                    <a:pt x="350012" y="191897"/>
                    <a:pt x="378968" y="173482"/>
                  </a:cubicBezTo>
                  <a:cubicBezTo>
                    <a:pt x="399288" y="160401"/>
                    <a:pt x="427482" y="160909"/>
                    <a:pt x="447167" y="132207"/>
                  </a:cubicBezTo>
                  <a:cubicBezTo>
                    <a:pt x="407797" y="107696"/>
                    <a:pt x="370586" y="79121"/>
                    <a:pt x="329057" y="60452"/>
                  </a:cubicBezTo>
                  <a:cubicBezTo>
                    <a:pt x="282956" y="39751"/>
                    <a:pt x="245491" y="61849"/>
                    <a:pt x="212471" y="97536"/>
                  </a:cubicBezTo>
                  <a:cubicBezTo>
                    <a:pt x="180086" y="132715"/>
                    <a:pt x="206375" y="152146"/>
                    <a:pt x="226314" y="176784"/>
                  </a:cubicBezTo>
                  <a:cubicBezTo>
                    <a:pt x="254508" y="211201"/>
                    <a:pt x="261112" y="259969"/>
                    <a:pt x="212852" y="266319"/>
                  </a:cubicBezTo>
                  <a:cubicBezTo>
                    <a:pt x="139954" y="275590"/>
                    <a:pt x="89281" y="331470"/>
                    <a:pt x="18923" y="339598"/>
                  </a:cubicBezTo>
                  <a:lnTo>
                    <a:pt x="18542" y="338836"/>
                  </a:lnTo>
                  <a:cubicBezTo>
                    <a:pt x="36957" y="277114"/>
                    <a:pt x="73152" y="219202"/>
                    <a:pt x="24384" y="151384"/>
                  </a:cubicBezTo>
                  <a:cubicBezTo>
                    <a:pt x="0" y="117348"/>
                    <a:pt x="25908" y="79375"/>
                    <a:pt x="56896" y="52959"/>
                  </a:cubicBezTo>
                  <a:cubicBezTo>
                    <a:pt x="59690" y="49276"/>
                    <a:pt x="63119" y="48768"/>
                    <a:pt x="67183" y="50800"/>
                  </a:cubicBezTo>
                  <a:cubicBezTo>
                    <a:pt x="193421" y="26543"/>
                    <a:pt x="320294" y="14351"/>
                    <a:pt x="448691" y="31115"/>
                  </a:cubicBezTo>
                  <a:cubicBezTo>
                    <a:pt x="448691" y="31115"/>
                    <a:pt x="456311" y="31877"/>
                    <a:pt x="456311" y="31877"/>
                  </a:cubicBezTo>
                  <a:cubicBezTo>
                    <a:pt x="558800" y="129794"/>
                    <a:pt x="605282" y="133731"/>
                    <a:pt x="723138" y="54737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752" name="Group 752"/>
          <p:cNvGrpSpPr/>
          <p:nvPr/>
        </p:nvGrpSpPr>
        <p:grpSpPr>
          <a:xfrm>
            <a:off x="12270960" y="2991060"/>
            <a:ext cx="737100" cy="284040"/>
            <a:chOff x="0" y="0"/>
            <a:chExt cx="982800" cy="378720"/>
          </a:xfrm>
        </p:grpSpPr>
        <p:sp>
          <p:nvSpPr>
            <p:cNvPr id="753" name="Freeform 753"/>
            <p:cNvSpPr/>
            <p:nvPr/>
          </p:nvSpPr>
          <p:spPr>
            <a:xfrm>
              <a:off x="-20574" y="-9271"/>
              <a:ext cx="1017905" cy="387985"/>
            </a:xfrm>
            <a:custGeom>
              <a:avLst/>
              <a:gdLst/>
              <a:ahLst/>
              <a:cxnLst/>
              <a:rect l="l" t="t" r="r" b="b"/>
              <a:pathLst>
                <a:path w="1017905" h="387985">
                  <a:moveTo>
                    <a:pt x="553212" y="360553"/>
                  </a:moveTo>
                  <a:lnTo>
                    <a:pt x="549275" y="364363"/>
                  </a:lnTo>
                  <a:cubicBezTo>
                    <a:pt x="549275" y="364363"/>
                    <a:pt x="543814" y="363982"/>
                    <a:pt x="543814" y="363982"/>
                  </a:cubicBezTo>
                  <a:cubicBezTo>
                    <a:pt x="519811" y="363220"/>
                    <a:pt x="492760" y="353314"/>
                    <a:pt x="479806" y="385699"/>
                  </a:cubicBezTo>
                  <a:cubicBezTo>
                    <a:pt x="479806" y="385699"/>
                    <a:pt x="480695" y="387985"/>
                    <a:pt x="480695" y="387985"/>
                  </a:cubicBezTo>
                  <a:cubicBezTo>
                    <a:pt x="413639" y="385445"/>
                    <a:pt x="358013" y="338455"/>
                    <a:pt x="289814" y="338836"/>
                  </a:cubicBezTo>
                  <a:cubicBezTo>
                    <a:pt x="274066" y="338836"/>
                    <a:pt x="258953" y="326644"/>
                    <a:pt x="258191" y="309118"/>
                  </a:cubicBezTo>
                  <a:cubicBezTo>
                    <a:pt x="257429" y="287909"/>
                    <a:pt x="276225" y="283718"/>
                    <a:pt x="291465" y="285877"/>
                  </a:cubicBezTo>
                  <a:cubicBezTo>
                    <a:pt x="331089" y="291465"/>
                    <a:pt x="373761" y="257810"/>
                    <a:pt x="411226" y="309372"/>
                  </a:cubicBezTo>
                  <a:cubicBezTo>
                    <a:pt x="435610" y="342519"/>
                    <a:pt x="475361" y="318770"/>
                    <a:pt x="498983" y="288925"/>
                  </a:cubicBezTo>
                  <a:cubicBezTo>
                    <a:pt x="529209" y="250952"/>
                    <a:pt x="507492" y="221107"/>
                    <a:pt x="475615" y="202692"/>
                  </a:cubicBezTo>
                  <a:cubicBezTo>
                    <a:pt x="419100" y="170307"/>
                    <a:pt x="356997" y="162052"/>
                    <a:pt x="292735" y="178308"/>
                  </a:cubicBezTo>
                  <a:cubicBezTo>
                    <a:pt x="292735" y="178308"/>
                    <a:pt x="286258" y="172593"/>
                    <a:pt x="286258" y="172593"/>
                  </a:cubicBezTo>
                  <a:cubicBezTo>
                    <a:pt x="271780" y="120142"/>
                    <a:pt x="248031" y="114681"/>
                    <a:pt x="214630" y="158242"/>
                  </a:cubicBezTo>
                  <a:lnTo>
                    <a:pt x="217043" y="163957"/>
                  </a:lnTo>
                  <a:cubicBezTo>
                    <a:pt x="174371" y="132334"/>
                    <a:pt x="112776" y="180213"/>
                    <a:pt x="70866" y="124333"/>
                  </a:cubicBezTo>
                  <a:cubicBezTo>
                    <a:pt x="48768" y="94996"/>
                    <a:pt x="0" y="75311"/>
                    <a:pt x="30099" y="35052"/>
                  </a:cubicBezTo>
                  <a:cubicBezTo>
                    <a:pt x="56388" y="0"/>
                    <a:pt x="116459" y="3810"/>
                    <a:pt x="143129" y="27686"/>
                  </a:cubicBezTo>
                  <a:cubicBezTo>
                    <a:pt x="294513" y="163068"/>
                    <a:pt x="455168" y="83566"/>
                    <a:pt x="614045" y="58039"/>
                  </a:cubicBezTo>
                  <a:cubicBezTo>
                    <a:pt x="644652" y="53086"/>
                    <a:pt x="676910" y="15875"/>
                    <a:pt x="707517" y="58801"/>
                  </a:cubicBezTo>
                  <a:cubicBezTo>
                    <a:pt x="707136" y="64770"/>
                    <a:pt x="705231" y="70104"/>
                    <a:pt x="701929" y="75057"/>
                  </a:cubicBezTo>
                  <a:cubicBezTo>
                    <a:pt x="697611" y="115697"/>
                    <a:pt x="600456" y="121031"/>
                    <a:pt x="652018" y="173609"/>
                  </a:cubicBezTo>
                  <a:cubicBezTo>
                    <a:pt x="695579" y="218059"/>
                    <a:pt x="756920" y="197485"/>
                    <a:pt x="804164" y="156083"/>
                  </a:cubicBezTo>
                  <a:cubicBezTo>
                    <a:pt x="821055" y="141224"/>
                    <a:pt x="830072" y="121539"/>
                    <a:pt x="841121" y="102362"/>
                  </a:cubicBezTo>
                  <a:cubicBezTo>
                    <a:pt x="870204" y="52451"/>
                    <a:pt x="947928" y="41910"/>
                    <a:pt x="989711" y="78105"/>
                  </a:cubicBezTo>
                  <a:cubicBezTo>
                    <a:pt x="1017905" y="102743"/>
                    <a:pt x="996315" y="117221"/>
                    <a:pt x="978154" y="128778"/>
                  </a:cubicBezTo>
                  <a:cubicBezTo>
                    <a:pt x="938784" y="153543"/>
                    <a:pt x="908304" y="175895"/>
                    <a:pt x="924433" y="234442"/>
                  </a:cubicBezTo>
                  <a:cubicBezTo>
                    <a:pt x="937641" y="281686"/>
                    <a:pt x="901954" y="277495"/>
                    <a:pt x="865251" y="272542"/>
                  </a:cubicBezTo>
                  <a:cubicBezTo>
                    <a:pt x="764667" y="258572"/>
                    <a:pt x="663702" y="250825"/>
                    <a:pt x="576707" y="321691"/>
                  </a:cubicBezTo>
                  <a:cubicBezTo>
                    <a:pt x="563372" y="332613"/>
                    <a:pt x="555371" y="344170"/>
                    <a:pt x="553466" y="360553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754" name="Group 754"/>
          <p:cNvGrpSpPr/>
          <p:nvPr/>
        </p:nvGrpSpPr>
        <p:grpSpPr>
          <a:xfrm>
            <a:off x="13001040" y="3100680"/>
            <a:ext cx="113400" cy="113400"/>
            <a:chOff x="0" y="0"/>
            <a:chExt cx="151200" cy="151200"/>
          </a:xfrm>
        </p:grpSpPr>
        <p:sp>
          <p:nvSpPr>
            <p:cNvPr id="755" name="Freeform 755"/>
            <p:cNvSpPr/>
            <p:nvPr/>
          </p:nvSpPr>
          <p:spPr>
            <a:xfrm>
              <a:off x="-2667" y="-2159"/>
              <a:ext cx="153924" cy="153797"/>
            </a:xfrm>
            <a:custGeom>
              <a:avLst/>
              <a:gdLst/>
              <a:ahLst/>
              <a:cxnLst/>
              <a:rect l="l" t="t" r="r" b="b"/>
              <a:pathLst>
                <a:path w="153924" h="153797">
                  <a:moveTo>
                    <a:pt x="153924" y="77343"/>
                  </a:moveTo>
                  <a:cubicBezTo>
                    <a:pt x="152273" y="126873"/>
                    <a:pt x="127508" y="153797"/>
                    <a:pt x="77343" y="153289"/>
                  </a:cubicBezTo>
                  <a:cubicBezTo>
                    <a:pt x="32385" y="153162"/>
                    <a:pt x="5588" y="129159"/>
                    <a:pt x="2921" y="84582"/>
                  </a:cubicBezTo>
                  <a:cubicBezTo>
                    <a:pt x="0" y="35814"/>
                    <a:pt x="26035" y="4445"/>
                    <a:pt x="74168" y="2286"/>
                  </a:cubicBezTo>
                  <a:cubicBezTo>
                    <a:pt x="122047" y="0"/>
                    <a:pt x="149606" y="28321"/>
                    <a:pt x="153797" y="77343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756" name="Group 756"/>
          <p:cNvGrpSpPr/>
          <p:nvPr/>
        </p:nvGrpSpPr>
        <p:grpSpPr>
          <a:xfrm>
            <a:off x="12409200" y="3102840"/>
            <a:ext cx="69660" cy="68580"/>
            <a:chOff x="0" y="0"/>
            <a:chExt cx="92880" cy="91440"/>
          </a:xfrm>
        </p:grpSpPr>
        <p:sp>
          <p:nvSpPr>
            <p:cNvPr id="757" name="Freeform 757"/>
            <p:cNvSpPr/>
            <p:nvPr/>
          </p:nvSpPr>
          <p:spPr>
            <a:xfrm>
              <a:off x="-15748" y="0"/>
              <a:ext cx="116459" cy="97663"/>
            </a:xfrm>
            <a:custGeom>
              <a:avLst/>
              <a:gdLst/>
              <a:ahLst/>
              <a:cxnLst/>
              <a:rect l="l" t="t" r="r" b="b"/>
              <a:pathLst>
                <a:path w="116459" h="97663">
                  <a:moveTo>
                    <a:pt x="97663" y="14097"/>
                  </a:moveTo>
                  <a:cubicBezTo>
                    <a:pt x="97663" y="14097"/>
                    <a:pt x="104140" y="19812"/>
                    <a:pt x="104140" y="19812"/>
                  </a:cubicBezTo>
                  <a:cubicBezTo>
                    <a:pt x="116459" y="63627"/>
                    <a:pt x="104140" y="97663"/>
                    <a:pt x="54864" y="90551"/>
                  </a:cubicBezTo>
                  <a:cubicBezTo>
                    <a:pt x="0" y="82550"/>
                    <a:pt x="14605" y="41402"/>
                    <a:pt x="28702" y="5715"/>
                  </a:cubicBezTo>
                  <a:cubicBezTo>
                    <a:pt x="28702" y="5715"/>
                    <a:pt x="26289" y="0"/>
                    <a:pt x="26289" y="0"/>
                  </a:cubicBezTo>
                  <a:cubicBezTo>
                    <a:pt x="50038" y="4699"/>
                    <a:pt x="73914" y="9525"/>
                    <a:pt x="97917" y="1422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58" name="Group 758"/>
          <p:cNvGrpSpPr/>
          <p:nvPr/>
        </p:nvGrpSpPr>
        <p:grpSpPr>
          <a:xfrm>
            <a:off x="12782340" y="3019140"/>
            <a:ext cx="69660" cy="66420"/>
            <a:chOff x="0" y="0"/>
            <a:chExt cx="92880" cy="88560"/>
          </a:xfrm>
        </p:grpSpPr>
        <p:sp>
          <p:nvSpPr>
            <p:cNvPr id="759" name="Freeform 759"/>
            <p:cNvSpPr/>
            <p:nvPr/>
          </p:nvSpPr>
          <p:spPr>
            <a:xfrm>
              <a:off x="0" y="-7366"/>
              <a:ext cx="99822" cy="106045"/>
            </a:xfrm>
            <a:custGeom>
              <a:avLst/>
              <a:gdLst/>
              <a:ahLst/>
              <a:cxnLst/>
              <a:rect l="l" t="t" r="r" b="b"/>
              <a:pathLst>
                <a:path w="99822" h="106045">
                  <a:moveTo>
                    <a:pt x="0" y="35687"/>
                  </a:moveTo>
                  <a:cubicBezTo>
                    <a:pt x="3302" y="30734"/>
                    <a:pt x="5207" y="25400"/>
                    <a:pt x="5588" y="19431"/>
                  </a:cubicBezTo>
                  <a:cubicBezTo>
                    <a:pt x="40767" y="1143"/>
                    <a:pt x="72898" y="0"/>
                    <a:pt x="89916" y="42164"/>
                  </a:cubicBezTo>
                  <a:cubicBezTo>
                    <a:pt x="99822" y="66802"/>
                    <a:pt x="83947" y="86868"/>
                    <a:pt x="61595" y="92964"/>
                  </a:cubicBezTo>
                  <a:cubicBezTo>
                    <a:pt x="13589" y="106045"/>
                    <a:pt x="2286" y="74422"/>
                    <a:pt x="0" y="3568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60" name="Group 760"/>
          <p:cNvGrpSpPr/>
          <p:nvPr/>
        </p:nvGrpSpPr>
        <p:grpSpPr>
          <a:xfrm>
            <a:off x="13010220" y="3233520"/>
            <a:ext cx="117720" cy="38340"/>
            <a:chOff x="0" y="0"/>
            <a:chExt cx="156960" cy="51120"/>
          </a:xfrm>
        </p:grpSpPr>
        <p:sp>
          <p:nvSpPr>
            <p:cNvPr id="761" name="Freeform 761"/>
            <p:cNvSpPr/>
            <p:nvPr/>
          </p:nvSpPr>
          <p:spPr>
            <a:xfrm>
              <a:off x="0" y="-15367"/>
              <a:ext cx="156972" cy="66548"/>
            </a:xfrm>
            <a:custGeom>
              <a:avLst/>
              <a:gdLst/>
              <a:ahLst/>
              <a:cxnLst/>
              <a:rect l="l" t="t" r="r" b="b"/>
              <a:pathLst>
                <a:path w="156972" h="66548">
                  <a:moveTo>
                    <a:pt x="127" y="66294"/>
                  </a:moveTo>
                  <a:cubicBezTo>
                    <a:pt x="37973" y="0"/>
                    <a:pt x="97663" y="13716"/>
                    <a:pt x="156591" y="24130"/>
                  </a:cubicBezTo>
                  <a:cubicBezTo>
                    <a:pt x="156591" y="24130"/>
                    <a:pt x="156972" y="24892"/>
                    <a:pt x="156972" y="24892"/>
                  </a:cubicBezTo>
                  <a:cubicBezTo>
                    <a:pt x="111760" y="62738"/>
                    <a:pt x="56515" y="61976"/>
                    <a:pt x="2159" y="64770"/>
                  </a:cubicBezTo>
                  <a:lnTo>
                    <a:pt x="0" y="66548"/>
                  </a:ln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762" name="Group 762"/>
          <p:cNvGrpSpPr/>
          <p:nvPr/>
        </p:nvGrpSpPr>
        <p:grpSpPr>
          <a:xfrm>
            <a:off x="13608000" y="3454380"/>
            <a:ext cx="87480" cy="84780"/>
            <a:chOff x="0" y="0"/>
            <a:chExt cx="116640" cy="113040"/>
          </a:xfrm>
        </p:grpSpPr>
        <p:sp>
          <p:nvSpPr>
            <p:cNvPr id="763" name="Freeform 763"/>
            <p:cNvSpPr/>
            <p:nvPr/>
          </p:nvSpPr>
          <p:spPr>
            <a:xfrm>
              <a:off x="-1143" y="-1143"/>
              <a:ext cx="117729" cy="116332"/>
            </a:xfrm>
            <a:custGeom>
              <a:avLst/>
              <a:gdLst/>
              <a:ahLst/>
              <a:cxnLst/>
              <a:rect l="l" t="t" r="r" b="b"/>
              <a:pathLst>
                <a:path w="117729" h="116332">
                  <a:moveTo>
                    <a:pt x="117729" y="52832"/>
                  </a:moveTo>
                  <a:cubicBezTo>
                    <a:pt x="111125" y="94615"/>
                    <a:pt x="90551" y="116332"/>
                    <a:pt x="53213" y="114046"/>
                  </a:cubicBezTo>
                  <a:cubicBezTo>
                    <a:pt x="20828" y="111887"/>
                    <a:pt x="0" y="89408"/>
                    <a:pt x="1143" y="57404"/>
                  </a:cubicBezTo>
                  <a:cubicBezTo>
                    <a:pt x="2540" y="20828"/>
                    <a:pt x="26289" y="0"/>
                    <a:pt x="63754" y="1143"/>
                  </a:cubicBezTo>
                  <a:cubicBezTo>
                    <a:pt x="98933" y="2286"/>
                    <a:pt x="108839" y="29718"/>
                    <a:pt x="117729" y="52832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764" name="Group 764"/>
          <p:cNvGrpSpPr/>
          <p:nvPr/>
        </p:nvGrpSpPr>
        <p:grpSpPr>
          <a:xfrm>
            <a:off x="13374720" y="3435480"/>
            <a:ext cx="68040" cy="73440"/>
            <a:chOff x="0" y="0"/>
            <a:chExt cx="90720" cy="97920"/>
          </a:xfrm>
        </p:grpSpPr>
        <p:sp>
          <p:nvSpPr>
            <p:cNvPr id="765" name="Freeform 765"/>
            <p:cNvSpPr/>
            <p:nvPr/>
          </p:nvSpPr>
          <p:spPr>
            <a:xfrm>
              <a:off x="-9779" y="0"/>
              <a:ext cx="108458" cy="103886"/>
            </a:xfrm>
            <a:custGeom>
              <a:avLst/>
              <a:gdLst/>
              <a:ahLst/>
              <a:cxnLst/>
              <a:rect l="l" t="t" r="r" b="b"/>
              <a:pathLst>
                <a:path w="108458" h="103886">
                  <a:moveTo>
                    <a:pt x="92583" y="10668"/>
                  </a:moveTo>
                  <a:cubicBezTo>
                    <a:pt x="104648" y="46101"/>
                    <a:pt x="108458" y="80391"/>
                    <a:pt x="64389" y="95504"/>
                  </a:cubicBezTo>
                  <a:cubicBezTo>
                    <a:pt x="39751" y="103886"/>
                    <a:pt x="19431" y="89027"/>
                    <a:pt x="12573" y="66675"/>
                  </a:cubicBezTo>
                  <a:cubicBezTo>
                    <a:pt x="0" y="25908"/>
                    <a:pt x="31496" y="12573"/>
                    <a:pt x="61214" y="0"/>
                  </a:cubicBezTo>
                  <a:cubicBezTo>
                    <a:pt x="71755" y="3556"/>
                    <a:pt x="82042" y="6985"/>
                    <a:pt x="92456" y="10668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66" name="Group 766"/>
          <p:cNvGrpSpPr/>
          <p:nvPr/>
        </p:nvGrpSpPr>
        <p:grpSpPr>
          <a:xfrm>
            <a:off x="13960080" y="3439260"/>
            <a:ext cx="68040" cy="69120"/>
            <a:chOff x="0" y="0"/>
            <a:chExt cx="90720" cy="92160"/>
          </a:xfrm>
        </p:grpSpPr>
        <p:sp>
          <p:nvSpPr>
            <p:cNvPr id="767" name="Freeform 767"/>
            <p:cNvSpPr/>
            <p:nvPr/>
          </p:nvSpPr>
          <p:spPr>
            <a:xfrm>
              <a:off x="-3937" y="0"/>
              <a:ext cx="95758" cy="96012"/>
            </a:xfrm>
            <a:custGeom>
              <a:avLst/>
              <a:gdLst/>
              <a:ahLst/>
              <a:cxnLst/>
              <a:rect l="l" t="t" r="r" b="b"/>
              <a:pathLst>
                <a:path w="95758" h="96012">
                  <a:moveTo>
                    <a:pt x="45974" y="0"/>
                  </a:moveTo>
                  <a:cubicBezTo>
                    <a:pt x="75692" y="1143"/>
                    <a:pt x="93218" y="16891"/>
                    <a:pt x="94615" y="45466"/>
                  </a:cubicBezTo>
                  <a:cubicBezTo>
                    <a:pt x="95758" y="69723"/>
                    <a:pt x="81788" y="87630"/>
                    <a:pt x="57404" y="91440"/>
                  </a:cubicBezTo>
                  <a:cubicBezTo>
                    <a:pt x="28067" y="96012"/>
                    <a:pt x="9017" y="80010"/>
                    <a:pt x="4572" y="51943"/>
                  </a:cubicBezTo>
                  <a:cubicBezTo>
                    <a:pt x="0" y="22098"/>
                    <a:pt x="19431" y="7239"/>
                    <a:pt x="45974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68" name="Group 768"/>
          <p:cNvGrpSpPr/>
          <p:nvPr/>
        </p:nvGrpSpPr>
        <p:grpSpPr>
          <a:xfrm>
            <a:off x="13467600" y="3557520"/>
            <a:ext cx="16740" cy="13500"/>
            <a:chOff x="0" y="0"/>
            <a:chExt cx="22320" cy="18000"/>
          </a:xfrm>
        </p:grpSpPr>
        <p:sp>
          <p:nvSpPr>
            <p:cNvPr id="769" name="Freeform 769"/>
            <p:cNvSpPr/>
            <p:nvPr/>
          </p:nvSpPr>
          <p:spPr>
            <a:xfrm>
              <a:off x="0" y="0"/>
              <a:ext cx="22352" cy="18034"/>
            </a:xfrm>
            <a:custGeom>
              <a:avLst/>
              <a:gdLst/>
              <a:ahLst/>
              <a:cxnLst/>
              <a:rect l="l" t="t" r="r" b="b"/>
              <a:pathLst>
                <a:path w="22352" h="18034">
                  <a:moveTo>
                    <a:pt x="22352" y="18034"/>
                  </a:moveTo>
                  <a:cubicBezTo>
                    <a:pt x="14859" y="11938"/>
                    <a:pt x="7493" y="6096"/>
                    <a:pt x="0" y="0"/>
                  </a:cubicBezTo>
                  <a:cubicBezTo>
                    <a:pt x="7366" y="6096"/>
                    <a:pt x="14859" y="11938"/>
                    <a:pt x="22352" y="1803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70" name="Group 770"/>
          <p:cNvGrpSpPr/>
          <p:nvPr/>
        </p:nvGrpSpPr>
        <p:grpSpPr>
          <a:xfrm>
            <a:off x="13526460" y="2970000"/>
            <a:ext cx="495720" cy="316980"/>
            <a:chOff x="0" y="0"/>
            <a:chExt cx="660960" cy="422640"/>
          </a:xfrm>
        </p:grpSpPr>
        <p:sp>
          <p:nvSpPr>
            <p:cNvPr id="771" name="Freeform 771"/>
            <p:cNvSpPr/>
            <p:nvPr/>
          </p:nvSpPr>
          <p:spPr>
            <a:xfrm>
              <a:off x="0" y="-32004"/>
              <a:ext cx="660908" cy="469519"/>
            </a:xfrm>
            <a:custGeom>
              <a:avLst/>
              <a:gdLst/>
              <a:ahLst/>
              <a:cxnLst/>
              <a:rect l="l" t="t" r="r" b="b"/>
              <a:pathLst>
                <a:path w="660908" h="469519">
                  <a:moveTo>
                    <a:pt x="78359" y="254762"/>
                  </a:moveTo>
                  <a:cubicBezTo>
                    <a:pt x="139954" y="218059"/>
                    <a:pt x="199771" y="173482"/>
                    <a:pt x="277114" y="184150"/>
                  </a:cubicBezTo>
                  <a:cubicBezTo>
                    <a:pt x="361315" y="195707"/>
                    <a:pt x="412623" y="101473"/>
                    <a:pt x="497713" y="118237"/>
                  </a:cubicBezTo>
                  <a:cubicBezTo>
                    <a:pt x="501396" y="118999"/>
                    <a:pt x="511683" y="105918"/>
                    <a:pt x="512191" y="98806"/>
                  </a:cubicBezTo>
                  <a:cubicBezTo>
                    <a:pt x="513334" y="79629"/>
                    <a:pt x="499364" y="70485"/>
                    <a:pt x="482219" y="70612"/>
                  </a:cubicBezTo>
                  <a:cubicBezTo>
                    <a:pt x="432054" y="70612"/>
                    <a:pt x="376809" y="53467"/>
                    <a:pt x="333629" y="79883"/>
                  </a:cubicBezTo>
                  <a:cubicBezTo>
                    <a:pt x="285750" y="109347"/>
                    <a:pt x="238506" y="107188"/>
                    <a:pt x="188595" y="105664"/>
                  </a:cubicBezTo>
                  <a:cubicBezTo>
                    <a:pt x="349377" y="0"/>
                    <a:pt x="506857" y="10668"/>
                    <a:pt x="660908" y="120396"/>
                  </a:cubicBezTo>
                  <a:cubicBezTo>
                    <a:pt x="610743" y="126111"/>
                    <a:pt x="554736" y="126111"/>
                    <a:pt x="535940" y="185547"/>
                  </a:cubicBezTo>
                  <a:cubicBezTo>
                    <a:pt x="511556" y="262509"/>
                    <a:pt x="448056" y="258826"/>
                    <a:pt x="392811" y="252349"/>
                  </a:cubicBezTo>
                  <a:cubicBezTo>
                    <a:pt x="199390" y="229489"/>
                    <a:pt x="186817" y="238125"/>
                    <a:pt x="195453" y="422148"/>
                  </a:cubicBezTo>
                  <a:cubicBezTo>
                    <a:pt x="131953" y="454914"/>
                    <a:pt x="67564" y="469519"/>
                    <a:pt x="0" y="433959"/>
                  </a:cubicBezTo>
                  <a:cubicBezTo>
                    <a:pt x="34671" y="420624"/>
                    <a:pt x="113157" y="460375"/>
                    <a:pt x="81407" y="366776"/>
                  </a:cubicBezTo>
                  <a:cubicBezTo>
                    <a:pt x="129667" y="376428"/>
                    <a:pt x="167386" y="359537"/>
                    <a:pt x="168148" y="309499"/>
                  </a:cubicBezTo>
                  <a:cubicBezTo>
                    <a:pt x="169037" y="251841"/>
                    <a:pt x="119507" y="255397"/>
                    <a:pt x="78359" y="254889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72" name="Group 772"/>
          <p:cNvGrpSpPr/>
          <p:nvPr/>
        </p:nvGrpSpPr>
        <p:grpSpPr>
          <a:xfrm>
            <a:off x="13671180" y="3035880"/>
            <a:ext cx="383400" cy="226800"/>
            <a:chOff x="0" y="0"/>
            <a:chExt cx="511200" cy="302400"/>
          </a:xfrm>
        </p:grpSpPr>
        <p:sp>
          <p:nvSpPr>
            <p:cNvPr id="773" name="Freeform 773"/>
            <p:cNvSpPr/>
            <p:nvPr/>
          </p:nvSpPr>
          <p:spPr>
            <a:xfrm>
              <a:off x="-6604" y="-635"/>
              <a:ext cx="522986" cy="303022"/>
            </a:xfrm>
            <a:custGeom>
              <a:avLst/>
              <a:gdLst/>
              <a:ahLst/>
              <a:cxnLst/>
              <a:rect l="l" t="t" r="r" b="b"/>
              <a:pathLst>
                <a:path w="522986" h="303022">
                  <a:moveTo>
                    <a:pt x="8509" y="302895"/>
                  </a:moveTo>
                  <a:cubicBezTo>
                    <a:pt x="0" y="118872"/>
                    <a:pt x="12573" y="110236"/>
                    <a:pt x="205994" y="133096"/>
                  </a:cubicBezTo>
                  <a:cubicBezTo>
                    <a:pt x="261239" y="139573"/>
                    <a:pt x="324739" y="143129"/>
                    <a:pt x="349123" y="66294"/>
                  </a:cubicBezTo>
                  <a:cubicBezTo>
                    <a:pt x="367919" y="6985"/>
                    <a:pt x="423672" y="6985"/>
                    <a:pt x="474091" y="1270"/>
                  </a:cubicBezTo>
                  <a:cubicBezTo>
                    <a:pt x="477774" y="0"/>
                    <a:pt x="480822" y="889"/>
                    <a:pt x="482854" y="4064"/>
                  </a:cubicBezTo>
                  <a:cubicBezTo>
                    <a:pt x="482854" y="26162"/>
                    <a:pt x="481457" y="48387"/>
                    <a:pt x="501777" y="64643"/>
                  </a:cubicBezTo>
                  <a:cubicBezTo>
                    <a:pt x="518541" y="78105"/>
                    <a:pt x="522986" y="95885"/>
                    <a:pt x="511683" y="114935"/>
                  </a:cubicBezTo>
                  <a:cubicBezTo>
                    <a:pt x="498475" y="137033"/>
                    <a:pt x="478282" y="142875"/>
                    <a:pt x="454533" y="134874"/>
                  </a:cubicBezTo>
                  <a:cubicBezTo>
                    <a:pt x="436626" y="129032"/>
                    <a:pt x="407797" y="114173"/>
                    <a:pt x="401701" y="128016"/>
                  </a:cubicBezTo>
                  <a:cubicBezTo>
                    <a:pt x="341503" y="263525"/>
                    <a:pt x="210820" y="151638"/>
                    <a:pt x="123444" y="207899"/>
                  </a:cubicBezTo>
                  <a:cubicBezTo>
                    <a:pt x="83566" y="233553"/>
                    <a:pt x="42291" y="247142"/>
                    <a:pt x="25146" y="294894"/>
                  </a:cubicBezTo>
                  <a:cubicBezTo>
                    <a:pt x="20320" y="299085"/>
                    <a:pt x="14859" y="301752"/>
                    <a:pt x="8763" y="303022"/>
                  </a:cubicBez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774" name="Group 774"/>
          <p:cNvGrpSpPr/>
          <p:nvPr/>
        </p:nvGrpSpPr>
        <p:grpSpPr>
          <a:xfrm>
            <a:off x="13164120" y="2967300"/>
            <a:ext cx="286200" cy="56700"/>
            <a:chOff x="0" y="0"/>
            <a:chExt cx="381600" cy="75600"/>
          </a:xfrm>
        </p:grpSpPr>
        <p:sp>
          <p:nvSpPr>
            <p:cNvPr id="775" name="Freeform 775"/>
            <p:cNvSpPr/>
            <p:nvPr/>
          </p:nvSpPr>
          <p:spPr>
            <a:xfrm>
              <a:off x="0" y="-38608"/>
              <a:ext cx="381635" cy="114173"/>
            </a:xfrm>
            <a:custGeom>
              <a:avLst/>
              <a:gdLst/>
              <a:ahLst/>
              <a:cxnLst/>
              <a:rect l="l" t="t" r="r" b="b"/>
              <a:pathLst>
                <a:path w="381635" h="114173">
                  <a:moveTo>
                    <a:pt x="381635" y="94488"/>
                  </a:moveTo>
                  <a:cubicBezTo>
                    <a:pt x="253365" y="77978"/>
                    <a:pt x="126365" y="89916"/>
                    <a:pt x="0" y="114173"/>
                  </a:cubicBezTo>
                  <a:cubicBezTo>
                    <a:pt x="123571" y="38100"/>
                    <a:pt x="249174" y="0"/>
                    <a:pt x="381635" y="9448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76" name="Group 776"/>
          <p:cNvGrpSpPr/>
          <p:nvPr/>
        </p:nvGrpSpPr>
        <p:grpSpPr>
          <a:xfrm>
            <a:off x="13456260" y="3009960"/>
            <a:ext cx="200340" cy="58860"/>
            <a:chOff x="0" y="0"/>
            <a:chExt cx="267120" cy="78480"/>
          </a:xfrm>
        </p:grpSpPr>
        <p:sp>
          <p:nvSpPr>
            <p:cNvPr id="777" name="Freeform 777"/>
            <p:cNvSpPr/>
            <p:nvPr/>
          </p:nvSpPr>
          <p:spPr>
            <a:xfrm>
              <a:off x="0" y="0"/>
              <a:ext cx="267081" cy="102362"/>
            </a:xfrm>
            <a:custGeom>
              <a:avLst/>
              <a:gdLst/>
              <a:ahLst/>
              <a:cxnLst/>
              <a:rect l="l" t="t" r="r" b="b"/>
              <a:pathLst>
                <a:path w="267081" h="102362">
                  <a:moveTo>
                    <a:pt x="267081" y="22987"/>
                  </a:moveTo>
                  <a:cubicBezTo>
                    <a:pt x="149098" y="102362"/>
                    <a:pt x="102362" y="98298"/>
                    <a:pt x="0" y="0"/>
                  </a:cubicBezTo>
                  <a:cubicBezTo>
                    <a:pt x="87376" y="26924"/>
                    <a:pt x="176022" y="41529"/>
                    <a:pt x="267081" y="22987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78" name="Group 778"/>
          <p:cNvGrpSpPr/>
          <p:nvPr/>
        </p:nvGrpSpPr>
        <p:grpSpPr>
          <a:xfrm>
            <a:off x="13011840" y="3025080"/>
            <a:ext cx="514620" cy="261900"/>
            <a:chOff x="0" y="0"/>
            <a:chExt cx="686160" cy="349200"/>
          </a:xfrm>
        </p:grpSpPr>
        <p:sp>
          <p:nvSpPr>
            <p:cNvPr id="779" name="Freeform 779"/>
            <p:cNvSpPr/>
            <p:nvPr/>
          </p:nvSpPr>
          <p:spPr>
            <a:xfrm>
              <a:off x="0" y="-12700"/>
              <a:ext cx="686181" cy="382143"/>
            </a:xfrm>
            <a:custGeom>
              <a:avLst/>
              <a:gdLst/>
              <a:ahLst/>
              <a:cxnLst/>
              <a:rect l="l" t="t" r="r" b="b"/>
              <a:pathLst>
                <a:path w="686181" h="382143">
                  <a:moveTo>
                    <a:pt x="127" y="340233"/>
                  </a:moveTo>
                  <a:cubicBezTo>
                    <a:pt x="54483" y="337439"/>
                    <a:pt x="109728" y="338201"/>
                    <a:pt x="154940" y="299974"/>
                  </a:cubicBezTo>
                  <a:cubicBezTo>
                    <a:pt x="225298" y="291719"/>
                    <a:pt x="275971" y="235966"/>
                    <a:pt x="348996" y="226568"/>
                  </a:cubicBezTo>
                  <a:cubicBezTo>
                    <a:pt x="397637" y="220472"/>
                    <a:pt x="390779" y="171704"/>
                    <a:pt x="362585" y="137033"/>
                  </a:cubicBezTo>
                  <a:cubicBezTo>
                    <a:pt x="342519" y="112395"/>
                    <a:pt x="316230" y="92964"/>
                    <a:pt x="348615" y="57785"/>
                  </a:cubicBezTo>
                  <a:cubicBezTo>
                    <a:pt x="381635" y="22098"/>
                    <a:pt x="419100" y="0"/>
                    <a:pt x="465201" y="20701"/>
                  </a:cubicBezTo>
                  <a:cubicBezTo>
                    <a:pt x="506730" y="39370"/>
                    <a:pt x="543941" y="68199"/>
                    <a:pt x="583311" y="92583"/>
                  </a:cubicBezTo>
                  <a:cubicBezTo>
                    <a:pt x="563626" y="121158"/>
                    <a:pt x="535432" y="120777"/>
                    <a:pt x="515112" y="133985"/>
                  </a:cubicBezTo>
                  <a:cubicBezTo>
                    <a:pt x="486156" y="152527"/>
                    <a:pt x="475996" y="183007"/>
                    <a:pt x="480822" y="216154"/>
                  </a:cubicBezTo>
                  <a:cubicBezTo>
                    <a:pt x="485775" y="250698"/>
                    <a:pt x="511683" y="265557"/>
                    <a:pt x="542417" y="260731"/>
                  </a:cubicBezTo>
                  <a:cubicBezTo>
                    <a:pt x="613664" y="249682"/>
                    <a:pt x="652907" y="289941"/>
                    <a:pt x="686181" y="342900"/>
                  </a:cubicBezTo>
                  <a:cubicBezTo>
                    <a:pt x="616839" y="344170"/>
                    <a:pt x="565912" y="290068"/>
                    <a:pt x="499618" y="281559"/>
                  </a:cubicBezTo>
                  <a:cubicBezTo>
                    <a:pt x="403733" y="268986"/>
                    <a:pt x="312420" y="278892"/>
                    <a:pt x="224028" y="321945"/>
                  </a:cubicBezTo>
                  <a:cubicBezTo>
                    <a:pt x="153035" y="356235"/>
                    <a:pt x="78486" y="382143"/>
                    <a:pt x="0" y="340233"/>
                  </a:cubicBezTo>
                  <a:close/>
                  <a:moveTo>
                    <a:pt x="477012" y="86233"/>
                  </a:moveTo>
                  <a:cubicBezTo>
                    <a:pt x="468376" y="64135"/>
                    <a:pt x="451993" y="46736"/>
                    <a:pt x="422148" y="51689"/>
                  </a:cubicBezTo>
                  <a:cubicBezTo>
                    <a:pt x="397002" y="55880"/>
                    <a:pt x="382524" y="73279"/>
                    <a:pt x="385953" y="98806"/>
                  </a:cubicBezTo>
                  <a:cubicBezTo>
                    <a:pt x="389255" y="122809"/>
                    <a:pt x="405257" y="140716"/>
                    <a:pt x="430149" y="140589"/>
                  </a:cubicBezTo>
                  <a:cubicBezTo>
                    <a:pt x="460121" y="140589"/>
                    <a:pt x="474599" y="120523"/>
                    <a:pt x="477012" y="86233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80" name="Group 780"/>
          <p:cNvGrpSpPr/>
          <p:nvPr/>
        </p:nvGrpSpPr>
        <p:grpSpPr>
          <a:xfrm>
            <a:off x="12615480" y="3255660"/>
            <a:ext cx="48060" cy="18360"/>
            <a:chOff x="0" y="0"/>
            <a:chExt cx="64080" cy="24480"/>
          </a:xfrm>
        </p:grpSpPr>
        <p:sp>
          <p:nvSpPr>
            <p:cNvPr id="781" name="Freeform 781"/>
            <p:cNvSpPr/>
            <p:nvPr/>
          </p:nvSpPr>
          <p:spPr>
            <a:xfrm>
              <a:off x="0" y="-8636"/>
              <a:ext cx="64135" cy="35814"/>
            </a:xfrm>
            <a:custGeom>
              <a:avLst/>
              <a:gdLst/>
              <a:ahLst/>
              <a:cxnLst/>
              <a:rect l="l" t="t" r="r" b="b"/>
              <a:pathLst>
                <a:path w="64135" h="35814">
                  <a:moveTo>
                    <a:pt x="0" y="32258"/>
                  </a:moveTo>
                  <a:cubicBezTo>
                    <a:pt x="12827" y="0"/>
                    <a:pt x="39878" y="9906"/>
                    <a:pt x="64135" y="10541"/>
                  </a:cubicBezTo>
                  <a:cubicBezTo>
                    <a:pt x="46355" y="28448"/>
                    <a:pt x="25146" y="35814"/>
                    <a:pt x="0" y="3225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782" name="Group 782"/>
          <p:cNvGrpSpPr/>
          <p:nvPr/>
        </p:nvGrpSpPr>
        <p:grpSpPr>
          <a:xfrm>
            <a:off x="12909780" y="8049780"/>
            <a:ext cx="145800" cy="159300"/>
            <a:chOff x="0" y="0"/>
            <a:chExt cx="194400" cy="212400"/>
          </a:xfrm>
        </p:grpSpPr>
        <p:sp>
          <p:nvSpPr>
            <p:cNvPr id="783" name="Freeform 783"/>
            <p:cNvSpPr/>
            <p:nvPr/>
          </p:nvSpPr>
          <p:spPr>
            <a:xfrm>
              <a:off x="-508" y="-3048"/>
              <a:ext cx="194945" cy="217551"/>
            </a:xfrm>
            <a:custGeom>
              <a:avLst/>
              <a:gdLst/>
              <a:ahLst/>
              <a:cxnLst/>
              <a:rect l="l" t="t" r="r" b="b"/>
              <a:pathLst>
                <a:path w="194945" h="217551">
                  <a:moveTo>
                    <a:pt x="194945" y="172847"/>
                  </a:moveTo>
                  <a:cubicBezTo>
                    <a:pt x="194183" y="195707"/>
                    <a:pt x="181737" y="217551"/>
                    <a:pt x="144145" y="215265"/>
                  </a:cubicBezTo>
                  <a:cubicBezTo>
                    <a:pt x="87122" y="211836"/>
                    <a:pt x="1524" y="115951"/>
                    <a:pt x="508" y="54483"/>
                  </a:cubicBezTo>
                  <a:cubicBezTo>
                    <a:pt x="0" y="20574"/>
                    <a:pt x="10668" y="0"/>
                    <a:pt x="49911" y="3429"/>
                  </a:cubicBezTo>
                  <a:cubicBezTo>
                    <a:pt x="108077" y="8382"/>
                    <a:pt x="194564" y="102235"/>
                    <a:pt x="194691" y="172847"/>
                  </a:cubicBezTo>
                  <a:close/>
                </a:path>
              </a:pathLst>
            </a:custGeom>
            <a:solidFill>
              <a:srgbClr val="9DBA96"/>
            </a:solidFill>
          </p:spPr>
        </p:sp>
      </p:grpSp>
      <p:grpSp>
        <p:nvGrpSpPr>
          <p:cNvPr id="784" name="Group 784"/>
          <p:cNvGrpSpPr/>
          <p:nvPr/>
        </p:nvGrpSpPr>
        <p:grpSpPr>
          <a:xfrm>
            <a:off x="13211640" y="7809480"/>
            <a:ext cx="115020" cy="174420"/>
            <a:chOff x="0" y="0"/>
            <a:chExt cx="153360" cy="232560"/>
          </a:xfrm>
        </p:grpSpPr>
        <p:sp>
          <p:nvSpPr>
            <p:cNvPr id="785" name="Freeform 785"/>
            <p:cNvSpPr/>
            <p:nvPr/>
          </p:nvSpPr>
          <p:spPr>
            <a:xfrm>
              <a:off x="-4191" y="-1778"/>
              <a:ext cx="159131" cy="234696"/>
            </a:xfrm>
            <a:custGeom>
              <a:avLst/>
              <a:gdLst/>
              <a:ahLst/>
              <a:cxnLst/>
              <a:rect l="l" t="t" r="r" b="b"/>
              <a:pathLst>
                <a:path w="159131" h="234696">
                  <a:moveTo>
                    <a:pt x="157353" y="179197"/>
                  </a:moveTo>
                  <a:cubicBezTo>
                    <a:pt x="156083" y="201295"/>
                    <a:pt x="154178" y="234696"/>
                    <a:pt x="109601" y="234315"/>
                  </a:cubicBezTo>
                  <a:cubicBezTo>
                    <a:pt x="58293" y="233934"/>
                    <a:pt x="0" y="139192"/>
                    <a:pt x="4445" y="62992"/>
                  </a:cubicBezTo>
                  <a:cubicBezTo>
                    <a:pt x="5969" y="35179"/>
                    <a:pt x="3683" y="3302"/>
                    <a:pt x="45339" y="1778"/>
                  </a:cubicBezTo>
                  <a:cubicBezTo>
                    <a:pt x="94996" y="0"/>
                    <a:pt x="159131" y="95250"/>
                    <a:pt x="157607" y="179197"/>
                  </a:cubicBezTo>
                  <a:close/>
                </a:path>
              </a:pathLst>
            </a:custGeom>
            <a:solidFill>
              <a:srgbClr val="EC9439"/>
            </a:solidFill>
          </p:spPr>
        </p:sp>
      </p:grpSp>
      <p:grpSp>
        <p:nvGrpSpPr>
          <p:cNvPr id="786" name="Group 786"/>
          <p:cNvGrpSpPr/>
          <p:nvPr/>
        </p:nvGrpSpPr>
        <p:grpSpPr>
          <a:xfrm>
            <a:off x="13174380" y="8242560"/>
            <a:ext cx="157140" cy="144180"/>
            <a:chOff x="0" y="0"/>
            <a:chExt cx="209520" cy="192240"/>
          </a:xfrm>
        </p:grpSpPr>
        <p:sp>
          <p:nvSpPr>
            <p:cNvPr id="787" name="Freeform 787"/>
            <p:cNvSpPr/>
            <p:nvPr/>
          </p:nvSpPr>
          <p:spPr>
            <a:xfrm>
              <a:off x="-3175" y="-1651"/>
              <a:ext cx="216789" cy="197231"/>
            </a:xfrm>
            <a:custGeom>
              <a:avLst/>
              <a:gdLst/>
              <a:ahLst/>
              <a:cxnLst/>
              <a:rect l="l" t="t" r="r" b="b"/>
              <a:pathLst>
                <a:path w="216789" h="197231">
                  <a:moveTo>
                    <a:pt x="162687" y="1778"/>
                  </a:moveTo>
                  <a:cubicBezTo>
                    <a:pt x="192024" y="0"/>
                    <a:pt x="210312" y="10668"/>
                    <a:pt x="212598" y="43053"/>
                  </a:cubicBezTo>
                  <a:cubicBezTo>
                    <a:pt x="216789" y="102362"/>
                    <a:pt x="120015" y="197231"/>
                    <a:pt x="56007" y="193802"/>
                  </a:cubicBezTo>
                  <a:cubicBezTo>
                    <a:pt x="31623" y="192532"/>
                    <a:pt x="5334" y="190246"/>
                    <a:pt x="3302" y="154432"/>
                  </a:cubicBezTo>
                  <a:cubicBezTo>
                    <a:pt x="0" y="99695"/>
                    <a:pt x="99822" y="3175"/>
                    <a:pt x="162687" y="1778"/>
                  </a:cubicBezTo>
                  <a:close/>
                </a:path>
              </a:pathLst>
            </a:custGeom>
            <a:solidFill>
              <a:srgbClr val="EC9439"/>
            </a:solidFill>
          </p:spPr>
        </p:sp>
      </p:grpSp>
      <p:grpSp>
        <p:nvGrpSpPr>
          <p:cNvPr id="788" name="Group 788"/>
          <p:cNvGrpSpPr/>
          <p:nvPr/>
        </p:nvGrpSpPr>
        <p:grpSpPr>
          <a:xfrm>
            <a:off x="13959540" y="3155760"/>
            <a:ext cx="68040" cy="68040"/>
            <a:chOff x="0" y="0"/>
            <a:chExt cx="90720" cy="90720"/>
          </a:xfrm>
        </p:grpSpPr>
        <p:sp>
          <p:nvSpPr>
            <p:cNvPr id="789" name="Freeform 789"/>
            <p:cNvSpPr/>
            <p:nvPr/>
          </p:nvSpPr>
          <p:spPr>
            <a:xfrm>
              <a:off x="-127" y="-381"/>
              <a:ext cx="90805" cy="93599"/>
            </a:xfrm>
            <a:custGeom>
              <a:avLst/>
              <a:gdLst/>
              <a:ahLst/>
              <a:cxnLst/>
              <a:rect l="l" t="t" r="r" b="b"/>
              <a:pathLst>
                <a:path w="90805" h="93599">
                  <a:moveTo>
                    <a:pt x="90805" y="49657"/>
                  </a:moveTo>
                  <a:cubicBezTo>
                    <a:pt x="85725" y="76962"/>
                    <a:pt x="68961" y="93599"/>
                    <a:pt x="40386" y="90805"/>
                  </a:cubicBezTo>
                  <a:cubicBezTo>
                    <a:pt x="16637" y="88773"/>
                    <a:pt x="508" y="71755"/>
                    <a:pt x="127" y="47498"/>
                  </a:cubicBezTo>
                  <a:cubicBezTo>
                    <a:pt x="0" y="18669"/>
                    <a:pt x="18542" y="635"/>
                    <a:pt x="46355" y="381"/>
                  </a:cubicBezTo>
                  <a:cubicBezTo>
                    <a:pt x="75311" y="0"/>
                    <a:pt x="89916" y="19431"/>
                    <a:pt x="90805" y="4965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90" name="Group 790"/>
          <p:cNvGrpSpPr/>
          <p:nvPr/>
        </p:nvGrpSpPr>
        <p:grpSpPr>
          <a:xfrm>
            <a:off x="10387440" y="6337440"/>
            <a:ext cx="330480" cy="184140"/>
            <a:chOff x="0" y="0"/>
            <a:chExt cx="440640" cy="245520"/>
          </a:xfrm>
        </p:grpSpPr>
        <p:sp>
          <p:nvSpPr>
            <p:cNvPr id="791" name="Freeform 791"/>
            <p:cNvSpPr/>
            <p:nvPr/>
          </p:nvSpPr>
          <p:spPr>
            <a:xfrm>
              <a:off x="-11811" y="-17653"/>
              <a:ext cx="464693" cy="268351"/>
            </a:xfrm>
            <a:custGeom>
              <a:avLst/>
              <a:gdLst/>
              <a:ahLst/>
              <a:cxnLst/>
              <a:rect l="l" t="t" r="r" b="b"/>
              <a:pathLst>
                <a:path w="464693" h="268351">
                  <a:moveTo>
                    <a:pt x="310007" y="21082"/>
                  </a:moveTo>
                  <a:cubicBezTo>
                    <a:pt x="319532" y="21082"/>
                    <a:pt x="329184" y="19939"/>
                    <a:pt x="338328" y="21336"/>
                  </a:cubicBezTo>
                  <a:cubicBezTo>
                    <a:pt x="377190" y="27432"/>
                    <a:pt x="436880" y="0"/>
                    <a:pt x="450215" y="39497"/>
                  </a:cubicBezTo>
                  <a:cubicBezTo>
                    <a:pt x="464693" y="82550"/>
                    <a:pt x="402971" y="84709"/>
                    <a:pt x="371983" y="101473"/>
                  </a:cubicBezTo>
                  <a:cubicBezTo>
                    <a:pt x="366649" y="104394"/>
                    <a:pt x="358902" y="108331"/>
                    <a:pt x="357759" y="112903"/>
                  </a:cubicBezTo>
                  <a:cubicBezTo>
                    <a:pt x="324993" y="256921"/>
                    <a:pt x="206375" y="250571"/>
                    <a:pt x="98044" y="261874"/>
                  </a:cubicBezTo>
                  <a:cubicBezTo>
                    <a:pt x="36195" y="268351"/>
                    <a:pt x="0" y="252857"/>
                    <a:pt x="15240" y="177800"/>
                  </a:cubicBezTo>
                  <a:cubicBezTo>
                    <a:pt x="44069" y="37719"/>
                    <a:pt x="41910" y="36830"/>
                    <a:pt x="205232" y="22098"/>
                  </a:cubicBezTo>
                  <a:cubicBezTo>
                    <a:pt x="239776" y="19050"/>
                    <a:pt x="274955" y="21717"/>
                    <a:pt x="309753" y="21717"/>
                  </a:cubicBezTo>
                  <a:lnTo>
                    <a:pt x="309753" y="21082"/>
                  </a:lnTo>
                  <a:close/>
                </a:path>
              </a:pathLst>
            </a:custGeom>
            <a:solidFill>
              <a:srgbClr val="C37E56"/>
            </a:solidFill>
          </p:spPr>
        </p:sp>
      </p:grpSp>
      <p:grpSp>
        <p:nvGrpSpPr>
          <p:cNvPr id="792" name="Group 792"/>
          <p:cNvGrpSpPr/>
          <p:nvPr/>
        </p:nvGrpSpPr>
        <p:grpSpPr>
          <a:xfrm>
            <a:off x="10628280" y="8355420"/>
            <a:ext cx="99360" cy="98820"/>
            <a:chOff x="0" y="0"/>
            <a:chExt cx="132480" cy="131760"/>
          </a:xfrm>
        </p:grpSpPr>
        <p:sp>
          <p:nvSpPr>
            <p:cNvPr id="793" name="Freeform 793"/>
            <p:cNvSpPr/>
            <p:nvPr/>
          </p:nvSpPr>
          <p:spPr>
            <a:xfrm>
              <a:off x="-508" y="-1397"/>
              <a:ext cx="132969" cy="133858"/>
            </a:xfrm>
            <a:custGeom>
              <a:avLst/>
              <a:gdLst/>
              <a:ahLst/>
              <a:cxnLst/>
              <a:rect l="l" t="t" r="r" b="b"/>
              <a:pathLst>
                <a:path w="132969" h="133858">
                  <a:moveTo>
                    <a:pt x="132969" y="70739"/>
                  </a:moveTo>
                  <a:cubicBezTo>
                    <a:pt x="130429" y="109601"/>
                    <a:pt x="107569" y="133858"/>
                    <a:pt x="67818" y="133096"/>
                  </a:cubicBezTo>
                  <a:cubicBezTo>
                    <a:pt x="30099" y="132334"/>
                    <a:pt x="1143" y="112014"/>
                    <a:pt x="508" y="69977"/>
                  </a:cubicBezTo>
                  <a:cubicBezTo>
                    <a:pt x="0" y="24638"/>
                    <a:pt x="24892" y="0"/>
                    <a:pt x="70612" y="1524"/>
                  </a:cubicBezTo>
                  <a:cubicBezTo>
                    <a:pt x="112141" y="3048"/>
                    <a:pt x="131826" y="27940"/>
                    <a:pt x="132715" y="70739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794" name="Group 794"/>
          <p:cNvGrpSpPr/>
          <p:nvPr/>
        </p:nvGrpSpPr>
        <p:grpSpPr>
          <a:xfrm>
            <a:off x="10940400" y="8752860"/>
            <a:ext cx="98820" cy="98820"/>
            <a:chOff x="0" y="0"/>
            <a:chExt cx="131760" cy="131760"/>
          </a:xfrm>
        </p:grpSpPr>
        <p:sp>
          <p:nvSpPr>
            <p:cNvPr id="795" name="Freeform 795"/>
            <p:cNvSpPr/>
            <p:nvPr/>
          </p:nvSpPr>
          <p:spPr>
            <a:xfrm>
              <a:off x="-2413" y="-2286"/>
              <a:ext cx="134112" cy="137668"/>
            </a:xfrm>
            <a:custGeom>
              <a:avLst/>
              <a:gdLst/>
              <a:ahLst/>
              <a:cxnLst/>
              <a:rect l="l" t="t" r="r" b="b"/>
              <a:pathLst>
                <a:path w="134112" h="137668">
                  <a:moveTo>
                    <a:pt x="134112" y="64262"/>
                  </a:moveTo>
                  <a:cubicBezTo>
                    <a:pt x="131445" y="102997"/>
                    <a:pt x="111252" y="130048"/>
                    <a:pt x="71247" y="133604"/>
                  </a:cubicBezTo>
                  <a:cubicBezTo>
                    <a:pt x="29845" y="137668"/>
                    <a:pt x="5334" y="112776"/>
                    <a:pt x="2667" y="72390"/>
                  </a:cubicBezTo>
                  <a:cubicBezTo>
                    <a:pt x="0" y="32639"/>
                    <a:pt x="19050" y="5080"/>
                    <a:pt x="62103" y="2413"/>
                  </a:cubicBezTo>
                  <a:cubicBezTo>
                    <a:pt x="104140" y="0"/>
                    <a:pt x="125349" y="24511"/>
                    <a:pt x="133985" y="64008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796" name="Group 796"/>
          <p:cNvGrpSpPr/>
          <p:nvPr/>
        </p:nvGrpSpPr>
        <p:grpSpPr>
          <a:xfrm>
            <a:off x="10378260" y="8613540"/>
            <a:ext cx="93420" cy="92880"/>
            <a:chOff x="0" y="0"/>
            <a:chExt cx="124560" cy="123840"/>
          </a:xfrm>
        </p:grpSpPr>
        <p:sp>
          <p:nvSpPr>
            <p:cNvPr id="797" name="Freeform 797"/>
            <p:cNvSpPr/>
            <p:nvPr/>
          </p:nvSpPr>
          <p:spPr>
            <a:xfrm>
              <a:off x="-1524" y="-1270"/>
              <a:ext cx="126111" cy="125095"/>
            </a:xfrm>
            <a:custGeom>
              <a:avLst/>
              <a:gdLst/>
              <a:ahLst/>
              <a:cxnLst/>
              <a:rect l="l" t="t" r="r" b="b"/>
              <a:pathLst>
                <a:path w="126111" h="125095">
                  <a:moveTo>
                    <a:pt x="126111" y="59563"/>
                  </a:moveTo>
                  <a:cubicBezTo>
                    <a:pt x="120142" y="101346"/>
                    <a:pt x="98298" y="124968"/>
                    <a:pt x="58547" y="125095"/>
                  </a:cubicBezTo>
                  <a:cubicBezTo>
                    <a:pt x="19812" y="125095"/>
                    <a:pt x="2921" y="94742"/>
                    <a:pt x="1524" y="63373"/>
                  </a:cubicBezTo>
                  <a:cubicBezTo>
                    <a:pt x="0" y="23622"/>
                    <a:pt x="27432" y="0"/>
                    <a:pt x="66929" y="1270"/>
                  </a:cubicBezTo>
                  <a:cubicBezTo>
                    <a:pt x="102743" y="2413"/>
                    <a:pt x="120777" y="27432"/>
                    <a:pt x="126111" y="5969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798" name="Group 798"/>
          <p:cNvGrpSpPr/>
          <p:nvPr/>
        </p:nvGrpSpPr>
        <p:grpSpPr>
          <a:xfrm>
            <a:off x="10013220" y="8523900"/>
            <a:ext cx="86400" cy="87480"/>
            <a:chOff x="0" y="0"/>
            <a:chExt cx="115200" cy="116640"/>
          </a:xfrm>
        </p:grpSpPr>
        <p:sp>
          <p:nvSpPr>
            <p:cNvPr id="799" name="Freeform 799"/>
            <p:cNvSpPr/>
            <p:nvPr/>
          </p:nvSpPr>
          <p:spPr>
            <a:xfrm>
              <a:off x="-127" y="-889"/>
              <a:ext cx="115316" cy="118110"/>
            </a:xfrm>
            <a:custGeom>
              <a:avLst/>
              <a:gdLst/>
              <a:ahLst/>
              <a:cxnLst/>
              <a:rect l="l" t="t" r="r" b="b"/>
              <a:pathLst>
                <a:path w="115316" h="118110">
                  <a:moveTo>
                    <a:pt x="115316" y="59690"/>
                  </a:moveTo>
                  <a:cubicBezTo>
                    <a:pt x="114173" y="94107"/>
                    <a:pt x="96520" y="116713"/>
                    <a:pt x="59055" y="117475"/>
                  </a:cubicBezTo>
                  <a:cubicBezTo>
                    <a:pt x="22606" y="118110"/>
                    <a:pt x="381" y="98552"/>
                    <a:pt x="127" y="60833"/>
                  </a:cubicBezTo>
                  <a:cubicBezTo>
                    <a:pt x="0" y="24130"/>
                    <a:pt x="19685" y="1905"/>
                    <a:pt x="56642" y="889"/>
                  </a:cubicBezTo>
                  <a:cubicBezTo>
                    <a:pt x="93091" y="0"/>
                    <a:pt x="114173" y="19177"/>
                    <a:pt x="115316" y="5969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800" name="Group 800"/>
          <p:cNvGrpSpPr/>
          <p:nvPr/>
        </p:nvGrpSpPr>
        <p:grpSpPr>
          <a:xfrm>
            <a:off x="10386900" y="8159400"/>
            <a:ext cx="76140" cy="78300"/>
            <a:chOff x="0" y="0"/>
            <a:chExt cx="101520" cy="104400"/>
          </a:xfrm>
        </p:grpSpPr>
        <p:sp>
          <p:nvSpPr>
            <p:cNvPr id="801" name="Freeform 801"/>
            <p:cNvSpPr/>
            <p:nvPr/>
          </p:nvSpPr>
          <p:spPr>
            <a:xfrm>
              <a:off x="0" y="-1651"/>
              <a:ext cx="101600" cy="106426"/>
            </a:xfrm>
            <a:custGeom>
              <a:avLst/>
              <a:gdLst/>
              <a:ahLst/>
              <a:cxnLst/>
              <a:rect l="l" t="t" r="r" b="b"/>
              <a:pathLst>
                <a:path w="101600" h="106426">
                  <a:moveTo>
                    <a:pt x="101473" y="51943"/>
                  </a:moveTo>
                  <a:cubicBezTo>
                    <a:pt x="98679" y="83947"/>
                    <a:pt x="81788" y="105664"/>
                    <a:pt x="49784" y="106045"/>
                  </a:cubicBezTo>
                  <a:cubicBezTo>
                    <a:pt x="16891" y="106426"/>
                    <a:pt x="0" y="84074"/>
                    <a:pt x="0" y="51562"/>
                  </a:cubicBezTo>
                  <a:cubicBezTo>
                    <a:pt x="0" y="22606"/>
                    <a:pt x="18034" y="3302"/>
                    <a:pt x="45085" y="1778"/>
                  </a:cubicBezTo>
                  <a:cubicBezTo>
                    <a:pt x="76454" y="0"/>
                    <a:pt x="96012" y="19558"/>
                    <a:pt x="101600" y="5207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02" name="Group 802"/>
          <p:cNvGrpSpPr/>
          <p:nvPr/>
        </p:nvGrpSpPr>
        <p:grpSpPr>
          <a:xfrm>
            <a:off x="10188180" y="8752860"/>
            <a:ext cx="77220" cy="72900"/>
            <a:chOff x="0" y="0"/>
            <a:chExt cx="102960" cy="97200"/>
          </a:xfrm>
        </p:grpSpPr>
        <p:sp>
          <p:nvSpPr>
            <p:cNvPr id="803" name="Freeform 803"/>
            <p:cNvSpPr/>
            <p:nvPr/>
          </p:nvSpPr>
          <p:spPr>
            <a:xfrm>
              <a:off x="-381" y="-1778"/>
              <a:ext cx="103378" cy="98933"/>
            </a:xfrm>
            <a:custGeom>
              <a:avLst/>
              <a:gdLst/>
              <a:ahLst/>
              <a:cxnLst/>
              <a:rect l="l" t="t" r="r" b="b"/>
              <a:pathLst>
                <a:path w="103378" h="98933">
                  <a:moveTo>
                    <a:pt x="103378" y="52451"/>
                  </a:moveTo>
                  <a:cubicBezTo>
                    <a:pt x="98044" y="79121"/>
                    <a:pt x="84709" y="98933"/>
                    <a:pt x="54864" y="98933"/>
                  </a:cubicBezTo>
                  <a:cubicBezTo>
                    <a:pt x="22479" y="98933"/>
                    <a:pt x="0" y="83185"/>
                    <a:pt x="381" y="49403"/>
                  </a:cubicBezTo>
                  <a:cubicBezTo>
                    <a:pt x="635" y="21336"/>
                    <a:pt x="18288" y="3556"/>
                    <a:pt x="47371" y="1905"/>
                  </a:cubicBezTo>
                  <a:cubicBezTo>
                    <a:pt x="82169" y="0"/>
                    <a:pt x="96266" y="22733"/>
                    <a:pt x="103378" y="52451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04" name="Group 804"/>
          <p:cNvGrpSpPr/>
          <p:nvPr/>
        </p:nvGrpSpPr>
        <p:grpSpPr>
          <a:xfrm>
            <a:off x="10727640" y="8624880"/>
            <a:ext cx="70740" cy="71820"/>
            <a:chOff x="0" y="0"/>
            <a:chExt cx="94320" cy="95760"/>
          </a:xfrm>
        </p:grpSpPr>
        <p:sp>
          <p:nvSpPr>
            <p:cNvPr id="805" name="Freeform 805"/>
            <p:cNvSpPr/>
            <p:nvPr/>
          </p:nvSpPr>
          <p:spPr>
            <a:xfrm>
              <a:off x="-1778" y="-127"/>
              <a:ext cx="97028" cy="95885"/>
            </a:xfrm>
            <a:custGeom>
              <a:avLst/>
              <a:gdLst/>
              <a:ahLst/>
              <a:cxnLst/>
              <a:rect l="l" t="t" r="r" b="b"/>
              <a:pathLst>
                <a:path w="97028" h="95885">
                  <a:moveTo>
                    <a:pt x="50673" y="95885"/>
                  </a:moveTo>
                  <a:cubicBezTo>
                    <a:pt x="19812" y="94996"/>
                    <a:pt x="3810" y="77978"/>
                    <a:pt x="1905" y="48641"/>
                  </a:cubicBezTo>
                  <a:cubicBezTo>
                    <a:pt x="0" y="18034"/>
                    <a:pt x="15240" y="508"/>
                    <a:pt x="46355" y="127"/>
                  </a:cubicBezTo>
                  <a:cubicBezTo>
                    <a:pt x="76073" y="0"/>
                    <a:pt x="95123" y="15367"/>
                    <a:pt x="96012" y="45466"/>
                  </a:cubicBezTo>
                  <a:cubicBezTo>
                    <a:pt x="97028" y="75057"/>
                    <a:pt x="79502" y="91694"/>
                    <a:pt x="50673" y="95885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806" name="Group 806"/>
          <p:cNvGrpSpPr/>
          <p:nvPr/>
        </p:nvGrpSpPr>
        <p:grpSpPr>
          <a:xfrm>
            <a:off x="10285380" y="8469900"/>
            <a:ext cx="57780" cy="56160"/>
            <a:chOff x="0" y="0"/>
            <a:chExt cx="77040" cy="74880"/>
          </a:xfrm>
        </p:grpSpPr>
        <p:sp>
          <p:nvSpPr>
            <p:cNvPr id="807" name="Freeform 807"/>
            <p:cNvSpPr/>
            <p:nvPr/>
          </p:nvSpPr>
          <p:spPr>
            <a:xfrm>
              <a:off x="-508" y="-889"/>
              <a:ext cx="77597" cy="78105"/>
            </a:xfrm>
            <a:custGeom>
              <a:avLst/>
              <a:gdLst/>
              <a:ahLst/>
              <a:cxnLst/>
              <a:rect l="l" t="t" r="r" b="b"/>
              <a:pathLst>
                <a:path w="77597" h="78105">
                  <a:moveTo>
                    <a:pt x="77597" y="38354"/>
                  </a:moveTo>
                  <a:cubicBezTo>
                    <a:pt x="75057" y="66040"/>
                    <a:pt x="59055" y="78105"/>
                    <a:pt x="33274" y="75438"/>
                  </a:cubicBezTo>
                  <a:cubicBezTo>
                    <a:pt x="11557" y="73152"/>
                    <a:pt x="0" y="58928"/>
                    <a:pt x="508" y="37211"/>
                  </a:cubicBezTo>
                  <a:cubicBezTo>
                    <a:pt x="889" y="15748"/>
                    <a:pt x="12192" y="1905"/>
                    <a:pt x="34798" y="889"/>
                  </a:cubicBezTo>
                  <a:cubicBezTo>
                    <a:pt x="60579" y="0"/>
                    <a:pt x="76454" y="11557"/>
                    <a:pt x="77597" y="3822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08" name="Group 808"/>
          <p:cNvGrpSpPr/>
          <p:nvPr/>
        </p:nvGrpSpPr>
        <p:grpSpPr>
          <a:xfrm>
            <a:off x="9843660" y="8788500"/>
            <a:ext cx="57240" cy="61560"/>
            <a:chOff x="0" y="0"/>
            <a:chExt cx="76320" cy="82080"/>
          </a:xfrm>
        </p:grpSpPr>
        <p:sp>
          <p:nvSpPr>
            <p:cNvPr id="809" name="Freeform 809"/>
            <p:cNvSpPr/>
            <p:nvPr/>
          </p:nvSpPr>
          <p:spPr>
            <a:xfrm>
              <a:off x="-381" y="-1270"/>
              <a:ext cx="78994" cy="83439"/>
            </a:xfrm>
            <a:custGeom>
              <a:avLst/>
              <a:gdLst/>
              <a:ahLst/>
              <a:cxnLst/>
              <a:rect l="l" t="t" r="r" b="b"/>
              <a:pathLst>
                <a:path w="78994" h="83439">
                  <a:moveTo>
                    <a:pt x="40513" y="83312"/>
                  </a:moveTo>
                  <a:cubicBezTo>
                    <a:pt x="16002" y="81026"/>
                    <a:pt x="0" y="66929"/>
                    <a:pt x="381" y="42037"/>
                  </a:cubicBezTo>
                  <a:cubicBezTo>
                    <a:pt x="1016" y="18161"/>
                    <a:pt x="14986" y="0"/>
                    <a:pt x="41021" y="1397"/>
                  </a:cubicBezTo>
                  <a:cubicBezTo>
                    <a:pt x="61214" y="2286"/>
                    <a:pt x="74295" y="16383"/>
                    <a:pt x="76327" y="37338"/>
                  </a:cubicBezTo>
                  <a:cubicBezTo>
                    <a:pt x="78994" y="63119"/>
                    <a:pt x="64516" y="77089"/>
                    <a:pt x="40259" y="83439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10" name="Group 810"/>
          <p:cNvGrpSpPr/>
          <p:nvPr/>
        </p:nvGrpSpPr>
        <p:grpSpPr>
          <a:xfrm>
            <a:off x="10542960" y="8847360"/>
            <a:ext cx="57780" cy="60480"/>
            <a:chOff x="0" y="0"/>
            <a:chExt cx="77040" cy="80640"/>
          </a:xfrm>
        </p:grpSpPr>
        <p:sp>
          <p:nvSpPr>
            <p:cNvPr id="811" name="Freeform 811"/>
            <p:cNvSpPr/>
            <p:nvPr/>
          </p:nvSpPr>
          <p:spPr>
            <a:xfrm>
              <a:off x="-1397" y="-2921"/>
              <a:ext cx="81153" cy="83566"/>
            </a:xfrm>
            <a:custGeom>
              <a:avLst/>
              <a:gdLst/>
              <a:ahLst/>
              <a:cxnLst/>
              <a:rect l="l" t="t" r="r" b="b"/>
              <a:pathLst>
                <a:path w="81153" h="83566">
                  <a:moveTo>
                    <a:pt x="45466" y="83566"/>
                  </a:moveTo>
                  <a:cubicBezTo>
                    <a:pt x="17653" y="81153"/>
                    <a:pt x="3175" y="67437"/>
                    <a:pt x="1524" y="42545"/>
                  </a:cubicBezTo>
                  <a:cubicBezTo>
                    <a:pt x="0" y="20955"/>
                    <a:pt x="12954" y="6477"/>
                    <a:pt x="32893" y="3556"/>
                  </a:cubicBezTo>
                  <a:cubicBezTo>
                    <a:pt x="57150" y="0"/>
                    <a:pt x="75057" y="10414"/>
                    <a:pt x="78105" y="37465"/>
                  </a:cubicBezTo>
                  <a:cubicBezTo>
                    <a:pt x="81153" y="63627"/>
                    <a:pt x="64897" y="75819"/>
                    <a:pt x="45466" y="83566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12" name="Group 812"/>
          <p:cNvGrpSpPr/>
          <p:nvPr/>
        </p:nvGrpSpPr>
        <p:grpSpPr>
          <a:xfrm>
            <a:off x="10732500" y="7972020"/>
            <a:ext cx="101520" cy="97200"/>
            <a:chOff x="0" y="0"/>
            <a:chExt cx="135360" cy="129600"/>
          </a:xfrm>
        </p:grpSpPr>
        <p:sp>
          <p:nvSpPr>
            <p:cNvPr id="813" name="Freeform 813"/>
            <p:cNvSpPr/>
            <p:nvPr/>
          </p:nvSpPr>
          <p:spPr>
            <a:xfrm>
              <a:off x="0" y="-3810"/>
              <a:ext cx="137795" cy="136017"/>
            </a:xfrm>
            <a:custGeom>
              <a:avLst/>
              <a:gdLst/>
              <a:ahLst/>
              <a:cxnLst/>
              <a:rect l="l" t="t" r="r" b="b"/>
              <a:pathLst>
                <a:path w="137795" h="136017">
                  <a:moveTo>
                    <a:pt x="127" y="68580"/>
                  </a:moveTo>
                  <a:cubicBezTo>
                    <a:pt x="12573" y="34544"/>
                    <a:pt x="25781" y="0"/>
                    <a:pt x="69850" y="4191"/>
                  </a:cubicBezTo>
                  <a:cubicBezTo>
                    <a:pt x="107823" y="7747"/>
                    <a:pt x="137795" y="29464"/>
                    <a:pt x="135255" y="70104"/>
                  </a:cubicBezTo>
                  <a:cubicBezTo>
                    <a:pt x="132969" y="107188"/>
                    <a:pt x="112014" y="136017"/>
                    <a:pt x="68072" y="133223"/>
                  </a:cubicBezTo>
                  <a:cubicBezTo>
                    <a:pt x="28194" y="130556"/>
                    <a:pt x="6477" y="106553"/>
                    <a:pt x="0" y="68580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814" name="Group 814"/>
          <p:cNvGrpSpPr/>
          <p:nvPr/>
        </p:nvGrpSpPr>
        <p:grpSpPr>
          <a:xfrm>
            <a:off x="11199600" y="8589780"/>
            <a:ext cx="88020" cy="90720"/>
            <a:chOff x="0" y="0"/>
            <a:chExt cx="117360" cy="120960"/>
          </a:xfrm>
        </p:grpSpPr>
        <p:sp>
          <p:nvSpPr>
            <p:cNvPr id="815" name="Freeform 815"/>
            <p:cNvSpPr/>
            <p:nvPr/>
          </p:nvSpPr>
          <p:spPr>
            <a:xfrm>
              <a:off x="-4064" y="-2921"/>
              <a:ext cx="126746" cy="132461"/>
            </a:xfrm>
            <a:custGeom>
              <a:avLst/>
              <a:gdLst/>
              <a:ahLst/>
              <a:cxnLst/>
              <a:rect l="l" t="t" r="r" b="b"/>
              <a:pathLst>
                <a:path w="126746" h="132461">
                  <a:moveTo>
                    <a:pt x="4445" y="108458"/>
                  </a:moveTo>
                  <a:cubicBezTo>
                    <a:pt x="4572" y="102362"/>
                    <a:pt x="5715" y="96012"/>
                    <a:pt x="5207" y="89916"/>
                  </a:cubicBezTo>
                  <a:cubicBezTo>
                    <a:pt x="0" y="39116"/>
                    <a:pt x="15494" y="0"/>
                    <a:pt x="72644" y="3048"/>
                  </a:cubicBezTo>
                  <a:cubicBezTo>
                    <a:pt x="107315" y="4953"/>
                    <a:pt x="126746" y="34036"/>
                    <a:pt x="120142" y="70612"/>
                  </a:cubicBezTo>
                  <a:cubicBezTo>
                    <a:pt x="108712" y="132461"/>
                    <a:pt x="69469" y="132080"/>
                    <a:pt x="22352" y="111125"/>
                  </a:cubicBezTo>
                  <a:cubicBezTo>
                    <a:pt x="17018" y="108585"/>
                    <a:pt x="10160" y="109220"/>
                    <a:pt x="4064" y="108458"/>
                  </a:cubicBezTo>
                  <a:lnTo>
                    <a:pt x="4445" y="108839"/>
                  </a:ln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816" name="Group 816"/>
          <p:cNvGrpSpPr/>
          <p:nvPr/>
        </p:nvGrpSpPr>
        <p:grpSpPr>
          <a:xfrm>
            <a:off x="10913940" y="8259840"/>
            <a:ext cx="55620" cy="61020"/>
            <a:chOff x="0" y="0"/>
            <a:chExt cx="74160" cy="81360"/>
          </a:xfrm>
        </p:grpSpPr>
        <p:sp>
          <p:nvSpPr>
            <p:cNvPr id="817" name="Freeform 817"/>
            <p:cNvSpPr/>
            <p:nvPr/>
          </p:nvSpPr>
          <p:spPr>
            <a:xfrm>
              <a:off x="-762" y="-1270"/>
              <a:ext cx="74930" cy="84201"/>
            </a:xfrm>
            <a:custGeom>
              <a:avLst/>
              <a:gdLst/>
              <a:ahLst/>
              <a:cxnLst/>
              <a:rect l="l" t="t" r="r" b="b"/>
              <a:pathLst>
                <a:path w="74930" h="84201">
                  <a:moveTo>
                    <a:pt x="74930" y="40005"/>
                  </a:moveTo>
                  <a:cubicBezTo>
                    <a:pt x="72009" y="64643"/>
                    <a:pt x="61087" y="84201"/>
                    <a:pt x="34290" y="82550"/>
                  </a:cubicBezTo>
                  <a:cubicBezTo>
                    <a:pt x="13589" y="81153"/>
                    <a:pt x="1143" y="63627"/>
                    <a:pt x="762" y="43053"/>
                  </a:cubicBezTo>
                  <a:cubicBezTo>
                    <a:pt x="0" y="17399"/>
                    <a:pt x="13970" y="0"/>
                    <a:pt x="40767" y="1397"/>
                  </a:cubicBezTo>
                  <a:cubicBezTo>
                    <a:pt x="62738" y="2286"/>
                    <a:pt x="72644" y="18923"/>
                    <a:pt x="74930" y="39878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18" name="Group 818"/>
          <p:cNvGrpSpPr/>
          <p:nvPr/>
        </p:nvGrpSpPr>
        <p:grpSpPr>
          <a:xfrm>
            <a:off x="10013760" y="8182080"/>
            <a:ext cx="86400" cy="86400"/>
            <a:chOff x="0" y="0"/>
            <a:chExt cx="115200" cy="115200"/>
          </a:xfrm>
        </p:grpSpPr>
        <p:sp>
          <p:nvSpPr>
            <p:cNvPr id="819" name="Freeform 819"/>
            <p:cNvSpPr/>
            <p:nvPr/>
          </p:nvSpPr>
          <p:spPr>
            <a:xfrm>
              <a:off x="-2286" y="-381"/>
              <a:ext cx="117475" cy="117221"/>
            </a:xfrm>
            <a:custGeom>
              <a:avLst/>
              <a:gdLst/>
              <a:ahLst/>
              <a:cxnLst/>
              <a:rect l="l" t="t" r="r" b="b"/>
              <a:pathLst>
                <a:path w="117475" h="117221">
                  <a:moveTo>
                    <a:pt x="117475" y="58166"/>
                  </a:moveTo>
                  <a:cubicBezTo>
                    <a:pt x="114046" y="95631"/>
                    <a:pt x="94996" y="117221"/>
                    <a:pt x="56388" y="115443"/>
                  </a:cubicBezTo>
                  <a:cubicBezTo>
                    <a:pt x="17272" y="113792"/>
                    <a:pt x="0" y="90043"/>
                    <a:pt x="2540" y="52705"/>
                  </a:cubicBezTo>
                  <a:cubicBezTo>
                    <a:pt x="4572" y="19304"/>
                    <a:pt x="24257" y="762"/>
                    <a:pt x="57912" y="381"/>
                  </a:cubicBezTo>
                  <a:cubicBezTo>
                    <a:pt x="95885" y="0"/>
                    <a:pt x="116205" y="19812"/>
                    <a:pt x="117475" y="5816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820" name="Group 820"/>
          <p:cNvGrpSpPr/>
          <p:nvPr/>
        </p:nvGrpSpPr>
        <p:grpSpPr>
          <a:xfrm>
            <a:off x="10198440" y="7961760"/>
            <a:ext cx="56160" cy="62100"/>
            <a:chOff x="0" y="0"/>
            <a:chExt cx="74880" cy="82800"/>
          </a:xfrm>
        </p:grpSpPr>
        <p:sp>
          <p:nvSpPr>
            <p:cNvPr id="821" name="Freeform 821"/>
            <p:cNvSpPr/>
            <p:nvPr/>
          </p:nvSpPr>
          <p:spPr>
            <a:xfrm>
              <a:off x="-3048" y="-1397"/>
              <a:ext cx="78994" cy="87249"/>
            </a:xfrm>
            <a:custGeom>
              <a:avLst/>
              <a:gdLst/>
              <a:ahLst/>
              <a:cxnLst/>
              <a:rect l="l" t="t" r="r" b="b"/>
              <a:pathLst>
                <a:path w="78994" h="87249">
                  <a:moveTo>
                    <a:pt x="77851" y="31877"/>
                  </a:moveTo>
                  <a:cubicBezTo>
                    <a:pt x="78994" y="63881"/>
                    <a:pt x="66421" y="79756"/>
                    <a:pt x="41656" y="83566"/>
                  </a:cubicBezTo>
                  <a:cubicBezTo>
                    <a:pt x="19304" y="87249"/>
                    <a:pt x="6477" y="73914"/>
                    <a:pt x="3683" y="52832"/>
                  </a:cubicBezTo>
                  <a:cubicBezTo>
                    <a:pt x="0" y="23749"/>
                    <a:pt x="12954" y="3556"/>
                    <a:pt x="42926" y="1524"/>
                  </a:cubicBezTo>
                  <a:cubicBezTo>
                    <a:pt x="65405" y="0"/>
                    <a:pt x="71120" y="21082"/>
                    <a:pt x="77724" y="3175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22" name="Group 822"/>
          <p:cNvGrpSpPr/>
          <p:nvPr/>
        </p:nvGrpSpPr>
        <p:grpSpPr>
          <a:xfrm>
            <a:off x="9772380" y="8374860"/>
            <a:ext cx="56700" cy="61020"/>
            <a:chOff x="0" y="0"/>
            <a:chExt cx="75600" cy="81360"/>
          </a:xfrm>
        </p:grpSpPr>
        <p:sp>
          <p:nvSpPr>
            <p:cNvPr id="823" name="Freeform 823"/>
            <p:cNvSpPr/>
            <p:nvPr/>
          </p:nvSpPr>
          <p:spPr>
            <a:xfrm>
              <a:off x="-381" y="-1651"/>
              <a:ext cx="75946" cy="84836"/>
            </a:xfrm>
            <a:custGeom>
              <a:avLst/>
              <a:gdLst/>
              <a:ahLst/>
              <a:cxnLst/>
              <a:rect l="l" t="t" r="r" b="b"/>
              <a:pathLst>
                <a:path w="75946" h="84836">
                  <a:moveTo>
                    <a:pt x="75946" y="39624"/>
                  </a:moveTo>
                  <a:cubicBezTo>
                    <a:pt x="72136" y="65532"/>
                    <a:pt x="61341" y="84836"/>
                    <a:pt x="33909" y="82931"/>
                  </a:cubicBezTo>
                  <a:cubicBezTo>
                    <a:pt x="12192" y="81407"/>
                    <a:pt x="762" y="63754"/>
                    <a:pt x="381" y="43307"/>
                  </a:cubicBezTo>
                  <a:cubicBezTo>
                    <a:pt x="0" y="17272"/>
                    <a:pt x="15113" y="0"/>
                    <a:pt x="41275" y="1778"/>
                  </a:cubicBezTo>
                  <a:cubicBezTo>
                    <a:pt x="62484" y="3048"/>
                    <a:pt x="72898" y="20193"/>
                    <a:pt x="75946" y="3962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24" name="Group 824"/>
          <p:cNvGrpSpPr/>
          <p:nvPr/>
        </p:nvGrpSpPr>
        <p:grpSpPr>
          <a:xfrm>
            <a:off x="13337460" y="4863240"/>
            <a:ext cx="434160" cy="201420"/>
            <a:chOff x="0" y="0"/>
            <a:chExt cx="578880" cy="268560"/>
          </a:xfrm>
        </p:grpSpPr>
        <p:sp>
          <p:nvSpPr>
            <p:cNvPr id="825" name="Freeform 825"/>
            <p:cNvSpPr/>
            <p:nvPr/>
          </p:nvSpPr>
          <p:spPr>
            <a:xfrm>
              <a:off x="-20574" y="-8763"/>
              <a:ext cx="601472" cy="299085"/>
            </a:xfrm>
            <a:custGeom>
              <a:avLst/>
              <a:gdLst/>
              <a:ahLst/>
              <a:cxnLst/>
              <a:rect l="l" t="t" r="r" b="b"/>
              <a:pathLst>
                <a:path w="601472" h="299085">
                  <a:moveTo>
                    <a:pt x="493141" y="9144"/>
                  </a:moveTo>
                  <a:cubicBezTo>
                    <a:pt x="505714" y="9144"/>
                    <a:pt x="518414" y="8382"/>
                    <a:pt x="530987" y="9144"/>
                  </a:cubicBezTo>
                  <a:cubicBezTo>
                    <a:pt x="560451" y="11176"/>
                    <a:pt x="601472" y="0"/>
                    <a:pt x="599313" y="49530"/>
                  </a:cubicBezTo>
                  <a:cubicBezTo>
                    <a:pt x="597535" y="88519"/>
                    <a:pt x="563118" y="86995"/>
                    <a:pt x="534924" y="87757"/>
                  </a:cubicBezTo>
                  <a:cubicBezTo>
                    <a:pt x="455930" y="89662"/>
                    <a:pt x="377063" y="93218"/>
                    <a:pt x="300863" y="116840"/>
                  </a:cubicBezTo>
                  <a:cubicBezTo>
                    <a:pt x="227711" y="139446"/>
                    <a:pt x="160655" y="171831"/>
                    <a:pt x="109093" y="231775"/>
                  </a:cubicBezTo>
                  <a:cubicBezTo>
                    <a:pt x="91186" y="252476"/>
                    <a:pt x="75565" y="299085"/>
                    <a:pt x="37338" y="265684"/>
                  </a:cubicBezTo>
                  <a:cubicBezTo>
                    <a:pt x="0" y="233299"/>
                    <a:pt x="33401" y="200660"/>
                    <a:pt x="54610" y="176022"/>
                  </a:cubicBezTo>
                  <a:cubicBezTo>
                    <a:pt x="145034" y="71755"/>
                    <a:pt x="269113" y="37465"/>
                    <a:pt x="398907" y="17145"/>
                  </a:cubicBezTo>
                  <a:cubicBezTo>
                    <a:pt x="429895" y="12192"/>
                    <a:pt x="461645" y="11811"/>
                    <a:pt x="493141" y="9144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826" name="Group 826"/>
          <p:cNvGrpSpPr/>
          <p:nvPr/>
        </p:nvGrpSpPr>
        <p:grpSpPr>
          <a:xfrm>
            <a:off x="12742380" y="4923180"/>
            <a:ext cx="359640" cy="182520"/>
            <a:chOff x="0" y="0"/>
            <a:chExt cx="479520" cy="243360"/>
          </a:xfrm>
        </p:grpSpPr>
        <p:sp>
          <p:nvSpPr>
            <p:cNvPr id="827" name="Freeform 827"/>
            <p:cNvSpPr/>
            <p:nvPr/>
          </p:nvSpPr>
          <p:spPr>
            <a:xfrm>
              <a:off x="-4699" y="-10922"/>
              <a:ext cx="501396" cy="272161"/>
            </a:xfrm>
            <a:custGeom>
              <a:avLst/>
              <a:gdLst/>
              <a:ahLst/>
              <a:cxnLst/>
              <a:rect l="l" t="t" r="r" b="b"/>
              <a:pathLst>
                <a:path w="501396" h="272161">
                  <a:moveTo>
                    <a:pt x="79883" y="12573"/>
                  </a:moveTo>
                  <a:cubicBezTo>
                    <a:pt x="207518" y="36068"/>
                    <a:pt x="340614" y="62484"/>
                    <a:pt x="445262" y="159131"/>
                  </a:cubicBezTo>
                  <a:cubicBezTo>
                    <a:pt x="466598" y="178689"/>
                    <a:pt x="501396" y="204216"/>
                    <a:pt x="474345" y="238125"/>
                  </a:cubicBezTo>
                  <a:cubicBezTo>
                    <a:pt x="447040" y="272161"/>
                    <a:pt x="406527" y="244729"/>
                    <a:pt x="391541" y="226695"/>
                  </a:cubicBezTo>
                  <a:cubicBezTo>
                    <a:pt x="306578" y="125095"/>
                    <a:pt x="186055" y="114681"/>
                    <a:pt x="70231" y="90805"/>
                  </a:cubicBezTo>
                  <a:cubicBezTo>
                    <a:pt x="39497" y="84582"/>
                    <a:pt x="0" y="85471"/>
                    <a:pt x="5207" y="41021"/>
                  </a:cubicBezTo>
                  <a:cubicBezTo>
                    <a:pt x="9779" y="0"/>
                    <a:pt x="46482" y="12954"/>
                    <a:pt x="80010" y="12446"/>
                  </a:cubicBezTo>
                  <a:close/>
                </a:path>
              </a:pathLst>
            </a:custGeom>
            <a:solidFill>
              <a:srgbClr val="24221E"/>
            </a:solidFill>
          </p:spPr>
        </p:sp>
      </p:grpSp>
      <p:grpSp>
        <p:nvGrpSpPr>
          <p:cNvPr id="828" name="Group 828"/>
          <p:cNvGrpSpPr/>
          <p:nvPr/>
        </p:nvGrpSpPr>
        <p:grpSpPr>
          <a:xfrm>
            <a:off x="9706500" y="3279420"/>
            <a:ext cx="121500" cy="224640"/>
            <a:chOff x="0" y="0"/>
            <a:chExt cx="162000" cy="299520"/>
          </a:xfrm>
        </p:grpSpPr>
        <p:sp>
          <p:nvSpPr>
            <p:cNvPr id="829" name="Freeform 829"/>
            <p:cNvSpPr/>
            <p:nvPr/>
          </p:nvSpPr>
          <p:spPr>
            <a:xfrm>
              <a:off x="-1524" y="-1270"/>
              <a:ext cx="163576" cy="301752"/>
            </a:xfrm>
            <a:custGeom>
              <a:avLst/>
              <a:gdLst/>
              <a:ahLst/>
              <a:cxnLst/>
              <a:rect l="l" t="t" r="r" b="b"/>
              <a:pathLst>
                <a:path w="163576" h="301752">
                  <a:moveTo>
                    <a:pt x="163576" y="156337"/>
                  </a:moveTo>
                  <a:cubicBezTo>
                    <a:pt x="152400" y="215011"/>
                    <a:pt x="157861" y="301752"/>
                    <a:pt x="77978" y="300736"/>
                  </a:cubicBezTo>
                  <a:cubicBezTo>
                    <a:pt x="5588" y="299847"/>
                    <a:pt x="3302" y="213868"/>
                    <a:pt x="1778" y="157099"/>
                  </a:cubicBezTo>
                  <a:cubicBezTo>
                    <a:pt x="0" y="92710"/>
                    <a:pt x="5207" y="0"/>
                    <a:pt x="84328" y="1270"/>
                  </a:cubicBezTo>
                  <a:cubicBezTo>
                    <a:pt x="151892" y="2159"/>
                    <a:pt x="156591" y="91186"/>
                    <a:pt x="163449" y="156591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830" name="Group 830"/>
          <p:cNvGrpSpPr/>
          <p:nvPr/>
        </p:nvGrpSpPr>
        <p:grpSpPr>
          <a:xfrm>
            <a:off x="10686060" y="3594780"/>
            <a:ext cx="139320" cy="129600"/>
            <a:chOff x="0" y="0"/>
            <a:chExt cx="185760" cy="172800"/>
          </a:xfrm>
        </p:grpSpPr>
        <p:sp>
          <p:nvSpPr>
            <p:cNvPr id="831" name="Freeform 831"/>
            <p:cNvSpPr/>
            <p:nvPr/>
          </p:nvSpPr>
          <p:spPr>
            <a:xfrm>
              <a:off x="-4191" y="-6477"/>
              <a:ext cx="192024" cy="181991"/>
            </a:xfrm>
            <a:custGeom>
              <a:avLst/>
              <a:gdLst/>
              <a:ahLst/>
              <a:cxnLst/>
              <a:rect l="l" t="t" r="r" b="b"/>
              <a:pathLst>
                <a:path w="192024" h="181991">
                  <a:moveTo>
                    <a:pt x="189738" y="64262"/>
                  </a:moveTo>
                  <a:cubicBezTo>
                    <a:pt x="185547" y="115570"/>
                    <a:pt x="108331" y="181991"/>
                    <a:pt x="55880" y="179197"/>
                  </a:cubicBezTo>
                  <a:cubicBezTo>
                    <a:pt x="16002" y="177038"/>
                    <a:pt x="0" y="155575"/>
                    <a:pt x="5080" y="117094"/>
                  </a:cubicBezTo>
                  <a:cubicBezTo>
                    <a:pt x="12192" y="63500"/>
                    <a:pt x="91313" y="0"/>
                    <a:pt x="141859" y="6985"/>
                  </a:cubicBezTo>
                  <a:cubicBezTo>
                    <a:pt x="175006" y="11557"/>
                    <a:pt x="192024" y="29845"/>
                    <a:pt x="189738" y="64135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832" name="Group 832"/>
          <p:cNvGrpSpPr/>
          <p:nvPr/>
        </p:nvGrpSpPr>
        <p:grpSpPr>
          <a:xfrm>
            <a:off x="10086660" y="3573180"/>
            <a:ext cx="120960" cy="127440"/>
            <a:chOff x="0" y="0"/>
            <a:chExt cx="161280" cy="169920"/>
          </a:xfrm>
        </p:grpSpPr>
        <p:sp>
          <p:nvSpPr>
            <p:cNvPr id="833" name="Freeform 833"/>
            <p:cNvSpPr/>
            <p:nvPr/>
          </p:nvSpPr>
          <p:spPr>
            <a:xfrm>
              <a:off x="-1778" y="0"/>
              <a:ext cx="164846" cy="169926"/>
            </a:xfrm>
            <a:custGeom>
              <a:avLst/>
              <a:gdLst/>
              <a:ahLst/>
              <a:cxnLst/>
              <a:rect l="l" t="t" r="r" b="b"/>
              <a:pathLst>
                <a:path w="164846" h="169926">
                  <a:moveTo>
                    <a:pt x="82296" y="169926"/>
                  </a:moveTo>
                  <a:cubicBezTo>
                    <a:pt x="20828" y="167640"/>
                    <a:pt x="0" y="133731"/>
                    <a:pt x="1905" y="88900"/>
                  </a:cubicBezTo>
                  <a:cubicBezTo>
                    <a:pt x="4191" y="35560"/>
                    <a:pt x="36068" y="127"/>
                    <a:pt x="91440" y="0"/>
                  </a:cubicBezTo>
                  <a:cubicBezTo>
                    <a:pt x="141859" y="0"/>
                    <a:pt x="164846" y="38227"/>
                    <a:pt x="162941" y="81788"/>
                  </a:cubicBezTo>
                  <a:cubicBezTo>
                    <a:pt x="160655" y="133604"/>
                    <a:pt x="130556" y="168529"/>
                    <a:pt x="82169" y="169926"/>
                  </a:cubicBezTo>
                  <a:close/>
                </a:path>
              </a:pathLst>
            </a:custGeom>
            <a:solidFill>
              <a:srgbClr val="25150D"/>
            </a:solidFill>
          </p:spPr>
        </p:sp>
      </p:grpSp>
      <p:grpSp>
        <p:nvGrpSpPr>
          <p:cNvPr id="834" name="Group 834"/>
          <p:cNvGrpSpPr/>
          <p:nvPr/>
        </p:nvGrpSpPr>
        <p:grpSpPr>
          <a:xfrm>
            <a:off x="11085120" y="3675780"/>
            <a:ext cx="100980" cy="104760"/>
            <a:chOff x="0" y="0"/>
            <a:chExt cx="134640" cy="139680"/>
          </a:xfrm>
        </p:grpSpPr>
        <p:sp>
          <p:nvSpPr>
            <p:cNvPr id="835" name="Freeform 835"/>
            <p:cNvSpPr/>
            <p:nvPr/>
          </p:nvSpPr>
          <p:spPr>
            <a:xfrm>
              <a:off x="-1397" y="0"/>
              <a:ext cx="138684" cy="141732"/>
            </a:xfrm>
            <a:custGeom>
              <a:avLst/>
              <a:gdLst/>
              <a:ahLst/>
              <a:cxnLst/>
              <a:rect l="l" t="t" r="r" b="b"/>
              <a:pathLst>
                <a:path w="138684" h="141732">
                  <a:moveTo>
                    <a:pt x="68834" y="0"/>
                  </a:moveTo>
                  <a:cubicBezTo>
                    <a:pt x="112776" y="6477"/>
                    <a:pt x="138684" y="29718"/>
                    <a:pt x="135763" y="75819"/>
                  </a:cubicBezTo>
                  <a:cubicBezTo>
                    <a:pt x="133350" y="115824"/>
                    <a:pt x="112395" y="141732"/>
                    <a:pt x="69596" y="139573"/>
                  </a:cubicBezTo>
                  <a:cubicBezTo>
                    <a:pt x="30607" y="137414"/>
                    <a:pt x="2794" y="118491"/>
                    <a:pt x="1524" y="75819"/>
                  </a:cubicBezTo>
                  <a:cubicBezTo>
                    <a:pt x="0" y="30226"/>
                    <a:pt x="25019" y="6223"/>
                    <a:pt x="68834" y="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836" name="Group 836"/>
          <p:cNvGrpSpPr/>
          <p:nvPr/>
        </p:nvGrpSpPr>
        <p:grpSpPr>
          <a:xfrm>
            <a:off x="9983520" y="3283200"/>
            <a:ext cx="85320" cy="84240"/>
            <a:chOff x="0" y="0"/>
            <a:chExt cx="113760" cy="112320"/>
          </a:xfrm>
        </p:grpSpPr>
        <p:sp>
          <p:nvSpPr>
            <p:cNvPr id="837" name="Freeform 837"/>
            <p:cNvSpPr/>
            <p:nvPr/>
          </p:nvSpPr>
          <p:spPr>
            <a:xfrm>
              <a:off x="-1397" y="-508"/>
              <a:ext cx="115189" cy="116459"/>
            </a:xfrm>
            <a:custGeom>
              <a:avLst/>
              <a:gdLst/>
              <a:ahLst/>
              <a:cxnLst/>
              <a:rect l="l" t="t" r="r" b="b"/>
              <a:pathLst>
                <a:path w="115189" h="116459">
                  <a:moveTo>
                    <a:pt x="114935" y="59817"/>
                  </a:moveTo>
                  <a:cubicBezTo>
                    <a:pt x="106045" y="95250"/>
                    <a:pt x="83439" y="116459"/>
                    <a:pt x="47879" y="112268"/>
                  </a:cubicBezTo>
                  <a:cubicBezTo>
                    <a:pt x="16002" y="108712"/>
                    <a:pt x="0" y="84709"/>
                    <a:pt x="1524" y="51816"/>
                  </a:cubicBezTo>
                  <a:cubicBezTo>
                    <a:pt x="3048" y="17653"/>
                    <a:pt x="21971" y="0"/>
                    <a:pt x="55626" y="508"/>
                  </a:cubicBezTo>
                  <a:cubicBezTo>
                    <a:pt x="93726" y="1143"/>
                    <a:pt x="111379" y="23749"/>
                    <a:pt x="115189" y="59817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38" name="Group 838"/>
          <p:cNvGrpSpPr/>
          <p:nvPr/>
        </p:nvGrpSpPr>
        <p:grpSpPr>
          <a:xfrm>
            <a:off x="9655200" y="3685500"/>
            <a:ext cx="84780" cy="84240"/>
            <a:chOff x="0" y="0"/>
            <a:chExt cx="113040" cy="112320"/>
          </a:xfrm>
        </p:grpSpPr>
        <p:sp>
          <p:nvSpPr>
            <p:cNvPr id="839" name="Freeform 839"/>
            <p:cNvSpPr/>
            <p:nvPr/>
          </p:nvSpPr>
          <p:spPr>
            <a:xfrm>
              <a:off x="-1397" y="0"/>
              <a:ext cx="115697" cy="113030"/>
            </a:xfrm>
            <a:custGeom>
              <a:avLst/>
              <a:gdLst/>
              <a:ahLst/>
              <a:cxnLst/>
              <a:rect l="l" t="t" r="r" b="b"/>
              <a:pathLst>
                <a:path w="115697" h="113030">
                  <a:moveTo>
                    <a:pt x="57023" y="127"/>
                  </a:moveTo>
                  <a:cubicBezTo>
                    <a:pt x="92964" y="3048"/>
                    <a:pt x="115697" y="22479"/>
                    <a:pt x="114427" y="59944"/>
                  </a:cubicBezTo>
                  <a:cubicBezTo>
                    <a:pt x="113284" y="92583"/>
                    <a:pt x="91821" y="111760"/>
                    <a:pt x="59055" y="112268"/>
                  </a:cubicBezTo>
                  <a:cubicBezTo>
                    <a:pt x="21082" y="113030"/>
                    <a:pt x="0" y="91694"/>
                    <a:pt x="1524" y="53848"/>
                  </a:cubicBezTo>
                  <a:cubicBezTo>
                    <a:pt x="2794" y="21209"/>
                    <a:pt x="22860" y="3048"/>
                    <a:pt x="56769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40" name="Group 840"/>
          <p:cNvGrpSpPr/>
          <p:nvPr/>
        </p:nvGrpSpPr>
        <p:grpSpPr>
          <a:xfrm>
            <a:off x="11185560" y="3324780"/>
            <a:ext cx="85320" cy="83700"/>
            <a:chOff x="0" y="0"/>
            <a:chExt cx="113760" cy="111600"/>
          </a:xfrm>
        </p:grpSpPr>
        <p:sp>
          <p:nvSpPr>
            <p:cNvPr id="841" name="Freeform 841"/>
            <p:cNvSpPr/>
            <p:nvPr/>
          </p:nvSpPr>
          <p:spPr>
            <a:xfrm>
              <a:off x="0" y="-1778"/>
              <a:ext cx="113792" cy="113919"/>
            </a:xfrm>
            <a:custGeom>
              <a:avLst/>
              <a:gdLst/>
              <a:ahLst/>
              <a:cxnLst/>
              <a:rect l="l" t="t" r="r" b="b"/>
              <a:pathLst>
                <a:path w="113792" h="113919">
                  <a:moveTo>
                    <a:pt x="113792" y="54737"/>
                  </a:moveTo>
                  <a:cubicBezTo>
                    <a:pt x="108966" y="94107"/>
                    <a:pt x="85344" y="113919"/>
                    <a:pt x="50800" y="113411"/>
                  </a:cubicBezTo>
                  <a:cubicBezTo>
                    <a:pt x="18923" y="112776"/>
                    <a:pt x="0" y="89789"/>
                    <a:pt x="0" y="57404"/>
                  </a:cubicBezTo>
                  <a:cubicBezTo>
                    <a:pt x="0" y="19050"/>
                    <a:pt x="22733" y="0"/>
                    <a:pt x="60071" y="1905"/>
                  </a:cubicBezTo>
                  <a:cubicBezTo>
                    <a:pt x="92964" y="3683"/>
                    <a:pt x="109347" y="25019"/>
                    <a:pt x="113792" y="54483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42" name="Group 842"/>
          <p:cNvGrpSpPr/>
          <p:nvPr/>
        </p:nvGrpSpPr>
        <p:grpSpPr>
          <a:xfrm>
            <a:off x="10349100" y="3292920"/>
            <a:ext cx="81540" cy="88020"/>
            <a:chOff x="0" y="0"/>
            <a:chExt cx="108720" cy="117360"/>
          </a:xfrm>
        </p:grpSpPr>
        <p:sp>
          <p:nvSpPr>
            <p:cNvPr id="843" name="Freeform 843"/>
            <p:cNvSpPr/>
            <p:nvPr/>
          </p:nvSpPr>
          <p:spPr>
            <a:xfrm>
              <a:off x="-7874" y="0"/>
              <a:ext cx="122301" cy="119253"/>
            </a:xfrm>
            <a:custGeom>
              <a:avLst/>
              <a:gdLst/>
              <a:ahLst/>
              <a:cxnLst/>
              <a:rect l="l" t="t" r="r" b="b"/>
              <a:pathLst>
                <a:path w="122301" h="119253">
                  <a:moveTo>
                    <a:pt x="74676" y="0"/>
                  </a:moveTo>
                  <a:cubicBezTo>
                    <a:pt x="119380" y="22098"/>
                    <a:pt x="122301" y="58928"/>
                    <a:pt x="110998" y="100965"/>
                  </a:cubicBezTo>
                  <a:cubicBezTo>
                    <a:pt x="85725" y="116586"/>
                    <a:pt x="58039" y="119253"/>
                    <a:pt x="29210" y="116332"/>
                  </a:cubicBezTo>
                  <a:cubicBezTo>
                    <a:pt x="3683" y="81534"/>
                    <a:pt x="0" y="45847"/>
                    <a:pt x="24130" y="8763"/>
                  </a:cubicBezTo>
                  <a:cubicBezTo>
                    <a:pt x="40894" y="5842"/>
                    <a:pt x="57912" y="2794"/>
                    <a:pt x="74676" y="0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44" name="Group 844"/>
          <p:cNvGrpSpPr/>
          <p:nvPr/>
        </p:nvGrpSpPr>
        <p:grpSpPr>
          <a:xfrm>
            <a:off x="10316700" y="3299400"/>
            <a:ext cx="48600" cy="82080"/>
            <a:chOff x="0" y="0"/>
            <a:chExt cx="64800" cy="109440"/>
          </a:xfrm>
        </p:grpSpPr>
        <p:sp>
          <p:nvSpPr>
            <p:cNvPr id="845" name="Freeform 845"/>
            <p:cNvSpPr/>
            <p:nvPr/>
          </p:nvSpPr>
          <p:spPr>
            <a:xfrm>
              <a:off x="-3429" y="-1397"/>
              <a:ext cx="68199" cy="116967"/>
            </a:xfrm>
            <a:custGeom>
              <a:avLst/>
              <a:gdLst/>
              <a:ahLst/>
              <a:cxnLst/>
              <a:rect l="l" t="t" r="r" b="b"/>
              <a:pathLst>
                <a:path w="68199" h="116967">
                  <a:moveTo>
                    <a:pt x="63119" y="1651"/>
                  </a:moveTo>
                  <a:cubicBezTo>
                    <a:pt x="39116" y="38989"/>
                    <a:pt x="42672" y="75057"/>
                    <a:pt x="68199" y="109728"/>
                  </a:cubicBezTo>
                  <a:cubicBezTo>
                    <a:pt x="22860" y="116967"/>
                    <a:pt x="7239" y="86233"/>
                    <a:pt x="3810" y="51562"/>
                  </a:cubicBezTo>
                  <a:cubicBezTo>
                    <a:pt x="0" y="12192"/>
                    <a:pt x="27813" y="0"/>
                    <a:pt x="63119" y="152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846" name="Group 846"/>
          <p:cNvGrpSpPr/>
          <p:nvPr/>
        </p:nvGrpSpPr>
        <p:grpSpPr>
          <a:xfrm>
            <a:off x="10579140" y="1851120"/>
            <a:ext cx="339660" cy="337500"/>
            <a:chOff x="0" y="0"/>
            <a:chExt cx="452880" cy="450000"/>
          </a:xfrm>
        </p:grpSpPr>
        <p:sp>
          <p:nvSpPr>
            <p:cNvPr id="847" name="Freeform 847"/>
            <p:cNvSpPr/>
            <p:nvPr/>
          </p:nvSpPr>
          <p:spPr>
            <a:xfrm>
              <a:off x="-2667" y="-1524"/>
              <a:ext cx="482981" cy="497967"/>
            </a:xfrm>
            <a:custGeom>
              <a:avLst/>
              <a:gdLst/>
              <a:ahLst/>
              <a:cxnLst/>
              <a:rect l="l" t="t" r="r" b="b"/>
              <a:pathLst>
                <a:path w="482981" h="497967">
                  <a:moveTo>
                    <a:pt x="449199" y="164084"/>
                  </a:moveTo>
                  <a:cubicBezTo>
                    <a:pt x="482981" y="304038"/>
                    <a:pt x="376174" y="368935"/>
                    <a:pt x="293497" y="434721"/>
                  </a:cubicBezTo>
                  <a:cubicBezTo>
                    <a:pt x="214122" y="497967"/>
                    <a:pt x="19685" y="370205"/>
                    <a:pt x="6096" y="252095"/>
                  </a:cubicBezTo>
                  <a:cubicBezTo>
                    <a:pt x="0" y="198882"/>
                    <a:pt x="3683" y="144653"/>
                    <a:pt x="4826" y="90932"/>
                  </a:cubicBezTo>
                  <a:cubicBezTo>
                    <a:pt x="5969" y="33909"/>
                    <a:pt x="36195" y="3429"/>
                    <a:pt x="93853" y="2794"/>
                  </a:cubicBezTo>
                  <a:cubicBezTo>
                    <a:pt x="182499" y="2159"/>
                    <a:pt x="271145" y="0"/>
                    <a:pt x="359791" y="3429"/>
                  </a:cubicBezTo>
                  <a:cubicBezTo>
                    <a:pt x="475361" y="7620"/>
                    <a:pt x="444627" y="97790"/>
                    <a:pt x="449199" y="164084"/>
                  </a:cubicBezTo>
                  <a:close/>
                  <a:moveTo>
                    <a:pt x="225679" y="80137"/>
                  </a:moveTo>
                  <a:cubicBezTo>
                    <a:pt x="191008" y="80137"/>
                    <a:pt x="156083" y="79756"/>
                    <a:pt x="121412" y="80137"/>
                  </a:cubicBezTo>
                  <a:cubicBezTo>
                    <a:pt x="103251" y="80391"/>
                    <a:pt x="85979" y="77724"/>
                    <a:pt x="76835" y="102997"/>
                  </a:cubicBezTo>
                  <a:cubicBezTo>
                    <a:pt x="51435" y="173609"/>
                    <a:pt x="103505" y="306324"/>
                    <a:pt x="181356" y="355981"/>
                  </a:cubicBezTo>
                  <a:cubicBezTo>
                    <a:pt x="262890" y="408178"/>
                    <a:pt x="290830" y="324993"/>
                    <a:pt x="335788" y="290322"/>
                  </a:cubicBezTo>
                  <a:cubicBezTo>
                    <a:pt x="400431" y="240411"/>
                    <a:pt x="379095" y="164465"/>
                    <a:pt x="368173" y="105156"/>
                  </a:cubicBezTo>
                  <a:cubicBezTo>
                    <a:pt x="358013" y="49530"/>
                    <a:pt x="292862" y="92456"/>
                    <a:pt x="254000" y="80645"/>
                  </a:cubicBezTo>
                  <a:cubicBezTo>
                    <a:pt x="245364" y="77978"/>
                    <a:pt x="235077" y="80264"/>
                    <a:pt x="225552" y="80010"/>
                  </a:cubicBezTo>
                  <a:close/>
                </a:path>
              </a:pathLst>
            </a:custGeom>
            <a:solidFill>
              <a:srgbClr val="271B16"/>
            </a:solidFill>
          </p:spPr>
        </p:sp>
      </p:grpSp>
      <p:grpSp>
        <p:nvGrpSpPr>
          <p:cNvPr id="848" name="Group 848"/>
          <p:cNvGrpSpPr/>
          <p:nvPr/>
        </p:nvGrpSpPr>
        <p:grpSpPr>
          <a:xfrm>
            <a:off x="13568040" y="3136860"/>
            <a:ext cx="84240" cy="85860"/>
            <a:chOff x="0" y="0"/>
            <a:chExt cx="112320" cy="114480"/>
          </a:xfrm>
        </p:grpSpPr>
        <p:sp>
          <p:nvSpPr>
            <p:cNvPr id="849" name="Freeform 849"/>
            <p:cNvSpPr/>
            <p:nvPr/>
          </p:nvSpPr>
          <p:spPr>
            <a:xfrm>
              <a:off x="-4191" y="-2794"/>
              <a:ext cx="117475" cy="124333"/>
            </a:xfrm>
            <a:custGeom>
              <a:avLst/>
              <a:gdLst/>
              <a:ahLst/>
              <a:cxnLst/>
              <a:rect l="l" t="t" r="r" b="b"/>
              <a:pathLst>
                <a:path w="117475" h="124333">
                  <a:moveTo>
                    <a:pt x="26543" y="2794"/>
                  </a:moveTo>
                  <a:cubicBezTo>
                    <a:pt x="67818" y="3302"/>
                    <a:pt x="117475" y="0"/>
                    <a:pt x="116459" y="57404"/>
                  </a:cubicBezTo>
                  <a:cubicBezTo>
                    <a:pt x="115697" y="107442"/>
                    <a:pt x="77851" y="124333"/>
                    <a:pt x="29591" y="114681"/>
                  </a:cubicBezTo>
                  <a:cubicBezTo>
                    <a:pt x="23876" y="110109"/>
                    <a:pt x="18161" y="105537"/>
                    <a:pt x="12192" y="101219"/>
                  </a:cubicBezTo>
                  <a:cubicBezTo>
                    <a:pt x="0" y="70485"/>
                    <a:pt x="2794" y="40259"/>
                    <a:pt x="13716" y="10033"/>
                  </a:cubicBezTo>
                  <a:cubicBezTo>
                    <a:pt x="19050" y="9398"/>
                    <a:pt x="23495" y="6985"/>
                    <a:pt x="26670" y="2794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50" name="Group 850"/>
          <p:cNvGrpSpPr/>
          <p:nvPr/>
        </p:nvGrpSpPr>
        <p:grpSpPr>
          <a:xfrm>
            <a:off x="13529160" y="3141720"/>
            <a:ext cx="45900" cy="69120"/>
            <a:chOff x="0" y="0"/>
            <a:chExt cx="61200" cy="92160"/>
          </a:xfrm>
        </p:grpSpPr>
        <p:sp>
          <p:nvSpPr>
            <p:cNvPr id="851" name="Freeform 851"/>
            <p:cNvSpPr/>
            <p:nvPr/>
          </p:nvSpPr>
          <p:spPr>
            <a:xfrm>
              <a:off x="-762" y="-5842"/>
              <a:ext cx="61976" cy="98425"/>
            </a:xfrm>
            <a:custGeom>
              <a:avLst/>
              <a:gdLst/>
              <a:ahLst/>
              <a:cxnLst/>
              <a:rect l="l" t="t" r="r" b="b"/>
              <a:pathLst>
                <a:path w="61976" h="98425">
                  <a:moveTo>
                    <a:pt x="61976" y="6858"/>
                  </a:moveTo>
                  <a:cubicBezTo>
                    <a:pt x="51054" y="37084"/>
                    <a:pt x="48260" y="67310"/>
                    <a:pt x="60452" y="98044"/>
                  </a:cubicBezTo>
                  <a:cubicBezTo>
                    <a:pt x="23114" y="98425"/>
                    <a:pt x="0" y="81788"/>
                    <a:pt x="762" y="42799"/>
                  </a:cubicBezTo>
                  <a:cubicBezTo>
                    <a:pt x="1778" y="0"/>
                    <a:pt x="33528" y="5461"/>
                    <a:pt x="61976" y="6858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852" name="Group 852"/>
          <p:cNvGrpSpPr/>
          <p:nvPr/>
        </p:nvGrpSpPr>
        <p:grpSpPr>
          <a:xfrm>
            <a:off x="12416760" y="3080700"/>
            <a:ext cx="54000" cy="32400"/>
            <a:chOff x="0" y="0"/>
            <a:chExt cx="72000" cy="43200"/>
          </a:xfrm>
        </p:grpSpPr>
        <p:sp>
          <p:nvSpPr>
            <p:cNvPr id="853" name="Freeform 853"/>
            <p:cNvSpPr/>
            <p:nvPr/>
          </p:nvSpPr>
          <p:spPr>
            <a:xfrm>
              <a:off x="0" y="-14224"/>
              <a:ext cx="72009" cy="57404"/>
            </a:xfrm>
            <a:custGeom>
              <a:avLst/>
              <a:gdLst/>
              <a:ahLst/>
              <a:cxnLst/>
              <a:rect l="l" t="t" r="r" b="b"/>
              <a:pathLst>
                <a:path w="72009" h="57404">
                  <a:moveTo>
                    <a:pt x="72009" y="57404"/>
                  </a:moveTo>
                  <a:cubicBezTo>
                    <a:pt x="47879" y="52705"/>
                    <a:pt x="24003" y="48006"/>
                    <a:pt x="0" y="43307"/>
                  </a:cubicBezTo>
                  <a:cubicBezTo>
                    <a:pt x="33655" y="0"/>
                    <a:pt x="57531" y="5461"/>
                    <a:pt x="72009" y="57404"/>
                  </a:cubicBezTo>
                  <a:close/>
                </a:path>
              </a:pathLst>
            </a:custGeom>
            <a:solidFill>
              <a:srgbClr val="B87E5E"/>
            </a:solidFill>
          </p:spPr>
        </p:sp>
      </p:grpSp>
      <p:grpSp>
        <p:nvGrpSpPr>
          <p:cNvPr id="854" name="Group 854"/>
          <p:cNvGrpSpPr/>
          <p:nvPr/>
        </p:nvGrpSpPr>
        <p:grpSpPr>
          <a:xfrm>
            <a:off x="13300740" y="3053700"/>
            <a:ext cx="68580" cy="66960"/>
            <a:chOff x="0" y="0"/>
            <a:chExt cx="91440" cy="89280"/>
          </a:xfrm>
        </p:grpSpPr>
        <p:sp>
          <p:nvSpPr>
            <p:cNvPr id="855" name="Freeform 855"/>
            <p:cNvSpPr/>
            <p:nvPr/>
          </p:nvSpPr>
          <p:spPr>
            <a:xfrm>
              <a:off x="-2921" y="-4064"/>
              <a:ext cx="94361" cy="93345"/>
            </a:xfrm>
            <a:custGeom>
              <a:avLst/>
              <a:gdLst/>
              <a:ahLst/>
              <a:cxnLst/>
              <a:rect l="l" t="t" r="r" b="b"/>
              <a:pathLst>
                <a:path w="94361" h="93345">
                  <a:moveTo>
                    <a:pt x="94361" y="39243"/>
                  </a:moveTo>
                  <a:cubicBezTo>
                    <a:pt x="91948" y="73406"/>
                    <a:pt x="77470" y="93345"/>
                    <a:pt x="47498" y="93345"/>
                  </a:cubicBezTo>
                  <a:cubicBezTo>
                    <a:pt x="22606" y="93345"/>
                    <a:pt x="6477" y="75565"/>
                    <a:pt x="3429" y="51816"/>
                  </a:cubicBezTo>
                  <a:cubicBezTo>
                    <a:pt x="0" y="26416"/>
                    <a:pt x="14478" y="9144"/>
                    <a:pt x="39624" y="4953"/>
                  </a:cubicBezTo>
                  <a:cubicBezTo>
                    <a:pt x="69469" y="0"/>
                    <a:pt x="85852" y="17272"/>
                    <a:pt x="94361" y="39243"/>
                  </a:cubicBezTo>
                  <a:close/>
                </a:path>
              </a:pathLst>
            </a:custGeom>
            <a:solidFill>
              <a:srgbClr val="3E2416"/>
            </a:solidFill>
          </p:spPr>
        </p:sp>
      </p:grpSp>
      <p:grpSp>
        <p:nvGrpSpPr>
          <p:cNvPr id="856" name="Group 856"/>
          <p:cNvGrpSpPr/>
          <p:nvPr/>
        </p:nvGrpSpPr>
        <p:grpSpPr>
          <a:xfrm>
            <a:off x="10629900" y="1907280"/>
            <a:ext cx="232200" cy="223020"/>
            <a:chOff x="0" y="0"/>
            <a:chExt cx="309600" cy="297360"/>
          </a:xfrm>
        </p:grpSpPr>
        <p:sp>
          <p:nvSpPr>
            <p:cNvPr id="857" name="Freeform 857"/>
            <p:cNvSpPr/>
            <p:nvPr/>
          </p:nvSpPr>
          <p:spPr>
            <a:xfrm>
              <a:off x="-18796" y="-26416"/>
              <a:ext cx="348234" cy="359156"/>
            </a:xfrm>
            <a:custGeom>
              <a:avLst/>
              <a:gdLst/>
              <a:ahLst/>
              <a:cxnLst/>
              <a:rect l="l" t="t" r="r" b="b"/>
              <a:pathLst>
                <a:path w="348234" h="359156">
                  <a:moveTo>
                    <a:pt x="173736" y="30480"/>
                  </a:moveTo>
                  <a:cubicBezTo>
                    <a:pt x="183261" y="30480"/>
                    <a:pt x="193294" y="28321"/>
                    <a:pt x="202057" y="31115"/>
                  </a:cubicBezTo>
                  <a:cubicBezTo>
                    <a:pt x="240665" y="43180"/>
                    <a:pt x="306070" y="0"/>
                    <a:pt x="316103" y="55753"/>
                  </a:cubicBezTo>
                  <a:cubicBezTo>
                    <a:pt x="326771" y="115316"/>
                    <a:pt x="348234" y="191389"/>
                    <a:pt x="283718" y="241300"/>
                  </a:cubicBezTo>
                  <a:cubicBezTo>
                    <a:pt x="238760" y="275971"/>
                    <a:pt x="210947" y="359156"/>
                    <a:pt x="129540" y="307086"/>
                  </a:cubicBezTo>
                  <a:cubicBezTo>
                    <a:pt x="51943" y="257302"/>
                    <a:pt x="0" y="124587"/>
                    <a:pt x="25273" y="53594"/>
                  </a:cubicBezTo>
                  <a:cubicBezTo>
                    <a:pt x="34417" y="28194"/>
                    <a:pt x="51562" y="30861"/>
                    <a:pt x="69850" y="30734"/>
                  </a:cubicBezTo>
                  <a:cubicBezTo>
                    <a:pt x="104521" y="30226"/>
                    <a:pt x="139319" y="30734"/>
                    <a:pt x="173990" y="30734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</p:grpSp>
      <p:sp>
        <p:nvSpPr>
          <p:cNvPr id="858" name="Freeform 858"/>
          <p:cNvSpPr/>
          <p:nvPr/>
        </p:nvSpPr>
        <p:spPr>
          <a:xfrm>
            <a:off x="15008760" y="2508840"/>
            <a:ext cx="2128680" cy="1271700"/>
          </a:xfrm>
          <a:custGeom>
            <a:avLst/>
            <a:gdLst/>
            <a:ahLst/>
            <a:cxnLst/>
            <a:rect l="l" t="t" r="r" b="b"/>
            <a:pathLst>
              <a:path w="2128680" h="1271700">
                <a:moveTo>
                  <a:pt x="0" y="0"/>
                </a:moveTo>
                <a:lnTo>
                  <a:pt x="2128680" y="0"/>
                </a:lnTo>
                <a:lnTo>
                  <a:pt x="2128680" y="1271700"/>
                </a:lnTo>
                <a:lnTo>
                  <a:pt x="0" y="1271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" r="-8"/>
            </a:stretch>
          </a:blipFill>
        </p:spPr>
      </p:sp>
      <p:sp>
        <p:nvSpPr>
          <p:cNvPr id="859" name="Freeform 859"/>
          <p:cNvSpPr/>
          <p:nvPr/>
        </p:nvSpPr>
        <p:spPr>
          <a:xfrm>
            <a:off x="15008760" y="4579200"/>
            <a:ext cx="2214540" cy="1714500"/>
          </a:xfrm>
          <a:custGeom>
            <a:avLst/>
            <a:gdLst/>
            <a:ahLst/>
            <a:cxnLst/>
            <a:rect l="l" t="t" r="r" b="b"/>
            <a:pathLst>
              <a:path w="2214540" h="1714500">
                <a:moveTo>
                  <a:pt x="0" y="0"/>
                </a:moveTo>
                <a:lnTo>
                  <a:pt x="2214540" y="0"/>
                </a:lnTo>
                <a:lnTo>
                  <a:pt x="221454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60" name="Freeform 860"/>
          <p:cNvSpPr/>
          <p:nvPr/>
        </p:nvSpPr>
        <p:spPr>
          <a:xfrm>
            <a:off x="15001740" y="7651260"/>
            <a:ext cx="2100060" cy="1457460"/>
          </a:xfrm>
          <a:custGeom>
            <a:avLst/>
            <a:gdLst/>
            <a:ahLst/>
            <a:cxnLst/>
            <a:rect l="l" t="t" r="r" b="b"/>
            <a:pathLst>
              <a:path w="2100060" h="1457460">
                <a:moveTo>
                  <a:pt x="0" y="0"/>
                </a:moveTo>
                <a:lnTo>
                  <a:pt x="2100060" y="0"/>
                </a:lnTo>
                <a:lnTo>
                  <a:pt x="2100060" y="1457460"/>
                </a:lnTo>
                <a:lnTo>
                  <a:pt x="0" y="14574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" r="-9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185560" y="2801880"/>
            <a:ext cx="31656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endParaRPr lang="en-US" sz="3000" spc="42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F908FD9-F0C8-74A4-7EF9-46CE5BF17AE6}"/>
              </a:ext>
            </a:extLst>
          </p:cNvPr>
          <p:cNvSpPr/>
          <p:nvPr/>
        </p:nvSpPr>
        <p:spPr>
          <a:xfrm>
            <a:off x="-36962" y="-26905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FBE37F7-2F8D-3702-4C2F-5573D5AA26A3}"/>
              </a:ext>
            </a:extLst>
          </p:cNvPr>
          <p:cNvSpPr txBox="1">
            <a:spLocks/>
          </p:cNvSpPr>
          <p:nvPr/>
        </p:nvSpPr>
        <p:spPr>
          <a:xfrm>
            <a:off x="1567544" y="386790"/>
            <a:ext cx="14006572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  <p:grpSp>
        <p:nvGrpSpPr>
          <p:cNvPr id="296" name="Group 29">
            <a:extLst>
              <a:ext uri="{FF2B5EF4-FFF2-40B4-BE49-F238E27FC236}">
                <a16:creationId xmlns:a16="http://schemas.microsoft.com/office/drawing/2014/main" id="{EAC244FB-6C7E-9C48-A40C-6442A8EFF1C6}"/>
              </a:ext>
            </a:extLst>
          </p:cNvPr>
          <p:cNvGrpSpPr/>
          <p:nvPr/>
        </p:nvGrpSpPr>
        <p:grpSpPr>
          <a:xfrm>
            <a:off x="5950589" y="2349845"/>
            <a:ext cx="784620" cy="786780"/>
            <a:chOff x="0" y="0"/>
            <a:chExt cx="1046160" cy="1049040"/>
          </a:xfrm>
        </p:grpSpPr>
        <p:sp>
          <p:nvSpPr>
            <p:cNvPr id="297" name="Freeform 30">
              <a:extLst>
                <a:ext uri="{FF2B5EF4-FFF2-40B4-BE49-F238E27FC236}">
                  <a16:creationId xmlns:a16="http://schemas.microsoft.com/office/drawing/2014/main" id="{49384D24-51DD-B423-9694-BBCC153B7532}"/>
                </a:ext>
              </a:extLst>
            </p:cNvPr>
            <p:cNvSpPr/>
            <p:nvPr/>
          </p:nvSpPr>
          <p:spPr>
            <a:xfrm>
              <a:off x="0" y="0"/>
              <a:ext cx="1046099" cy="1049020"/>
            </a:xfrm>
            <a:custGeom>
              <a:avLst/>
              <a:gdLst/>
              <a:ahLst/>
              <a:cxnLst/>
              <a:rect l="l" t="t" r="r" b="b"/>
              <a:pathLst>
                <a:path w="1046099" h="1049020">
                  <a:moveTo>
                    <a:pt x="411734" y="646430"/>
                  </a:moveTo>
                  <a:lnTo>
                    <a:pt x="524637" y="720852"/>
                  </a:lnTo>
                  <a:lnTo>
                    <a:pt x="635635" y="647700"/>
                  </a:lnTo>
                  <a:lnTo>
                    <a:pt x="1046099" y="1049020"/>
                  </a:lnTo>
                  <a:lnTo>
                    <a:pt x="0" y="1049020"/>
                  </a:lnTo>
                  <a:close/>
                  <a:moveTo>
                    <a:pt x="344551" y="475742"/>
                  </a:moveTo>
                  <a:lnTo>
                    <a:pt x="344551" y="510540"/>
                  </a:lnTo>
                  <a:lnTo>
                    <a:pt x="704850" y="510540"/>
                  </a:lnTo>
                  <a:lnTo>
                    <a:pt x="704850" y="475742"/>
                  </a:lnTo>
                  <a:close/>
                  <a:moveTo>
                    <a:pt x="704850" y="409067"/>
                  </a:moveTo>
                  <a:lnTo>
                    <a:pt x="704850" y="443992"/>
                  </a:lnTo>
                  <a:lnTo>
                    <a:pt x="704850" y="409067"/>
                  </a:lnTo>
                  <a:close/>
                  <a:moveTo>
                    <a:pt x="1046099" y="378460"/>
                  </a:moveTo>
                  <a:lnTo>
                    <a:pt x="1046099" y="1014476"/>
                  </a:lnTo>
                  <a:lnTo>
                    <a:pt x="654304" y="635508"/>
                  </a:lnTo>
                  <a:lnTo>
                    <a:pt x="984758" y="417830"/>
                  </a:lnTo>
                  <a:close/>
                  <a:moveTo>
                    <a:pt x="0" y="378460"/>
                  </a:moveTo>
                  <a:lnTo>
                    <a:pt x="194691" y="503555"/>
                  </a:lnTo>
                  <a:lnTo>
                    <a:pt x="393319" y="634365"/>
                  </a:lnTo>
                  <a:lnTo>
                    <a:pt x="0" y="1014476"/>
                  </a:lnTo>
                  <a:close/>
                  <a:moveTo>
                    <a:pt x="344551" y="978535"/>
                  </a:moveTo>
                  <a:lnTo>
                    <a:pt x="344551" y="1013460"/>
                  </a:lnTo>
                  <a:lnTo>
                    <a:pt x="704850" y="1013460"/>
                  </a:lnTo>
                  <a:lnTo>
                    <a:pt x="704850" y="342392"/>
                  </a:lnTo>
                  <a:close/>
                  <a:moveTo>
                    <a:pt x="640842" y="263398"/>
                  </a:moveTo>
                  <a:lnTo>
                    <a:pt x="768858" y="263398"/>
                  </a:lnTo>
                  <a:lnTo>
                    <a:pt x="768858" y="524129"/>
                  </a:lnTo>
                  <a:lnTo>
                    <a:pt x="538607" y="675767"/>
                  </a:lnTo>
                  <a:lnTo>
                    <a:pt x="524764" y="684911"/>
                  </a:lnTo>
                  <a:lnTo>
                    <a:pt x="280543" y="524129"/>
                  </a:lnTo>
                  <a:close/>
                  <a:moveTo>
                    <a:pt x="524764" y="0"/>
                  </a:moveTo>
                  <a:lnTo>
                    <a:pt x="1044575" y="342392"/>
                  </a:lnTo>
                  <a:lnTo>
                    <a:pt x="803783" y="501142"/>
                  </a:lnTo>
                  <a:lnTo>
                    <a:pt x="803783" y="228600"/>
                  </a:lnTo>
                  <a:lnTo>
                    <a:pt x="245745" y="228600"/>
                  </a:lnTo>
                  <a:lnTo>
                    <a:pt x="245745" y="501142"/>
                  </a:lnTo>
                  <a:lnTo>
                    <a:pt x="4826" y="342392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98" name="Group 31">
            <a:extLst>
              <a:ext uri="{FF2B5EF4-FFF2-40B4-BE49-F238E27FC236}">
                <a16:creationId xmlns:a16="http://schemas.microsoft.com/office/drawing/2014/main" id="{84FF4447-E743-B97A-223D-309007FBF839}"/>
              </a:ext>
            </a:extLst>
          </p:cNvPr>
          <p:cNvGrpSpPr/>
          <p:nvPr/>
        </p:nvGrpSpPr>
        <p:grpSpPr>
          <a:xfrm>
            <a:off x="4692389" y="2455685"/>
            <a:ext cx="784620" cy="575640"/>
            <a:chOff x="0" y="0"/>
            <a:chExt cx="1046160" cy="767520"/>
          </a:xfrm>
        </p:grpSpPr>
        <p:sp>
          <p:nvSpPr>
            <p:cNvPr id="299" name="Freeform 32">
              <a:extLst>
                <a:ext uri="{FF2B5EF4-FFF2-40B4-BE49-F238E27FC236}">
                  <a16:creationId xmlns:a16="http://schemas.microsoft.com/office/drawing/2014/main" id="{E6E71B6A-30D4-5F06-853C-1A00B9DB1936}"/>
                </a:ext>
              </a:extLst>
            </p:cNvPr>
            <p:cNvSpPr/>
            <p:nvPr/>
          </p:nvSpPr>
          <p:spPr>
            <a:xfrm>
              <a:off x="0" y="0"/>
              <a:ext cx="1046099" cy="767461"/>
            </a:xfrm>
            <a:custGeom>
              <a:avLst/>
              <a:gdLst/>
              <a:ahLst/>
              <a:cxnLst/>
              <a:rect l="l" t="t" r="r" b="b"/>
              <a:pathLst>
                <a:path w="1046099" h="767461">
                  <a:moveTo>
                    <a:pt x="637540" y="445643"/>
                  </a:moveTo>
                  <a:lnTo>
                    <a:pt x="1046099" y="767461"/>
                  </a:lnTo>
                  <a:lnTo>
                    <a:pt x="0" y="767461"/>
                  </a:lnTo>
                  <a:lnTo>
                    <a:pt x="410083" y="451993"/>
                  </a:lnTo>
                  <a:lnTo>
                    <a:pt x="520065" y="563880"/>
                  </a:lnTo>
                  <a:close/>
                  <a:moveTo>
                    <a:pt x="1046099" y="41021"/>
                  </a:moveTo>
                  <a:lnTo>
                    <a:pt x="1046099" y="729742"/>
                  </a:lnTo>
                  <a:lnTo>
                    <a:pt x="656209" y="431038"/>
                  </a:lnTo>
                  <a:close/>
                  <a:moveTo>
                    <a:pt x="0" y="37973"/>
                  </a:moveTo>
                  <a:lnTo>
                    <a:pt x="389890" y="427990"/>
                  </a:lnTo>
                  <a:lnTo>
                    <a:pt x="0" y="726694"/>
                  </a:lnTo>
                  <a:close/>
                  <a:moveTo>
                    <a:pt x="0" y="0"/>
                  </a:moveTo>
                  <a:lnTo>
                    <a:pt x="1046099" y="0"/>
                  </a:lnTo>
                  <a:lnTo>
                    <a:pt x="520065" y="523494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0" name="Group 33">
            <a:extLst>
              <a:ext uri="{FF2B5EF4-FFF2-40B4-BE49-F238E27FC236}">
                <a16:creationId xmlns:a16="http://schemas.microsoft.com/office/drawing/2014/main" id="{14FFBB44-4A80-75CB-363E-6C8518128769}"/>
              </a:ext>
            </a:extLst>
          </p:cNvPr>
          <p:cNvGrpSpPr/>
          <p:nvPr/>
        </p:nvGrpSpPr>
        <p:grpSpPr>
          <a:xfrm>
            <a:off x="5953829" y="6891785"/>
            <a:ext cx="469800" cy="1061640"/>
            <a:chOff x="0" y="0"/>
            <a:chExt cx="626400" cy="1415520"/>
          </a:xfrm>
        </p:grpSpPr>
        <p:sp>
          <p:nvSpPr>
            <p:cNvPr id="301" name="Freeform 34">
              <a:extLst>
                <a:ext uri="{FF2B5EF4-FFF2-40B4-BE49-F238E27FC236}">
                  <a16:creationId xmlns:a16="http://schemas.microsoft.com/office/drawing/2014/main" id="{B29A0C41-DCC5-B8EA-22EF-EA9A88FFAE91}"/>
                </a:ext>
              </a:extLst>
            </p:cNvPr>
            <p:cNvSpPr/>
            <p:nvPr/>
          </p:nvSpPr>
          <p:spPr>
            <a:xfrm>
              <a:off x="0" y="0"/>
              <a:ext cx="626491" cy="1415542"/>
            </a:xfrm>
            <a:custGeom>
              <a:avLst/>
              <a:gdLst/>
              <a:ahLst/>
              <a:cxnLst/>
              <a:rect l="l" t="t" r="r" b="b"/>
              <a:pathLst>
                <a:path w="626491" h="1415542">
                  <a:moveTo>
                    <a:pt x="534289" y="1061466"/>
                  </a:moveTo>
                  <a:lnTo>
                    <a:pt x="92075" y="1061466"/>
                  </a:lnTo>
                  <a:lnTo>
                    <a:pt x="0" y="1415542"/>
                  </a:lnTo>
                  <a:lnTo>
                    <a:pt x="626364" y="1415542"/>
                  </a:lnTo>
                  <a:lnTo>
                    <a:pt x="534289" y="1061466"/>
                  </a:lnTo>
                  <a:close/>
                  <a:moveTo>
                    <a:pt x="351282" y="0"/>
                  </a:moveTo>
                  <a:cubicBezTo>
                    <a:pt x="351282" y="195834"/>
                    <a:pt x="341630" y="354711"/>
                    <a:pt x="341630" y="550545"/>
                  </a:cubicBezTo>
                  <a:cubicBezTo>
                    <a:pt x="373888" y="561467"/>
                    <a:pt x="396875" y="591185"/>
                    <a:pt x="396875" y="625856"/>
                  </a:cubicBezTo>
                  <a:cubicBezTo>
                    <a:pt x="396875" y="670306"/>
                    <a:pt x="359410" y="706374"/>
                    <a:pt x="313182" y="706374"/>
                  </a:cubicBezTo>
                  <a:cubicBezTo>
                    <a:pt x="266954" y="706374"/>
                    <a:pt x="229489" y="670306"/>
                    <a:pt x="229489" y="625856"/>
                  </a:cubicBezTo>
                  <a:cubicBezTo>
                    <a:pt x="229489" y="591058"/>
                    <a:pt x="252476" y="561467"/>
                    <a:pt x="284734" y="550545"/>
                  </a:cubicBezTo>
                  <a:lnTo>
                    <a:pt x="275082" y="4572"/>
                  </a:lnTo>
                  <a:lnTo>
                    <a:pt x="1397" y="666750"/>
                  </a:lnTo>
                  <a:lnTo>
                    <a:pt x="0" y="666750"/>
                  </a:lnTo>
                  <a:lnTo>
                    <a:pt x="889" y="667766"/>
                  </a:lnTo>
                  <a:lnTo>
                    <a:pt x="0" y="670052"/>
                  </a:lnTo>
                  <a:lnTo>
                    <a:pt x="2921" y="670052"/>
                  </a:lnTo>
                  <a:cubicBezTo>
                    <a:pt x="127508" y="803275"/>
                    <a:pt x="148971" y="907796"/>
                    <a:pt x="127127" y="1024890"/>
                  </a:cubicBezTo>
                  <a:lnTo>
                    <a:pt x="508000" y="1020826"/>
                  </a:lnTo>
                  <a:cubicBezTo>
                    <a:pt x="481838" y="886968"/>
                    <a:pt x="503301" y="819531"/>
                    <a:pt x="623824" y="670179"/>
                  </a:cubicBezTo>
                  <a:lnTo>
                    <a:pt x="626491" y="670179"/>
                  </a:lnTo>
                  <a:lnTo>
                    <a:pt x="625602" y="667893"/>
                  </a:lnTo>
                  <a:cubicBezTo>
                    <a:pt x="625856" y="667512"/>
                    <a:pt x="626237" y="667131"/>
                    <a:pt x="626491" y="666750"/>
                  </a:cubicBezTo>
                  <a:lnTo>
                    <a:pt x="625094" y="666750"/>
                  </a:lnTo>
                  <a:cubicBezTo>
                    <a:pt x="530606" y="432181"/>
                    <a:pt x="445770" y="234569"/>
                    <a:pt x="35128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2" name="Group 35">
            <a:extLst>
              <a:ext uri="{FF2B5EF4-FFF2-40B4-BE49-F238E27FC236}">
                <a16:creationId xmlns:a16="http://schemas.microsoft.com/office/drawing/2014/main" id="{C95C2533-3430-13A6-918E-08539B3A6ED4}"/>
              </a:ext>
            </a:extLst>
          </p:cNvPr>
          <p:cNvGrpSpPr/>
          <p:nvPr/>
        </p:nvGrpSpPr>
        <p:grpSpPr>
          <a:xfrm rot="-2700000">
            <a:off x="11160509" y="5593085"/>
            <a:ext cx="338580" cy="753840"/>
            <a:chOff x="0" y="0"/>
            <a:chExt cx="451440" cy="1005120"/>
          </a:xfrm>
        </p:grpSpPr>
        <p:sp>
          <p:nvSpPr>
            <p:cNvPr id="303" name="Freeform 36">
              <a:extLst>
                <a:ext uri="{FF2B5EF4-FFF2-40B4-BE49-F238E27FC236}">
                  <a16:creationId xmlns:a16="http://schemas.microsoft.com/office/drawing/2014/main" id="{D01DE7E3-128D-EAFF-84D8-5BE32572822D}"/>
                </a:ext>
              </a:extLst>
            </p:cNvPr>
            <p:cNvSpPr/>
            <p:nvPr/>
          </p:nvSpPr>
          <p:spPr>
            <a:xfrm>
              <a:off x="-124714" y="-124587"/>
              <a:ext cx="700913" cy="1129792"/>
            </a:xfrm>
            <a:custGeom>
              <a:avLst/>
              <a:gdLst/>
              <a:ahLst/>
              <a:cxnLst/>
              <a:rect l="l" t="t" r="r" b="b"/>
              <a:pathLst>
                <a:path w="700913" h="1129792">
                  <a:moveTo>
                    <a:pt x="426212" y="1043178"/>
                  </a:moveTo>
                  <a:lnTo>
                    <a:pt x="426212" y="1086485"/>
                  </a:lnTo>
                  <a:cubicBezTo>
                    <a:pt x="426212" y="1110361"/>
                    <a:pt x="406781" y="1129792"/>
                    <a:pt x="382905" y="1129792"/>
                  </a:cubicBezTo>
                  <a:lnTo>
                    <a:pt x="318008" y="1129792"/>
                  </a:lnTo>
                  <a:cubicBezTo>
                    <a:pt x="294132" y="1129792"/>
                    <a:pt x="274701" y="1110488"/>
                    <a:pt x="274701" y="1086485"/>
                  </a:cubicBezTo>
                  <a:cubicBezTo>
                    <a:pt x="274701" y="1072007"/>
                    <a:pt x="274701" y="1057656"/>
                    <a:pt x="274701" y="1043178"/>
                  </a:cubicBezTo>
                  <a:close/>
                  <a:moveTo>
                    <a:pt x="486029" y="169799"/>
                  </a:moveTo>
                  <a:cubicBezTo>
                    <a:pt x="539750" y="210185"/>
                    <a:pt x="572770" y="272415"/>
                    <a:pt x="575945" y="339471"/>
                  </a:cubicBezTo>
                  <a:cubicBezTo>
                    <a:pt x="579120" y="406527"/>
                    <a:pt x="552196" y="471678"/>
                    <a:pt x="502412" y="516890"/>
                  </a:cubicBezTo>
                  <a:lnTo>
                    <a:pt x="474218" y="485902"/>
                  </a:lnTo>
                  <a:cubicBezTo>
                    <a:pt x="514731" y="449072"/>
                    <a:pt x="536702" y="396113"/>
                    <a:pt x="534035" y="341376"/>
                  </a:cubicBezTo>
                  <a:cubicBezTo>
                    <a:pt x="531368" y="286639"/>
                    <a:pt x="504571" y="236220"/>
                    <a:pt x="460883" y="203327"/>
                  </a:cubicBezTo>
                  <a:close/>
                  <a:moveTo>
                    <a:pt x="499999" y="209042"/>
                  </a:moveTo>
                  <a:cubicBezTo>
                    <a:pt x="403479" y="112649"/>
                    <a:pt x="247015" y="112649"/>
                    <a:pt x="150622" y="209042"/>
                  </a:cubicBezTo>
                  <a:cubicBezTo>
                    <a:pt x="54229" y="305435"/>
                    <a:pt x="54102" y="461772"/>
                    <a:pt x="150622" y="558292"/>
                  </a:cubicBezTo>
                  <a:cubicBezTo>
                    <a:pt x="247142" y="654812"/>
                    <a:pt x="403606" y="654685"/>
                    <a:pt x="499999" y="558292"/>
                  </a:cubicBezTo>
                  <a:cubicBezTo>
                    <a:pt x="596392" y="461899"/>
                    <a:pt x="596519" y="305562"/>
                    <a:pt x="499999" y="209042"/>
                  </a:cubicBezTo>
                  <a:close/>
                  <a:moveTo>
                    <a:pt x="576199" y="124587"/>
                  </a:moveTo>
                  <a:cubicBezTo>
                    <a:pt x="700913" y="249174"/>
                    <a:pt x="700913" y="451231"/>
                    <a:pt x="576199" y="575818"/>
                  </a:cubicBezTo>
                  <a:cubicBezTo>
                    <a:pt x="533654" y="618363"/>
                    <a:pt x="481965" y="646430"/>
                    <a:pt x="426212" y="654558"/>
                  </a:cubicBezTo>
                  <a:lnTo>
                    <a:pt x="426212" y="1027176"/>
                  </a:lnTo>
                  <a:lnTo>
                    <a:pt x="274701" y="1027176"/>
                  </a:lnTo>
                  <a:lnTo>
                    <a:pt x="274701" y="654431"/>
                  </a:lnTo>
                  <a:cubicBezTo>
                    <a:pt x="218948" y="646303"/>
                    <a:pt x="167259" y="618363"/>
                    <a:pt x="124714" y="575818"/>
                  </a:cubicBezTo>
                  <a:cubicBezTo>
                    <a:pt x="0" y="451231"/>
                    <a:pt x="0" y="249174"/>
                    <a:pt x="124714" y="124587"/>
                  </a:cubicBezTo>
                  <a:cubicBezTo>
                    <a:pt x="249428" y="0"/>
                    <a:pt x="451485" y="0"/>
                    <a:pt x="576199" y="12458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4" name="Group 37">
            <a:extLst>
              <a:ext uri="{FF2B5EF4-FFF2-40B4-BE49-F238E27FC236}">
                <a16:creationId xmlns:a16="http://schemas.microsoft.com/office/drawing/2014/main" id="{AC06E8CD-0D9D-981C-B490-BB8CC908221D}"/>
              </a:ext>
            </a:extLst>
          </p:cNvPr>
          <p:cNvGrpSpPr/>
          <p:nvPr/>
        </p:nvGrpSpPr>
        <p:grpSpPr>
          <a:xfrm>
            <a:off x="4683209" y="7074305"/>
            <a:ext cx="696600" cy="696600"/>
            <a:chOff x="0" y="0"/>
            <a:chExt cx="928800" cy="928800"/>
          </a:xfrm>
        </p:grpSpPr>
        <p:sp>
          <p:nvSpPr>
            <p:cNvPr id="305" name="Freeform 38">
              <a:extLst>
                <a:ext uri="{FF2B5EF4-FFF2-40B4-BE49-F238E27FC236}">
                  <a16:creationId xmlns:a16="http://schemas.microsoft.com/office/drawing/2014/main" id="{88B89F3D-EB8B-D6E8-4D70-AB6F1C60B1AE}"/>
                </a:ext>
              </a:extLst>
            </p:cNvPr>
            <p:cNvSpPr/>
            <p:nvPr/>
          </p:nvSpPr>
          <p:spPr>
            <a:xfrm>
              <a:off x="-18034" y="0"/>
              <a:ext cx="964819" cy="928751"/>
            </a:xfrm>
            <a:custGeom>
              <a:avLst/>
              <a:gdLst/>
              <a:ahLst/>
              <a:cxnLst/>
              <a:rect l="l" t="t" r="r" b="b"/>
              <a:pathLst>
                <a:path w="964819" h="928751">
                  <a:moveTo>
                    <a:pt x="482473" y="300355"/>
                  </a:moveTo>
                  <a:cubicBezTo>
                    <a:pt x="500888" y="300355"/>
                    <a:pt x="515747" y="315341"/>
                    <a:pt x="515747" y="333756"/>
                  </a:cubicBezTo>
                  <a:lnTo>
                    <a:pt x="515747" y="467741"/>
                  </a:lnTo>
                  <a:lnTo>
                    <a:pt x="650748" y="467741"/>
                  </a:lnTo>
                  <a:cubicBezTo>
                    <a:pt x="669163" y="467741"/>
                    <a:pt x="684022" y="482727"/>
                    <a:pt x="684022" y="501142"/>
                  </a:cubicBezTo>
                  <a:cubicBezTo>
                    <a:pt x="684022" y="519557"/>
                    <a:pt x="669163" y="534543"/>
                    <a:pt x="650748" y="534543"/>
                  </a:cubicBezTo>
                  <a:lnTo>
                    <a:pt x="484378" y="534543"/>
                  </a:lnTo>
                  <a:lnTo>
                    <a:pt x="482854" y="534289"/>
                  </a:lnTo>
                  <a:cubicBezTo>
                    <a:pt x="482727" y="534416"/>
                    <a:pt x="482600" y="534416"/>
                    <a:pt x="482473" y="534416"/>
                  </a:cubicBezTo>
                  <a:cubicBezTo>
                    <a:pt x="464058" y="534416"/>
                    <a:pt x="449199" y="519430"/>
                    <a:pt x="449199" y="501015"/>
                  </a:cubicBezTo>
                  <a:lnTo>
                    <a:pt x="449199" y="333756"/>
                  </a:lnTo>
                  <a:cubicBezTo>
                    <a:pt x="449199" y="315341"/>
                    <a:pt x="464058" y="300355"/>
                    <a:pt x="482473" y="300355"/>
                  </a:cubicBezTo>
                  <a:close/>
                  <a:moveTo>
                    <a:pt x="482473" y="180975"/>
                  </a:moveTo>
                  <a:cubicBezTo>
                    <a:pt x="314833" y="180975"/>
                    <a:pt x="178816" y="317500"/>
                    <a:pt x="178816" y="486029"/>
                  </a:cubicBezTo>
                  <a:cubicBezTo>
                    <a:pt x="178816" y="654558"/>
                    <a:pt x="314706" y="791083"/>
                    <a:pt x="482473" y="791083"/>
                  </a:cubicBezTo>
                  <a:cubicBezTo>
                    <a:pt x="650240" y="791083"/>
                    <a:pt x="786130" y="654431"/>
                    <a:pt x="786130" y="486029"/>
                  </a:cubicBezTo>
                  <a:cubicBezTo>
                    <a:pt x="786130" y="317627"/>
                    <a:pt x="650113" y="180975"/>
                    <a:pt x="482473" y="180975"/>
                  </a:cubicBezTo>
                  <a:close/>
                  <a:moveTo>
                    <a:pt x="482473" y="122174"/>
                  </a:moveTo>
                  <a:cubicBezTo>
                    <a:pt x="682498" y="122174"/>
                    <a:pt x="844677" y="285115"/>
                    <a:pt x="844677" y="486029"/>
                  </a:cubicBezTo>
                  <a:cubicBezTo>
                    <a:pt x="844677" y="612521"/>
                    <a:pt x="780415" y="724027"/>
                    <a:pt x="682752" y="789051"/>
                  </a:cubicBezTo>
                  <a:lnTo>
                    <a:pt x="759841" y="928751"/>
                  </a:lnTo>
                  <a:lnTo>
                    <a:pt x="685673" y="928751"/>
                  </a:lnTo>
                  <a:lnTo>
                    <a:pt x="625729" y="820039"/>
                  </a:lnTo>
                  <a:cubicBezTo>
                    <a:pt x="581787" y="839216"/>
                    <a:pt x="533400" y="849757"/>
                    <a:pt x="482473" y="849757"/>
                  </a:cubicBezTo>
                  <a:cubicBezTo>
                    <a:pt x="431546" y="849757"/>
                    <a:pt x="383159" y="839216"/>
                    <a:pt x="339217" y="820039"/>
                  </a:cubicBezTo>
                  <a:lnTo>
                    <a:pt x="279273" y="928751"/>
                  </a:lnTo>
                  <a:lnTo>
                    <a:pt x="205105" y="928751"/>
                  </a:lnTo>
                  <a:lnTo>
                    <a:pt x="282194" y="789051"/>
                  </a:lnTo>
                  <a:cubicBezTo>
                    <a:pt x="184531" y="723900"/>
                    <a:pt x="120269" y="612521"/>
                    <a:pt x="120269" y="486029"/>
                  </a:cubicBezTo>
                  <a:cubicBezTo>
                    <a:pt x="120269" y="285115"/>
                    <a:pt x="282448" y="122174"/>
                    <a:pt x="482473" y="122174"/>
                  </a:cubicBezTo>
                  <a:close/>
                  <a:moveTo>
                    <a:pt x="202184" y="35433"/>
                  </a:moveTo>
                  <a:cubicBezTo>
                    <a:pt x="249555" y="34671"/>
                    <a:pt x="297053" y="51943"/>
                    <a:pt x="334010" y="87249"/>
                  </a:cubicBezTo>
                  <a:lnTo>
                    <a:pt x="71120" y="354584"/>
                  </a:lnTo>
                  <a:cubicBezTo>
                    <a:pt x="0" y="281305"/>
                    <a:pt x="381" y="164211"/>
                    <a:pt x="72009" y="91313"/>
                  </a:cubicBezTo>
                  <a:cubicBezTo>
                    <a:pt x="107823" y="54864"/>
                    <a:pt x="154813" y="36195"/>
                    <a:pt x="202184" y="35433"/>
                  </a:cubicBezTo>
                  <a:close/>
                  <a:moveTo>
                    <a:pt x="762635" y="35433"/>
                  </a:moveTo>
                  <a:cubicBezTo>
                    <a:pt x="810006" y="36195"/>
                    <a:pt x="856996" y="54864"/>
                    <a:pt x="892810" y="91313"/>
                  </a:cubicBezTo>
                  <a:cubicBezTo>
                    <a:pt x="964438" y="164211"/>
                    <a:pt x="964819" y="281178"/>
                    <a:pt x="893699" y="354584"/>
                  </a:cubicBezTo>
                  <a:lnTo>
                    <a:pt x="630809" y="87249"/>
                  </a:lnTo>
                  <a:cubicBezTo>
                    <a:pt x="667766" y="51943"/>
                    <a:pt x="715264" y="34798"/>
                    <a:pt x="762635" y="35433"/>
                  </a:cubicBezTo>
                  <a:close/>
                  <a:moveTo>
                    <a:pt x="453390" y="0"/>
                  </a:moveTo>
                  <a:lnTo>
                    <a:pt x="511429" y="0"/>
                  </a:lnTo>
                  <a:cubicBezTo>
                    <a:pt x="534289" y="0"/>
                    <a:pt x="552831" y="18669"/>
                    <a:pt x="552831" y="41656"/>
                  </a:cubicBezTo>
                  <a:lnTo>
                    <a:pt x="552831" y="83312"/>
                  </a:lnTo>
                  <a:lnTo>
                    <a:pt x="411988" y="83312"/>
                  </a:lnTo>
                  <a:lnTo>
                    <a:pt x="411988" y="41656"/>
                  </a:lnTo>
                  <a:cubicBezTo>
                    <a:pt x="411988" y="18669"/>
                    <a:pt x="430530" y="0"/>
                    <a:pt x="45339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6" name="Group 39">
            <a:extLst>
              <a:ext uri="{FF2B5EF4-FFF2-40B4-BE49-F238E27FC236}">
                <a16:creationId xmlns:a16="http://schemas.microsoft.com/office/drawing/2014/main" id="{764192C0-A811-0085-522F-78A4E4961937}"/>
              </a:ext>
            </a:extLst>
          </p:cNvPr>
          <p:cNvGrpSpPr/>
          <p:nvPr/>
        </p:nvGrpSpPr>
        <p:grpSpPr>
          <a:xfrm>
            <a:off x="8400569" y="5575265"/>
            <a:ext cx="691200" cy="679860"/>
            <a:chOff x="0" y="0"/>
            <a:chExt cx="921600" cy="906480"/>
          </a:xfrm>
        </p:grpSpPr>
        <p:sp>
          <p:nvSpPr>
            <p:cNvPr id="307" name="Freeform 40">
              <a:extLst>
                <a:ext uri="{FF2B5EF4-FFF2-40B4-BE49-F238E27FC236}">
                  <a16:creationId xmlns:a16="http://schemas.microsoft.com/office/drawing/2014/main" id="{BA8FE1FB-50F8-676C-50B2-3692513E611E}"/>
                </a:ext>
              </a:extLst>
            </p:cNvPr>
            <p:cNvSpPr/>
            <p:nvPr/>
          </p:nvSpPr>
          <p:spPr>
            <a:xfrm>
              <a:off x="-39751" y="-127"/>
              <a:ext cx="1018286" cy="916686"/>
            </a:xfrm>
            <a:custGeom>
              <a:avLst/>
              <a:gdLst/>
              <a:ahLst/>
              <a:cxnLst/>
              <a:rect l="l" t="t" r="r" b="b"/>
              <a:pathLst>
                <a:path w="1018286" h="916686">
                  <a:moveTo>
                    <a:pt x="330708" y="661162"/>
                  </a:moveTo>
                  <a:cubicBezTo>
                    <a:pt x="284861" y="661162"/>
                    <a:pt x="247777" y="698246"/>
                    <a:pt x="247777" y="744093"/>
                  </a:cubicBezTo>
                  <a:cubicBezTo>
                    <a:pt x="247777" y="789940"/>
                    <a:pt x="284861" y="827024"/>
                    <a:pt x="330708" y="827024"/>
                  </a:cubicBezTo>
                  <a:cubicBezTo>
                    <a:pt x="376555" y="827024"/>
                    <a:pt x="413639" y="789940"/>
                    <a:pt x="413639" y="744093"/>
                  </a:cubicBezTo>
                  <a:cubicBezTo>
                    <a:pt x="413639" y="698246"/>
                    <a:pt x="376555" y="661162"/>
                    <a:pt x="330708" y="661162"/>
                  </a:cubicBezTo>
                  <a:close/>
                  <a:moveTo>
                    <a:pt x="177800" y="485013"/>
                  </a:moveTo>
                  <a:cubicBezTo>
                    <a:pt x="131953" y="485013"/>
                    <a:pt x="94869" y="522097"/>
                    <a:pt x="94869" y="567944"/>
                  </a:cubicBezTo>
                  <a:cubicBezTo>
                    <a:pt x="94869" y="613791"/>
                    <a:pt x="131953" y="650875"/>
                    <a:pt x="177800" y="650875"/>
                  </a:cubicBezTo>
                  <a:cubicBezTo>
                    <a:pt x="223647" y="650875"/>
                    <a:pt x="260731" y="613791"/>
                    <a:pt x="260731" y="567944"/>
                  </a:cubicBezTo>
                  <a:cubicBezTo>
                    <a:pt x="260731" y="522097"/>
                    <a:pt x="223647" y="485013"/>
                    <a:pt x="177800" y="485013"/>
                  </a:cubicBezTo>
                  <a:close/>
                  <a:moveTo>
                    <a:pt x="832485" y="319278"/>
                  </a:moveTo>
                  <a:cubicBezTo>
                    <a:pt x="786638" y="319278"/>
                    <a:pt x="749554" y="356362"/>
                    <a:pt x="749554" y="402209"/>
                  </a:cubicBezTo>
                  <a:cubicBezTo>
                    <a:pt x="749554" y="448056"/>
                    <a:pt x="786638" y="485140"/>
                    <a:pt x="832485" y="485140"/>
                  </a:cubicBezTo>
                  <a:cubicBezTo>
                    <a:pt x="878332" y="485140"/>
                    <a:pt x="915416" y="448056"/>
                    <a:pt x="915416" y="402209"/>
                  </a:cubicBezTo>
                  <a:cubicBezTo>
                    <a:pt x="915416" y="356362"/>
                    <a:pt x="878332" y="319278"/>
                    <a:pt x="832485" y="319278"/>
                  </a:cubicBezTo>
                  <a:close/>
                  <a:moveTo>
                    <a:pt x="192405" y="252984"/>
                  </a:moveTo>
                  <a:cubicBezTo>
                    <a:pt x="146558" y="252984"/>
                    <a:pt x="109474" y="290068"/>
                    <a:pt x="109474" y="335915"/>
                  </a:cubicBezTo>
                  <a:cubicBezTo>
                    <a:pt x="109474" y="381762"/>
                    <a:pt x="146558" y="418846"/>
                    <a:pt x="192405" y="418846"/>
                  </a:cubicBezTo>
                  <a:cubicBezTo>
                    <a:pt x="238252" y="418846"/>
                    <a:pt x="275336" y="381762"/>
                    <a:pt x="275336" y="335915"/>
                  </a:cubicBezTo>
                  <a:cubicBezTo>
                    <a:pt x="275336" y="290068"/>
                    <a:pt x="238252" y="252984"/>
                    <a:pt x="192405" y="252984"/>
                  </a:cubicBezTo>
                  <a:close/>
                  <a:moveTo>
                    <a:pt x="372999" y="92202"/>
                  </a:moveTo>
                  <a:cubicBezTo>
                    <a:pt x="327152" y="92202"/>
                    <a:pt x="290068" y="129286"/>
                    <a:pt x="290068" y="175133"/>
                  </a:cubicBezTo>
                  <a:cubicBezTo>
                    <a:pt x="290068" y="220980"/>
                    <a:pt x="327152" y="258064"/>
                    <a:pt x="372999" y="258064"/>
                  </a:cubicBezTo>
                  <a:cubicBezTo>
                    <a:pt x="418846" y="258064"/>
                    <a:pt x="455930" y="220980"/>
                    <a:pt x="455930" y="175133"/>
                  </a:cubicBezTo>
                  <a:cubicBezTo>
                    <a:pt x="455930" y="129286"/>
                    <a:pt x="418846" y="92202"/>
                    <a:pt x="372999" y="92202"/>
                  </a:cubicBezTo>
                  <a:close/>
                  <a:moveTo>
                    <a:pt x="602742" y="50927"/>
                  </a:moveTo>
                  <a:cubicBezTo>
                    <a:pt x="556895" y="50927"/>
                    <a:pt x="519811" y="88011"/>
                    <a:pt x="519811" y="133858"/>
                  </a:cubicBezTo>
                  <a:cubicBezTo>
                    <a:pt x="519811" y="179705"/>
                    <a:pt x="556895" y="216789"/>
                    <a:pt x="602742" y="216789"/>
                  </a:cubicBezTo>
                  <a:cubicBezTo>
                    <a:pt x="648589" y="216789"/>
                    <a:pt x="685673" y="179705"/>
                    <a:pt x="685673" y="133858"/>
                  </a:cubicBezTo>
                  <a:cubicBezTo>
                    <a:pt x="685673" y="88011"/>
                    <a:pt x="648589" y="50927"/>
                    <a:pt x="602742" y="50927"/>
                  </a:cubicBezTo>
                  <a:close/>
                  <a:moveTo>
                    <a:pt x="542290" y="254"/>
                  </a:moveTo>
                  <a:cubicBezTo>
                    <a:pt x="560959" y="0"/>
                    <a:pt x="580263" y="381"/>
                    <a:pt x="600202" y="1524"/>
                  </a:cubicBezTo>
                  <a:cubicBezTo>
                    <a:pt x="757682" y="15494"/>
                    <a:pt x="892937" y="118618"/>
                    <a:pt x="941578" y="271018"/>
                  </a:cubicBezTo>
                  <a:cubicBezTo>
                    <a:pt x="1018286" y="609727"/>
                    <a:pt x="853440" y="578358"/>
                    <a:pt x="758571" y="535559"/>
                  </a:cubicBezTo>
                  <a:cubicBezTo>
                    <a:pt x="493141" y="479933"/>
                    <a:pt x="821182" y="916686"/>
                    <a:pt x="330708" y="906399"/>
                  </a:cubicBezTo>
                  <a:cubicBezTo>
                    <a:pt x="35433" y="877570"/>
                    <a:pt x="0" y="537210"/>
                    <a:pt x="70993" y="315468"/>
                  </a:cubicBezTo>
                  <a:cubicBezTo>
                    <a:pt x="119634" y="163322"/>
                    <a:pt x="261747" y="4572"/>
                    <a:pt x="542290" y="254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8" name="Group 41">
            <a:extLst>
              <a:ext uri="{FF2B5EF4-FFF2-40B4-BE49-F238E27FC236}">
                <a16:creationId xmlns:a16="http://schemas.microsoft.com/office/drawing/2014/main" id="{98932749-2F13-9C14-F102-950CB46D7837}"/>
              </a:ext>
            </a:extLst>
          </p:cNvPr>
          <p:cNvGrpSpPr/>
          <p:nvPr/>
        </p:nvGrpSpPr>
        <p:grpSpPr>
          <a:xfrm>
            <a:off x="13378289" y="5512625"/>
            <a:ext cx="696600" cy="694440"/>
            <a:chOff x="0" y="0"/>
            <a:chExt cx="928800" cy="925920"/>
          </a:xfrm>
        </p:grpSpPr>
        <p:sp>
          <p:nvSpPr>
            <p:cNvPr id="309" name="Freeform 42">
              <a:extLst>
                <a:ext uri="{FF2B5EF4-FFF2-40B4-BE49-F238E27FC236}">
                  <a16:creationId xmlns:a16="http://schemas.microsoft.com/office/drawing/2014/main" id="{F83FCED5-86C6-FAB6-FBA7-881A8F8763BA}"/>
                </a:ext>
              </a:extLst>
            </p:cNvPr>
            <p:cNvSpPr/>
            <p:nvPr/>
          </p:nvSpPr>
          <p:spPr>
            <a:xfrm>
              <a:off x="0" y="0"/>
              <a:ext cx="928624" cy="925957"/>
            </a:xfrm>
            <a:custGeom>
              <a:avLst/>
              <a:gdLst/>
              <a:ahLst/>
              <a:cxnLst/>
              <a:rect l="l" t="t" r="r" b="b"/>
              <a:pathLst>
                <a:path w="928624" h="925957">
                  <a:moveTo>
                    <a:pt x="206375" y="773303"/>
                  </a:moveTo>
                  <a:cubicBezTo>
                    <a:pt x="194945" y="773303"/>
                    <a:pt x="185674" y="782574"/>
                    <a:pt x="185674" y="793877"/>
                  </a:cubicBezTo>
                  <a:cubicBezTo>
                    <a:pt x="185674" y="805180"/>
                    <a:pt x="194945" y="814451"/>
                    <a:pt x="206375" y="814451"/>
                  </a:cubicBezTo>
                  <a:lnTo>
                    <a:pt x="722376" y="814451"/>
                  </a:lnTo>
                  <a:cubicBezTo>
                    <a:pt x="733806" y="814451"/>
                    <a:pt x="743077" y="805180"/>
                    <a:pt x="743077" y="793877"/>
                  </a:cubicBezTo>
                  <a:cubicBezTo>
                    <a:pt x="743077" y="782574"/>
                    <a:pt x="733806" y="773303"/>
                    <a:pt x="722376" y="773303"/>
                  </a:cubicBezTo>
                  <a:close/>
                  <a:moveTo>
                    <a:pt x="722376" y="678307"/>
                  </a:moveTo>
                  <a:cubicBezTo>
                    <a:pt x="710946" y="678307"/>
                    <a:pt x="701675" y="687578"/>
                    <a:pt x="701675" y="698881"/>
                  </a:cubicBezTo>
                  <a:cubicBezTo>
                    <a:pt x="701675" y="710184"/>
                    <a:pt x="710946" y="719455"/>
                    <a:pt x="722376" y="719455"/>
                  </a:cubicBezTo>
                  <a:cubicBezTo>
                    <a:pt x="733806" y="719455"/>
                    <a:pt x="743077" y="710184"/>
                    <a:pt x="743077" y="698881"/>
                  </a:cubicBezTo>
                  <a:cubicBezTo>
                    <a:pt x="743077" y="687578"/>
                    <a:pt x="733806" y="678307"/>
                    <a:pt x="722376" y="678307"/>
                  </a:cubicBezTo>
                  <a:close/>
                  <a:moveTo>
                    <a:pt x="722376" y="583311"/>
                  </a:moveTo>
                  <a:cubicBezTo>
                    <a:pt x="710946" y="583311"/>
                    <a:pt x="701675" y="592582"/>
                    <a:pt x="701675" y="603885"/>
                  </a:cubicBezTo>
                  <a:cubicBezTo>
                    <a:pt x="701675" y="615188"/>
                    <a:pt x="710946" y="624459"/>
                    <a:pt x="722376" y="624459"/>
                  </a:cubicBezTo>
                  <a:cubicBezTo>
                    <a:pt x="733806" y="624459"/>
                    <a:pt x="743077" y="615188"/>
                    <a:pt x="743077" y="603885"/>
                  </a:cubicBezTo>
                  <a:cubicBezTo>
                    <a:pt x="743077" y="592582"/>
                    <a:pt x="733806" y="583311"/>
                    <a:pt x="722376" y="583311"/>
                  </a:cubicBezTo>
                  <a:close/>
                  <a:moveTo>
                    <a:pt x="722376" y="488315"/>
                  </a:moveTo>
                  <a:cubicBezTo>
                    <a:pt x="710946" y="488315"/>
                    <a:pt x="701675" y="497586"/>
                    <a:pt x="701675" y="508889"/>
                  </a:cubicBezTo>
                  <a:cubicBezTo>
                    <a:pt x="701675" y="520192"/>
                    <a:pt x="710946" y="529463"/>
                    <a:pt x="722376" y="529463"/>
                  </a:cubicBezTo>
                  <a:cubicBezTo>
                    <a:pt x="733806" y="529463"/>
                    <a:pt x="743077" y="520192"/>
                    <a:pt x="743077" y="508889"/>
                  </a:cubicBezTo>
                  <a:cubicBezTo>
                    <a:pt x="743077" y="497586"/>
                    <a:pt x="733806" y="488315"/>
                    <a:pt x="722376" y="488315"/>
                  </a:cubicBezTo>
                  <a:close/>
                  <a:moveTo>
                    <a:pt x="722376" y="393319"/>
                  </a:moveTo>
                  <a:cubicBezTo>
                    <a:pt x="710946" y="393319"/>
                    <a:pt x="701675" y="402590"/>
                    <a:pt x="701675" y="413893"/>
                  </a:cubicBezTo>
                  <a:cubicBezTo>
                    <a:pt x="701675" y="425196"/>
                    <a:pt x="710946" y="434467"/>
                    <a:pt x="722376" y="434467"/>
                  </a:cubicBezTo>
                  <a:cubicBezTo>
                    <a:pt x="733806" y="434467"/>
                    <a:pt x="743077" y="425196"/>
                    <a:pt x="743077" y="413893"/>
                  </a:cubicBezTo>
                  <a:cubicBezTo>
                    <a:pt x="743077" y="402590"/>
                    <a:pt x="733806" y="393319"/>
                    <a:pt x="722376" y="393319"/>
                  </a:cubicBezTo>
                  <a:close/>
                  <a:moveTo>
                    <a:pt x="722376" y="298323"/>
                  </a:moveTo>
                  <a:cubicBezTo>
                    <a:pt x="710946" y="298323"/>
                    <a:pt x="701675" y="307594"/>
                    <a:pt x="701675" y="318897"/>
                  </a:cubicBezTo>
                  <a:cubicBezTo>
                    <a:pt x="701675" y="330200"/>
                    <a:pt x="710946" y="339471"/>
                    <a:pt x="722376" y="339471"/>
                  </a:cubicBezTo>
                  <a:cubicBezTo>
                    <a:pt x="733806" y="339471"/>
                    <a:pt x="743077" y="330200"/>
                    <a:pt x="743077" y="318897"/>
                  </a:cubicBezTo>
                  <a:cubicBezTo>
                    <a:pt x="743077" y="307594"/>
                    <a:pt x="733806" y="298323"/>
                    <a:pt x="722376" y="298323"/>
                  </a:cubicBezTo>
                  <a:close/>
                  <a:moveTo>
                    <a:pt x="0" y="87757"/>
                  </a:moveTo>
                  <a:lnTo>
                    <a:pt x="52197" y="87757"/>
                  </a:lnTo>
                  <a:lnTo>
                    <a:pt x="52197" y="134747"/>
                  </a:lnTo>
                  <a:cubicBezTo>
                    <a:pt x="52197" y="171831"/>
                    <a:pt x="82169" y="201803"/>
                    <a:pt x="119253" y="201803"/>
                  </a:cubicBezTo>
                  <a:cubicBezTo>
                    <a:pt x="156337" y="201803"/>
                    <a:pt x="186309" y="171831"/>
                    <a:pt x="186309" y="134747"/>
                  </a:cubicBezTo>
                  <a:lnTo>
                    <a:pt x="186309" y="87757"/>
                  </a:lnTo>
                  <a:lnTo>
                    <a:pt x="229997" y="87757"/>
                  </a:lnTo>
                  <a:lnTo>
                    <a:pt x="229997" y="134747"/>
                  </a:lnTo>
                  <a:cubicBezTo>
                    <a:pt x="229997" y="171831"/>
                    <a:pt x="259969" y="201803"/>
                    <a:pt x="297053" y="201803"/>
                  </a:cubicBezTo>
                  <a:cubicBezTo>
                    <a:pt x="334137" y="201803"/>
                    <a:pt x="364109" y="171831"/>
                    <a:pt x="364109" y="134747"/>
                  </a:cubicBezTo>
                  <a:lnTo>
                    <a:pt x="364109" y="87757"/>
                  </a:lnTo>
                  <a:lnTo>
                    <a:pt x="407797" y="87757"/>
                  </a:lnTo>
                  <a:lnTo>
                    <a:pt x="407797" y="134747"/>
                  </a:lnTo>
                  <a:cubicBezTo>
                    <a:pt x="407797" y="171831"/>
                    <a:pt x="437769" y="201803"/>
                    <a:pt x="474853" y="201803"/>
                  </a:cubicBezTo>
                  <a:cubicBezTo>
                    <a:pt x="511937" y="201803"/>
                    <a:pt x="541909" y="171831"/>
                    <a:pt x="541909" y="134747"/>
                  </a:cubicBezTo>
                  <a:lnTo>
                    <a:pt x="541909" y="87757"/>
                  </a:lnTo>
                  <a:lnTo>
                    <a:pt x="585597" y="87757"/>
                  </a:lnTo>
                  <a:lnTo>
                    <a:pt x="585597" y="134747"/>
                  </a:lnTo>
                  <a:cubicBezTo>
                    <a:pt x="585597" y="171831"/>
                    <a:pt x="615569" y="201803"/>
                    <a:pt x="652653" y="201803"/>
                  </a:cubicBezTo>
                  <a:cubicBezTo>
                    <a:pt x="689737" y="201803"/>
                    <a:pt x="719709" y="171831"/>
                    <a:pt x="719709" y="134747"/>
                  </a:cubicBezTo>
                  <a:lnTo>
                    <a:pt x="719709" y="87757"/>
                  </a:lnTo>
                  <a:lnTo>
                    <a:pt x="763397" y="87757"/>
                  </a:lnTo>
                  <a:lnTo>
                    <a:pt x="763397" y="134747"/>
                  </a:lnTo>
                  <a:cubicBezTo>
                    <a:pt x="763397" y="171831"/>
                    <a:pt x="793369" y="201803"/>
                    <a:pt x="830453" y="201803"/>
                  </a:cubicBezTo>
                  <a:cubicBezTo>
                    <a:pt x="867537" y="201803"/>
                    <a:pt x="897509" y="171831"/>
                    <a:pt x="897509" y="134747"/>
                  </a:cubicBezTo>
                  <a:lnTo>
                    <a:pt x="897509" y="87757"/>
                  </a:lnTo>
                  <a:lnTo>
                    <a:pt x="928624" y="87757"/>
                  </a:lnTo>
                  <a:lnTo>
                    <a:pt x="928624" y="925957"/>
                  </a:lnTo>
                  <a:lnTo>
                    <a:pt x="0" y="925957"/>
                  </a:lnTo>
                  <a:close/>
                  <a:moveTo>
                    <a:pt x="119253" y="0"/>
                  </a:moveTo>
                  <a:cubicBezTo>
                    <a:pt x="139192" y="0"/>
                    <a:pt x="155321" y="16129"/>
                    <a:pt x="155321" y="36068"/>
                  </a:cubicBezTo>
                  <a:lnTo>
                    <a:pt x="155321" y="139192"/>
                  </a:lnTo>
                  <a:cubicBezTo>
                    <a:pt x="155321" y="159131"/>
                    <a:pt x="139192" y="175260"/>
                    <a:pt x="119253" y="175260"/>
                  </a:cubicBezTo>
                  <a:cubicBezTo>
                    <a:pt x="99314" y="175260"/>
                    <a:pt x="83185" y="159131"/>
                    <a:pt x="83185" y="139192"/>
                  </a:cubicBezTo>
                  <a:lnTo>
                    <a:pt x="83185" y="36068"/>
                  </a:lnTo>
                  <a:cubicBezTo>
                    <a:pt x="83058" y="16129"/>
                    <a:pt x="99314" y="0"/>
                    <a:pt x="119253" y="0"/>
                  </a:cubicBezTo>
                  <a:close/>
                  <a:moveTo>
                    <a:pt x="297053" y="0"/>
                  </a:moveTo>
                  <a:cubicBezTo>
                    <a:pt x="316992" y="0"/>
                    <a:pt x="333121" y="16129"/>
                    <a:pt x="333121" y="36068"/>
                  </a:cubicBezTo>
                  <a:lnTo>
                    <a:pt x="333121" y="139192"/>
                  </a:lnTo>
                  <a:cubicBezTo>
                    <a:pt x="333121" y="159131"/>
                    <a:pt x="316992" y="175260"/>
                    <a:pt x="297053" y="175260"/>
                  </a:cubicBezTo>
                  <a:cubicBezTo>
                    <a:pt x="277114" y="175260"/>
                    <a:pt x="260985" y="159131"/>
                    <a:pt x="260985" y="139192"/>
                  </a:cubicBezTo>
                  <a:lnTo>
                    <a:pt x="260985" y="36068"/>
                  </a:lnTo>
                  <a:cubicBezTo>
                    <a:pt x="260985" y="16129"/>
                    <a:pt x="277114" y="0"/>
                    <a:pt x="297053" y="0"/>
                  </a:cubicBezTo>
                  <a:close/>
                  <a:moveTo>
                    <a:pt x="474853" y="0"/>
                  </a:moveTo>
                  <a:cubicBezTo>
                    <a:pt x="494792" y="0"/>
                    <a:pt x="510921" y="16129"/>
                    <a:pt x="510921" y="36068"/>
                  </a:cubicBezTo>
                  <a:lnTo>
                    <a:pt x="510921" y="139192"/>
                  </a:lnTo>
                  <a:cubicBezTo>
                    <a:pt x="510921" y="159131"/>
                    <a:pt x="494792" y="175260"/>
                    <a:pt x="474853" y="175260"/>
                  </a:cubicBezTo>
                  <a:cubicBezTo>
                    <a:pt x="454914" y="175260"/>
                    <a:pt x="438785" y="159131"/>
                    <a:pt x="438785" y="139192"/>
                  </a:cubicBezTo>
                  <a:lnTo>
                    <a:pt x="438785" y="36068"/>
                  </a:lnTo>
                  <a:cubicBezTo>
                    <a:pt x="438785" y="16129"/>
                    <a:pt x="455041" y="0"/>
                    <a:pt x="474980" y="0"/>
                  </a:cubicBezTo>
                  <a:close/>
                  <a:moveTo>
                    <a:pt x="652780" y="0"/>
                  </a:moveTo>
                  <a:cubicBezTo>
                    <a:pt x="672719" y="0"/>
                    <a:pt x="688848" y="16129"/>
                    <a:pt x="688848" y="36068"/>
                  </a:cubicBezTo>
                  <a:lnTo>
                    <a:pt x="688848" y="139192"/>
                  </a:lnTo>
                  <a:cubicBezTo>
                    <a:pt x="688848" y="159131"/>
                    <a:pt x="672719" y="175260"/>
                    <a:pt x="652780" y="175260"/>
                  </a:cubicBezTo>
                  <a:cubicBezTo>
                    <a:pt x="632841" y="175260"/>
                    <a:pt x="616712" y="159131"/>
                    <a:pt x="616712" y="139192"/>
                  </a:cubicBezTo>
                  <a:lnTo>
                    <a:pt x="616712" y="36068"/>
                  </a:lnTo>
                  <a:cubicBezTo>
                    <a:pt x="616712" y="16129"/>
                    <a:pt x="632841" y="0"/>
                    <a:pt x="652780" y="0"/>
                  </a:cubicBezTo>
                  <a:close/>
                  <a:moveTo>
                    <a:pt x="830580" y="0"/>
                  </a:moveTo>
                  <a:cubicBezTo>
                    <a:pt x="850519" y="0"/>
                    <a:pt x="866648" y="16129"/>
                    <a:pt x="866648" y="36068"/>
                  </a:cubicBezTo>
                  <a:lnTo>
                    <a:pt x="866648" y="139192"/>
                  </a:lnTo>
                  <a:cubicBezTo>
                    <a:pt x="866648" y="159131"/>
                    <a:pt x="850519" y="175260"/>
                    <a:pt x="830580" y="175260"/>
                  </a:cubicBezTo>
                  <a:cubicBezTo>
                    <a:pt x="810641" y="175260"/>
                    <a:pt x="794512" y="159131"/>
                    <a:pt x="794512" y="139192"/>
                  </a:cubicBezTo>
                  <a:lnTo>
                    <a:pt x="794512" y="36068"/>
                  </a:lnTo>
                  <a:cubicBezTo>
                    <a:pt x="794512" y="16129"/>
                    <a:pt x="810641" y="0"/>
                    <a:pt x="83058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0" name="Group 43">
            <a:extLst>
              <a:ext uri="{FF2B5EF4-FFF2-40B4-BE49-F238E27FC236}">
                <a16:creationId xmlns:a16="http://schemas.microsoft.com/office/drawing/2014/main" id="{333FB58D-F21D-80DD-83BF-823036246EF6}"/>
              </a:ext>
            </a:extLst>
          </p:cNvPr>
          <p:cNvGrpSpPr/>
          <p:nvPr/>
        </p:nvGrpSpPr>
        <p:grpSpPr>
          <a:xfrm>
            <a:off x="7208789" y="2389805"/>
            <a:ext cx="707400" cy="707400"/>
            <a:chOff x="0" y="0"/>
            <a:chExt cx="943200" cy="943200"/>
          </a:xfrm>
        </p:grpSpPr>
        <p:sp>
          <p:nvSpPr>
            <p:cNvPr id="311" name="Freeform 44">
              <a:extLst>
                <a:ext uri="{FF2B5EF4-FFF2-40B4-BE49-F238E27FC236}">
                  <a16:creationId xmlns:a16="http://schemas.microsoft.com/office/drawing/2014/main" id="{AB6304C4-47D1-5DDA-5733-E565F191532A}"/>
                </a:ext>
              </a:extLst>
            </p:cNvPr>
            <p:cNvSpPr/>
            <p:nvPr/>
          </p:nvSpPr>
          <p:spPr>
            <a:xfrm>
              <a:off x="0" y="0"/>
              <a:ext cx="943229" cy="943229"/>
            </a:xfrm>
            <a:custGeom>
              <a:avLst/>
              <a:gdLst/>
              <a:ahLst/>
              <a:cxnLst/>
              <a:rect l="l" t="t" r="r" b="b"/>
              <a:pathLst>
                <a:path w="943229" h="943229">
                  <a:moveTo>
                    <a:pt x="116967" y="598424"/>
                  </a:moveTo>
                  <a:lnTo>
                    <a:pt x="253238" y="598424"/>
                  </a:lnTo>
                  <a:lnTo>
                    <a:pt x="253238" y="849884"/>
                  </a:lnTo>
                  <a:lnTo>
                    <a:pt x="116967" y="849884"/>
                  </a:lnTo>
                  <a:close/>
                  <a:moveTo>
                    <a:pt x="326644" y="745109"/>
                  </a:moveTo>
                  <a:lnTo>
                    <a:pt x="462915" y="745109"/>
                  </a:lnTo>
                  <a:lnTo>
                    <a:pt x="462915" y="849884"/>
                  </a:lnTo>
                  <a:lnTo>
                    <a:pt x="326644" y="849884"/>
                  </a:lnTo>
                  <a:close/>
                  <a:moveTo>
                    <a:pt x="536321" y="745109"/>
                  </a:moveTo>
                  <a:lnTo>
                    <a:pt x="672465" y="745109"/>
                  </a:lnTo>
                  <a:lnTo>
                    <a:pt x="672465" y="849884"/>
                  </a:lnTo>
                  <a:lnTo>
                    <a:pt x="536194" y="849884"/>
                  </a:lnTo>
                  <a:close/>
                  <a:moveTo>
                    <a:pt x="745871" y="745109"/>
                  </a:moveTo>
                  <a:lnTo>
                    <a:pt x="882142" y="745109"/>
                  </a:lnTo>
                  <a:lnTo>
                    <a:pt x="882142" y="849884"/>
                  </a:lnTo>
                  <a:lnTo>
                    <a:pt x="745871" y="849884"/>
                  </a:lnTo>
                  <a:close/>
                  <a:moveTo>
                    <a:pt x="675894" y="65405"/>
                  </a:moveTo>
                  <a:lnTo>
                    <a:pt x="838581" y="72009"/>
                  </a:lnTo>
                  <a:lnTo>
                    <a:pt x="763016" y="216154"/>
                  </a:lnTo>
                  <a:lnTo>
                    <a:pt x="741299" y="178435"/>
                  </a:lnTo>
                  <a:lnTo>
                    <a:pt x="157607" y="515366"/>
                  </a:lnTo>
                  <a:lnTo>
                    <a:pt x="114173" y="440055"/>
                  </a:lnTo>
                  <a:lnTo>
                    <a:pt x="697738" y="103124"/>
                  </a:lnTo>
                  <a:close/>
                  <a:moveTo>
                    <a:pt x="0" y="0"/>
                  </a:moveTo>
                  <a:lnTo>
                    <a:pt x="52451" y="0"/>
                  </a:lnTo>
                  <a:lnTo>
                    <a:pt x="52451" y="890778"/>
                  </a:lnTo>
                  <a:lnTo>
                    <a:pt x="943229" y="890778"/>
                  </a:lnTo>
                  <a:lnTo>
                    <a:pt x="943229" y="943229"/>
                  </a:lnTo>
                  <a:lnTo>
                    <a:pt x="52451" y="943229"/>
                  </a:lnTo>
                  <a:lnTo>
                    <a:pt x="0" y="943229"/>
                  </a:lnTo>
                  <a:lnTo>
                    <a:pt x="0" y="890778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2" name="Group 45">
            <a:extLst>
              <a:ext uri="{FF2B5EF4-FFF2-40B4-BE49-F238E27FC236}">
                <a16:creationId xmlns:a16="http://schemas.microsoft.com/office/drawing/2014/main" id="{0D3D9663-42E8-C31B-C361-A89CF39C2A58}"/>
              </a:ext>
            </a:extLst>
          </p:cNvPr>
          <p:cNvGrpSpPr/>
          <p:nvPr/>
        </p:nvGrpSpPr>
        <p:grpSpPr>
          <a:xfrm rot="5400000">
            <a:off x="8388689" y="2389805"/>
            <a:ext cx="708480" cy="707400"/>
            <a:chOff x="0" y="0"/>
            <a:chExt cx="944640" cy="943200"/>
          </a:xfrm>
        </p:grpSpPr>
        <p:sp>
          <p:nvSpPr>
            <p:cNvPr id="313" name="Freeform 46">
              <a:extLst>
                <a:ext uri="{FF2B5EF4-FFF2-40B4-BE49-F238E27FC236}">
                  <a16:creationId xmlns:a16="http://schemas.microsoft.com/office/drawing/2014/main" id="{6691CED7-9773-FC1C-2D09-B9538247C8E8}"/>
                </a:ext>
              </a:extLst>
            </p:cNvPr>
            <p:cNvSpPr/>
            <p:nvPr/>
          </p:nvSpPr>
          <p:spPr>
            <a:xfrm>
              <a:off x="0" y="0"/>
              <a:ext cx="944626" cy="943229"/>
            </a:xfrm>
            <a:custGeom>
              <a:avLst/>
              <a:gdLst/>
              <a:ahLst/>
              <a:cxnLst/>
              <a:rect l="l" t="t" r="r" b="b"/>
              <a:pathLst>
                <a:path w="944626" h="943229">
                  <a:moveTo>
                    <a:pt x="598551" y="197358"/>
                  </a:moveTo>
                  <a:lnTo>
                    <a:pt x="598551" y="61087"/>
                  </a:lnTo>
                  <a:lnTo>
                    <a:pt x="850011" y="61087"/>
                  </a:lnTo>
                  <a:lnTo>
                    <a:pt x="850011" y="197358"/>
                  </a:lnTo>
                  <a:close/>
                  <a:moveTo>
                    <a:pt x="493649" y="406908"/>
                  </a:moveTo>
                  <a:lnTo>
                    <a:pt x="493649" y="270764"/>
                  </a:lnTo>
                  <a:lnTo>
                    <a:pt x="850011" y="270764"/>
                  </a:lnTo>
                  <a:lnTo>
                    <a:pt x="850011" y="406908"/>
                  </a:lnTo>
                  <a:close/>
                  <a:moveTo>
                    <a:pt x="388874" y="616585"/>
                  </a:moveTo>
                  <a:lnTo>
                    <a:pt x="388874" y="480314"/>
                  </a:lnTo>
                  <a:lnTo>
                    <a:pt x="850011" y="480314"/>
                  </a:lnTo>
                  <a:lnTo>
                    <a:pt x="850011" y="616585"/>
                  </a:lnTo>
                  <a:close/>
                  <a:moveTo>
                    <a:pt x="283972" y="826262"/>
                  </a:moveTo>
                  <a:lnTo>
                    <a:pt x="283972" y="689991"/>
                  </a:lnTo>
                  <a:lnTo>
                    <a:pt x="850011" y="689991"/>
                  </a:lnTo>
                  <a:lnTo>
                    <a:pt x="850011" y="826262"/>
                  </a:lnTo>
                  <a:close/>
                  <a:moveTo>
                    <a:pt x="3175" y="771779"/>
                  </a:moveTo>
                  <a:lnTo>
                    <a:pt x="340106" y="188214"/>
                  </a:lnTo>
                  <a:lnTo>
                    <a:pt x="302387" y="166497"/>
                  </a:lnTo>
                  <a:lnTo>
                    <a:pt x="446659" y="90805"/>
                  </a:lnTo>
                  <a:lnTo>
                    <a:pt x="453263" y="253492"/>
                  </a:lnTo>
                  <a:lnTo>
                    <a:pt x="415544" y="231775"/>
                  </a:lnTo>
                  <a:lnTo>
                    <a:pt x="78486" y="815213"/>
                  </a:lnTo>
                  <a:close/>
                  <a:moveTo>
                    <a:pt x="0" y="943229"/>
                  </a:moveTo>
                  <a:lnTo>
                    <a:pt x="0" y="890778"/>
                  </a:lnTo>
                  <a:lnTo>
                    <a:pt x="892175" y="890778"/>
                  </a:lnTo>
                  <a:lnTo>
                    <a:pt x="892175" y="0"/>
                  </a:lnTo>
                  <a:lnTo>
                    <a:pt x="944626" y="0"/>
                  </a:lnTo>
                  <a:lnTo>
                    <a:pt x="944626" y="943229"/>
                  </a:lnTo>
                  <a:lnTo>
                    <a:pt x="943356" y="943229"/>
                  </a:lnTo>
                  <a:lnTo>
                    <a:pt x="892175" y="943229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4" name="Group 47">
            <a:extLst>
              <a:ext uri="{FF2B5EF4-FFF2-40B4-BE49-F238E27FC236}">
                <a16:creationId xmlns:a16="http://schemas.microsoft.com/office/drawing/2014/main" id="{E2526537-EEB0-BAB5-B807-E1813EA14BB0}"/>
              </a:ext>
            </a:extLst>
          </p:cNvPr>
          <p:cNvGrpSpPr/>
          <p:nvPr/>
        </p:nvGrpSpPr>
        <p:grpSpPr>
          <a:xfrm>
            <a:off x="6997109" y="7040285"/>
            <a:ext cx="770040" cy="765720"/>
            <a:chOff x="0" y="0"/>
            <a:chExt cx="1026720" cy="1020960"/>
          </a:xfrm>
        </p:grpSpPr>
        <p:sp>
          <p:nvSpPr>
            <p:cNvPr id="315" name="Freeform 48">
              <a:extLst>
                <a:ext uri="{FF2B5EF4-FFF2-40B4-BE49-F238E27FC236}">
                  <a16:creationId xmlns:a16="http://schemas.microsoft.com/office/drawing/2014/main" id="{070D0B4E-1971-197E-EC3E-1C6B2D4367D7}"/>
                </a:ext>
              </a:extLst>
            </p:cNvPr>
            <p:cNvSpPr/>
            <p:nvPr/>
          </p:nvSpPr>
          <p:spPr>
            <a:xfrm>
              <a:off x="-37211" y="-127"/>
              <a:ext cx="1082421" cy="1066165"/>
            </a:xfrm>
            <a:custGeom>
              <a:avLst/>
              <a:gdLst/>
              <a:ahLst/>
              <a:cxnLst/>
              <a:rect l="l" t="t" r="r" b="b"/>
              <a:pathLst>
                <a:path w="1082421" h="1066165">
                  <a:moveTo>
                    <a:pt x="148971" y="221488"/>
                  </a:moveTo>
                  <a:lnTo>
                    <a:pt x="529463" y="533781"/>
                  </a:lnTo>
                  <a:lnTo>
                    <a:pt x="112268" y="795147"/>
                  </a:lnTo>
                  <a:cubicBezTo>
                    <a:pt x="0" y="615823"/>
                    <a:pt x="14732" y="384937"/>
                    <a:pt x="148971" y="221488"/>
                  </a:cubicBezTo>
                  <a:close/>
                  <a:moveTo>
                    <a:pt x="659638" y="83566"/>
                  </a:moveTo>
                  <a:cubicBezTo>
                    <a:pt x="874903" y="114427"/>
                    <a:pt x="1041019" y="288544"/>
                    <a:pt x="1061720" y="504952"/>
                  </a:cubicBezTo>
                  <a:cubicBezTo>
                    <a:pt x="1082421" y="721360"/>
                    <a:pt x="952373" y="923925"/>
                    <a:pt x="747014" y="995045"/>
                  </a:cubicBezTo>
                  <a:cubicBezTo>
                    <a:pt x="541655" y="1066165"/>
                    <a:pt x="314071" y="987552"/>
                    <a:pt x="196469" y="804672"/>
                  </a:cubicBezTo>
                  <a:lnTo>
                    <a:pt x="592709" y="549910"/>
                  </a:lnTo>
                  <a:close/>
                  <a:moveTo>
                    <a:pt x="547370" y="254"/>
                  </a:moveTo>
                  <a:cubicBezTo>
                    <a:pt x="566674" y="0"/>
                    <a:pt x="586105" y="762"/>
                    <a:pt x="605536" y="2794"/>
                  </a:cubicBezTo>
                  <a:lnTo>
                    <a:pt x="555371" y="492379"/>
                  </a:lnTo>
                  <a:lnTo>
                    <a:pt x="191135" y="161290"/>
                  </a:lnTo>
                  <a:cubicBezTo>
                    <a:pt x="283083" y="60071"/>
                    <a:pt x="412369" y="2413"/>
                    <a:pt x="547370" y="254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6" name="Group 49">
            <a:extLst>
              <a:ext uri="{FF2B5EF4-FFF2-40B4-BE49-F238E27FC236}">
                <a16:creationId xmlns:a16="http://schemas.microsoft.com/office/drawing/2014/main" id="{72EDD06F-A05B-E6FD-E955-525C02B68F15}"/>
              </a:ext>
            </a:extLst>
          </p:cNvPr>
          <p:cNvGrpSpPr/>
          <p:nvPr/>
        </p:nvGrpSpPr>
        <p:grpSpPr>
          <a:xfrm rot="-5400000">
            <a:off x="9570209" y="2317445"/>
            <a:ext cx="851040" cy="851580"/>
            <a:chOff x="0" y="0"/>
            <a:chExt cx="1134720" cy="1135440"/>
          </a:xfrm>
        </p:grpSpPr>
        <p:sp>
          <p:nvSpPr>
            <p:cNvPr id="317" name="Freeform 50">
              <a:extLst>
                <a:ext uri="{FF2B5EF4-FFF2-40B4-BE49-F238E27FC236}">
                  <a16:creationId xmlns:a16="http://schemas.microsoft.com/office/drawing/2014/main" id="{7923F0C2-5841-1A78-3B9A-E84D045AD61B}"/>
                </a:ext>
              </a:extLst>
            </p:cNvPr>
            <p:cNvSpPr/>
            <p:nvPr/>
          </p:nvSpPr>
          <p:spPr>
            <a:xfrm>
              <a:off x="0" y="0"/>
              <a:ext cx="1134745" cy="1135380"/>
            </a:xfrm>
            <a:custGeom>
              <a:avLst/>
              <a:gdLst/>
              <a:ahLst/>
              <a:cxnLst/>
              <a:rect l="l" t="t" r="r" b="b"/>
              <a:pathLst>
                <a:path w="1134745" h="1135380">
                  <a:moveTo>
                    <a:pt x="272161" y="834898"/>
                  </a:moveTo>
                  <a:cubicBezTo>
                    <a:pt x="201930" y="803783"/>
                    <a:pt x="137287" y="760476"/>
                    <a:pt x="81915" y="705866"/>
                  </a:cubicBezTo>
                  <a:cubicBezTo>
                    <a:pt x="105791" y="792099"/>
                    <a:pt x="152400" y="868934"/>
                    <a:pt x="215138" y="929259"/>
                  </a:cubicBezTo>
                  <a:cubicBezTo>
                    <a:pt x="237871" y="899541"/>
                    <a:pt x="256667" y="867918"/>
                    <a:pt x="272161" y="834898"/>
                  </a:cubicBezTo>
                  <a:close/>
                  <a:moveTo>
                    <a:pt x="279146" y="307340"/>
                  </a:moveTo>
                  <a:cubicBezTo>
                    <a:pt x="262763" y="271018"/>
                    <a:pt x="242697" y="235966"/>
                    <a:pt x="217932" y="203454"/>
                  </a:cubicBezTo>
                  <a:cubicBezTo>
                    <a:pt x="149352" y="268605"/>
                    <a:pt x="99568" y="353060"/>
                    <a:pt x="76835" y="448183"/>
                  </a:cubicBezTo>
                  <a:cubicBezTo>
                    <a:pt x="135001" y="388366"/>
                    <a:pt x="203835" y="340868"/>
                    <a:pt x="279146" y="307467"/>
                  </a:cubicBezTo>
                  <a:close/>
                  <a:moveTo>
                    <a:pt x="333375" y="596138"/>
                  </a:moveTo>
                  <a:lnTo>
                    <a:pt x="80899" y="596138"/>
                  </a:lnTo>
                  <a:cubicBezTo>
                    <a:pt x="140081" y="670814"/>
                    <a:pt x="215773" y="728980"/>
                    <a:pt x="300736" y="767080"/>
                  </a:cubicBezTo>
                  <a:cubicBezTo>
                    <a:pt x="319786" y="711581"/>
                    <a:pt x="330835" y="654050"/>
                    <a:pt x="333248" y="596138"/>
                  </a:cubicBezTo>
                  <a:close/>
                  <a:moveTo>
                    <a:pt x="333375" y="532003"/>
                  </a:moveTo>
                  <a:cubicBezTo>
                    <a:pt x="330835" y="479425"/>
                    <a:pt x="321437" y="427228"/>
                    <a:pt x="305181" y="376682"/>
                  </a:cubicBezTo>
                  <a:cubicBezTo>
                    <a:pt x="226822" y="412242"/>
                    <a:pt x="156591" y="464947"/>
                    <a:pt x="100203" y="532003"/>
                  </a:cubicBezTo>
                  <a:close/>
                  <a:moveTo>
                    <a:pt x="523621" y="895858"/>
                  </a:moveTo>
                  <a:cubicBezTo>
                    <a:pt x="457073" y="893318"/>
                    <a:pt x="392049" y="880618"/>
                    <a:pt x="330454" y="858901"/>
                  </a:cubicBezTo>
                  <a:cubicBezTo>
                    <a:pt x="312420" y="897890"/>
                    <a:pt x="290068" y="935482"/>
                    <a:pt x="263017" y="970407"/>
                  </a:cubicBezTo>
                  <a:cubicBezTo>
                    <a:pt x="336550" y="1026414"/>
                    <a:pt x="426085" y="1062355"/>
                    <a:pt x="523621" y="1070483"/>
                  </a:cubicBezTo>
                  <a:close/>
                  <a:moveTo>
                    <a:pt x="523621" y="770509"/>
                  </a:moveTo>
                  <a:lnTo>
                    <a:pt x="396240" y="770509"/>
                  </a:lnTo>
                  <a:cubicBezTo>
                    <a:pt x="393827" y="836422"/>
                    <a:pt x="381254" y="901954"/>
                    <a:pt x="359156" y="964946"/>
                  </a:cubicBezTo>
                  <a:cubicBezTo>
                    <a:pt x="411734" y="983234"/>
                    <a:pt x="466979" y="994029"/>
                    <a:pt x="523621" y="996569"/>
                  </a:cubicBezTo>
                  <a:close/>
                  <a:moveTo>
                    <a:pt x="523621" y="720852"/>
                  </a:moveTo>
                  <a:cubicBezTo>
                    <a:pt x="468503" y="724027"/>
                    <a:pt x="414782" y="735076"/>
                    <a:pt x="363728" y="753237"/>
                  </a:cubicBezTo>
                  <a:cubicBezTo>
                    <a:pt x="382778" y="811530"/>
                    <a:pt x="393827" y="871855"/>
                    <a:pt x="396240" y="932434"/>
                  </a:cubicBezTo>
                  <a:lnTo>
                    <a:pt x="523621" y="932434"/>
                  </a:lnTo>
                  <a:close/>
                  <a:moveTo>
                    <a:pt x="523621" y="677037"/>
                  </a:moveTo>
                  <a:cubicBezTo>
                    <a:pt x="427482" y="685038"/>
                    <a:pt x="338963" y="720090"/>
                    <a:pt x="266065" y="774827"/>
                  </a:cubicBezTo>
                  <a:cubicBezTo>
                    <a:pt x="295148" y="812546"/>
                    <a:pt x="318643" y="853440"/>
                    <a:pt x="337566" y="895731"/>
                  </a:cubicBezTo>
                  <a:cubicBezTo>
                    <a:pt x="396875" y="874395"/>
                    <a:pt x="459486" y="861568"/>
                    <a:pt x="523621" y="858520"/>
                  </a:cubicBezTo>
                  <a:close/>
                  <a:moveTo>
                    <a:pt x="765937" y="353441"/>
                  </a:moveTo>
                  <a:cubicBezTo>
                    <a:pt x="709168" y="333248"/>
                    <a:pt x="649224" y="321564"/>
                    <a:pt x="587756" y="319659"/>
                  </a:cubicBezTo>
                  <a:lnTo>
                    <a:pt x="587756" y="531876"/>
                  </a:lnTo>
                  <a:lnTo>
                    <a:pt x="735076" y="531876"/>
                  </a:lnTo>
                  <a:cubicBezTo>
                    <a:pt x="736981" y="471551"/>
                    <a:pt x="747395" y="411480"/>
                    <a:pt x="765810" y="353441"/>
                  </a:cubicBezTo>
                  <a:close/>
                  <a:moveTo>
                    <a:pt x="772541" y="783336"/>
                  </a:moveTo>
                  <a:cubicBezTo>
                    <a:pt x="751078" y="722630"/>
                    <a:pt x="738632" y="659511"/>
                    <a:pt x="735711" y="596011"/>
                  </a:cubicBezTo>
                  <a:lnTo>
                    <a:pt x="587629" y="596011"/>
                  </a:lnTo>
                  <a:lnTo>
                    <a:pt x="587629" y="821944"/>
                  </a:lnTo>
                  <a:cubicBezTo>
                    <a:pt x="651637" y="819150"/>
                    <a:pt x="713867" y="805815"/>
                    <a:pt x="772541" y="783463"/>
                  </a:cubicBezTo>
                  <a:close/>
                  <a:moveTo>
                    <a:pt x="862838" y="159258"/>
                  </a:moveTo>
                  <a:cubicBezTo>
                    <a:pt x="785241" y="102362"/>
                    <a:pt x="690372" y="67691"/>
                    <a:pt x="587629" y="63754"/>
                  </a:cubicBezTo>
                  <a:lnTo>
                    <a:pt x="587629" y="245745"/>
                  </a:lnTo>
                  <a:cubicBezTo>
                    <a:pt x="657860" y="247650"/>
                    <a:pt x="726567" y="260985"/>
                    <a:pt x="791337" y="284099"/>
                  </a:cubicBezTo>
                  <a:cubicBezTo>
                    <a:pt x="810387" y="240665"/>
                    <a:pt x="834136" y="198755"/>
                    <a:pt x="862838" y="159258"/>
                  </a:cubicBezTo>
                  <a:close/>
                  <a:moveTo>
                    <a:pt x="871728" y="969772"/>
                  </a:moveTo>
                  <a:cubicBezTo>
                    <a:pt x="842772" y="932942"/>
                    <a:pt x="819150" y="893318"/>
                    <a:pt x="800100" y="851916"/>
                  </a:cubicBezTo>
                  <a:cubicBezTo>
                    <a:pt x="732917" y="877824"/>
                    <a:pt x="661162" y="893064"/>
                    <a:pt x="587629" y="895858"/>
                  </a:cubicBezTo>
                  <a:lnTo>
                    <a:pt x="587629" y="1071753"/>
                  </a:lnTo>
                  <a:cubicBezTo>
                    <a:pt x="694309" y="1067689"/>
                    <a:pt x="792480" y="1030478"/>
                    <a:pt x="871728" y="969645"/>
                  </a:cubicBezTo>
                  <a:close/>
                  <a:moveTo>
                    <a:pt x="1025525" y="531876"/>
                  </a:moveTo>
                  <a:cubicBezTo>
                    <a:pt x="970026" y="465709"/>
                    <a:pt x="901065" y="413639"/>
                    <a:pt x="824230" y="377825"/>
                  </a:cubicBezTo>
                  <a:cubicBezTo>
                    <a:pt x="808736" y="428117"/>
                    <a:pt x="799973" y="479933"/>
                    <a:pt x="797941" y="531876"/>
                  </a:cubicBezTo>
                  <a:close/>
                  <a:moveTo>
                    <a:pt x="802132" y="596011"/>
                  </a:moveTo>
                  <a:lnTo>
                    <a:pt x="798576" y="596011"/>
                  </a:lnTo>
                  <a:cubicBezTo>
                    <a:pt x="801370" y="650875"/>
                    <a:pt x="812038" y="705358"/>
                    <a:pt x="829945" y="757809"/>
                  </a:cubicBezTo>
                  <a:cubicBezTo>
                    <a:pt x="906780" y="719455"/>
                    <a:pt x="975360" y="664845"/>
                    <a:pt x="1029716" y="596011"/>
                  </a:cubicBezTo>
                  <a:close/>
                  <a:moveTo>
                    <a:pt x="1059053" y="457581"/>
                  </a:moveTo>
                  <a:cubicBezTo>
                    <a:pt x="1037336" y="356997"/>
                    <a:pt x="985012" y="267716"/>
                    <a:pt x="912368" y="199898"/>
                  </a:cubicBezTo>
                  <a:cubicBezTo>
                    <a:pt x="886714" y="233807"/>
                    <a:pt x="866013" y="270510"/>
                    <a:pt x="849376" y="308356"/>
                  </a:cubicBezTo>
                  <a:cubicBezTo>
                    <a:pt x="927735" y="343789"/>
                    <a:pt x="998982" y="394208"/>
                    <a:pt x="1059053" y="457454"/>
                  </a:cubicBezTo>
                  <a:close/>
                  <a:moveTo>
                    <a:pt x="1059434" y="675767"/>
                  </a:moveTo>
                  <a:cubicBezTo>
                    <a:pt x="1001776" y="738632"/>
                    <a:pt x="933196" y="789559"/>
                    <a:pt x="857504" y="826262"/>
                  </a:cubicBezTo>
                  <a:cubicBezTo>
                    <a:pt x="874141" y="862203"/>
                    <a:pt x="894715" y="896747"/>
                    <a:pt x="919734" y="928751"/>
                  </a:cubicBezTo>
                  <a:cubicBezTo>
                    <a:pt x="988949" y="861314"/>
                    <a:pt x="1038733" y="773938"/>
                    <a:pt x="1059434" y="675767"/>
                  </a:cubicBezTo>
                  <a:close/>
                  <a:moveTo>
                    <a:pt x="1134618" y="567690"/>
                  </a:moveTo>
                  <a:cubicBezTo>
                    <a:pt x="1134618" y="881253"/>
                    <a:pt x="880491" y="1135380"/>
                    <a:pt x="566928" y="1135380"/>
                  </a:cubicBezTo>
                  <a:cubicBezTo>
                    <a:pt x="262890" y="1135380"/>
                    <a:pt x="14732" y="896366"/>
                    <a:pt x="635" y="596011"/>
                  </a:cubicBezTo>
                  <a:lnTo>
                    <a:pt x="0" y="596011"/>
                  </a:lnTo>
                  <a:lnTo>
                    <a:pt x="0" y="531876"/>
                  </a:lnTo>
                  <a:lnTo>
                    <a:pt x="1016" y="531876"/>
                  </a:lnTo>
                  <a:cubicBezTo>
                    <a:pt x="18034" y="249428"/>
                    <a:pt x="242062" y="22987"/>
                    <a:pt x="523621" y="2159"/>
                  </a:cubicBezTo>
                  <a:lnTo>
                    <a:pt x="523621" y="0"/>
                  </a:lnTo>
                  <a:lnTo>
                    <a:pt x="567055" y="0"/>
                  </a:lnTo>
                  <a:lnTo>
                    <a:pt x="587756" y="0"/>
                  </a:lnTo>
                  <a:lnTo>
                    <a:pt x="587756" y="1016"/>
                  </a:lnTo>
                  <a:cubicBezTo>
                    <a:pt x="891667" y="11303"/>
                    <a:pt x="1134745" y="261112"/>
                    <a:pt x="1134745" y="56769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8" name="Group 51">
            <a:extLst>
              <a:ext uri="{FF2B5EF4-FFF2-40B4-BE49-F238E27FC236}">
                <a16:creationId xmlns:a16="http://schemas.microsoft.com/office/drawing/2014/main" id="{980EBAEC-3A21-146F-693E-82A2EACF2A73}"/>
              </a:ext>
            </a:extLst>
          </p:cNvPr>
          <p:cNvGrpSpPr/>
          <p:nvPr/>
        </p:nvGrpSpPr>
        <p:grpSpPr>
          <a:xfrm>
            <a:off x="10895369" y="2247785"/>
            <a:ext cx="710100" cy="990360"/>
            <a:chOff x="0" y="0"/>
            <a:chExt cx="946800" cy="1320480"/>
          </a:xfrm>
        </p:grpSpPr>
        <p:sp>
          <p:nvSpPr>
            <p:cNvPr id="319" name="Freeform 52">
              <a:extLst>
                <a:ext uri="{FF2B5EF4-FFF2-40B4-BE49-F238E27FC236}">
                  <a16:creationId xmlns:a16="http://schemas.microsoft.com/office/drawing/2014/main" id="{CDCE2C6B-6950-1766-39BA-40DB398FFA0F}"/>
                </a:ext>
              </a:extLst>
            </p:cNvPr>
            <p:cNvSpPr/>
            <p:nvPr/>
          </p:nvSpPr>
          <p:spPr>
            <a:xfrm>
              <a:off x="-49149" y="0"/>
              <a:ext cx="1067308" cy="1320546"/>
            </a:xfrm>
            <a:custGeom>
              <a:avLst/>
              <a:gdLst/>
              <a:ahLst/>
              <a:cxnLst/>
              <a:rect l="l" t="t" r="r" b="b"/>
              <a:pathLst>
                <a:path w="1067308" h="1320546">
                  <a:moveTo>
                    <a:pt x="530225" y="793496"/>
                  </a:moveTo>
                  <a:cubicBezTo>
                    <a:pt x="484378" y="826897"/>
                    <a:pt x="432816" y="852170"/>
                    <a:pt x="377444" y="867410"/>
                  </a:cubicBezTo>
                  <a:cubicBezTo>
                    <a:pt x="441452" y="884047"/>
                    <a:pt x="507746" y="882523"/>
                    <a:pt x="569468" y="864743"/>
                  </a:cubicBezTo>
                  <a:cubicBezTo>
                    <a:pt x="558927" y="839343"/>
                    <a:pt x="545592" y="815594"/>
                    <a:pt x="530225" y="793496"/>
                  </a:cubicBezTo>
                  <a:close/>
                  <a:moveTo>
                    <a:pt x="400050" y="666242"/>
                  </a:moveTo>
                  <a:lnTo>
                    <a:pt x="345059" y="761492"/>
                  </a:lnTo>
                  <a:lnTo>
                    <a:pt x="307086" y="827532"/>
                  </a:lnTo>
                  <a:cubicBezTo>
                    <a:pt x="376555" y="817245"/>
                    <a:pt x="441579" y="790321"/>
                    <a:pt x="497332" y="750189"/>
                  </a:cubicBezTo>
                  <a:cubicBezTo>
                    <a:pt x="468884" y="717550"/>
                    <a:pt x="436118" y="689229"/>
                    <a:pt x="400050" y="666242"/>
                  </a:cubicBezTo>
                  <a:close/>
                  <a:moveTo>
                    <a:pt x="662051" y="655320"/>
                  </a:moveTo>
                  <a:cubicBezTo>
                    <a:pt x="635889" y="696976"/>
                    <a:pt x="603758" y="733806"/>
                    <a:pt x="567055" y="765048"/>
                  </a:cubicBezTo>
                  <a:cubicBezTo>
                    <a:pt x="585343" y="790956"/>
                    <a:pt x="601091" y="819150"/>
                    <a:pt x="613410" y="849376"/>
                  </a:cubicBezTo>
                  <a:cubicBezTo>
                    <a:pt x="676402" y="823087"/>
                    <a:pt x="732409" y="779018"/>
                    <a:pt x="773557" y="719709"/>
                  </a:cubicBezTo>
                  <a:close/>
                  <a:moveTo>
                    <a:pt x="360807" y="667639"/>
                  </a:moveTo>
                  <a:cubicBezTo>
                    <a:pt x="354711" y="730885"/>
                    <a:pt x="362331" y="795147"/>
                    <a:pt x="384556" y="855980"/>
                  </a:cubicBezTo>
                  <a:lnTo>
                    <a:pt x="359029" y="642493"/>
                  </a:lnTo>
                  <a:cubicBezTo>
                    <a:pt x="324485" y="624713"/>
                    <a:pt x="287655" y="611505"/>
                    <a:pt x="249301" y="603123"/>
                  </a:cubicBezTo>
                  <a:close/>
                  <a:moveTo>
                    <a:pt x="151257" y="592201"/>
                  </a:moveTo>
                  <a:cubicBezTo>
                    <a:pt x="136398" y="592328"/>
                    <a:pt x="121412" y="593217"/>
                    <a:pt x="106426" y="595122"/>
                  </a:cubicBezTo>
                  <a:cubicBezTo>
                    <a:pt x="122809" y="662940"/>
                    <a:pt x="158369" y="726059"/>
                    <a:pt x="210820" y="775589"/>
                  </a:cubicBezTo>
                  <a:cubicBezTo>
                    <a:pt x="194056" y="716407"/>
                    <a:pt x="189103" y="654939"/>
                    <a:pt x="195453" y="594360"/>
                  </a:cubicBezTo>
                  <a:cubicBezTo>
                    <a:pt x="180848" y="592836"/>
                    <a:pt x="165989" y="592074"/>
                    <a:pt x="151130" y="592201"/>
                  </a:cubicBezTo>
                  <a:close/>
                  <a:moveTo>
                    <a:pt x="470154" y="544576"/>
                  </a:moveTo>
                  <a:lnTo>
                    <a:pt x="423164" y="625983"/>
                  </a:lnTo>
                  <a:cubicBezTo>
                    <a:pt x="464439" y="651891"/>
                    <a:pt x="501650" y="684149"/>
                    <a:pt x="533781" y="721487"/>
                  </a:cubicBezTo>
                  <a:cubicBezTo>
                    <a:pt x="564896" y="694690"/>
                    <a:pt x="592201" y="663321"/>
                    <a:pt x="614680" y="628015"/>
                  </a:cubicBezTo>
                  <a:close/>
                  <a:moveTo>
                    <a:pt x="982091" y="543306"/>
                  </a:moveTo>
                  <a:cubicBezTo>
                    <a:pt x="947928" y="548132"/>
                    <a:pt x="913765" y="548767"/>
                    <a:pt x="880364" y="545592"/>
                  </a:cubicBezTo>
                  <a:cubicBezTo>
                    <a:pt x="872109" y="598170"/>
                    <a:pt x="855472" y="649478"/>
                    <a:pt x="830072" y="697611"/>
                  </a:cubicBezTo>
                  <a:lnTo>
                    <a:pt x="942594" y="762508"/>
                  </a:lnTo>
                  <a:cubicBezTo>
                    <a:pt x="979424" y="692912"/>
                    <a:pt x="991743" y="616458"/>
                    <a:pt x="982218" y="543306"/>
                  </a:cubicBezTo>
                  <a:close/>
                  <a:moveTo>
                    <a:pt x="294005" y="442849"/>
                  </a:moveTo>
                  <a:cubicBezTo>
                    <a:pt x="275717" y="479171"/>
                    <a:pt x="262890" y="517652"/>
                    <a:pt x="255778" y="557022"/>
                  </a:cubicBezTo>
                  <a:cubicBezTo>
                    <a:pt x="300101" y="566293"/>
                    <a:pt x="342646" y="581533"/>
                    <a:pt x="382397" y="602361"/>
                  </a:cubicBezTo>
                  <a:lnTo>
                    <a:pt x="429387" y="520954"/>
                  </a:lnTo>
                  <a:close/>
                  <a:moveTo>
                    <a:pt x="684022" y="487172"/>
                  </a:moveTo>
                  <a:lnTo>
                    <a:pt x="629412" y="581787"/>
                  </a:lnTo>
                  <a:lnTo>
                    <a:pt x="638429" y="586994"/>
                  </a:lnTo>
                  <a:cubicBezTo>
                    <a:pt x="660273" y="545084"/>
                    <a:pt x="674751" y="500380"/>
                    <a:pt x="681990" y="454660"/>
                  </a:cubicBezTo>
                  <a:cubicBezTo>
                    <a:pt x="635254" y="446024"/>
                    <a:pt x="590296" y="430657"/>
                    <a:pt x="548640" y="409067"/>
                  </a:cubicBezTo>
                  <a:close/>
                  <a:moveTo>
                    <a:pt x="130683" y="348615"/>
                  </a:moveTo>
                  <a:cubicBezTo>
                    <a:pt x="100330" y="413131"/>
                    <a:pt x="90043" y="482600"/>
                    <a:pt x="98171" y="549402"/>
                  </a:cubicBezTo>
                  <a:cubicBezTo>
                    <a:pt x="133096" y="544703"/>
                    <a:pt x="167767" y="544830"/>
                    <a:pt x="201803" y="548259"/>
                  </a:cubicBezTo>
                  <a:cubicBezTo>
                    <a:pt x="210058" y="502539"/>
                    <a:pt x="225044" y="457708"/>
                    <a:pt x="246634" y="415544"/>
                  </a:cubicBezTo>
                  <a:close/>
                  <a:moveTo>
                    <a:pt x="520573" y="367157"/>
                  </a:moveTo>
                  <a:cubicBezTo>
                    <a:pt x="486664" y="395986"/>
                    <a:pt x="457073" y="430022"/>
                    <a:pt x="433197" y="468630"/>
                  </a:cubicBezTo>
                  <a:lnTo>
                    <a:pt x="453009" y="480060"/>
                  </a:lnTo>
                  <a:lnTo>
                    <a:pt x="507492" y="385826"/>
                  </a:lnTo>
                  <a:cubicBezTo>
                    <a:pt x="469646" y="362331"/>
                    <a:pt x="435102" y="333502"/>
                    <a:pt x="404749" y="300355"/>
                  </a:cubicBezTo>
                  <a:close/>
                  <a:moveTo>
                    <a:pt x="719328" y="231648"/>
                  </a:moveTo>
                  <a:cubicBezTo>
                    <a:pt x="738251" y="291719"/>
                    <a:pt x="745490" y="354330"/>
                    <a:pt x="741045" y="416179"/>
                  </a:cubicBezTo>
                  <a:cubicBezTo>
                    <a:pt x="770128" y="418846"/>
                    <a:pt x="799846" y="418465"/>
                    <a:pt x="829564" y="414274"/>
                  </a:cubicBezTo>
                  <a:cubicBezTo>
                    <a:pt x="811911" y="345186"/>
                    <a:pt x="774446" y="281051"/>
                    <a:pt x="719455" y="231648"/>
                  </a:cubicBezTo>
                  <a:close/>
                  <a:moveTo>
                    <a:pt x="657352" y="221234"/>
                  </a:moveTo>
                  <a:lnTo>
                    <a:pt x="571754" y="368935"/>
                  </a:lnTo>
                  <a:cubicBezTo>
                    <a:pt x="607822" y="387350"/>
                    <a:pt x="646557" y="400685"/>
                    <a:pt x="686816" y="408559"/>
                  </a:cubicBezTo>
                  <a:cubicBezTo>
                    <a:pt x="690626" y="345313"/>
                    <a:pt x="680974" y="281305"/>
                    <a:pt x="657098" y="221234"/>
                  </a:cubicBezTo>
                  <a:close/>
                  <a:moveTo>
                    <a:pt x="614553" y="200279"/>
                  </a:moveTo>
                  <a:cubicBezTo>
                    <a:pt x="551688" y="211328"/>
                    <a:pt x="493014" y="236220"/>
                    <a:pt x="441706" y="272034"/>
                  </a:cubicBezTo>
                  <a:cubicBezTo>
                    <a:pt x="468122" y="300482"/>
                    <a:pt x="497967" y="325247"/>
                    <a:pt x="530479" y="345694"/>
                  </a:cubicBezTo>
                  <a:close/>
                  <a:moveTo>
                    <a:pt x="316230" y="166624"/>
                  </a:moveTo>
                  <a:cubicBezTo>
                    <a:pt x="251206" y="195326"/>
                    <a:pt x="194056" y="243078"/>
                    <a:pt x="153670" y="307340"/>
                  </a:cubicBezTo>
                  <a:lnTo>
                    <a:pt x="270002" y="374523"/>
                  </a:lnTo>
                  <a:cubicBezTo>
                    <a:pt x="297180" y="330327"/>
                    <a:pt x="330962" y="291338"/>
                    <a:pt x="369697" y="258445"/>
                  </a:cubicBezTo>
                  <a:cubicBezTo>
                    <a:pt x="348869" y="230251"/>
                    <a:pt x="330835" y="199644"/>
                    <a:pt x="316230" y="166751"/>
                  </a:cubicBezTo>
                  <a:close/>
                  <a:moveTo>
                    <a:pt x="469138" y="133985"/>
                  </a:moveTo>
                  <a:cubicBezTo>
                    <a:pt x="432181" y="133858"/>
                    <a:pt x="395605" y="139319"/>
                    <a:pt x="360553" y="150114"/>
                  </a:cubicBezTo>
                  <a:cubicBezTo>
                    <a:pt x="372745" y="179070"/>
                    <a:pt x="388620" y="205740"/>
                    <a:pt x="406654" y="230378"/>
                  </a:cubicBezTo>
                  <a:cubicBezTo>
                    <a:pt x="458216" y="193294"/>
                    <a:pt x="516763" y="166370"/>
                    <a:pt x="579374" y="151384"/>
                  </a:cubicBezTo>
                  <a:cubicBezTo>
                    <a:pt x="543179" y="139700"/>
                    <a:pt x="505968" y="134112"/>
                    <a:pt x="469138" y="133985"/>
                  </a:cubicBezTo>
                  <a:close/>
                  <a:moveTo>
                    <a:pt x="718566" y="111125"/>
                  </a:moveTo>
                  <a:lnTo>
                    <a:pt x="693928" y="154051"/>
                  </a:lnTo>
                  <a:cubicBezTo>
                    <a:pt x="881888" y="273558"/>
                    <a:pt x="943737" y="521081"/>
                    <a:pt x="831215" y="715899"/>
                  </a:cubicBezTo>
                  <a:cubicBezTo>
                    <a:pt x="719074" y="910082"/>
                    <a:pt x="474726" y="980567"/>
                    <a:pt x="277495" y="878840"/>
                  </a:cubicBezTo>
                  <a:lnTo>
                    <a:pt x="250571" y="925576"/>
                  </a:lnTo>
                  <a:cubicBezTo>
                    <a:pt x="469519" y="1038098"/>
                    <a:pt x="740410" y="962152"/>
                    <a:pt x="868299" y="748538"/>
                  </a:cubicBezTo>
                  <a:cubicBezTo>
                    <a:pt x="999109" y="530098"/>
                    <a:pt x="932180" y="247777"/>
                    <a:pt x="718566" y="111125"/>
                  </a:cubicBezTo>
                  <a:close/>
                  <a:moveTo>
                    <a:pt x="739521" y="0"/>
                  </a:moveTo>
                  <a:cubicBezTo>
                    <a:pt x="758317" y="0"/>
                    <a:pt x="773430" y="15240"/>
                    <a:pt x="773430" y="33909"/>
                  </a:cubicBezTo>
                  <a:cubicBezTo>
                    <a:pt x="773430" y="46609"/>
                    <a:pt x="766445" y="57785"/>
                    <a:pt x="755777" y="63119"/>
                  </a:cubicBezTo>
                  <a:cubicBezTo>
                    <a:pt x="993521" y="218313"/>
                    <a:pt x="1067308" y="534543"/>
                    <a:pt x="920369" y="779780"/>
                  </a:cubicBezTo>
                  <a:cubicBezTo>
                    <a:pt x="828421" y="933323"/>
                    <a:pt x="670941" y="1023874"/>
                    <a:pt x="504952" y="1036193"/>
                  </a:cubicBezTo>
                  <a:lnTo>
                    <a:pt x="504952" y="1202182"/>
                  </a:lnTo>
                  <a:cubicBezTo>
                    <a:pt x="512318" y="1201928"/>
                    <a:pt x="519557" y="1202436"/>
                    <a:pt x="526923" y="1203071"/>
                  </a:cubicBezTo>
                  <a:cubicBezTo>
                    <a:pt x="675132" y="1214755"/>
                    <a:pt x="775462" y="1265047"/>
                    <a:pt x="759460" y="1319911"/>
                  </a:cubicBezTo>
                  <a:lnTo>
                    <a:pt x="169291" y="1320546"/>
                  </a:lnTo>
                  <a:cubicBezTo>
                    <a:pt x="152273" y="1265555"/>
                    <a:pt x="252603" y="1214755"/>
                    <a:pt x="401320" y="1203071"/>
                  </a:cubicBezTo>
                  <a:lnTo>
                    <a:pt x="423545" y="1202182"/>
                  </a:lnTo>
                  <a:lnTo>
                    <a:pt x="423545" y="1036320"/>
                  </a:lnTo>
                  <a:cubicBezTo>
                    <a:pt x="355473" y="1031367"/>
                    <a:pt x="287655" y="1012825"/>
                    <a:pt x="223647" y="980059"/>
                  </a:cubicBezTo>
                  <a:cubicBezTo>
                    <a:pt x="223901" y="980440"/>
                    <a:pt x="223901" y="980821"/>
                    <a:pt x="223901" y="981202"/>
                  </a:cubicBezTo>
                  <a:cubicBezTo>
                    <a:pt x="223901" y="999871"/>
                    <a:pt x="208661" y="1015111"/>
                    <a:pt x="189992" y="1015111"/>
                  </a:cubicBezTo>
                  <a:cubicBezTo>
                    <a:pt x="171323" y="1015111"/>
                    <a:pt x="156083" y="999871"/>
                    <a:pt x="156083" y="981202"/>
                  </a:cubicBezTo>
                  <a:cubicBezTo>
                    <a:pt x="156083" y="962533"/>
                    <a:pt x="171323" y="947293"/>
                    <a:pt x="189992" y="947293"/>
                  </a:cubicBezTo>
                  <a:lnTo>
                    <a:pt x="191262" y="947547"/>
                  </a:lnTo>
                  <a:lnTo>
                    <a:pt x="242062" y="859155"/>
                  </a:lnTo>
                  <a:lnTo>
                    <a:pt x="236093" y="855726"/>
                  </a:lnTo>
                  <a:lnTo>
                    <a:pt x="236474" y="855091"/>
                  </a:lnTo>
                  <a:cubicBezTo>
                    <a:pt x="62103" y="739902"/>
                    <a:pt x="0" y="513080"/>
                    <a:pt x="90551" y="325501"/>
                  </a:cubicBezTo>
                  <a:lnTo>
                    <a:pt x="89154" y="324739"/>
                  </a:lnTo>
                  <a:lnTo>
                    <a:pt x="105156" y="296926"/>
                  </a:lnTo>
                  <a:lnTo>
                    <a:pt x="112776" y="283718"/>
                  </a:lnTo>
                  <a:lnTo>
                    <a:pt x="113411" y="284099"/>
                  </a:lnTo>
                  <a:cubicBezTo>
                    <a:pt x="228473" y="99695"/>
                    <a:pt x="465963" y="34671"/>
                    <a:pt x="658622" y="133858"/>
                  </a:cubicBezTo>
                  <a:lnTo>
                    <a:pt x="707898" y="48006"/>
                  </a:lnTo>
                  <a:lnTo>
                    <a:pt x="709422" y="48895"/>
                  </a:lnTo>
                  <a:cubicBezTo>
                    <a:pt x="706882" y="44450"/>
                    <a:pt x="705612" y="39370"/>
                    <a:pt x="705612" y="33909"/>
                  </a:cubicBezTo>
                  <a:cubicBezTo>
                    <a:pt x="705612" y="15240"/>
                    <a:pt x="720725" y="0"/>
                    <a:pt x="73952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0" name="Group 53">
            <a:extLst>
              <a:ext uri="{FF2B5EF4-FFF2-40B4-BE49-F238E27FC236}">
                <a16:creationId xmlns:a16="http://schemas.microsoft.com/office/drawing/2014/main" id="{4D72E783-2CAA-2835-6E0F-F0A32BD2E962}"/>
              </a:ext>
            </a:extLst>
          </p:cNvPr>
          <p:cNvGrpSpPr/>
          <p:nvPr/>
        </p:nvGrpSpPr>
        <p:grpSpPr>
          <a:xfrm>
            <a:off x="8341169" y="7012745"/>
            <a:ext cx="578880" cy="819720"/>
            <a:chOff x="0" y="0"/>
            <a:chExt cx="771840" cy="1092960"/>
          </a:xfrm>
        </p:grpSpPr>
        <p:sp>
          <p:nvSpPr>
            <p:cNvPr id="321" name="Freeform 54">
              <a:extLst>
                <a:ext uri="{FF2B5EF4-FFF2-40B4-BE49-F238E27FC236}">
                  <a16:creationId xmlns:a16="http://schemas.microsoft.com/office/drawing/2014/main" id="{7F476630-A2AF-7CE9-6096-FF9B2E235473}"/>
                </a:ext>
              </a:extLst>
            </p:cNvPr>
            <p:cNvSpPr/>
            <p:nvPr/>
          </p:nvSpPr>
          <p:spPr>
            <a:xfrm>
              <a:off x="0" y="0"/>
              <a:ext cx="771779" cy="1092962"/>
            </a:xfrm>
            <a:custGeom>
              <a:avLst/>
              <a:gdLst/>
              <a:ahLst/>
              <a:cxnLst/>
              <a:rect l="l" t="t" r="r" b="b"/>
              <a:pathLst>
                <a:path w="771779" h="1092962">
                  <a:moveTo>
                    <a:pt x="531749" y="5715"/>
                  </a:moveTo>
                  <a:lnTo>
                    <a:pt x="768096" y="5715"/>
                  </a:lnTo>
                  <a:lnTo>
                    <a:pt x="531749" y="5715"/>
                  </a:lnTo>
                  <a:close/>
                  <a:moveTo>
                    <a:pt x="0" y="5715"/>
                  </a:moveTo>
                  <a:lnTo>
                    <a:pt x="446024" y="5715"/>
                  </a:lnTo>
                  <a:lnTo>
                    <a:pt x="446024" y="336042"/>
                  </a:lnTo>
                  <a:lnTo>
                    <a:pt x="768096" y="336042"/>
                  </a:lnTo>
                  <a:lnTo>
                    <a:pt x="768096" y="1092962"/>
                  </a:lnTo>
                  <a:lnTo>
                    <a:pt x="0" y="1092962"/>
                  </a:lnTo>
                  <a:close/>
                  <a:moveTo>
                    <a:pt x="484505" y="0"/>
                  </a:moveTo>
                  <a:lnTo>
                    <a:pt x="771779" y="299847"/>
                  </a:lnTo>
                  <a:lnTo>
                    <a:pt x="484505" y="299847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2" name="Group 55">
            <a:extLst>
              <a:ext uri="{FF2B5EF4-FFF2-40B4-BE49-F238E27FC236}">
                <a16:creationId xmlns:a16="http://schemas.microsoft.com/office/drawing/2014/main" id="{3DDAF106-4D9A-E4DF-321C-DAB35472A8CB}"/>
              </a:ext>
            </a:extLst>
          </p:cNvPr>
          <p:cNvGrpSpPr/>
          <p:nvPr/>
        </p:nvGrpSpPr>
        <p:grpSpPr>
          <a:xfrm rot="-900000">
            <a:off x="5988929" y="5562845"/>
            <a:ext cx="822960" cy="705240"/>
            <a:chOff x="0" y="0"/>
            <a:chExt cx="1097280" cy="940320"/>
          </a:xfrm>
        </p:grpSpPr>
        <p:sp>
          <p:nvSpPr>
            <p:cNvPr id="323" name="Freeform 56">
              <a:extLst>
                <a:ext uri="{FF2B5EF4-FFF2-40B4-BE49-F238E27FC236}">
                  <a16:creationId xmlns:a16="http://schemas.microsoft.com/office/drawing/2014/main" id="{B2A6B6B1-84B9-053C-AB2B-7EF067243177}"/>
                </a:ext>
              </a:extLst>
            </p:cNvPr>
            <p:cNvSpPr/>
            <p:nvPr/>
          </p:nvSpPr>
          <p:spPr>
            <a:xfrm>
              <a:off x="0" y="0"/>
              <a:ext cx="1097280" cy="940435"/>
            </a:xfrm>
            <a:custGeom>
              <a:avLst/>
              <a:gdLst/>
              <a:ahLst/>
              <a:cxnLst/>
              <a:rect l="l" t="t" r="r" b="b"/>
              <a:pathLst>
                <a:path w="1097280" h="940435">
                  <a:moveTo>
                    <a:pt x="1097280" y="3302"/>
                  </a:moveTo>
                  <a:lnTo>
                    <a:pt x="1091311" y="26289"/>
                  </a:lnTo>
                  <a:lnTo>
                    <a:pt x="1093216" y="26797"/>
                  </a:lnTo>
                  <a:lnTo>
                    <a:pt x="881761" y="816356"/>
                  </a:lnTo>
                  <a:lnTo>
                    <a:pt x="878332" y="815467"/>
                  </a:lnTo>
                  <a:cubicBezTo>
                    <a:pt x="874395" y="885063"/>
                    <a:pt x="804672" y="940435"/>
                    <a:pt x="719582" y="940435"/>
                  </a:cubicBezTo>
                  <a:cubicBezTo>
                    <a:pt x="631444" y="940435"/>
                    <a:pt x="559943" y="881253"/>
                    <a:pt x="559943" y="808228"/>
                  </a:cubicBezTo>
                  <a:cubicBezTo>
                    <a:pt x="559943" y="735203"/>
                    <a:pt x="631444" y="676021"/>
                    <a:pt x="719582" y="676021"/>
                  </a:cubicBezTo>
                  <a:cubicBezTo>
                    <a:pt x="766318" y="676021"/>
                    <a:pt x="808355" y="692658"/>
                    <a:pt x="837311" y="719582"/>
                  </a:cubicBezTo>
                  <a:lnTo>
                    <a:pt x="978281" y="192405"/>
                  </a:lnTo>
                  <a:lnTo>
                    <a:pt x="485394" y="192405"/>
                  </a:lnTo>
                  <a:lnTo>
                    <a:pt x="320675" y="807085"/>
                  </a:lnTo>
                  <a:lnTo>
                    <a:pt x="318389" y="806450"/>
                  </a:lnTo>
                  <a:cubicBezTo>
                    <a:pt x="313817" y="875538"/>
                    <a:pt x="244475" y="930275"/>
                    <a:pt x="159766" y="930275"/>
                  </a:cubicBezTo>
                  <a:cubicBezTo>
                    <a:pt x="71501" y="930148"/>
                    <a:pt x="0" y="870966"/>
                    <a:pt x="0" y="797941"/>
                  </a:cubicBezTo>
                  <a:cubicBezTo>
                    <a:pt x="0" y="724916"/>
                    <a:pt x="71501" y="665734"/>
                    <a:pt x="159639" y="665734"/>
                  </a:cubicBezTo>
                  <a:cubicBezTo>
                    <a:pt x="205994" y="665734"/>
                    <a:pt x="247650" y="682117"/>
                    <a:pt x="276606" y="708533"/>
                  </a:cubicBezTo>
                  <a:lnTo>
                    <a:pt x="466344" y="0"/>
                  </a:lnTo>
                  <a:lnTo>
                    <a:pt x="478790" y="3302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4" name="Group 57">
            <a:extLst>
              <a:ext uri="{FF2B5EF4-FFF2-40B4-BE49-F238E27FC236}">
                <a16:creationId xmlns:a16="http://schemas.microsoft.com/office/drawing/2014/main" id="{ACE9ADD6-17C1-C9FF-48F4-4936636C6220}"/>
              </a:ext>
            </a:extLst>
          </p:cNvPr>
          <p:cNvGrpSpPr/>
          <p:nvPr/>
        </p:nvGrpSpPr>
        <p:grpSpPr>
          <a:xfrm>
            <a:off x="3346709" y="7031645"/>
            <a:ext cx="762480" cy="762480"/>
            <a:chOff x="0" y="0"/>
            <a:chExt cx="1016640" cy="1016640"/>
          </a:xfrm>
        </p:grpSpPr>
        <p:sp>
          <p:nvSpPr>
            <p:cNvPr id="325" name="Freeform 58">
              <a:extLst>
                <a:ext uri="{FF2B5EF4-FFF2-40B4-BE49-F238E27FC236}">
                  <a16:creationId xmlns:a16="http://schemas.microsoft.com/office/drawing/2014/main" id="{1E9267F6-3045-DB2F-7A62-6F841130A16C}"/>
                </a:ext>
              </a:extLst>
            </p:cNvPr>
            <p:cNvSpPr/>
            <p:nvPr/>
          </p:nvSpPr>
          <p:spPr>
            <a:xfrm>
              <a:off x="0" y="0"/>
              <a:ext cx="1016635" cy="1016635"/>
            </a:xfrm>
            <a:custGeom>
              <a:avLst/>
              <a:gdLst/>
              <a:ahLst/>
              <a:cxnLst/>
              <a:rect l="l" t="t" r="r" b="b"/>
              <a:pathLst>
                <a:path w="1016635" h="1016635">
                  <a:moveTo>
                    <a:pt x="130302" y="119380"/>
                  </a:moveTo>
                  <a:lnTo>
                    <a:pt x="130302" y="120904"/>
                  </a:lnTo>
                  <a:lnTo>
                    <a:pt x="120904" y="120904"/>
                  </a:lnTo>
                  <a:lnTo>
                    <a:pt x="120904" y="895731"/>
                  </a:lnTo>
                  <a:lnTo>
                    <a:pt x="479806" y="895731"/>
                  </a:lnTo>
                  <a:cubicBezTo>
                    <a:pt x="397637" y="762762"/>
                    <a:pt x="313055" y="540258"/>
                    <a:pt x="136779" y="524764"/>
                  </a:cubicBezTo>
                  <a:lnTo>
                    <a:pt x="188341" y="371856"/>
                  </a:lnTo>
                  <a:cubicBezTo>
                    <a:pt x="355473" y="426593"/>
                    <a:pt x="401320" y="486664"/>
                    <a:pt x="484759" y="603631"/>
                  </a:cubicBezTo>
                  <a:cubicBezTo>
                    <a:pt x="561594" y="432816"/>
                    <a:pt x="604774" y="341503"/>
                    <a:pt x="700786" y="187198"/>
                  </a:cubicBezTo>
                  <a:lnTo>
                    <a:pt x="869315" y="187198"/>
                  </a:lnTo>
                  <a:cubicBezTo>
                    <a:pt x="731520" y="382905"/>
                    <a:pt x="598551" y="663321"/>
                    <a:pt x="495300" y="895731"/>
                  </a:cubicBezTo>
                  <a:lnTo>
                    <a:pt x="895731" y="895731"/>
                  </a:lnTo>
                  <a:lnTo>
                    <a:pt x="895731" y="187198"/>
                  </a:lnTo>
                  <a:lnTo>
                    <a:pt x="896874" y="187198"/>
                  </a:lnTo>
                  <a:lnTo>
                    <a:pt x="896874" y="119380"/>
                  </a:lnTo>
                  <a:close/>
                  <a:moveTo>
                    <a:pt x="0" y="0"/>
                  </a:moveTo>
                  <a:lnTo>
                    <a:pt x="1016635" y="0"/>
                  </a:lnTo>
                  <a:lnTo>
                    <a:pt x="1016635" y="1016635"/>
                  </a:lnTo>
                  <a:lnTo>
                    <a:pt x="0" y="1016635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6" name="Group 59">
            <a:extLst>
              <a:ext uri="{FF2B5EF4-FFF2-40B4-BE49-F238E27FC236}">
                <a16:creationId xmlns:a16="http://schemas.microsoft.com/office/drawing/2014/main" id="{98086356-46AF-28A7-7F34-8741AD498A13}"/>
              </a:ext>
            </a:extLst>
          </p:cNvPr>
          <p:cNvGrpSpPr/>
          <p:nvPr/>
        </p:nvGrpSpPr>
        <p:grpSpPr>
          <a:xfrm rot="-2794199">
            <a:off x="11972669" y="2420585"/>
            <a:ext cx="827820" cy="819180"/>
            <a:chOff x="0" y="0"/>
            <a:chExt cx="1103760" cy="1092240"/>
          </a:xfrm>
        </p:grpSpPr>
        <p:sp>
          <p:nvSpPr>
            <p:cNvPr id="327" name="Freeform 60">
              <a:extLst>
                <a:ext uri="{FF2B5EF4-FFF2-40B4-BE49-F238E27FC236}">
                  <a16:creationId xmlns:a16="http://schemas.microsoft.com/office/drawing/2014/main" id="{1108B31C-07C0-5A4C-BEA5-6890EBCE099A}"/>
                </a:ext>
              </a:extLst>
            </p:cNvPr>
            <p:cNvSpPr/>
            <p:nvPr/>
          </p:nvSpPr>
          <p:spPr>
            <a:xfrm>
              <a:off x="-5715" y="-5588"/>
              <a:ext cx="1115187" cy="1103503"/>
            </a:xfrm>
            <a:custGeom>
              <a:avLst/>
              <a:gdLst/>
              <a:ahLst/>
              <a:cxnLst/>
              <a:rect l="l" t="t" r="r" b="b"/>
              <a:pathLst>
                <a:path w="1115187" h="1103503">
                  <a:moveTo>
                    <a:pt x="441071" y="688086"/>
                  </a:moveTo>
                  <a:cubicBezTo>
                    <a:pt x="476631" y="727329"/>
                    <a:pt x="501015" y="772541"/>
                    <a:pt x="523494" y="828802"/>
                  </a:cubicBezTo>
                  <a:cubicBezTo>
                    <a:pt x="503047" y="872109"/>
                    <a:pt x="466090" y="905764"/>
                    <a:pt x="420370" y="920623"/>
                  </a:cubicBezTo>
                  <a:lnTo>
                    <a:pt x="193929" y="681482"/>
                  </a:lnTo>
                  <a:cubicBezTo>
                    <a:pt x="211201" y="636651"/>
                    <a:pt x="246888" y="601472"/>
                    <a:pt x="291211" y="583565"/>
                  </a:cubicBezTo>
                  <a:cubicBezTo>
                    <a:pt x="358648" y="615823"/>
                    <a:pt x="405384" y="648970"/>
                    <a:pt x="441071" y="688213"/>
                  </a:cubicBezTo>
                  <a:close/>
                  <a:moveTo>
                    <a:pt x="639953" y="249174"/>
                  </a:moveTo>
                  <a:lnTo>
                    <a:pt x="864108" y="486029"/>
                  </a:lnTo>
                  <a:cubicBezTo>
                    <a:pt x="845185" y="493649"/>
                    <a:pt x="824357" y="496824"/>
                    <a:pt x="802767" y="496316"/>
                  </a:cubicBezTo>
                  <a:lnTo>
                    <a:pt x="621411" y="491363"/>
                  </a:lnTo>
                  <a:lnTo>
                    <a:pt x="626364" y="310007"/>
                  </a:lnTo>
                  <a:cubicBezTo>
                    <a:pt x="626999" y="288417"/>
                    <a:pt x="631317" y="267843"/>
                    <a:pt x="639953" y="249301"/>
                  </a:cubicBezTo>
                  <a:close/>
                  <a:moveTo>
                    <a:pt x="676275" y="139319"/>
                  </a:moveTo>
                  <a:cubicBezTo>
                    <a:pt x="611886" y="176276"/>
                    <a:pt x="568706" y="245618"/>
                    <a:pt x="568198" y="325247"/>
                  </a:cubicBezTo>
                  <a:lnTo>
                    <a:pt x="567055" y="511810"/>
                  </a:lnTo>
                  <a:lnTo>
                    <a:pt x="513207" y="565023"/>
                  </a:lnTo>
                  <a:lnTo>
                    <a:pt x="326644" y="563880"/>
                  </a:lnTo>
                  <a:cubicBezTo>
                    <a:pt x="252476" y="563372"/>
                    <a:pt x="186690" y="600202"/>
                    <a:pt x="148844" y="657860"/>
                  </a:cubicBezTo>
                  <a:lnTo>
                    <a:pt x="439547" y="964819"/>
                  </a:lnTo>
                  <a:cubicBezTo>
                    <a:pt x="501650" y="928116"/>
                    <a:pt x="542417" y="860298"/>
                    <a:pt x="542925" y="782828"/>
                  </a:cubicBezTo>
                  <a:lnTo>
                    <a:pt x="544068" y="596265"/>
                  </a:lnTo>
                  <a:lnTo>
                    <a:pt x="597916" y="543052"/>
                  </a:lnTo>
                  <a:lnTo>
                    <a:pt x="784479" y="544195"/>
                  </a:lnTo>
                  <a:cubicBezTo>
                    <a:pt x="860806" y="544703"/>
                    <a:pt x="928243" y="505714"/>
                    <a:pt x="966597" y="446024"/>
                  </a:cubicBezTo>
                  <a:close/>
                  <a:moveTo>
                    <a:pt x="1006348" y="329438"/>
                  </a:moveTo>
                  <a:lnTo>
                    <a:pt x="1094486" y="422529"/>
                  </a:lnTo>
                  <a:cubicBezTo>
                    <a:pt x="1115187" y="444373"/>
                    <a:pt x="1114298" y="478917"/>
                    <a:pt x="1092327" y="499618"/>
                  </a:cubicBezTo>
                  <a:cubicBezTo>
                    <a:pt x="1070356" y="520319"/>
                    <a:pt x="1035939" y="519430"/>
                    <a:pt x="1015238" y="497459"/>
                  </a:cubicBezTo>
                  <a:lnTo>
                    <a:pt x="1009650" y="491617"/>
                  </a:lnTo>
                  <a:cubicBezTo>
                    <a:pt x="959485" y="561594"/>
                    <a:pt x="876935" y="606425"/>
                    <a:pt x="784098" y="605790"/>
                  </a:cubicBezTo>
                  <a:lnTo>
                    <a:pt x="604393" y="604647"/>
                  </a:lnTo>
                  <a:lnTo>
                    <a:pt x="604393" y="781431"/>
                  </a:lnTo>
                  <a:cubicBezTo>
                    <a:pt x="604393" y="877316"/>
                    <a:pt x="556006" y="962025"/>
                    <a:pt x="481838" y="1011428"/>
                  </a:cubicBezTo>
                  <a:cubicBezTo>
                    <a:pt x="498729" y="1032764"/>
                    <a:pt x="496443" y="1063625"/>
                    <a:pt x="476123" y="1082802"/>
                  </a:cubicBezTo>
                  <a:cubicBezTo>
                    <a:pt x="454279" y="1103503"/>
                    <a:pt x="419735" y="1102614"/>
                    <a:pt x="399034" y="1080643"/>
                  </a:cubicBezTo>
                  <a:lnTo>
                    <a:pt x="20701" y="680974"/>
                  </a:lnTo>
                  <a:cubicBezTo>
                    <a:pt x="0" y="659130"/>
                    <a:pt x="889" y="624586"/>
                    <a:pt x="22860" y="603885"/>
                  </a:cubicBezTo>
                  <a:cubicBezTo>
                    <a:pt x="44831" y="583184"/>
                    <a:pt x="79248" y="584073"/>
                    <a:pt x="99949" y="606044"/>
                  </a:cubicBezTo>
                  <a:lnTo>
                    <a:pt x="105537" y="611886"/>
                  </a:lnTo>
                  <a:cubicBezTo>
                    <a:pt x="155321" y="544830"/>
                    <a:pt x="235331" y="502285"/>
                    <a:pt x="325374" y="502285"/>
                  </a:cubicBezTo>
                  <a:lnTo>
                    <a:pt x="505714" y="502285"/>
                  </a:lnTo>
                  <a:lnTo>
                    <a:pt x="506857" y="324866"/>
                  </a:lnTo>
                  <a:cubicBezTo>
                    <a:pt x="507492" y="227457"/>
                    <a:pt x="557911" y="141986"/>
                    <a:pt x="634238" y="93472"/>
                  </a:cubicBezTo>
                  <a:cubicBezTo>
                    <a:pt x="616331" y="72009"/>
                    <a:pt x="618363" y="40259"/>
                    <a:pt x="639064" y="20701"/>
                  </a:cubicBezTo>
                  <a:cubicBezTo>
                    <a:pt x="660908" y="0"/>
                    <a:pt x="695452" y="889"/>
                    <a:pt x="716153" y="2286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8" name="Group 61">
            <a:extLst>
              <a:ext uri="{FF2B5EF4-FFF2-40B4-BE49-F238E27FC236}">
                <a16:creationId xmlns:a16="http://schemas.microsoft.com/office/drawing/2014/main" id="{B6D3D5DE-CAD2-14D3-9F31-64551D6F3107}"/>
              </a:ext>
            </a:extLst>
          </p:cNvPr>
          <p:cNvGrpSpPr/>
          <p:nvPr/>
        </p:nvGrpSpPr>
        <p:grpSpPr>
          <a:xfrm>
            <a:off x="13181729" y="2420585"/>
            <a:ext cx="817020" cy="820800"/>
            <a:chOff x="0" y="0"/>
            <a:chExt cx="1089360" cy="1094400"/>
          </a:xfrm>
        </p:grpSpPr>
        <p:sp>
          <p:nvSpPr>
            <p:cNvPr id="329" name="Freeform 62">
              <a:extLst>
                <a:ext uri="{FF2B5EF4-FFF2-40B4-BE49-F238E27FC236}">
                  <a16:creationId xmlns:a16="http://schemas.microsoft.com/office/drawing/2014/main" id="{8D5B8629-1343-DB69-3247-F49C11C22EE0}"/>
                </a:ext>
              </a:extLst>
            </p:cNvPr>
            <p:cNvSpPr/>
            <p:nvPr/>
          </p:nvSpPr>
          <p:spPr>
            <a:xfrm>
              <a:off x="0" y="0"/>
              <a:ext cx="1094994" cy="1094359"/>
            </a:xfrm>
            <a:custGeom>
              <a:avLst/>
              <a:gdLst/>
              <a:ahLst/>
              <a:cxnLst/>
              <a:rect l="l" t="t" r="r" b="b"/>
              <a:pathLst>
                <a:path w="1094994" h="1094359">
                  <a:moveTo>
                    <a:pt x="870204" y="378206"/>
                  </a:moveTo>
                  <a:lnTo>
                    <a:pt x="832739" y="643763"/>
                  </a:lnTo>
                  <a:lnTo>
                    <a:pt x="894842" y="643763"/>
                  </a:lnTo>
                  <a:lnTo>
                    <a:pt x="975360" y="378206"/>
                  </a:lnTo>
                  <a:close/>
                  <a:moveTo>
                    <a:pt x="773811" y="378206"/>
                  </a:moveTo>
                  <a:lnTo>
                    <a:pt x="773811" y="643763"/>
                  </a:lnTo>
                  <a:lnTo>
                    <a:pt x="839851" y="643763"/>
                  </a:lnTo>
                  <a:lnTo>
                    <a:pt x="772160" y="378206"/>
                  </a:lnTo>
                  <a:close/>
                  <a:moveTo>
                    <a:pt x="563499" y="378206"/>
                  </a:moveTo>
                  <a:lnTo>
                    <a:pt x="618617" y="643763"/>
                  </a:lnTo>
                  <a:lnTo>
                    <a:pt x="675132" y="643763"/>
                  </a:lnTo>
                  <a:lnTo>
                    <a:pt x="675132" y="378206"/>
                  </a:lnTo>
                  <a:close/>
                  <a:moveTo>
                    <a:pt x="487807" y="378206"/>
                  </a:moveTo>
                  <a:lnTo>
                    <a:pt x="558927" y="643763"/>
                  </a:lnTo>
                  <a:lnTo>
                    <a:pt x="631063" y="643763"/>
                  </a:lnTo>
                  <a:lnTo>
                    <a:pt x="360807" y="378206"/>
                  </a:lnTo>
                  <a:close/>
                  <a:moveTo>
                    <a:pt x="171323" y="0"/>
                  </a:moveTo>
                  <a:lnTo>
                    <a:pt x="246634" y="281178"/>
                  </a:lnTo>
                  <a:lnTo>
                    <a:pt x="1037971" y="281178"/>
                  </a:lnTo>
                  <a:lnTo>
                    <a:pt x="1037971" y="285496"/>
                  </a:lnTo>
                  <a:cubicBezTo>
                    <a:pt x="1043051" y="281686"/>
                    <a:pt x="1048512" y="282321"/>
                    <a:pt x="1053846" y="283972"/>
                  </a:cubicBezTo>
                  <a:lnTo>
                    <a:pt x="1055624" y="284480"/>
                  </a:lnTo>
                  <a:cubicBezTo>
                    <a:pt x="1080770" y="292100"/>
                    <a:pt x="1094994" y="318643"/>
                    <a:pt x="1087374" y="343789"/>
                  </a:cubicBezTo>
                  <a:lnTo>
                    <a:pt x="976376" y="709168"/>
                  </a:lnTo>
                  <a:cubicBezTo>
                    <a:pt x="971296" y="726059"/>
                    <a:pt x="957580" y="737997"/>
                    <a:pt x="940816" y="738505"/>
                  </a:cubicBezTo>
                  <a:lnTo>
                    <a:pt x="940816" y="740664"/>
                  </a:lnTo>
                  <a:lnTo>
                    <a:pt x="918464" y="740664"/>
                  </a:lnTo>
                  <a:cubicBezTo>
                    <a:pt x="917829" y="741045"/>
                    <a:pt x="917448" y="740918"/>
                    <a:pt x="917067" y="740791"/>
                  </a:cubicBezTo>
                  <a:lnTo>
                    <a:pt x="916559" y="740664"/>
                  </a:lnTo>
                  <a:lnTo>
                    <a:pt x="369824" y="740664"/>
                  </a:lnTo>
                  <a:lnTo>
                    <a:pt x="392430" y="825119"/>
                  </a:lnTo>
                  <a:lnTo>
                    <a:pt x="940435" y="825119"/>
                  </a:lnTo>
                  <a:lnTo>
                    <a:pt x="940435" y="922147"/>
                  </a:lnTo>
                  <a:lnTo>
                    <a:pt x="932815" y="922147"/>
                  </a:lnTo>
                  <a:cubicBezTo>
                    <a:pt x="965454" y="932307"/>
                    <a:pt x="985393" y="963549"/>
                    <a:pt x="985393" y="999490"/>
                  </a:cubicBezTo>
                  <a:cubicBezTo>
                    <a:pt x="985393" y="1051814"/>
                    <a:pt x="942975" y="1094359"/>
                    <a:pt x="890524" y="1094359"/>
                  </a:cubicBezTo>
                  <a:cubicBezTo>
                    <a:pt x="838073" y="1094359"/>
                    <a:pt x="795655" y="1051941"/>
                    <a:pt x="795655" y="999490"/>
                  </a:cubicBezTo>
                  <a:cubicBezTo>
                    <a:pt x="795655" y="963676"/>
                    <a:pt x="815594" y="932434"/>
                    <a:pt x="848233" y="922147"/>
                  </a:cubicBezTo>
                  <a:lnTo>
                    <a:pt x="418465" y="922147"/>
                  </a:lnTo>
                  <a:lnTo>
                    <a:pt x="420116" y="928116"/>
                  </a:lnTo>
                  <a:cubicBezTo>
                    <a:pt x="444246" y="942594"/>
                    <a:pt x="458216" y="969391"/>
                    <a:pt x="458216" y="999490"/>
                  </a:cubicBezTo>
                  <a:cubicBezTo>
                    <a:pt x="458216" y="1051814"/>
                    <a:pt x="415798" y="1094359"/>
                    <a:pt x="363347" y="1094359"/>
                  </a:cubicBezTo>
                  <a:cubicBezTo>
                    <a:pt x="310896" y="1094359"/>
                    <a:pt x="268478" y="1051941"/>
                    <a:pt x="268478" y="999490"/>
                  </a:cubicBezTo>
                  <a:cubicBezTo>
                    <a:pt x="268478" y="964692"/>
                    <a:pt x="287147" y="934339"/>
                    <a:pt x="318262" y="923290"/>
                  </a:cubicBezTo>
                  <a:lnTo>
                    <a:pt x="98298" y="102235"/>
                  </a:lnTo>
                  <a:lnTo>
                    <a:pt x="0" y="102235"/>
                  </a:lnTo>
                  <a:lnTo>
                    <a:pt x="0" y="5207"/>
                  </a:lnTo>
                  <a:lnTo>
                    <a:pt x="152019" y="5207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0" name="Group 63">
            <a:extLst>
              <a:ext uri="{FF2B5EF4-FFF2-40B4-BE49-F238E27FC236}">
                <a16:creationId xmlns:a16="http://schemas.microsoft.com/office/drawing/2014/main" id="{FC1638C0-A6A2-9DF3-635D-841D4893A239}"/>
              </a:ext>
            </a:extLst>
          </p:cNvPr>
          <p:cNvGrpSpPr/>
          <p:nvPr/>
        </p:nvGrpSpPr>
        <p:grpSpPr>
          <a:xfrm>
            <a:off x="10827869" y="6978725"/>
            <a:ext cx="717120" cy="853740"/>
            <a:chOff x="0" y="0"/>
            <a:chExt cx="956160" cy="1138320"/>
          </a:xfrm>
        </p:grpSpPr>
        <p:sp>
          <p:nvSpPr>
            <p:cNvPr id="331" name="Freeform 64">
              <a:extLst>
                <a:ext uri="{FF2B5EF4-FFF2-40B4-BE49-F238E27FC236}">
                  <a16:creationId xmlns:a16="http://schemas.microsoft.com/office/drawing/2014/main" id="{C48573FF-BDF6-7F13-058E-0DDDAEEAFD17}"/>
                </a:ext>
              </a:extLst>
            </p:cNvPr>
            <p:cNvSpPr/>
            <p:nvPr/>
          </p:nvSpPr>
          <p:spPr>
            <a:xfrm>
              <a:off x="0" y="0"/>
              <a:ext cx="1142111" cy="1138428"/>
            </a:xfrm>
            <a:custGeom>
              <a:avLst/>
              <a:gdLst/>
              <a:ahLst/>
              <a:cxnLst/>
              <a:rect l="l" t="t" r="r" b="b"/>
              <a:pathLst>
                <a:path w="1142111" h="1138428">
                  <a:moveTo>
                    <a:pt x="702564" y="914654"/>
                  </a:moveTo>
                  <a:lnTo>
                    <a:pt x="702564" y="974217"/>
                  </a:lnTo>
                  <a:lnTo>
                    <a:pt x="888492" y="974217"/>
                  </a:lnTo>
                  <a:lnTo>
                    <a:pt x="888492" y="914654"/>
                  </a:lnTo>
                  <a:close/>
                  <a:moveTo>
                    <a:pt x="981456" y="783717"/>
                  </a:moveTo>
                  <a:cubicBezTo>
                    <a:pt x="1070229" y="783717"/>
                    <a:pt x="1142111" y="855599"/>
                    <a:pt x="1142111" y="944372"/>
                  </a:cubicBezTo>
                  <a:cubicBezTo>
                    <a:pt x="1142111" y="1033145"/>
                    <a:pt x="884174" y="1105027"/>
                    <a:pt x="795528" y="1105027"/>
                  </a:cubicBezTo>
                  <a:cubicBezTo>
                    <a:pt x="706882" y="1105027"/>
                    <a:pt x="634873" y="1033145"/>
                    <a:pt x="634873" y="944372"/>
                  </a:cubicBezTo>
                  <a:cubicBezTo>
                    <a:pt x="634873" y="855599"/>
                    <a:pt x="706755" y="783717"/>
                    <a:pt x="795528" y="783717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2" name="Group 65">
            <a:extLst>
              <a:ext uri="{FF2B5EF4-FFF2-40B4-BE49-F238E27FC236}">
                <a16:creationId xmlns:a16="http://schemas.microsoft.com/office/drawing/2014/main" id="{83CE8CC9-9007-A49B-FDB0-EEA22B463DB4}"/>
              </a:ext>
            </a:extLst>
          </p:cNvPr>
          <p:cNvGrpSpPr/>
          <p:nvPr/>
        </p:nvGrpSpPr>
        <p:grpSpPr>
          <a:xfrm>
            <a:off x="9515129" y="6978725"/>
            <a:ext cx="717120" cy="853740"/>
            <a:chOff x="0" y="0"/>
            <a:chExt cx="956160" cy="1138320"/>
          </a:xfrm>
        </p:grpSpPr>
        <p:sp>
          <p:nvSpPr>
            <p:cNvPr id="333" name="Freeform 66">
              <a:extLst>
                <a:ext uri="{FF2B5EF4-FFF2-40B4-BE49-F238E27FC236}">
                  <a16:creationId xmlns:a16="http://schemas.microsoft.com/office/drawing/2014/main" id="{7410CF3B-94EF-8968-031D-DF6307984FE3}"/>
                </a:ext>
              </a:extLst>
            </p:cNvPr>
            <p:cNvSpPr/>
            <p:nvPr/>
          </p:nvSpPr>
          <p:spPr>
            <a:xfrm>
              <a:off x="0" y="0"/>
              <a:ext cx="1015619" cy="1138428"/>
            </a:xfrm>
            <a:custGeom>
              <a:avLst/>
              <a:gdLst/>
              <a:ahLst/>
              <a:cxnLst/>
              <a:rect l="l" t="t" r="r" b="b"/>
              <a:pathLst>
                <a:path w="1015619" h="1138428">
                  <a:moveTo>
                    <a:pt x="765810" y="854329"/>
                  </a:moveTo>
                  <a:lnTo>
                    <a:pt x="765810" y="917575"/>
                  </a:lnTo>
                  <a:lnTo>
                    <a:pt x="702564" y="917575"/>
                  </a:lnTo>
                  <a:lnTo>
                    <a:pt x="702564" y="977138"/>
                  </a:lnTo>
                  <a:lnTo>
                    <a:pt x="765810" y="977138"/>
                  </a:lnTo>
                  <a:lnTo>
                    <a:pt x="765810" y="1040384"/>
                  </a:lnTo>
                  <a:lnTo>
                    <a:pt x="825373" y="1040384"/>
                  </a:lnTo>
                  <a:lnTo>
                    <a:pt x="825373" y="977011"/>
                  </a:lnTo>
                  <a:lnTo>
                    <a:pt x="888619" y="977011"/>
                  </a:lnTo>
                  <a:lnTo>
                    <a:pt x="888619" y="917448"/>
                  </a:lnTo>
                  <a:lnTo>
                    <a:pt x="825246" y="917448"/>
                  </a:lnTo>
                  <a:lnTo>
                    <a:pt x="825246" y="854329"/>
                  </a:lnTo>
                  <a:close/>
                  <a:moveTo>
                    <a:pt x="854964" y="786638"/>
                  </a:moveTo>
                  <a:cubicBezTo>
                    <a:pt x="943737" y="786638"/>
                    <a:pt x="1015619" y="858520"/>
                    <a:pt x="1015619" y="947293"/>
                  </a:cubicBezTo>
                  <a:cubicBezTo>
                    <a:pt x="1015619" y="1036066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4" name="Group 67">
            <a:extLst>
              <a:ext uri="{FF2B5EF4-FFF2-40B4-BE49-F238E27FC236}">
                <a16:creationId xmlns:a16="http://schemas.microsoft.com/office/drawing/2014/main" id="{8DC7D3BA-CFEE-A915-C533-918924B191ED}"/>
              </a:ext>
            </a:extLst>
          </p:cNvPr>
          <p:cNvGrpSpPr/>
          <p:nvPr/>
        </p:nvGrpSpPr>
        <p:grpSpPr>
          <a:xfrm>
            <a:off x="12140069" y="6978725"/>
            <a:ext cx="717120" cy="853740"/>
            <a:chOff x="0" y="0"/>
            <a:chExt cx="956160" cy="1138320"/>
          </a:xfrm>
        </p:grpSpPr>
        <p:sp>
          <p:nvSpPr>
            <p:cNvPr id="335" name="Freeform 68">
              <a:extLst>
                <a:ext uri="{FF2B5EF4-FFF2-40B4-BE49-F238E27FC236}">
                  <a16:creationId xmlns:a16="http://schemas.microsoft.com/office/drawing/2014/main" id="{894E90DE-6F34-8ABB-FDCD-C52D1EBDEAB0}"/>
                </a:ext>
              </a:extLst>
            </p:cNvPr>
            <p:cNvSpPr/>
            <p:nvPr/>
          </p:nvSpPr>
          <p:spPr>
            <a:xfrm>
              <a:off x="0" y="0"/>
              <a:ext cx="1000760" cy="1138428"/>
            </a:xfrm>
            <a:custGeom>
              <a:avLst/>
              <a:gdLst/>
              <a:ahLst/>
              <a:cxnLst/>
              <a:rect l="l" t="t" r="r" b="b"/>
              <a:pathLst>
                <a:path w="1000760" h="1138428">
                  <a:moveTo>
                    <a:pt x="750824" y="860425"/>
                  </a:moveTo>
                  <a:lnTo>
                    <a:pt x="708660" y="902589"/>
                  </a:lnTo>
                  <a:lnTo>
                    <a:pt x="753364" y="947293"/>
                  </a:lnTo>
                  <a:lnTo>
                    <a:pt x="708660" y="991997"/>
                  </a:lnTo>
                  <a:lnTo>
                    <a:pt x="750697" y="1034034"/>
                  </a:lnTo>
                  <a:lnTo>
                    <a:pt x="795401" y="989330"/>
                  </a:lnTo>
                  <a:lnTo>
                    <a:pt x="840105" y="1034034"/>
                  </a:lnTo>
                  <a:lnTo>
                    <a:pt x="882142" y="991997"/>
                  </a:lnTo>
                  <a:lnTo>
                    <a:pt x="837438" y="947293"/>
                  </a:lnTo>
                  <a:lnTo>
                    <a:pt x="882142" y="902589"/>
                  </a:lnTo>
                  <a:lnTo>
                    <a:pt x="840105" y="860552"/>
                  </a:lnTo>
                  <a:lnTo>
                    <a:pt x="795401" y="905256"/>
                  </a:lnTo>
                  <a:close/>
                  <a:moveTo>
                    <a:pt x="840105" y="831342"/>
                  </a:moveTo>
                  <a:cubicBezTo>
                    <a:pt x="928878" y="831342"/>
                    <a:pt x="1000760" y="903224"/>
                    <a:pt x="1000760" y="991997"/>
                  </a:cubicBezTo>
                  <a:cubicBezTo>
                    <a:pt x="1000760" y="1080770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6" name="Group 69">
            <a:extLst>
              <a:ext uri="{FF2B5EF4-FFF2-40B4-BE49-F238E27FC236}">
                <a16:creationId xmlns:a16="http://schemas.microsoft.com/office/drawing/2014/main" id="{D9525F66-776A-1491-533B-7622C9CB4BE1}"/>
              </a:ext>
            </a:extLst>
          </p:cNvPr>
          <p:cNvGrpSpPr/>
          <p:nvPr/>
        </p:nvGrpSpPr>
        <p:grpSpPr>
          <a:xfrm>
            <a:off x="13452809" y="6978725"/>
            <a:ext cx="717120" cy="853740"/>
            <a:chOff x="0" y="0"/>
            <a:chExt cx="956160" cy="1138320"/>
          </a:xfrm>
        </p:grpSpPr>
        <p:sp>
          <p:nvSpPr>
            <p:cNvPr id="337" name="Freeform 70">
              <a:extLst>
                <a:ext uri="{FF2B5EF4-FFF2-40B4-BE49-F238E27FC236}">
                  <a16:creationId xmlns:a16="http://schemas.microsoft.com/office/drawing/2014/main" id="{10FCEA9A-A021-116C-6FF1-939D93495A72}"/>
                </a:ext>
              </a:extLst>
            </p:cNvPr>
            <p:cNvSpPr/>
            <p:nvPr/>
          </p:nvSpPr>
          <p:spPr>
            <a:xfrm>
              <a:off x="0" y="0"/>
              <a:ext cx="991743" cy="1138428"/>
            </a:xfrm>
            <a:custGeom>
              <a:avLst/>
              <a:gdLst/>
              <a:ahLst/>
              <a:cxnLst/>
              <a:rect l="l" t="t" r="r" b="b"/>
              <a:pathLst>
                <a:path w="991743" h="1138428">
                  <a:moveTo>
                    <a:pt x="885444" y="867664"/>
                  </a:moveTo>
                  <a:lnTo>
                    <a:pt x="773684" y="979424"/>
                  </a:lnTo>
                  <a:lnTo>
                    <a:pt x="703834" y="909574"/>
                  </a:lnTo>
                  <a:lnTo>
                    <a:pt x="668274" y="945134"/>
                  </a:lnTo>
                  <a:lnTo>
                    <a:pt x="774446" y="1051306"/>
                  </a:lnTo>
                  <a:lnTo>
                    <a:pt x="810006" y="1015746"/>
                  </a:lnTo>
                  <a:lnTo>
                    <a:pt x="809244" y="1014984"/>
                  </a:lnTo>
                  <a:lnTo>
                    <a:pt x="921004" y="903224"/>
                  </a:lnTo>
                  <a:close/>
                  <a:moveTo>
                    <a:pt x="831088" y="822198"/>
                  </a:moveTo>
                  <a:cubicBezTo>
                    <a:pt x="919861" y="822198"/>
                    <a:pt x="991743" y="894080"/>
                    <a:pt x="991743" y="982853"/>
                  </a:cubicBezTo>
                  <a:cubicBezTo>
                    <a:pt x="991743" y="1071626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8" name="Group 71">
            <a:extLst>
              <a:ext uri="{FF2B5EF4-FFF2-40B4-BE49-F238E27FC236}">
                <a16:creationId xmlns:a16="http://schemas.microsoft.com/office/drawing/2014/main" id="{C44AD068-92E9-452B-6E9D-30359A81F561}"/>
              </a:ext>
            </a:extLst>
          </p:cNvPr>
          <p:cNvGrpSpPr/>
          <p:nvPr/>
        </p:nvGrpSpPr>
        <p:grpSpPr>
          <a:xfrm>
            <a:off x="3309449" y="2329865"/>
            <a:ext cx="906120" cy="924480"/>
            <a:chOff x="0" y="0"/>
            <a:chExt cx="1208160" cy="1232640"/>
          </a:xfrm>
        </p:grpSpPr>
        <p:sp>
          <p:nvSpPr>
            <p:cNvPr id="339" name="Freeform 72">
              <a:extLst>
                <a:ext uri="{FF2B5EF4-FFF2-40B4-BE49-F238E27FC236}">
                  <a16:creationId xmlns:a16="http://schemas.microsoft.com/office/drawing/2014/main" id="{C37C7C70-C48D-A4F3-22BF-4CC04A755BF7}"/>
                </a:ext>
              </a:extLst>
            </p:cNvPr>
            <p:cNvSpPr/>
            <p:nvPr/>
          </p:nvSpPr>
          <p:spPr>
            <a:xfrm>
              <a:off x="127" y="127"/>
              <a:ext cx="1207897" cy="1232408"/>
            </a:xfrm>
            <a:custGeom>
              <a:avLst/>
              <a:gdLst/>
              <a:ahLst/>
              <a:cxnLst/>
              <a:rect l="l" t="t" r="r" b="b"/>
              <a:pathLst>
                <a:path w="1207897" h="1232408">
                  <a:moveTo>
                    <a:pt x="605536" y="0"/>
                  </a:moveTo>
                  <a:cubicBezTo>
                    <a:pt x="495427" y="0"/>
                    <a:pt x="406781" y="88773"/>
                    <a:pt x="403606" y="204978"/>
                  </a:cubicBezTo>
                  <a:cubicBezTo>
                    <a:pt x="403606" y="299720"/>
                    <a:pt x="470916" y="382270"/>
                    <a:pt x="562737" y="397637"/>
                  </a:cubicBezTo>
                  <a:lnTo>
                    <a:pt x="562737" y="513842"/>
                  </a:lnTo>
                  <a:cubicBezTo>
                    <a:pt x="470916" y="532130"/>
                    <a:pt x="403606" y="614680"/>
                    <a:pt x="403606" y="709549"/>
                  </a:cubicBezTo>
                  <a:cubicBezTo>
                    <a:pt x="403606" y="743204"/>
                    <a:pt x="409702" y="773811"/>
                    <a:pt x="425069" y="801243"/>
                  </a:cubicBezTo>
                  <a:lnTo>
                    <a:pt x="330200" y="877697"/>
                  </a:lnTo>
                  <a:cubicBezTo>
                    <a:pt x="296672" y="847090"/>
                    <a:pt x="250698" y="831723"/>
                    <a:pt x="204851" y="831723"/>
                  </a:cubicBezTo>
                  <a:cubicBezTo>
                    <a:pt x="91694" y="834898"/>
                    <a:pt x="0" y="923544"/>
                    <a:pt x="0" y="1033653"/>
                  </a:cubicBezTo>
                  <a:cubicBezTo>
                    <a:pt x="0" y="1143762"/>
                    <a:pt x="91694" y="1232408"/>
                    <a:pt x="204851" y="1232408"/>
                  </a:cubicBezTo>
                  <a:cubicBezTo>
                    <a:pt x="314960" y="1232408"/>
                    <a:pt x="400558" y="1140714"/>
                    <a:pt x="406654" y="1033653"/>
                  </a:cubicBezTo>
                  <a:cubicBezTo>
                    <a:pt x="406654" y="999998"/>
                    <a:pt x="397383" y="969391"/>
                    <a:pt x="382143" y="941832"/>
                  </a:cubicBezTo>
                  <a:lnTo>
                    <a:pt x="479933" y="865378"/>
                  </a:lnTo>
                  <a:cubicBezTo>
                    <a:pt x="513588" y="895985"/>
                    <a:pt x="559435" y="911225"/>
                    <a:pt x="605409" y="911225"/>
                  </a:cubicBezTo>
                  <a:cubicBezTo>
                    <a:pt x="654304" y="911225"/>
                    <a:pt x="697103" y="892937"/>
                    <a:pt x="730758" y="865378"/>
                  </a:cubicBezTo>
                  <a:lnTo>
                    <a:pt x="825627" y="941832"/>
                  </a:lnTo>
                  <a:cubicBezTo>
                    <a:pt x="810387" y="969391"/>
                    <a:pt x="804291" y="999998"/>
                    <a:pt x="804291" y="1033653"/>
                  </a:cubicBezTo>
                  <a:cubicBezTo>
                    <a:pt x="804291" y="1143762"/>
                    <a:pt x="895985" y="1232408"/>
                    <a:pt x="1006094" y="1232408"/>
                  </a:cubicBezTo>
                  <a:cubicBezTo>
                    <a:pt x="1116203" y="1232408"/>
                    <a:pt x="1204976" y="1140714"/>
                    <a:pt x="1207897" y="1033653"/>
                  </a:cubicBezTo>
                  <a:cubicBezTo>
                    <a:pt x="1207897" y="923417"/>
                    <a:pt x="1122299" y="834898"/>
                    <a:pt x="1006094" y="831723"/>
                  </a:cubicBezTo>
                  <a:cubicBezTo>
                    <a:pt x="957199" y="831723"/>
                    <a:pt x="914400" y="850011"/>
                    <a:pt x="880618" y="877697"/>
                  </a:cubicBezTo>
                  <a:lnTo>
                    <a:pt x="785876" y="801243"/>
                  </a:lnTo>
                  <a:cubicBezTo>
                    <a:pt x="801243" y="773811"/>
                    <a:pt x="807339" y="743204"/>
                    <a:pt x="807339" y="709549"/>
                  </a:cubicBezTo>
                  <a:cubicBezTo>
                    <a:pt x="807339" y="614680"/>
                    <a:pt x="740029" y="529082"/>
                    <a:pt x="648335" y="513842"/>
                  </a:cubicBezTo>
                  <a:lnTo>
                    <a:pt x="648335" y="397637"/>
                  </a:lnTo>
                  <a:cubicBezTo>
                    <a:pt x="740029" y="379349"/>
                    <a:pt x="807339" y="299720"/>
                    <a:pt x="807339" y="204978"/>
                  </a:cubicBezTo>
                  <a:cubicBezTo>
                    <a:pt x="807339" y="91694"/>
                    <a:pt x="718566" y="6096"/>
                    <a:pt x="60553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0" name="Group 73">
            <a:extLst>
              <a:ext uri="{FF2B5EF4-FFF2-40B4-BE49-F238E27FC236}">
                <a16:creationId xmlns:a16="http://schemas.microsoft.com/office/drawing/2014/main" id="{0F82CE02-373B-BAAF-8F4B-55074F2D8D0B}"/>
              </a:ext>
            </a:extLst>
          </p:cNvPr>
          <p:cNvGrpSpPr/>
          <p:nvPr/>
        </p:nvGrpSpPr>
        <p:grpSpPr>
          <a:xfrm>
            <a:off x="11164289" y="8243405"/>
            <a:ext cx="275940" cy="328320"/>
            <a:chOff x="0" y="0"/>
            <a:chExt cx="367920" cy="437760"/>
          </a:xfrm>
        </p:grpSpPr>
        <p:sp>
          <p:nvSpPr>
            <p:cNvPr id="341" name="Freeform 74">
              <a:extLst>
                <a:ext uri="{FF2B5EF4-FFF2-40B4-BE49-F238E27FC236}">
                  <a16:creationId xmlns:a16="http://schemas.microsoft.com/office/drawing/2014/main" id="{7C05896B-0B03-D212-A6A9-6A70309B6353}"/>
                </a:ext>
              </a:extLst>
            </p:cNvPr>
            <p:cNvSpPr/>
            <p:nvPr/>
          </p:nvSpPr>
          <p:spPr>
            <a:xfrm>
              <a:off x="0" y="0"/>
              <a:ext cx="367919" cy="437769"/>
            </a:xfrm>
            <a:custGeom>
              <a:avLst/>
              <a:gdLst/>
              <a:ahLst/>
              <a:cxnLst/>
              <a:rect l="l" t="t" r="r" b="b"/>
              <a:pathLst>
                <a:path w="367919" h="437769">
                  <a:moveTo>
                    <a:pt x="0" y="0"/>
                  </a:moveTo>
                  <a:lnTo>
                    <a:pt x="0" y="225806"/>
                  </a:lnTo>
                  <a:cubicBezTo>
                    <a:pt x="41783" y="239776"/>
                    <a:pt x="75311" y="281559"/>
                    <a:pt x="75311" y="331851"/>
                  </a:cubicBezTo>
                  <a:lnTo>
                    <a:pt x="75311" y="437769"/>
                  </a:lnTo>
                  <a:lnTo>
                    <a:pt x="367919" y="437769"/>
                  </a:lnTo>
                  <a:lnTo>
                    <a:pt x="367919" y="326263"/>
                  </a:lnTo>
                  <a:cubicBezTo>
                    <a:pt x="367919" y="145034"/>
                    <a:pt x="220218" y="0"/>
                    <a:pt x="3898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2" name="Group 75">
            <a:extLst>
              <a:ext uri="{FF2B5EF4-FFF2-40B4-BE49-F238E27FC236}">
                <a16:creationId xmlns:a16="http://schemas.microsoft.com/office/drawing/2014/main" id="{EA2AC245-8357-A58D-21E7-B856A8CFFA12}"/>
              </a:ext>
            </a:extLst>
          </p:cNvPr>
          <p:cNvGrpSpPr/>
          <p:nvPr/>
        </p:nvGrpSpPr>
        <p:grpSpPr>
          <a:xfrm>
            <a:off x="11110289" y="8456705"/>
            <a:ext cx="58860" cy="167400"/>
            <a:chOff x="0" y="0"/>
            <a:chExt cx="78480" cy="223200"/>
          </a:xfrm>
        </p:grpSpPr>
        <p:sp>
          <p:nvSpPr>
            <p:cNvPr id="343" name="Freeform 76">
              <a:extLst>
                <a:ext uri="{FF2B5EF4-FFF2-40B4-BE49-F238E27FC236}">
                  <a16:creationId xmlns:a16="http://schemas.microsoft.com/office/drawing/2014/main" id="{D13BEC13-B104-5909-15D2-8A81C4B1C3A1}"/>
                </a:ext>
              </a:extLst>
            </p:cNvPr>
            <p:cNvSpPr/>
            <p:nvPr/>
          </p:nvSpPr>
          <p:spPr>
            <a:xfrm>
              <a:off x="0" y="127"/>
              <a:ext cx="78486" cy="223012"/>
            </a:xfrm>
            <a:custGeom>
              <a:avLst/>
              <a:gdLst/>
              <a:ahLst/>
              <a:cxnLst/>
              <a:rect l="l" t="t" r="r" b="b"/>
              <a:pathLst>
                <a:path w="78486" h="223012">
                  <a:moveTo>
                    <a:pt x="42164" y="0"/>
                  </a:moveTo>
                  <a:cubicBezTo>
                    <a:pt x="22479" y="0"/>
                    <a:pt x="8382" y="19558"/>
                    <a:pt x="8382" y="38989"/>
                  </a:cubicBezTo>
                  <a:lnTo>
                    <a:pt x="8382" y="186817"/>
                  </a:lnTo>
                  <a:cubicBezTo>
                    <a:pt x="0" y="206248"/>
                    <a:pt x="16764" y="223012"/>
                    <a:pt x="39243" y="223012"/>
                  </a:cubicBezTo>
                  <a:cubicBezTo>
                    <a:pt x="58928" y="223012"/>
                    <a:pt x="72898" y="206248"/>
                    <a:pt x="78486" y="186817"/>
                  </a:cubicBezTo>
                  <a:lnTo>
                    <a:pt x="78486" y="38989"/>
                  </a:lnTo>
                  <a:cubicBezTo>
                    <a:pt x="78486" y="19558"/>
                    <a:pt x="58928" y="5588"/>
                    <a:pt x="4216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4" name="Group 77">
            <a:extLst>
              <a:ext uri="{FF2B5EF4-FFF2-40B4-BE49-F238E27FC236}">
                <a16:creationId xmlns:a16="http://schemas.microsoft.com/office/drawing/2014/main" id="{958EDF2F-C1FA-8ABB-82E2-BE6832EB1203}"/>
              </a:ext>
            </a:extLst>
          </p:cNvPr>
          <p:cNvGrpSpPr/>
          <p:nvPr/>
        </p:nvGrpSpPr>
        <p:grpSpPr>
          <a:xfrm>
            <a:off x="10836509" y="8241245"/>
            <a:ext cx="273780" cy="326160"/>
            <a:chOff x="0" y="0"/>
            <a:chExt cx="365040" cy="434880"/>
          </a:xfrm>
        </p:grpSpPr>
        <p:sp>
          <p:nvSpPr>
            <p:cNvPr id="345" name="Freeform 78">
              <a:extLst>
                <a:ext uri="{FF2B5EF4-FFF2-40B4-BE49-F238E27FC236}">
                  <a16:creationId xmlns:a16="http://schemas.microsoft.com/office/drawing/2014/main" id="{6D2A2DB8-D52C-7970-8B15-4B569257422E}"/>
                </a:ext>
              </a:extLst>
            </p:cNvPr>
            <p:cNvSpPr/>
            <p:nvPr/>
          </p:nvSpPr>
          <p:spPr>
            <a:xfrm>
              <a:off x="127" y="127"/>
              <a:ext cx="364871" cy="434721"/>
            </a:xfrm>
            <a:custGeom>
              <a:avLst/>
              <a:gdLst/>
              <a:ahLst/>
              <a:cxnLst/>
              <a:rect l="l" t="t" r="r" b="b"/>
              <a:pathLst>
                <a:path w="364871" h="434721">
                  <a:moveTo>
                    <a:pt x="325882" y="0"/>
                  </a:moveTo>
                  <a:cubicBezTo>
                    <a:pt x="147701" y="0"/>
                    <a:pt x="0" y="144907"/>
                    <a:pt x="0" y="326009"/>
                  </a:cubicBezTo>
                  <a:lnTo>
                    <a:pt x="0" y="434721"/>
                  </a:lnTo>
                  <a:lnTo>
                    <a:pt x="292481" y="434721"/>
                  </a:lnTo>
                  <a:lnTo>
                    <a:pt x="292481" y="326009"/>
                  </a:lnTo>
                  <a:cubicBezTo>
                    <a:pt x="292481" y="278638"/>
                    <a:pt x="323088" y="239522"/>
                    <a:pt x="364871" y="222885"/>
                  </a:cubicBezTo>
                  <a:lnTo>
                    <a:pt x="364871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6" name="Group 79">
            <a:extLst>
              <a:ext uri="{FF2B5EF4-FFF2-40B4-BE49-F238E27FC236}">
                <a16:creationId xmlns:a16="http://schemas.microsoft.com/office/drawing/2014/main" id="{5F9A7AD5-48B4-5D70-748F-E48DA91D18CD}"/>
              </a:ext>
            </a:extLst>
          </p:cNvPr>
          <p:cNvGrpSpPr/>
          <p:nvPr/>
        </p:nvGrpSpPr>
        <p:grpSpPr>
          <a:xfrm>
            <a:off x="10834349" y="8627885"/>
            <a:ext cx="606420" cy="453600"/>
            <a:chOff x="0" y="0"/>
            <a:chExt cx="808560" cy="604800"/>
          </a:xfrm>
        </p:grpSpPr>
        <p:sp>
          <p:nvSpPr>
            <p:cNvPr id="347" name="Freeform 80">
              <a:extLst>
                <a:ext uri="{FF2B5EF4-FFF2-40B4-BE49-F238E27FC236}">
                  <a16:creationId xmlns:a16="http://schemas.microsoft.com/office/drawing/2014/main" id="{29FFECCD-3A16-7822-510C-4AF2E82BA57D}"/>
                </a:ext>
              </a:extLst>
            </p:cNvPr>
            <p:cNvSpPr/>
            <p:nvPr/>
          </p:nvSpPr>
          <p:spPr>
            <a:xfrm>
              <a:off x="0" y="0"/>
              <a:ext cx="808609" cy="604774"/>
            </a:xfrm>
            <a:custGeom>
              <a:avLst/>
              <a:gdLst/>
              <a:ahLst/>
              <a:cxnLst/>
              <a:rect l="l" t="t" r="r" b="b"/>
              <a:pathLst>
                <a:path w="808609" h="604774">
                  <a:moveTo>
                    <a:pt x="0" y="0"/>
                  </a:moveTo>
                  <a:lnTo>
                    <a:pt x="0" y="278765"/>
                  </a:lnTo>
                  <a:cubicBezTo>
                    <a:pt x="0" y="459867"/>
                    <a:pt x="145034" y="604774"/>
                    <a:pt x="326136" y="604774"/>
                  </a:cubicBezTo>
                  <a:lnTo>
                    <a:pt x="473964" y="604774"/>
                  </a:lnTo>
                  <a:cubicBezTo>
                    <a:pt x="660781" y="604774"/>
                    <a:pt x="808609" y="459867"/>
                    <a:pt x="808609" y="278765"/>
                  </a:cubicBezTo>
                  <a:lnTo>
                    <a:pt x="808609" y="0"/>
                  </a:lnTo>
                  <a:lnTo>
                    <a:pt x="507365" y="0"/>
                  </a:lnTo>
                  <a:cubicBezTo>
                    <a:pt x="493522" y="41783"/>
                    <a:pt x="451612" y="72390"/>
                    <a:pt x="404241" y="72390"/>
                  </a:cubicBezTo>
                  <a:cubicBezTo>
                    <a:pt x="354076" y="72390"/>
                    <a:pt x="315087" y="41783"/>
                    <a:pt x="2983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8" name="Group 81">
            <a:extLst>
              <a:ext uri="{FF2B5EF4-FFF2-40B4-BE49-F238E27FC236}">
                <a16:creationId xmlns:a16="http://schemas.microsoft.com/office/drawing/2014/main" id="{C9C792D6-098D-4C4A-0CDB-A7A1F337B198}"/>
              </a:ext>
            </a:extLst>
          </p:cNvPr>
          <p:cNvGrpSpPr/>
          <p:nvPr/>
        </p:nvGrpSpPr>
        <p:grpSpPr>
          <a:xfrm>
            <a:off x="3253289" y="3712805"/>
            <a:ext cx="772740" cy="770040"/>
            <a:chOff x="0" y="0"/>
            <a:chExt cx="1030320" cy="1026720"/>
          </a:xfrm>
        </p:grpSpPr>
        <p:sp>
          <p:nvSpPr>
            <p:cNvPr id="349" name="Freeform 82">
              <a:extLst>
                <a:ext uri="{FF2B5EF4-FFF2-40B4-BE49-F238E27FC236}">
                  <a16:creationId xmlns:a16="http://schemas.microsoft.com/office/drawing/2014/main" id="{6E10187C-1976-528D-A5A4-2C2D044C9591}"/>
                </a:ext>
              </a:extLst>
            </p:cNvPr>
            <p:cNvSpPr/>
            <p:nvPr/>
          </p:nvSpPr>
          <p:spPr>
            <a:xfrm>
              <a:off x="0" y="0"/>
              <a:ext cx="1030224" cy="1026668"/>
            </a:xfrm>
            <a:custGeom>
              <a:avLst/>
              <a:gdLst/>
              <a:ahLst/>
              <a:cxnLst/>
              <a:rect l="l" t="t" r="r" b="b"/>
              <a:pathLst>
                <a:path w="1030224" h="1026668">
                  <a:moveTo>
                    <a:pt x="516763" y="385953"/>
                  </a:moveTo>
                  <a:cubicBezTo>
                    <a:pt x="586867" y="385953"/>
                    <a:pt x="644271" y="440055"/>
                    <a:pt x="644271" y="513461"/>
                  </a:cubicBezTo>
                  <a:cubicBezTo>
                    <a:pt x="644271" y="583565"/>
                    <a:pt x="586867" y="640969"/>
                    <a:pt x="516763" y="640969"/>
                  </a:cubicBezTo>
                  <a:cubicBezTo>
                    <a:pt x="443357" y="640969"/>
                    <a:pt x="389255" y="583565"/>
                    <a:pt x="389255" y="513461"/>
                  </a:cubicBezTo>
                  <a:cubicBezTo>
                    <a:pt x="389255" y="446405"/>
                    <a:pt x="446659" y="385953"/>
                    <a:pt x="516763" y="385953"/>
                  </a:cubicBezTo>
                  <a:close/>
                  <a:moveTo>
                    <a:pt x="516763" y="0"/>
                  </a:moveTo>
                  <a:cubicBezTo>
                    <a:pt x="232791" y="0"/>
                    <a:pt x="0" y="229616"/>
                    <a:pt x="0" y="513461"/>
                  </a:cubicBezTo>
                  <a:cubicBezTo>
                    <a:pt x="6350" y="800354"/>
                    <a:pt x="232791" y="1026668"/>
                    <a:pt x="516763" y="1026668"/>
                  </a:cubicBezTo>
                  <a:cubicBezTo>
                    <a:pt x="797560" y="1026668"/>
                    <a:pt x="1030224" y="797179"/>
                    <a:pt x="1030224" y="513334"/>
                  </a:cubicBezTo>
                  <a:cubicBezTo>
                    <a:pt x="1030224" y="229489"/>
                    <a:pt x="797433" y="0"/>
                    <a:pt x="51676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50" name="Group 83">
            <a:extLst>
              <a:ext uri="{FF2B5EF4-FFF2-40B4-BE49-F238E27FC236}">
                <a16:creationId xmlns:a16="http://schemas.microsoft.com/office/drawing/2014/main" id="{8B2529FC-0D81-82C0-D886-4ADEF2A68B39}"/>
              </a:ext>
            </a:extLst>
          </p:cNvPr>
          <p:cNvGrpSpPr/>
          <p:nvPr/>
        </p:nvGrpSpPr>
        <p:grpSpPr>
          <a:xfrm>
            <a:off x="3382349" y="4099985"/>
            <a:ext cx="837000" cy="574560"/>
            <a:chOff x="0" y="0"/>
            <a:chExt cx="1116000" cy="766080"/>
          </a:xfrm>
        </p:grpSpPr>
        <p:sp>
          <p:nvSpPr>
            <p:cNvPr id="351" name="Freeform 84">
              <a:extLst>
                <a:ext uri="{FF2B5EF4-FFF2-40B4-BE49-F238E27FC236}">
                  <a16:creationId xmlns:a16="http://schemas.microsoft.com/office/drawing/2014/main" id="{D54EB60F-9F0F-328A-869F-1BF008A1546E}"/>
                </a:ext>
              </a:extLst>
            </p:cNvPr>
            <p:cNvSpPr/>
            <p:nvPr/>
          </p:nvSpPr>
          <p:spPr>
            <a:xfrm>
              <a:off x="127" y="0"/>
              <a:ext cx="1115822" cy="765937"/>
            </a:xfrm>
            <a:custGeom>
              <a:avLst/>
              <a:gdLst/>
              <a:ahLst/>
              <a:cxnLst/>
              <a:rect l="l" t="t" r="r" b="b"/>
              <a:pathLst>
                <a:path w="1115822" h="765937">
                  <a:moveTo>
                    <a:pt x="988949" y="0"/>
                  </a:moveTo>
                  <a:cubicBezTo>
                    <a:pt x="914654" y="0"/>
                    <a:pt x="854329" y="55499"/>
                    <a:pt x="854329" y="128016"/>
                  </a:cubicBezTo>
                  <a:cubicBezTo>
                    <a:pt x="854329" y="182245"/>
                    <a:pt x="889381" y="233299"/>
                    <a:pt x="940435" y="249301"/>
                  </a:cubicBezTo>
                  <a:lnTo>
                    <a:pt x="940435" y="300355"/>
                  </a:lnTo>
                  <a:cubicBezTo>
                    <a:pt x="940435" y="447040"/>
                    <a:pt x="828802" y="571500"/>
                    <a:pt x="685292" y="590550"/>
                  </a:cubicBezTo>
                  <a:lnTo>
                    <a:pt x="685292" y="488442"/>
                  </a:lnTo>
                  <a:cubicBezTo>
                    <a:pt x="589661" y="555498"/>
                    <a:pt x="471678" y="593725"/>
                    <a:pt x="344170" y="593725"/>
                  </a:cubicBezTo>
                  <a:cubicBezTo>
                    <a:pt x="216662" y="593725"/>
                    <a:pt x="98679" y="555498"/>
                    <a:pt x="0" y="488442"/>
                  </a:cubicBezTo>
                  <a:lnTo>
                    <a:pt x="0" y="638429"/>
                  </a:lnTo>
                  <a:cubicBezTo>
                    <a:pt x="0" y="711835"/>
                    <a:pt x="57404" y="765937"/>
                    <a:pt x="127508" y="765937"/>
                  </a:cubicBezTo>
                  <a:lnTo>
                    <a:pt x="545084" y="765937"/>
                  </a:lnTo>
                  <a:cubicBezTo>
                    <a:pt x="602488" y="765937"/>
                    <a:pt x="653415" y="730885"/>
                    <a:pt x="669417" y="679831"/>
                  </a:cubicBezTo>
                  <a:cubicBezTo>
                    <a:pt x="870204" y="657479"/>
                    <a:pt x="1020064" y="497967"/>
                    <a:pt x="1023366" y="293878"/>
                  </a:cubicBezTo>
                  <a:lnTo>
                    <a:pt x="1023366" y="242951"/>
                  </a:lnTo>
                  <a:cubicBezTo>
                    <a:pt x="1077468" y="223774"/>
                    <a:pt x="1115822" y="172720"/>
                    <a:pt x="1112647" y="112141"/>
                  </a:cubicBezTo>
                  <a:cubicBezTo>
                    <a:pt x="1109345" y="57912"/>
                    <a:pt x="1061593" y="10160"/>
                    <a:pt x="1001014" y="508"/>
                  </a:cubicBezTo>
                  <a:cubicBezTo>
                    <a:pt x="996950" y="254"/>
                    <a:pt x="992886" y="0"/>
                    <a:pt x="98894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52" name="Group 85">
            <a:extLst>
              <a:ext uri="{FF2B5EF4-FFF2-40B4-BE49-F238E27FC236}">
                <a16:creationId xmlns:a16="http://schemas.microsoft.com/office/drawing/2014/main" id="{B967B050-6F7B-5015-4A61-4052593BA8D6}"/>
              </a:ext>
            </a:extLst>
          </p:cNvPr>
          <p:cNvGrpSpPr/>
          <p:nvPr/>
        </p:nvGrpSpPr>
        <p:grpSpPr>
          <a:xfrm>
            <a:off x="3570269" y="8539865"/>
            <a:ext cx="555120" cy="549180"/>
            <a:chOff x="0" y="0"/>
            <a:chExt cx="740160" cy="732240"/>
          </a:xfrm>
        </p:grpSpPr>
        <p:sp>
          <p:nvSpPr>
            <p:cNvPr id="353" name="Freeform 86">
              <a:extLst>
                <a:ext uri="{FF2B5EF4-FFF2-40B4-BE49-F238E27FC236}">
                  <a16:creationId xmlns:a16="http://schemas.microsoft.com/office/drawing/2014/main" id="{6017C078-C4BF-FD54-5B9F-B7F5D31C02DA}"/>
                </a:ext>
              </a:extLst>
            </p:cNvPr>
            <p:cNvSpPr/>
            <p:nvPr/>
          </p:nvSpPr>
          <p:spPr>
            <a:xfrm>
              <a:off x="0" y="127"/>
              <a:ext cx="740029" cy="732155"/>
            </a:xfrm>
            <a:custGeom>
              <a:avLst/>
              <a:gdLst/>
              <a:ahLst/>
              <a:cxnLst/>
              <a:rect l="l" t="t" r="r" b="b"/>
              <a:pathLst>
                <a:path w="740029" h="732155">
                  <a:moveTo>
                    <a:pt x="456311" y="0"/>
                  </a:moveTo>
                  <a:cubicBezTo>
                    <a:pt x="433197" y="0"/>
                    <a:pt x="410591" y="9652"/>
                    <a:pt x="393065" y="28321"/>
                  </a:cubicBezTo>
                  <a:lnTo>
                    <a:pt x="0" y="421132"/>
                  </a:lnTo>
                  <a:lnTo>
                    <a:pt x="311023" y="732155"/>
                  </a:lnTo>
                  <a:lnTo>
                    <a:pt x="703961" y="339217"/>
                  </a:lnTo>
                  <a:cubicBezTo>
                    <a:pt x="740029" y="303022"/>
                    <a:pt x="740029" y="245237"/>
                    <a:pt x="703961" y="209042"/>
                  </a:cubicBezTo>
                  <a:lnTo>
                    <a:pt x="525526" y="33020"/>
                  </a:lnTo>
                  <a:cubicBezTo>
                    <a:pt x="505714" y="10795"/>
                    <a:pt x="480822" y="0"/>
                    <a:pt x="45631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54" name="Group 87">
            <a:extLst>
              <a:ext uri="{FF2B5EF4-FFF2-40B4-BE49-F238E27FC236}">
                <a16:creationId xmlns:a16="http://schemas.microsoft.com/office/drawing/2014/main" id="{2F17C200-CE5E-528C-208E-B02393C87065}"/>
              </a:ext>
            </a:extLst>
          </p:cNvPr>
          <p:cNvGrpSpPr/>
          <p:nvPr/>
        </p:nvGrpSpPr>
        <p:grpSpPr>
          <a:xfrm>
            <a:off x="3496289" y="8884925"/>
            <a:ext cx="273240" cy="273240"/>
            <a:chOff x="0" y="0"/>
            <a:chExt cx="364320" cy="364320"/>
          </a:xfrm>
        </p:grpSpPr>
        <p:sp>
          <p:nvSpPr>
            <p:cNvPr id="355" name="Freeform 88">
              <a:extLst>
                <a:ext uri="{FF2B5EF4-FFF2-40B4-BE49-F238E27FC236}">
                  <a16:creationId xmlns:a16="http://schemas.microsoft.com/office/drawing/2014/main" id="{F2AC54AB-3F7E-3130-DC44-75563DED9418}"/>
                </a:ext>
              </a:extLst>
            </p:cNvPr>
            <p:cNvSpPr/>
            <p:nvPr/>
          </p:nvSpPr>
          <p:spPr>
            <a:xfrm>
              <a:off x="127" y="127"/>
              <a:ext cx="364236" cy="364236"/>
            </a:xfrm>
            <a:custGeom>
              <a:avLst/>
              <a:gdLst/>
              <a:ahLst/>
              <a:cxnLst/>
              <a:rect l="l" t="t" r="r" b="b"/>
              <a:pathLst>
                <a:path w="364236" h="364236">
                  <a:moveTo>
                    <a:pt x="55372" y="0"/>
                  </a:moveTo>
                  <a:lnTo>
                    <a:pt x="36068" y="21590"/>
                  </a:lnTo>
                  <a:cubicBezTo>
                    <a:pt x="19304" y="38481"/>
                    <a:pt x="7112" y="62611"/>
                    <a:pt x="7112" y="91567"/>
                  </a:cubicBezTo>
                  <a:cubicBezTo>
                    <a:pt x="7112" y="110871"/>
                    <a:pt x="14351" y="135001"/>
                    <a:pt x="33655" y="151892"/>
                  </a:cubicBezTo>
                  <a:cubicBezTo>
                    <a:pt x="48133" y="161544"/>
                    <a:pt x="45720" y="188087"/>
                    <a:pt x="33655" y="200152"/>
                  </a:cubicBezTo>
                  <a:lnTo>
                    <a:pt x="0" y="231521"/>
                  </a:lnTo>
                  <a:lnTo>
                    <a:pt x="132588" y="364236"/>
                  </a:lnTo>
                  <a:lnTo>
                    <a:pt x="166370" y="332867"/>
                  </a:lnTo>
                  <a:cubicBezTo>
                    <a:pt x="172466" y="326898"/>
                    <a:pt x="180848" y="323850"/>
                    <a:pt x="189611" y="323850"/>
                  </a:cubicBezTo>
                  <a:cubicBezTo>
                    <a:pt x="198374" y="323850"/>
                    <a:pt x="207391" y="326898"/>
                    <a:pt x="214630" y="332867"/>
                  </a:cubicBezTo>
                  <a:cubicBezTo>
                    <a:pt x="231521" y="349758"/>
                    <a:pt x="255651" y="359410"/>
                    <a:pt x="279781" y="359410"/>
                  </a:cubicBezTo>
                  <a:cubicBezTo>
                    <a:pt x="303911" y="359410"/>
                    <a:pt x="325628" y="349758"/>
                    <a:pt x="344932" y="332867"/>
                  </a:cubicBezTo>
                  <a:lnTo>
                    <a:pt x="364236" y="311150"/>
                  </a:lnTo>
                  <a:lnTo>
                    <a:pt x="5537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56" name="Group 89">
            <a:extLst>
              <a:ext uri="{FF2B5EF4-FFF2-40B4-BE49-F238E27FC236}">
                <a16:creationId xmlns:a16="http://schemas.microsoft.com/office/drawing/2014/main" id="{B449F831-A595-A908-C739-41C6535A1A71}"/>
              </a:ext>
            </a:extLst>
          </p:cNvPr>
          <p:cNvGrpSpPr/>
          <p:nvPr/>
        </p:nvGrpSpPr>
        <p:grpSpPr>
          <a:xfrm>
            <a:off x="3382349" y="9098225"/>
            <a:ext cx="179280" cy="104760"/>
            <a:chOff x="0" y="0"/>
            <a:chExt cx="239040" cy="139680"/>
          </a:xfrm>
        </p:grpSpPr>
        <p:sp>
          <p:nvSpPr>
            <p:cNvPr id="357" name="Freeform 90">
              <a:extLst>
                <a:ext uri="{FF2B5EF4-FFF2-40B4-BE49-F238E27FC236}">
                  <a16:creationId xmlns:a16="http://schemas.microsoft.com/office/drawing/2014/main" id="{E5BC4554-9927-4DC8-DB5A-E95A574021F6}"/>
                </a:ext>
              </a:extLst>
            </p:cNvPr>
            <p:cNvSpPr/>
            <p:nvPr/>
          </p:nvSpPr>
          <p:spPr>
            <a:xfrm>
              <a:off x="127" y="0"/>
              <a:ext cx="238887" cy="139700"/>
            </a:xfrm>
            <a:custGeom>
              <a:avLst/>
              <a:gdLst/>
              <a:ahLst/>
              <a:cxnLst/>
              <a:rect l="l" t="t" r="r" b="b"/>
              <a:pathLst>
                <a:path w="238887" h="139700">
                  <a:moveTo>
                    <a:pt x="110998" y="0"/>
                  </a:moveTo>
                  <a:lnTo>
                    <a:pt x="19304" y="89154"/>
                  </a:lnTo>
                  <a:cubicBezTo>
                    <a:pt x="0" y="103505"/>
                    <a:pt x="14478" y="139700"/>
                    <a:pt x="40894" y="139700"/>
                  </a:cubicBezTo>
                  <a:lnTo>
                    <a:pt x="212344" y="139700"/>
                  </a:lnTo>
                  <a:cubicBezTo>
                    <a:pt x="224409" y="139700"/>
                    <a:pt x="231648" y="134874"/>
                    <a:pt x="238887" y="127635"/>
                  </a:cubicBezTo>
                  <a:lnTo>
                    <a:pt x="110998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58" name="Group 91">
            <a:extLst>
              <a:ext uri="{FF2B5EF4-FFF2-40B4-BE49-F238E27FC236}">
                <a16:creationId xmlns:a16="http://schemas.microsoft.com/office/drawing/2014/main" id="{791B905B-3267-07DE-BFF9-000EB97C9545}"/>
              </a:ext>
            </a:extLst>
          </p:cNvPr>
          <p:cNvGrpSpPr/>
          <p:nvPr/>
        </p:nvGrpSpPr>
        <p:grpSpPr>
          <a:xfrm>
            <a:off x="9663089" y="8364365"/>
            <a:ext cx="244080" cy="241920"/>
            <a:chOff x="0" y="0"/>
            <a:chExt cx="325440" cy="322560"/>
          </a:xfrm>
        </p:grpSpPr>
        <p:sp>
          <p:nvSpPr>
            <p:cNvPr id="359" name="Freeform 92">
              <a:extLst>
                <a:ext uri="{FF2B5EF4-FFF2-40B4-BE49-F238E27FC236}">
                  <a16:creationId xmlns:a16="http://schemas.microsoft.com/office/drawing/2014/main" id="{C89A623C-DC4D-16C4-0C13-8563D8562559}"/>
                </a:ext>
              </a:extLst>
            </p:cNvPr>
            <p:cNvSpPr/>
            <p:nvPr/>
          </p:nvSpPr>
          <p:spPr>
            <a:xfrm>
              <a:off x="127" y="127"/>
              <a:ext cx="325247" cy="322326"/>
            </a:xfrm>
            <a:custGeom>
              <a:avLst/>
              <a:gdLst/>
              <a:ahLst/>
              <a:cxnLst/>
              <a:rect l="l" t="t" r="r" b="b"/>
              <a:pathLst>
                <a:path w="325247" h="322326">
                  <a:moveTo>
                    <a:pt x="157734" y="0"/>
                  </a:moveTo>
                  <a:cubicBezTo>
                    <a:pt x="149352" y="0"/>
                    <a:pt x="140843" y="3048"/>
                    <a:pt x="134874" y="9017"/>
                  </a:cubicBezTo>
                  <a:lnTo>
                    <a:pt x="0" y="144018"/>
                  </a:lnTo>
                  <a:lnTo>
                    <a:pt x="178308" y="322326"/>
                  </a:lnTo>
                  <a:lnTo>
                    <a:pt x="313182" y="187325"/>
                  </a:lnTo>
                  <a:cubicBezTo>
                    <a:pt x="325247" y="175260"/>
                    <a:pt x="325247" y="153543"/>
                    <a:pt x="313182" y="141605"/>
                  </a:cubicBezTo>
                  <a:lnTo>
                    <a:pt x="180721" y="9017"/>
                  </a:lnTo>
                  <a:cubicBezTo>
                    <a:pt x="174625" y="2921"/>
                    <a:pt x="166243" y="0"/>
                    <a:pt x="15773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60" name="Group 93">
            <a:extLst>
              <a:ext uri="{FF2B5EF4-FFF2-40B4-BE49-F238E27FC236}">
                <a16:creationId xmlns:a16="http://schemas.microsoft.com/office/drawing/2014/main" id="{584FAC2E-6394-3A89-DA77-8033F7324229}"/>
              </a:ext>
            </a:extLst>
          </p:cNvPr>
          <p:cNvGrpSpPr/>
          <p:nvPr/>
        </p:nvGrpSpPr>
        <p:grpSpPr>
          <a:xfrm>
            <a:off x="9930389" y="8630045"/>
            <a:ext cx="245700" cy="241920"/>
            <a:chOff x="0" y="0"/>
            <a:chExt cx="327600" cy="322560"/>
          </a:xfrm>
        </p:grpSpPr>
        <p:sp>
          <p:nvSpPr>
            <p:cNvPr id="361" name="Freeform 94">
              <a:extLst>
                <a:ext uri="{FF2B5EF4-FFF2-40B4-BE49-F238E27FC236}">
                  <a16:creationId xmlns:a16="http://schemas.microsoft.com/office/drawing/2014/main" id="{0A32F842-5B80-4FE0-1425-AAA71964625F}"/>
                </a:ext>
              </a:extLst>
            </p:cNvPr>
            <p:cNvSpPr/>
            <p:nvPr/>
          </p:nvSpPr>
          <p:spPr>
            <a:xfrm>
              <a:off x="0" y="127"/>
              <a:ext cx="327660" cy="322453"/>
            </a:xfrm>
            <a:custGeom>
              <a:avLst/>
              <a:gdLst/>
              <a:ahLst/>
              <a:cxnLst/>
              <a:rect l="l" t="t" r="r" b="b"/>
              <a:pathLst>
                <a:path w="327660" h="322453">
                  <a:moveTo>
                    <a:pt x="157861" y="0"/>
                  </a:moveTo>
                  <a:cubicBezTo>
                    <a:pt x="149479" y="0"/>
                    <a:pt x="140970" y="3048"/>
                    <a:pt x="135001" y="9017"/>
                  </a:cubicBezTo>
                  <a:lnTo>
                    <a:pt x="0" y="146431"/>
                  </a:lnTo>
                  <a:lnTo>
                    <a:pt x="175895" y="322453"/>
                  </a:lnTo>
                  <a:lnTo>
                    <a:pt x="315595" y="189865"/>
                  </a:lnTo>
                  <a:cubicBezTo>
                    <a:pt x="327660" y="177800"/>
                    <a:pt x="327660" y="158496"/>
                    <a:pt x="315595" y="146431"/>
                  </a:cubicBezTo>
                  <a:lnTo>
                    <a:pt x="180721" y="9017"/>
                  </a:lnTo>
                  <a:cubicBezTo>
                    <a:pt x="174752" y="2921"/>
                    <a:pt x="166243" y="0"/>
                    <a:pt x="15786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62" name="Group 95">
            <a:extLst>
              <a:ext uri="{FF2B5EF4-FFF2-40B4-BE49-F238E27FC236}">
                <a16:creationId xmlns:a16="http://schemas.microsoft.com/office/drawing/2014/main" id="{31F1670C-C88C-4BC0-7D87-B48D2CC38375}"/>
              </a:ext>
            </a:extLst>
          </p:cNvPr>
          <p:cNvGrpSpPr/>
          <p:nvPr/>
        </p:nvGrpSpPr>
        <p:grpSpPr>
          <a:xfrm>
            <a:off x="9431429" y="8508545"/>
            <a:ext cx="602100" cy="584280"/>
            <a:chOff x="0" y="0"/>
            <a:chExt cx="802800" cy="779040"/>
          </a:xfrm>
        </p:grpSpPr>
        <p:sp>
          <p:nvSpPr>
            <p:cNvPr id="363" name="Freeform 96">
              <a:extLst>
                <a:ext uri="{FF2B5EF4-FFF2-40B4-BE49-F238E27FC236}">
                  <a16:creationId xmlns:a16="http://schemas.microsoft.com/office/drawing/2014/main" id="{AC287D85-089E-392D-CBD6-8DC7F76BDD60}"/>
                </a:ext>
              </a:extLst>
            </p:cNvPr>
            <p:cNvSpPr/>
            <p:nvPr/>
          </p:nvSpPr>
          <p:spPr>
            <a:xfrm>
              <a:off x="0" y="0"/>
              <a:ext cx="802767" cy="779018"/>
            </a:xfrm>
            <a:custGeom>
              <a:avLst/>
              <a:gdLst/>
              <a:ahLst/>
              <a:cxnLst/>
              <a:rect l="l" t="t" r="r" b="b"/>
              <a:pathLst>
                <a:path w="802767" h="779018">
                  <a:moveTo>
                    <a:pt x="267589" y="0"/>
                  </a:moveTo>
                  <a:lnTo>
                    <a:pt x="135001" y="132588"/>
                  </a:lnTo>
                  <a:cubicBezTo>
                    <a:pt x="89281" y="178435"/>
                    <a:pt x="55499" y="236220"/>
                    <a:pt x="38608" y="291592"/>
                  </a:cubicBezTo>
                  <a:cubicBezTo>
                    <a:pt x="0" y="421640"/>
                    <a:pt x="31369" y="566166"/>
                    <a:pt x="135001" y="669798"/>
                  </a:cubicBezTo>
                  <a:cubicBezTo>
                    <a:pt x="204089" y="738759"/>
                    <a:pt x="299847" y="779018"/>
                    <a:pt x="403479" y="779018"/>
                  </a:cubicBezTo>
                  <a:cubicBezTo>
                    <a:pt x="411988" y="779018"/>
                    <a:pt x="420497" y="778764"/>
                    <a:pt x="429133" y="778129"/>
                  </a:cubicBezTo>
                  <a:cubicBezTo>
                    <a:pt x="511048" y="770890"/>
                    <a:pt x="602615" y="734822"/>
                    <a:pt x="670179" y="669798"/>
                  </a:cubicBezTo>
                  <a:lnTo>
                    <a:pt x="802767" y="537337"/>
                  </a:lnTo>
                  <a:lnTo>
                    <a:pt x="626745" y="359029"/>
                  </a:lnTo>
                  <a:lnTo>
                    <a:pt x="489331" y="489077"/>
                  </a:lnTo>
                  <a:cubicBezTo>
                    <a:pt x="464947" y="513461"/>
                    <a:pt x="431927" y="526034"/>
                    <a:pt x="398907" y="526034"/>
                  </a:cubicBezTo>
                  <a:cubicBezTo>
                    <a:pt x="366776" y="526034"/>
                    <a:pt x="334772" y="513969"/>
                    <a:pt x="310896" y="489077"/>
                  </a:cubicBezTo>
                  <a:cubicBezTo>
                    <a:pt x="262636" y="440944"/>
                    <a:pt x="262636" y="358902"/>
                    <a:pt x="310896" y="310769"/>
                  </a:cubicBezTo>
                  <a:lnTo>
                    <a:pt x="443611" y="178308"/>
                  </a:lnTo>
                  <a:lnTo>
                    <a:pt x="26758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64" name="Group 97">
            <a:extLst>
              <a:ext uri="{FF2B5EF4-FFF2-40B4-BE49-F238E27FC236}">
                <a16:creationId xmlns:a16="http://schemas.microsoft.com/office/drawing/2014/main" id="{4C3159FF-C0D7-438A-F83D-D1F04C88A735}"/>
              </a:ext>
            </a:extLst>
          </p:cNvPr>
          <p:cNvGrpSpPr/>
          <p:nvPr/>
        </p:nvGrpSpPr>
        <p:grpSpPr>
          <a:xfrm>
            <a:off x="4710749" y="8425385"/>
            <a:ext cx="704700" cy="713340"/>
            <a:chOff x="0" y="0"/>
            <a:chExt cx="939600" cy="951120"/>
          </a:xfrm>
        </p:grpSpPr>
        <p:sp>
          <p:nvSpPr>
            <p:cNvPr id="365" name="Freeform 98">
              <a:extLst>
                <a:ext uri="{FF2B5EF4-FFF2-40B4-BE49-F238E27FC236}">
                  <a16:creationId xmlns:a16="http://schemas.microsoft.com/office/drawing/2014/main" id="{467BBDD3-294A-5D28-BB28-DB589BD37AE1}"/>
                </a:ext>
              </a:extLst>
            </p:cNvPr>
            <p:cNvSpPr/>
            <p:nvPr/>
          </p:nvSpPr>
          <p:spPr>
            <a:xfrm>
              <a:off x="254" y="127"/>
              <a:ext cx="939673" cy="950849"/>
            </a:xfrm>
            <a:custGeom>
              <a:avLst/>
              <a:gdLst/>
              <a:ahLst/>
              <a:cxnLst/>
              <a:rect l="l" t="t" r="r" b="b"/>
              <a:pathLst>
                <a:path w="939673" h="950849">
                  <a:moveTo>
                    <a:pt x="451612" y="65659"/>
                  </a:moveTo>
                  <a:cubicBezTo>
                    <a:pt x="491109" y="65659"/>
                    <a:pt x="529717" y="107823"/>
                    <a:pt x="561467" y="188595"/>
                  </a:cubicBezTo>
                  <a:cubicBezTo>
                    <a:pt x="522859" y="198247"/>
                    <a:pt x="486791" y="212725"/>
                    <a:pt x="450596" y="229616"/>
                  </a:cubicBezTo>
                  <a:cubicBezTo>
                    <a:pt x="414401" y="212725"/>
                    <a:pt x="378333" y="198247"/>
                    <a:pt x="339725" y="188595"/>
                  </a:cubicBezTo>
                  <a:cubicBezTo>
                    <a:pt x="374142" y="105537"/>
                    <a:pt x="413258" y="65659"/>
                    <a:pt x="451612" y="65659"/>
                  </a:cubicBezTo>
                  <a:close/>
                  <a:moveTo>
                    <a:pt x="320421" y="248793"/>
                  </a:moveTo>
                  <a:cubicBezTo>
                    <a:pt x="339725" y="256032"/>
                    <a:pt x="354203" y="258445"/>
                    <a:pt x="373507" y="265557"/>
                  </a:cubicBezTo>
                  <a:cubicBezTo>
                    <a:pt x="361442" y="270383"/>
                    <a:pt x="351790" y="275209"/>
                    <a:pt x="339725" y="282448"/>
                  </a:cubicBezTo>
                  <a:cubicBezTo>
                    <a:pt x="327660" y="289687"/>
                    <a:pt x="318008" y="294513"/>
                    <a:pt x="305943" y="301752"/>
                  </a:cubicBezTo>
                  <a:cubicBezTo>
                    <a:pt x="313182" y="284861"/>
                    <a:pt x="318008" y="267970"/>
                    <a:pt x="320421" y="248793"/>
                  </a:cubicBezTo>
                  <a:close/>
                  <a:moveTo>
                    <a:pt x="583184" y="253619"/>
                  </a:moveTo>
                  <a:cubicBezTo>
                    <a:pt x="588010" y="268097"/>
                    <a:pt x="592836" y="284861"/>
                    <a:pt x="595249" y="304165"/>
                  </a:cubicBezTo>
                  <a:cubicBezTo>
                    <a:pt x="573532" y="289687"/>
                    <a:pt x="554355" y="277749"/>
                    <a:pt x="532511" y="268097"/>
                  </a:cubicBezTo>
                  <a:cubicBezTo>
                    <a:pt x="549402" y="260858"/>
                    <a:pt x="566293" y="256032"/>
                    <a:pt x="583184" y="253619"/>
                  </a:cubicBezTo>
                  <a:close/>
                  <a:moveTo>
                    <a:pt x="199517" y="231902"/>
                  </a:moveTo>
                  <a:cubicBezTo>
                    <a:pt x="217551" y="231902"/>
                    <a:pt x="237744" y="233426"/>
                    <a:pt x="260096" y="236728"/>
                  </a:cubicBezTo>
                  <a:cubicBezTo>
                    <a:pt x="252857" y="272923"/>
                    <a:pt x="243205" y="308991"/>
                    <a:pt x="240792" y="352425"/>
                  </a:cubicBezTo>
                  <a:cubicBezTo>
                    <a:pt x="209550" y="376555"/>
                    <a:pt x="180467" y="400685"/>
                    <a:pt x="149225" y="427101"/>
                  </a:cubicBezTo>
                  <a:cubicBezTo>
                    <a:pt x="54229" y="311023"/>
                    <a:pt x="72009" y="231902"/>
                    <a:pt x="199517" y="231902"/>
                  </a:cubicBezTo>
                  <a:close/>
                  <a:moveTo>
                    <a:pt x="711454" y="235077"/>
                  </a:moveTo>
                  <a:cubicBezTo>
                    <a:pt x="832231" y="235077"/>
                    <a:pt x="847471" y="313690"/>
                    <a:pt x="754380" y="429641"/>
                  </a:cubicBezTo>
                  <a:cubicBezTo>
                    <a:pt x="727837" y="403098"/>
                    <a:pt x="698881" y="376555"/>
                    <a:pt x="665099" y="354965"/>
                  </a:cubicBezTo>
                  <a:cubicBezTo>
                    <a:pt x="657860" y="316357"/>
                    <a:pt x="653034" y="275463"/>
                    <a:pt x="643382" y="241681"/>
                  </a:cubicBezTo>
                  <a:cubicBezTo>
                    <a:pt x="668909" y="237236"/>
                    <a:pt x="691642" y="235204"/>
                    <a:pt x="711454" y="235204"/>
                  </a:cubicBezTo>
                  <a:close/>
                  <a:moveTo>
                    <a:pt x="674878" y="439166"/>
                  </a:moveTo>
                  <a:cubicBezTo>
                    <a:pt x="689356" y="451231"/>
                    <a:pt x="701421" y="463296"/>
                    <a:pt x="713486" y="475234"/>
                  </a:cubicBezTo>
                  <a:cubicBezTo>
                    <a:pt x="701421" y="487299"/>
                    <a:pt x="687070" y="499364"/>
                    <a:pt x="674878" y="511429"/>
                  </a:cubicBezTo>
                  <a:lnTo>
                    <a:pt x="674878" y="439166"/>
                  </a:lnTo>
                  <a:close/>
                  <a:moveTo>
                    <a:pt x="231267" y="441579"/>
                  </a:moveTo>
                  <a:lnTo>
                    <a:pt x="231267" y="513842"/>
                  </a:lnTo>
                  <a:cubicBezTo>
                    <a:pt x="216789" y="501777"/>
                    <a:pt x="204851" y="489712"/>
                    <a:pt x="192659" y="477774"/>
                  </a:cubicBezTo>
                  <a:cubicBezTo>
                    <a:pt x="204724" y="465709"/>
                    <a:pt x="219202" y="453644"/>
                    <a:pt x="231267" y="441579"/>
                  </a:cubicBezTo>
                  <a:close/>
                  <a:moveTo>
                    <a:pt x="450596" y="297053"/>
                  </a:moveTo>
                  <a:cubicBezTo>
                    <a:pt x="506095" y="321183"/>
                    <a:pt x="556641" y="352425"/>
                    <a:pt x="604901" y="388620"/>
                  </a:cubicBezTo>
                  <a:cubicBezTo>
                    <a:pt x="612140" y="446405"/>
                    <a:pt x="612140" y="506730"/>
                    <a:pt x="604901" y="566928"/>
                  </a:cubicBezTo>
                  <a:cubicBezTo>
                    <a:pt x="556641" y="598297"/>
                    <a:pt x="503682" y="629539"/>
                    <a:pt x="450596" y="656082"/>
                  </a:cubicBezTo>
                  <a:cubicBezTo>
                    <a:pt x="424053" y="644017"/>
                    <a:pt x="399923" y="629539"/>
                    <a:pt x="373507" y="615061"/>
                  </a:cubicBezTo>
                  <a:cubicBezTo>
                    <a:pt x="346964" y="598297"/>
                    <a:pt x="320421" y="583819"/>
                    <a:pt x="296418" y="566928"/>
                  </a:cubicBezTo>
                  <a:cubicBezTo>
                    <a:pt x="294005" y="509143"/>
                    <a:pt x="294005" y="448945"/>
                    <a:pt x="296418" y="388620"/>
                  </a:cubicBezTo>
                  <a:cubicBezTo>
                    <a:pt x="320548" y="369316"/>
                    <a:pt x="346964" y="354838"/>
                    <a:pt x="373507" y="340487"/>
                  </a:cubicBezTo>
                  <a:cubicBezTo>
                    <a:pt x="400050" y="326136"/>
                    <a:pt x="426593" y="309118"/>
                    <a:pt x="450596" y="297180"/>
                  </a:cubicBezTo>
                  <a:close/>
                  <a:moveTo>
                    <a:pt x="308356" y="651256"/>
                  </a:moveTo>
                  <a:cubicBezTo>
                    <a:pt x="318008" y="656082"/>
                    <a:pt x="330073" y="663321"/>
                    <a:pt x="342138" y="668147"/>
                  </a:cubicBezTo>
                  <a:cubicBezTo>
                    <a:pt x="354203" y="675386"/>
                    <a:pt x="363855" y="680212"/>
                    <a:pt x="375920" y="687451"/>
                  </a:cubicBezTo>
                  <a:cubicBezTo>
                    <a:pt x="356616" y="692277"/>
                    <a:pt x="342138" y="699516"/>
                    <a:pt x="325374" y="701929"/>
                  </a:cubicBezTo>
                  <a:cubicBezTo>
                    <a:pt x="318135" y="682625"/>
                    <a:pt x="313309" y="668147"/>
                    <a:pt x="308483" y="651256"/>
                  </a:cubicBezTo>
                  <a:close/>
                  <a:moveTo>
                    <a:pt x="595376" y="651256"/>
                  </a:moveTo>
                  <a:cubicBezTo>
                    <a:pt x="592963" y="668147"/>
                    <a:pt x="588137" y="687451"/>
                    <a:pt x="583311" y="701929"/>
                  </a:cubicBezTo>
                  <a:cubicBezTo>
                    <a:pt x="566420" y="694690"/>
                    <a:pt x="549529" y="692277"/>
                    <a:pt x="532638" y="687451"/>
                  </a:cubicBezTo>
                  <a:cubicBezTo>
                    <a:pt x="556768" y="675386"/>
                    <a:pt x="573659" y="663321"/>
                    <a:pt x="595376" y="651256"/>
                  </a:cubicBezTo>
                  <a:close/>
                  <a:moveTo>
                    <a:pt x="149225" y="523494"/>
                  </a:moveTo>
                  <a:cubicBezTo>
                    <a:pt x="175641" y="550037"/>
                    <a:pt x="207137" y="578993"/>
                    <a:pt x="240792" y="598170"/>
                  </a:cubicBezTo>
                  <a:cubicBezTo>
                    <a:pt x="245618" y="639064"/>
                    <a:pt x="252857" y="677672"/>
                    <a:pt x="260096" y="713867"/>
                  </a:cubicBezTo>
                  <a:cubicBezTo>
                    <a:pt x="236093" y="717931"/>
                    <a:pt x="214376" y="719963"/>
                    <a:pt x="195199" y="719963"/>
                  </a:cubicBezTo>
                  <a:cubicBezTo>
                    <a:pt x="77343" y="719963"/>
                    <a:pt x="51816" y="645795"/>
                    <a:pt x="149225" y="523494"/>
                  </a:cubicBezTo>
                  <a:close/>
                  <a:moveTo>
                    <a:pt x="759206" y="523494"/>
                  </a:moveTo>
                  <a:cubicBezTo>
                    <a:pt x="854202" y="641731"/>
                    <a:pt x="836422" y="721106"/>
                    <a:pt x="708914" y="721106"/>
                  </a:cubicBezTo>
                  <a:cubicBezTo>
                    <a:pt x="690880" y="721106"/>
                    <a:pt x="670687" y="719582"/>
                    <a:pt x="648335" y="716280"/>
                  </a:cubicBezTo>
                  <a:cubicBezTo>
                    <a:pt x="653161" y="680085"/>
                    <a:pt x="662813" y="641604"/>
                    <a:pt x="667639" y="598170"/>
                  </a:cubicBezTo>
                  <a:cubicBezTo>
                    <a:pt x="699008" y="574040"/>
                    <a:pt x="727964" y="550037"/>
                    <a:pt x="759333" y="523494"/>
                  </a:cubicBezTo>
                  <a:close/>
                  <a:moveTo>
                    <a:pt x="453136" y="723519"/>
                  </a:moveTo>
                  <a:cubicBezTo>
                    <a:pt x="489204" y="737997"/>
                    <a:pt x="525399" y="752475"/>
                    <a:pt x="566420" y="762127"/>
                  </a:cubicBezTo>
                  <a:cubicBezTo>
                    <a:pt x="532638" y="845566"/>
                    <a:pt x="492633" y="887730"/>
                    <a:pt x="453009" y="887730"/>
                  </a:cubicBezTo>
                  <a:cubicBezTo>
                    <a:pt x="413639" y="887730"/>
                    <a:pt x="374650" y="846201"/>
                    <a:pt x="342138" y="762127"/>
                  </a:cubicBezTo>
                  <a:cubicBezTo>
                    <a:pt x="380746" y="752475"/>
                    <a:pt x="416941" y="737997"/>
                    <a:pt x="453136" y="723519"/>
                  </a:cubicBezTo>
                  <a:close/>
                  <a:moveTo>
                    <a:pt x="453644" y="0"/>
                  </a:moveTo>
                  <a:cubicBezTo>
                    <a:pt x="444881" y="0"/>
                    <a:pt x="435864" y="1016"/>
                    <a:pt x="426593" y="3048"/>
                  </a:cubicBezTo>
                  <a:cubicBezTo>
                    <a:pt x="354330" y="19939"/>
                    <a:pt x="306070" y="101854"/>
                    <a:pt x="279527" y="174117"/>
                  </a:cubicBezTo>
                  <a:cubicBezTo>
                    <a:pt x="254381" y="169926"/>
                    <a:pt x="227330" y="167132"/>
                    <a:pt x="200660" y="167132"/>
                  </a:cubicBezTo>
                  <a:cubicBezTo>
                    <a:pt x="135255" y="167132"/>
                    <a:pt x="71755" y="183769"/>
                    <a:pt x="40894" y="236728"/>
                  </a:cubicBezTo>
                  <a:cubicBezTo>
                    <a:pt x="0" y="311404"/>
                    <a:pt x="50546" y="407797"/>
                    <a:pt x="106045" y="475234"/>
                  </a:cubicBezTo>
                  <a:cubicBezTo>
                    <a:pt x="60198" y="533019"/>
                    <a:pt x="11938" y="614934"/>
                    <a:pt x="28956" y="682498"/>
                  </a:cubicBezTo>
                  <a:cubicBezTo>
                    <a:pt x="45847" y="737870"/>
                    <a:pt x="89154" y="766826"/>
                    <a:pt x="147066" y="778891"/>
                  </a:cubicBezTo>
                  <a:cubicBezTo>
                    <a:pt x="165100" y="783082"/>
                    <a:pt x="184404" y="784987"/>
                    <a:pt x="204216" y="784987"/>
                  </a:cubicBezTo>
                  <a:cubicBezTo>
                    <a:pt x="229489" y="784987"/>
                    <a:pt x="255397" y="781812"/>
                    <a:pt x="279781" y="776478"/>
                  </a:cubicBezTo>
                  <a:cubicBezTo>
                    <a:pt x="323088" y="893064"/>
                    <a:pt x="388493" y="950849"/>
                    <a:pt x="453771" y="950849"/>
                  </a:cubicBezTo>
                  <a:cubicBezTo>
                    <a:pt x="519303" y="950849"/>
                    <a:pt x="584581" y="892429"/>
                    <a:pt x="626999" y="776478"/>
                  </a:cubicBezTo>
                  <a:cubicBezTo>
                    <a:pt x="654431" y="781177"/>
                    <a:pt x="679831" y="783336"/>
                    <a:pt x="703072" y="783336"/>
                  </a:cubicBezTo>
                  <a:cubicBezTo>
                    <a:pt x="886968" y="783336"/>
                    <a:pt x="939673" y="646430"/>
                    <a:pt x="800608" y="475361"/>
                  </a:cubicBezTo>
                  <a:cubicBezTo>
                    <a:pt x="939292" y="306959"/>
                    <a:pt x="889254" y="166751"/>
                    <a:pt x="705485" y="166751"/>
                  </a:cubicBezTo>
                  <a:cubicBezTo>
                    <a:pt x="681482" y="166751"/>
                    <a:pt x="655320" y="169164"/>
                    <a:pt x="626999" y="174117"/>
                  </a:cubicBezTo>
                  <a:cubicBezTo>
                    <a:pt x="593979" y="86995"/>
                    <a:pt x="535686" y="0"/>
                    <a:pt x="45364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66" name="Group 99">
            <a:extLst>
              <a:ext uri="{FF2B5EF4-FFF2-40B4-BE49-F238E27FC236}">
                <a16:creationId xmlns:a16="http://schemas.microsoft.com/office/drawing/2014/main" id="{2D9DEC9F-6224-ACED-1C3E-B1D7460FD85B}"/>
              </a:ext>
            </a:extLst>
          </p:cNvPr>
          <p:cNvGrpSpPr/>
          <p:nvPr/>
        </p:nvGrpSpPr>
        <p:grpSpPr>
          <a:xfrm>
            <a:off x="4978589" y="8711585"/>
            <a:ext cx="144720" cy="143100"/>
            <a:chOff x="0" y="0"/>
            <a:chExt cx="192960" cy="190800"/>
          </a:xfrm>
        </p:grpSpPr>
        <p:sp>
          <p:nvSpPr>
            <p:cNvPr id="367" name="Freeform 100">
              <a:extLst>
                <a:ext uri="{FF2B5EF4-FFF2-40B4-BE49-F238E27FC236}">
                  <a16:creationId xmlns:a16="http://schemas.microsoft.com/office/drawing/2014/main" id="{0552E380-5F70-9B62-03FD-4393FDED4677}"/>
                </a:ext>
              </a:extLst>
            </p:cNvPr>
            <p:cNvSpPr/>
            <p:nvPr/>
          </p:nvSpPr>
          <p:spPr>
            <a:xfrm>
              <a:off x="0" y="0"/>
              <a:ext cx="192913" cy="190754"/>
            </a:xfrm>
            <a:custGeom>
              <a:avLst/>
              <a:gdLst/>
              <a:ahLst/>
              <a:cxnLst/>
              <a:rect l="l" t="t" r="r" b="b"/>
              <a:pathLst>
                <a:path w="192913" h="190754">
                  <a:moveTo>
                    <a:pt x="100457" y="0"/>
                  </a:moveTo>
                  <a:cubicBezTo>
                    <a:pt x="99060" y="0"/>
                    <a:pt x="97790" y="127"/>
                    <a:pt x="96520" y="127"/>
                  </a:cubicBezTo>
                  <a:cubicBezTo>
                    <a:pt x="45847" y="127"/>
                    <a:pt x="0" y="43561"/>
                    <a:pt x="4826" y="94234"/>
                  </a:cubicBezTo>
                  <a:cubicBezTo>
                    <a:pt x="0" y="149733"/>
                    <a:pt x="43434" y="190754"/>
                    <a:pt x="96520" y="190754"/>
                  </a:cubicBezTo>
                  <a:cubicBezTo>
                    <a:pt x="149606" y="190754"/>
                    <a:pt x="192913" y="149733"/>
                    <a:pt x="190500" y="94234"/>
                  </a:cubicBezTo>
                  <a:cubicBezTo>
                    <a:pt x="190500" y="44831"/>
                    <a:pt x="151511" y="0"/>
                    <a:pt x="10045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68" name="Group 101">
            <a:extLst>
              <a:ext uri="{FF2B5EF4-FFF2-40B4-BE49-F238E27FC236}">
                <a16:creationId xmlns:a16="http://schemas.microsoft.com/office/drawing/2014/main" id="{26A88B35-A8AA-8D84-72DA-7548CEC2EA0D}"/>
              </a:ext>
            </a:extLst>
          </p:cNvPr>
          <p:cNvGrpSpPr/>
          <p:nvPr/>
        </p:nvGrpSpPr>
        <p:grpSpPr>
          <a:xfrm>
            <a:off x="12114149" y="8458325"/>
            <a:ext cx="689040" cy="190080"/>
            <a:chOff x="0" y="0"/>
            <a:chExt cx="918720" cy="253440"/>
          </a:xfrm>
        </p:grpSpPr>
        <p:sp>
          <p:nvSpPr>
            <p:cNvPr id="369" name="Freeform 102">
              <a:extLst>
                <a:ext uri="{FF2B5EF4-FFF2-40B4-BE49-F238E27FC236}">
                  <a16:creationId xmlns:a16="http://schemas.microsoft.com/office/drawing/2014/main" id="{05A02477-DDD3-E45A-4D9E-54B9A39E2C4B}"/>
                </a:ext>
              </a:extLst>
            </p:cNvPr>
            <p:cNvSpPr/>
            <p:nvPr/>
          </p:nvSpPr>
          <p:spPr>
            <a:xfrm>
              <a:off x="127" y="0"/>
              <a:ext cx="918464" cy="253365"/>
            </a:xfrm>
            <a:custGeom>
              <a:avLst/>
              <a:gdLst/>
              <a:ahLst/>
              <a:cxnLst/>
              <a:rect l="l" t="t" r="r" b="b"/>
              <a:pathLst>
                <a:path w="918464" h="253365">
                  <a:moveTo>
                    <a:pt x="127762" y="0"/>
                  </a:moveTo>
                  <a:cubicBezTo>
                    <a:pt x="57785" y="0"/>
                    <a:pt x="0" y="58039"/>
                    <a:pt x="0" y="127889"/>
                  </a:cubicBezTo>
                  <a:cubicBezTo>
                    <a:pt x="0" y="195453"/>
                    <a:pt x="57912" y="253365"/>
                    <a:pt x="127762" y="253365"/>
                  </a:cubicBezTo>
                  <a:lnTo>
                    <a:pt x="877570" y="253365"/>
                  </a:lnTo>
                  <a:cubicBezTo>
                    <a:pt x="903986" y="253365"/>
                    <a:pt x="918464" y="224409"/>
                    <a:pt x="901700" y="202692"/>
                  </a:cubicBezTo>
                  <a:cubicBezTo>
                    <a:pt x="887222" y="180975"/>
                    <a:pt x="877570" y="154432"/>
                    <a:pt x="877570" y="127889"/>
                  </a:cubicBezTo>
                  <a:cubicBezTo>
                    <a:pt x="877570" y="98933"/>
                    <a:pt x="887222" y="72390"/>
                    <a:pt x="901700" y="50673"/>
                  </a:cubicBezTo>
                  <a:cubicBezTo>
                    <a:pt x="916178" y="31369"/>
                    <a:pt x="901700" y="0"/>
                    <a:pt x="87757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70" name="Group 103">
            <a:extLst>
              <a:ext uri="{FF2B5EF4-FFF2-40B4-BE49-F238E27FC236}">
                <a16:creationId xmlns:a16="http://schemas.microsoft.com/office/drawing/2014/main" id="{4ED42DEE-C3E6-0F1B-A99E-DEEC142CFE9F}"/>
              </a:ext>
            </a:extLst>
          </p:cNvPr>
          <p:cNvGrpSpPr/>
          <p:nvPr/>
        </p:nvGrpSpPr>
        <p:grpSpPr>
          <a:xfrm>
            <a:off x="12658469" y="8695385"/>
            <a:ext cx="49140" cy="190080"/>
            <a:chOff x="0" y="0"/>
            <a:chExt cx="65520" cy="253440"/>
          </a:xfrm>
        </p:grpSpPr>
        <p:sp>
          <p:nvSpPr>
            <p:cNvPr id="371" name="Freeform 104">
              <a:extLst>
                <a:ext uri="{FF2B5EF4-FFF2-40B4-BE49-F238E27FC236}">
                  <a16:creationId xmlns:a16="http://schemas.microsoft.com/office/drawing/2014/main" id="{822C1B1E-090B-7B97-A495-35AFC9F1A3F4}"/>
                </a:ext>
              </a:extLst>
            </p:cNvPr>
            <p:cNvSpPr/>
            <p:nvPr/>
          </p:nvSpPr>
          <p:spPr>
            <a:xfrm>
              <a:off x="127" y="127"/>
              <a:ext cx="65405" cy="253365"/>
            </a:xfrm>
            <a:custGeom>
              <a:avLst/>
              <a:gdLst/>
              <a:ahLst/>
              <a:cxnLst/>
              <a:rect l="l" t="t" r="r" b="b"/>
              <a:pathLst>
                <a:path w="65405" h="253365">
                  <a:moveTo>
                    <a:pt x="0" y="0"/>
                  </a:moveTo>
                  <a:lnTo>
                    <a:pt x="0" y="253365"/>
                  </a:lnTo>
                  <a:lnTo>
                    <a:pt x="65405" y="253365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72" name="Group 105">
            <a:extLst>
              <a:ext uri="{FF2B5EF4-FFF2-40B4-BE49-F238E27FC236}">
                <a16:creationId xmlns:a16="http://schemas.microsoft.com/office/drawing/2014/main" id="{8CE364C7-BA68-8ECF-68C6-490746B8B981}"/>
              </a:ext>
            </a:extLst>
          </p:cNvPr>
          <p:cNvGrpSpPr/>
          <p:nvPr/>
        </p:nvGrpSpPr>
        <p:grpSpPr>
          <a:xfrm>
            <a:off x="12754049" y="8697005"/>
            <a:ext cx="90180" cy="190080"/>
            <a:chOff x="0" y="0"/>
            <a:chExt cx="120240" cy="253440"/>
          </a:xfrm>
        </p:grpSpPr>
        <p:sp>
          <p:nvSpPr>
            <p:cNvPr id="373" name="Freeform 106">
              <a:extLst>
                <a:ext uri="{FF2B5EF4-FFF2-40B4-BE49-F238E27FC236}">
                  <a16:creationId xmlns:a16="http://schemas.microsoft.com/office/drawing/2014/main" id="{8FC0796B-63C6-6526-5708-E6E4043E6BB7}"/>
                </a:ext>
              </a:extLst>
            </p:cNvPr>
            <p:cNvSpPr/>
            <p:nvPr/>
          </p:nvSpPr>
          <p:spPr>
            <a:xfrm>
              <a:off x="127" y="0"/>
              <a:ext cx="120142" cy="253365"/>
            </a:xfrm>
            <a:custGeom>
              <a:avLst/>
              <a:gdLst/>
              <a:ahLst/>
              <a:cxnLst/>
              <a:rect l="l" t="t" r="r" b="b"/>
              <a:pathLst>
                <a:path w="120142" h="253365">
                  <a:moveTo>
                    <a:pt x="0" y="0"/>
                  </a:moveTo>
                  <a:lnTo>
                    <a:pt x="0" y="253365"/>
                  </a:lnTo>
                  <a:lnTo>
                    <a:pt x="91313" y="253365"/>
                  </a:lnTo>
                  <a:cubicBezTo>
                    <a:pt x="105791" y="250952"/>
                    <a:pt x="120142" y="236474"/>
                    <a:pt x="120142" y="221996"/>
                  </a:cubicBezTo>
                  <a:lnTo>
                    <a:pt x="120142" y="31369"/>
                  </a:lnTo>
                  <a:cubicBezTo>
                    <a:pt x="120142" y="12065"/>
                    <a:pt x="105664" y="0"/>
                    <a:pt x="9131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74" name="Group 107">
            <a:extLst>
              <a:ext uri="{FF2B5EF4-FFF2-40B4-BE49-F238E27FC236}">
                <a16:creationId xmlns:a16="http://schemas.microsoft.com/office/drawing/2014/main" id="{FDEDA11C-9DB4-5923-D310-24588A4D1A9C}"/>
              </a:ext>
            </a:extLst>
          </p:cNvPr>
          <p:cNvGrpSpPr/>
          <p:nvPr/>
        </p:nvGrpSpPr>
        <p:grpSpPr>
          <a:xfrm>
            <a:off x="12164909" y="8695385"/>
            <a:ext cx="446580" cy="190080"/>
            <a:chOff x="0" y="0"/>
            <a:chExt cx="595440" cy="253440"/>
          </a:xfrm>
        </p:grpSpPr>
        <p:sp>
          <p:nvSpPr>
            <p:cNvPr id="375" name="Freeform 108">
              <a:extLst>
                <a:ext uri="{FF2B5EF4-FFF2-40B4-BE49-F238E27FC236}">
                  <a16:creationId xmlns:a16="http://schemas.microsoft.com/office/drawing/2014/main" id="{21202FD6-2C8B-9947-306D-51A65846FBAD}"/>
                </a:ext>
              </a:extLst>
            </p:cNvPr>
            <p:cNvSpPr/>
            <p:nvPr/>
          </p:nvSpPr>
          <p:spPr>
            <a:xfrm>
              <a:off x="0" y="127"/>
              <a:ext cx="595503" cy="253365"/>
            </a:xfrm>
            <a:custGeom>
              <a:avLst/>
              <a:gdLst/>
              <a:ahLst/>
              <a:cxnLst/>
              <a:rect l="l" t="t" r="r" b="b"/>
              <a:pathLst>
                <a:path w="595503" h="253365">
                  <a:moveTo>
                    <a:pt x="33782" y="0"/>
                  </a:moveTo>
                  <a:cubicBezTo>
                    <a:pt x="14478" y="0"/>
                    <a:pt x="0" y="16764"/>
                    <a:pt x="0" y="33782"/>
                  </a:cubicBezTo>
                  <a:lnTo>
                    <a:pt x="0" y="224409"/>
                  </a:lnTo>
                  <a:cubicBezTo>
                    <a:pt x="0" y="241173"/>
                    <a:pt x="14478" y="253365"/>
                    <a:pt x="33782" y="253365"/>
                  </a:cubicBezTo>
                  <a:lnTo>
                    <a:pt x="595503" y="253365"/>
                  </a:lnTo>
                  <a:lnTo>
                    <a:pt x="595503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76" name="Group 109">
            <a:extLst>
              <a:ext uri="{FF2B5EF4-FFF2-40B4-BE49-F238E27FC236}">
                <a16:creationId xmlns:a16="http://schemas.microsoft.com/office/drawing/2014/main" id="{964BA100-CB20-A3D9-D1DB-77847C470F2C}"/>
              </a:ext>
            </a:extLst>
          </p:cNvPr>
          <p:cNvGrpSpPr/>
          <p:nvPr/>
        </p:nvGrpSpPr>
        <p:grpSpPr>
          <a:xfrm>
            <a:off x="12260489" y="8932445"/>
            <a:ext cx="49140" cy="190080"/>
            <a:chOff x="0" y="0"/>
            <a:chExt cx="65520" cy="253440"/>
          </a:xfrm>
        </p:grpSpPr>
        <p:sp>
          <p:nvSpPr>
            <p:cNvPr id="377" name="Freeform 110">
              <a:extLst>
                <a:ext uri="{FF2B5EF4-FFF2-40B4-BE49-F238E27FC236}">
                  <a16:creationId xmlns:a16="http://schemas.microsoft.com/office/drawing/2014/main" id="{6722F727-6ED8-76C0-E30C-526E8E949447}"/>
                </a:ext>
              </a:extLst>
            </p:cNvPr>
            <p:cNvSpPr/>
            <p:nvPr/>
          </p:nvSpPr>
          <p:spPr>
            <a:xfrm>
              <a:off x="127" y="127"/>
              <a:ext cx="65278" cy="253365"/>
            </a:xfrm>
            <a:custGeom>
              <a:avLst/>
              <a:gdLst/>
              <a:ahLst/>
              <a:cxnLst/>
              <a:rect l="l" t="t" r="r" b="b"/>
              <a:pathLst>
                <a:path w="65278" h="253365">
                  <a:moveTo>
                    <a:pt x="0" y="0"/>
                  </a:moveTo>
                  <a:lnTo>
                    <a:pt x="0" y="253365"/>
                  </a:lnTo>
                  <a:lnTo>
                    <a:pt x="65278" y="253365"/>
                  </a:lnTo>
                  <a:lnTo>
                    <a:pt x="65278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78" name="Group 111">
            <a:extLst>
              <a:ext uri="{FF2B5EF4-FFF2-40B4-BE49-F238E27FC236}">
                <a16:creationId xmlns:a16="http://schemas.microsoft.com/office/drawing/2014/main" id="{7715A843-C689-506A-26FD-3ED934DE8D92}"/>
              </a:ext>
            </a:extLst>
          </p:cNvPr>
          <p:cNvGrpSpPr/>
          <p:nvPr/>
        </p:nvGrpSpPr>
        <p:grpSpPr>
          <a:xfrm>
            <a:off x="12356609" y="8935685"/>
            <a:ext cx="437400" cy="187920"/>
            <a:chOff x="0" y="0"/>
            <a:chExt cx="583200" cy="250560"/>
          </a:xfrm>
        </p:grpSpPr>
        <p:sp>
          <p:nvSpPr>
            <p:cNvPr id="379" name="Freeform 112">
              <a:extLst>
                <a:ext uri="{FF2B5EF4-FFF2-40B4-BE49-F238E27FC236}">
                  <a16:creationId xmlns:a16="http://schemas.microsoft.com/office/drawing/2014/main" id="{4EEA5674-F4EE-D20C-764E-E78CDBF0B601}"/>
                </a:ext>
              </a:extLst>
            </p:cNvPr>
            <p:cNvSpPr/>
            <p:nvPr/>
          </p:nvSpPr>
          <p:spPr>
            <a:xfrm>
              <a:off x="127" y="127"/>
              <a:ext cx="583057" cy="250317"/>
            </a:xfrm>
            <a:custGeom>
              <a:avLst/>
              <a:gdLst/>
              <a:ahLst/>
              <a:cxnLst/>
              <a:rect l="l" t="t" r="r" b="b"/>
              <a:pathLst>
                <a:path w="583057" h="250317">
                  <a:moveTo>
                    <a:pt x="0" y="0"/>
                  </a:moveTo>
                  <a:lnTo>
                    <a:pt x="0" y="250317"/>
                  </a:lnTo>
                  <a:lnTo>
                    <a:pt x="554101" y="250317"/>
                  </a:lnTo>
                  <a:cubicBezTo>
                    <a:pt x="570865" y="250317"/>
                    <a:pt x="583057" y="233553"/>
                    <a:pt x="583057" y="219075"/>
                  </a:cubicBezTo>
                  <a:lnTo>
                    <a:pt x="583057" y="28829"/>
                  </a:lnTo>
                  <a:cubicBezTo>
                    <a:pt x="583057" y="11938"/>
                    <a:pt x="568579" y="0"/>
                    <a:pt x="55410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80" name="Group 113">
            <a:extLst>
              <a:ext uri="{FF2B5EF4-FFF2-40B4-BE49-F238E27FC236}">
                <a16:creationId xmlns:a16="http://schemas.microsoft.com/office/drawing/2014/main" id="{3FBBCB77-C3B5-53A2-8F1C-3F9A4D7E477B}"/>
              </a:ext>
            </a:extLst>
          </p:cNvPr>
          <p:cNvGrpSpPr/>
          <p:nvPr/>
        </p:nvGrpSpPr>
        <p:grpSpPr>
          <a:xfrm>
            <a:off x="12114149" y="8934065"/>
            <a:ext cx="99360" cy="190080"/>
            <a:chOff x="0" y="0"/>
            <a:chExt cx="132480" cy="253440"/>
          </a:xfrm>
        </p:grpSpPr>
        <p:sp>
          <p:nvSpPr>
            <p:cNvPr id="381" name="Freeform 114">
              <a:extLst>
                <a:ext uri="{FF2B5EF4-FFF2-40B4-BE49-F238E27FC236}">
                  <a16:creationId xmlns:a16="http://schemas.microsoft.com/office/drawing/2014/main" id="{F471E0D1-8D25-A60B-8DA0-76B3A3BF14A8}"/>
                </a:ext>
              </a:extLst>
            </p:cNvPr>
            <p:cNvSpPr/>
            <p:nvPr/>
          </p:nvSpPr>
          <p:spPr>
            <a:xfrm>
              <a:off x="127" y="0"/>
              <a:ext cx="132334" cy="253365"/>
            </a:xfrm>
            <a:custGeom>
              <a:avLst/>
              <a:gdLst/>
              <a:ahLst/>
              <a:cxnLst/>
              <a:rect l="l" t="t" r="r" b="b"/>
              <a:pathLst>
                <a:path w="132334" h="253365">
                  <a:moveTo>
                    <a:pt x="33655" y="0"/>
                  </a:moveTo>
                  <a:cubicBezTo>
                    <a:pt x="14351" y="0"/>
                    <a:pt x="0" y="14478"/>
                    <a:pt x="0" y="28956"/>
                  </a:cubicBezTo>
                  <a:lnTo>
                    <a:pt x="0" y="219583"/>
                  </a:lnTo>
                  <a:cubicBezTo>
                    <a:pt x="0" y="236474"/>
                    <a:pt x="14478" y="253365"/>
                    <a:pt x="33655" y="253365"/>
                  </a:cubicBezTo>
                  <a:lnTo>
                    <a:pt x="132334" y="253365"/>
                  </a:lnTo>
                  <a:lnTo>
                    <a:pt x="13233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82" name="Group 115">
            <a:extLst>
              <a:ext uri="{FF2B5EF4-FFF2-40B4-BE49-F238E27FC236}">
                <a16:creationId xmlns:a16="http://schemas.microsoft.com/office/drawing/2014/main" id="{E99887F8-E3A2-D690-DF42-F758296209F7}"/>
              </a:ext>
            </a:extLst>
          </p:cNvPr>
          <p:cNvGrpSpPr/>
          <p:nvPr/>
        </p:nvGrpSpPr>
        <p:grpSpPr>
          <a:xfrm>
            <a:off x="5898749" y="8427005"/>
            <a:ext cx="618300" cy="730620"/>
            <a:chOff x="0" y="0"/>
            <a:chExt cx="824400" cy="974160"/>
          </a:xfrm>
        </p:grpSpPr>
        <p:sp>
          <p:nvSpPr>
            <p:cNvPr id="383" name="Freeform 116">
              <a:extLst>
                <a:ext uri="{FF2B5EF4-FFF2-40B4-BE49-F238E27FC236}">
                  <a16:creationId xmlns:a16="http://schemas.microsoft.com/office/drawing/2014/main" id="{1C8CCBD9-3333-FE9A-5481-BBF596AED33B}"/>
                </a:ext>
              </a:extLst>
            </p:cNvPr>
            <p:cNvSpPr/>
            <p:nvPr/>
          </p:nvSpPr>
          <p:spPr>
            <a:xfrm>
              <a:off x="127" y="127"/>
              <a:ext cx="824230" cy="973963"/>
            </a:xfrm>
            <a:custGeom>
              <a:avLst/>
              <a:gdLst/>
              <a:ahLst/>
              <a:cxnLst/>
              <a:rect l="l" t="t" r="r" b="b"/>
              <a:pathLst>
                <a:path w="824230" h="973963">
                  <a:moveTo>
                    <a:pt x="127635" y="65024"/>
                  </a:moveTo>
                  <a:lnTo>
                    <a:pt x="127635" y="713613"/>
                  </a:lnTo>
                  <a:cubicBezTo>
                    <a:pt x="103505" y="713613"/>
                    <a:pt x="81915" y="720852"/>
                    <a:pt x="65024" y="732917"/>
                  </a:cubicBezTo>
                  <a:lnTo>
                    <a:pt x="65024" y="156718"/>
                  </a:lnTo>
                  <a:cubicBezTo>
                    <a:pt x="65024" y="113284"/>
                    <a:pt x="91567" y="81915"/>
                    <a:pt x="127635" y="65024"/>
                  </a:cubicBezTo>
                  <a:close/>
                  <a:moveTo>
                    <a:pt x="759206" y="778764"/>
                  </a:moveTo>
                  <a:lnTo>
                    <a:pt x="759206" y="781177"/>
                  </a:lnTo>
                  <a:lnTo>
                    <a:pt x="759206" y="906526"/>
                  </a:lnTo>
                  <a:lnTo>
                    <a:pt x="127635" y="906526"/>
                  </a:lnTo>
                  <a:cubicBezTo>
                    <a:pt x="93853" y="906526"/>
                    <a:pt x="65024" y="877570"/>
                    <a:pt x="65024" y="843788"/>
                  </a:cubicBezTo>
                  <a:cubicBezTo>
                    <a:pt x="65024" y="810006"/>
                    <a:pt x="93980" y="778764"/>
                    <a:pt x="127635" y="778764"/>
                  </a:cubicBezTo>
                  <a:close/>
                  <a:moveTo>
                    <a:pt x="161417" y="0"/>
                  </a:moveTo>
                  <a:cubicBezTo>
                    <a:pt x="69850" y="0"/>
                    <a:pt x="0" y="72263"/>
                    <a:pt x="0" y="159004"/>
                  </a:cubicBezTo>
                  <a:lnTo>
                    <a:pt x="0" y="846201"/>
                  </a:lnTo>
                  <a:cubicBezTo>
                    <a:pt x="0" y="916178"/>
                    <a:pt x="57785" y="973963"/>
                    <a:pt x="127635" y="973963"/>
                  </a:cubicBezTo>
                  <a:lnTo>
                    <a:pt x="790448" y="973963"/>
                  </a:lnTo>
                  <a:cubicBezTo>
                    <a:pt x="809752" y="973963"/>
                    <a:pt x="824230" y="957072"/>
                    <a:pt x="824230" y="942594"/>
                  </a:cubicBezTo>
                  <a:lnTo>
                    <a:pt x="824230" y="36068"/>
                  </a:lnTo>
                  <a:cubicBezTo>
                    <a:pt x="824230" y="16764"/>
                    <a:pt x="809752" y="4826"/>
                    <a:pt x="790448" y="4826"/>
                  </a:cubicBezTo>
                  <a:lnTo>
                    <a:pt x="696468" y="4826"/>
                  </a:lnTo>
                  <a:lnTo>
                    <a:pt x="696468" y="289306"/>
                  </a:lnTo>
                  <a:cubicBezTo>
                    <a:pt x="696468" y="306959"/>
                    <a:pt x="681736" y="319151"/>
                    <a:pt x="666115" y="319151"/>
                  </a:cubicBezTo>
                  <a:cubicBezTo>
                    <a:pt x="658114" y="319151"/>
                    <a:pt x="649986" y="315976"/>
                    <a:pt x="643509" y="308610"/>
                  </a:cubicBezTo>
                  <a:lnTo>
                    <a:pt x="600075" y="267716"/>
                  </a:lnTo>
                  <a:lnTo>
                    <a:pt x="559181" y="308610"/>
                  </a:lnTo>
                  <a:cubicBezTo>
                    <a:pt x="551815" y="315976"/>
                    <a:pt x="543052" y="319151"/>
                    <a:pt x="534797" y="319151"/>
                  </a:cubicBezTo>
                  <a:cubicBezTo>
                    <a:pt x="518541" y="319151"/>
                    <a:pt x="503682" y="306959"/>
                    <a:pt x="503682" y="289306"/>
                  </a:cubicBezTo>
                  <a:lnTo>
                    <a:pt x="503682" y="4826"/>
                  </a:lnTo>
                  <a:lnTo>
                    <a:pt x="161417" y="4826"/>
                  </a:lnTo>
                  <a:lnTo>
                    <a:pt x="16141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84" name="Group 117">
            <a:extLst>
              <a:ext uri="{FF2B5EF4-FFF2-40B4-BE49-F238E27FC236}">
                <a16:creationId xmlns:a16="http://schemas.microsoft.com/office/drawing/2014/main" id="{CD78728E-A637-547F-4993-5393F57F413B}"/>
              </a:ext>
            </a:extLst>
          </p:cNvPr>
          <p:cNvGrpSpPr/>
          <p:nvPr/>
        </p:nvGrpSpPr>
        <p:grpSpPr>
          <a:xfrm>
            <a:off x="13440389" y="8392985"/>
            <a:ext cx="714420" cy="308880"/>
            <a:chOff x="0" y="0"/>
            <a:chExt cx="952560" cy="411840"/>
          </a:xfrm>
        </p:grpSpPr>
        <p:sp>
          <p:nvSpPr>
            <p:cNvPr id="385" name="Freeform 118">
              <a:extLst>
                <a:ext uri="{FF2B5EF4-FFF2-40B4-BE49-F238E27FC236}">
                  <a16:creationId xmlns:a16="http://schemas.microsoft.com/office/drawing/2014/main" id="{78CE1253-FD8E-325D-BF02-9B56A3837E98}"/>
                </a:ext>
              </a:extLst>
            </p:cNvPr>
            <p:cNvSpPr/>
            <p:nvPr/>
          </p:nvSpPr>
          <p:spPr>
            <a:xfrm>
              <a:off x="0" y="0"/>
              <a:ext cx="952500" cy="411988"/>
            </a:xfrm>
            <a:custGeom>
              <a:avLst/>
              <a:gdLst/>
              <a:ahLst/>
              <a:cxnLst/>
              <a:rect l="l" t="t" r="r" b="b"/>
              <a:pathLst>
                <a:path w="952500" h="411988">
                  <a:moveTo>
                    <a:pt x="236347" y="0"/>
                  </a:moveTo>
                  <a:cubicBezTo>
                    <a:pt x="125476" y="0"/>
                    <a:pt x="24130" y="77216"/>
                    <a:pt x="7239" y="190627"/>
                  </a:cubicBezTo>
                  <a:cubicBezTo>
                    <a:pt x="0" y="246126"/>
                    <a:pt x="14478" y="301625"/>
                    <a:pt x="43434" y="345059"/>
                  </a:cubicBezTo>
                  <a:cubicBezTo>
                    <a:pt x="73533" y="388366"/>
                    <a:pt x="122936" y="410845"/>
                    <a:pt x="171450" y="410845"/>
                  </a:cubicBezTo>
                  <a:cubicBezTo>
                    <a:pt x="212217" y="410845"/>
                    <a:pt x="252222" y="394843"/>
                    <a:pt x="279781" y="361823"/>
                  </a:cubicBezTo>
                  <a:cubicBezTo>
                    <a:pt x="349758" y="279781"/>
                    <a:pt x="294259" y="190500"/>
                    <a:pt x="217043" y="190500"/>
                  </a:cubicBezTo>
                  <a:cubicBezTo>
                    <a:pt x="197739" y="190500"/>
                    <a:pt x="185801" y="204978"/>
                    <a:pt x="185801" y="221869"/>
                  </a:cubicBezTo>
                  <a:cubicBezTo>
                    <a:pt x="185801" y="241173"/>
                    <a:pt x="200279" y="253238"/>
                    <a:pt x="217043" y="255651"/>
                  </a:cubicBezTo>
                  <a:cubicBezTo>
                    <a:pt x="233934" y="255651"/>
                    <a:pt x="245999" y="270129"/>
                    <a:pt x="245999" y="287020"/>
                  </a:cubicBezTo>
                  <a:cubicBezTo>
                    <a:pt x="245999" y="303911"/>
                    <a:pt x="231521" y="315976"/>
                    <a:pt x="217043" y="315976"/>
                  </a:cubicBezTo>
                  <a:cubicBezTo>
                    <a:pt x="156845" y="315976"/>
                    <a:pt x="110998" y="262890"/>
                    <a:pt x="123063" y="197866"/>
                  </a:cubicBezTo>
                  <a:cubicBezTo>
                    <a:pt x="134239" y="153035"/>
                    <a:pt x="174371" y="124968"/>
                    <a:pt x="220599" y="124968"/>
                  </a:cubicBezTo>
                  <a:cubicBezTo>
                    <a:pt x="224282" y="124968"/>
                    <a:pt x="227838" y="125095"/>
                    <a:pt x="231521" y="125476"/>
                  </a:cubicBezTo>
                  <a:cubicBezTo>
                    <a:pt x="277368" y="132715"/>
                    <a:pt x="315976" y="156845"/>
                    <a:pt x="342392" y="190500"/>
                  </a:cubicBezTo>
                  <a:lnTo>
                    <a:pt x="605282" y="190500"/>
                  </a:lnTo>
                  <a:cubicBezTo>
                    <a:pt x="631825" y="154305"/>
                    <a:pt x="670433" y="130302"/>
                    <a:pt x="716280" y="125476"/>
                  </a:cubicBezTo>
                  <a:cubicBezTo>
                    <a:pt x="719963" y="125095"/>
                    <a:pt x="723519" y="124968"/>
                    <a:pt x="727202" y="124968"/>
                  </a:cubicBezTo>
                  <a:cubicBezTo>
                    <a:pt x="773303" y="124968"/>
                    <a:pt x="813562" y="153035"/>
                    <a:pt x="824738" y="197866"/>
                  </a:cubicBezTo>
                  <a:cubicBezTo>
                    <a:pt x="839216" y="262890"/>
                    <a:pt x="790956" y="315976"/>
                    <a:pt x="730758" y="315976"/>
                  </a:cubicBezTo>
                  <a:cubicBezTo>
                    <a:pt x="713867" y="315976"/>
                    <a:pt x="699389" y="301498"/>
                    <a:pt x="699389" y="287020"/>
                  </a:cubicBezTo>
                  <a:cubicBezTo>
                    <a:pt x="699389" y="267716"/>
                    <a:pt x="713867" y="255651"/>
                    <a:pt x="730758" y="255651"/>
                  </a:cubicBezTo>
                  <a:cubicBezTo>
                    <a:pt x="749935" y="255778"/>
                    <a:pt x="762000" y="241300"/>
                    <a:pt x="762000" y="221996"/>
                  </a:cubicBezTo>
                  <a:cubicBezTo>
                    <a:pt x="762000" y="205105"/>
                    <a:pt x="747522" y="193040"/>
                    <a:pt x="730758" y="190627"/>
                  </a:cubicBezTo>
                  <a:cubicBezTo>
                    <a:pt x="653669" y="190627"/>
                    <a:pt x="598170" y="282321"/>
                    <a:pt x="668020" y="361950"/>
                  </a:cubicBezTo>
                  <a:cubicBezTo>
                    <a:pt x="696468" y="395859"/>
                    <a:pt x="736727" y="411988"/>
                    <a:pt x="777494" y="411988"/>
                  </a:cubicBezTo>
                  <a:cubicBezTo>
                    <a:pt x="826643" y="411988"/>
                    <a:pt x="876427" y="388620"/>
                    <a:pt x="906780" y="345186"/>
                  </a:cubicBezTo>
                  <a:cubicBezTo>
                    <a:pt x="935736" y="304165"/>
                    <a:pt x="952500" y="251079"/>
                    <a:pt x="942848" y="190754"/>
                  </a:cubicBezTo>
                  <a:cubicBezTo>
                    <a:pt x="928370" y="77216"/>
                    <a:pt x="824611" y="0"/>
                    <a:pt x="71374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86" name="Group 119">
            <a:extLst>
              <a:ext uri="{FF2B5EF4-FFF2-40B4-BE49-F238E27FC236}">
                <a16:creationId xmlns:a16="http://schemas.microsoft.com/office/drawing/2014/main" id="{875C5802-4D8F-0888-6FC4-BEFCABC0E856}"/>
              </a:ext>
            </a:extLst>
          </p:cNvPr>
          <p:cNvGrpSpPr/>
          <p:nvPr/>
        </p:nvGrpSpPr>
        <p:grpSpPr>
          <a:xfrm>
            <a:off x="13577549" y="8682425"/>
            <a:ext cx="424980" cy="437400"/>
            <a:chOff x="0" y="0"/>
            <a:chExt cx="566640" cy="583200"/>
          </a:xfrm>
        </p:grpSpPr>
        <p:sp>
          <p:nvSpPr>
            <p:cNvPr id="387" name="Freeform 120">
              <a:extLst>
                <a:ext uri="{FF2B5EF4-FFF2-40B4-BE49-F238E27FC236}">
                  <a16:creationId xmlns:a16="http://schemas.microsoft.com/office/drawing/2014/main" id="{0166DF84-BDB9-A27E-F139-9235F6FEFB61}"/>
                </a:ext>
              </a:extLst>
            </p:cNvPr>
            <p:cNvSpPr/>
            <p:nvPr/>
          </p:nvSpPr>
          <p:spPr>
            <a:xfrm>
              <a:off x="0" y="0"/>
              <a:ext cx="566674" cy="583184"/>
            </a:xfrm>
            <a:custGeom>
              <a:avLst/>
              <a:gdLst/>
              <a:ahLst/>
              <a:cxnLst/>
              <a:rect l="l" t="t" r="r" b="b"/>
              <a:pathLst>
                <a:path w="566674" h="583184">
                  <a:moveTo>
                    <a:pt x="185674" y="0"/>
                  </a:moveTo>
                  <a:lnTo>
                    <a:pt x="185674" y="431292"/>
                  </a:lnTo>
                  <a:cubicBezTo>
                    <a:pt x="185674" y="448183"/>
                    <a:pt x="171196" y="460248"/>
                    <a:pt x="156718" y="460248"/>
                  </a:cubicBezTo>
                  <a:cubicBezTo>
                    <a:pt x="137414" y="460248"/>
                    <a:pt x="125349" y="445770"/>
                    <a:pt x="125349" y="431292"/>
                  </a:cubicBezTo>
                  <a:lnTo>
                    <a:pt x="125349" y="36195"/>
                  </a:lnTo>
                  <a:cubicBezTo>
                    <a:pt x="94107" y="65151"/>
                    <a:pt x="48260" y="84328"/>
                    <a:pt x="0" y="86741"/>
                  </a:cubicBezTo>
                  <a:lnTo>
                    <a:pt x="0" y="554228"/>
                  </a:lnTo>
                  <a:cubicBezTo>
                    <a:pt x="0" y="571119"/>
                    <a:pt x="14478" y="583184"/>
                    <a:pt x="28956" y="583184"/>
                  </a:cubicBezTo>
                  <a:lnTo>
                    <a:pt x="535305" y="583184"/>
                  </a:lnTo>
                  <a:cubicBezTo>
                    <a:pt x="554609" y="583184"/>
                    <a:pt x="566674" y="568706"/>
                    <a:pt x="566674" y="554228"/>
                  </a:cubicBezTo>
                  <a:lnTo>
                    <a:pt x="566674" y="86741"/>
                  </a:lnTo>
                  <a:cubicBezTo>
                    <a:pt x="518414" y="81915"/>
                    <a:pt x="472567" y="60325"/>
                    <a:pt x="438912" y="24130"/>
                  </a:cubicBezTo>
                  <a:lnTo>
                    <a:pt x="438912" y="431292"/>
                  </a:lnTo>
                  <a:cubicBezTo>
                    <a:pt x="438912" y="448183"/>
                    <a:pt x="424434" y="460248"/>
                    <a:pt x="407543" y="460248"/>
                  </a:cubicBezTo>
                  <a:cubicBezTo>
                    <a:pt x="388239" y="460248"/>
                    <a:pt x="376301" y="445770"/>
                    <a:pt x="376301" y="431292"/>
                  </a:cubicBezTo>
                  <a:lnTo>
                    <a:pt x="376301" y="0"/>
                  </a:lnTo>
                  <a:lnTo>
                    <a:pt x="313436" y="0"/>
                  </a:lnTo>
                  <a:lnTo>
                    <a:pt x="313436" y="431292"/>
                  </a:lnTo>
                  <a:cubicBezTo>
                    <a:pt x="313436" y="448183"/>
                    <a:pt x="298958" y="460248"/>
                    <a:pt x="282067" y="460248"/>
                  </a:cubicBezTo>
                  <a:cubicBezTo>
                    <a:pt x="265176" y="460248"/>
                    <a:pt x="250825" y="445770"/>
                    <a:pt x="250825" y="431292"/>
                  </a:cubicBezTo>
                  <a:lnTo>
                    <a:pt x="25082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88" name="Group 121">
            <a:extLst>
              <a:ext uri="{FF2B5EF4-FFF2-40B4-BE49-F238E27FC236}">
                <a16:creationId xmlns:a16="http://schemas.microsoft.com/office/drawing/2014/main" id="{276607F0-9441-4AC6-1957-149C5BB80F6D}"/>
              </a:ext>
            </a:extLst>
          </p:cNvPr>
          <p:cNvGrpSpPr/>
          <p:nvPr/>
        </p:nvGrpSpPr>
        <p:grpSpPr>
          <a:xfrm>
            <a:off x="13720649" y="8584685"/>
            <a:ext cx="153900" cy="46980"/>
            <a:chOff x="0" y="0"/>
            <a:chExt cx="205200" cy="62640"/>
          </a:xfrm>
        </p:grpSpPr>
        <p:sp>
          <p:nvSpPr>
            <p:cNvPr id="389" name="Freeform 122">
              <a:extLst>
                <a:ext uri="{FF2B5EF4-FFF2-40B4-BE49-F238E27FC236}">
                  <a16:creationId xmlns:a16="http://schemas.microsoft.com/office/drawing/2014/main" id="{EB7CE71D-02A7-8748-2209-C3373BA0A058}"/>
                </a:ext>
              </a:extLst>
            </p:cNvPr>
            <p:cNvSpPr/>
            <p:nvPr/>
          </p:nvSpPr>
          <p:spPr>
            <a:xfrm>
              <a:off x="0" y="127"/>
              <a:ext cx="205232" cy="62484"/>
            </a:xfrm>
            <a:custGeom>
              <a:avLst/>
              <a:gdLst/>
              <a:ahLst/>
              <a:cxnLst/>
              <a:rect l="l" t="t" r="r" b="b"/>
              <a:pathLst>
                <a:path w="205232" h="62484">
                  <a:moveTo>
                    <a:pt x="0" y="0"/>
                  </a:moveTo>
                  <a:cubicBezTo>
                    <a:pt x="2413" y="9652"/>
                    <a:pt x="2413" y="21590"/>
                    <a:pt x="2413" y="28829"/>
                  </a:cubicBezTo>
                  <a:cubicBezTo>
                    <a:pt x="2413" y="40767"/>
                    <a:pt x="2413" y="50419"/>
                    <a:pt x="0" y="60071"/>
                  </a:cubicBezTo>
                  <a:lnTo>
                    <a:pt x="204343" y="60071"/>
                  </a:lnTo>
                  <a:cubicBezTo>
                    <a:pt x="200406" y="49403"/>
                    <a:pt x="200406" y="42291"/>
                    <a:pt x="200406" y="28829"/>
                  </a:cubicBezTo>
                  <a:cubicBezTo>
                    <a:pt x="200406" y="21590"/>
                    <a:pt x="200406" y="9525"/>
                    <a:pt x="205232" y="0"/>
                  </a:cubicBezTo>
                  <a:close/>
                  <a:moveTo>
                    <a:pt x="204343" y="60071"/>
                  </a:moveTo>
                  <a:cubicBezTo>
                    <a:pt x="204597" y="60960"/>
                    <a:pt x="204978" y="61722"/>
                    <a:pt x="205232" y="62484"/>
                  </a:cubicBezTo>
                  <a:lnTo>
                    <a:pt x="205232" y="60071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90" name="Group 123">
            <a:extLst>
              <a:ext uri="{FF2B5EF4-FFF2-40B4-BE49-F238E27FC236}">
                <a16:creationId xmlns:a16="http://schemas.microsoft.com/office/drawing/2014/main" id="{6CE991F9-A101-5094-D9BA-6794B9677AC7}"/>
              </a:ext>
            </a:extLst>
          </p:cNvPr>
          <p:cNvGrpSpPr/>
          <p:nvPr/>
        </p:nvGrpSpPr>
        <p:grpSpPr>
          <a:xfrm>
            <a:off x="7186649" y="8728865"/>
            <a:ext cx="428220" cy="426600"/>
            <a:chOff x="0" y="0"/>
            <a:chExt cx="570960" cy="568800"/>
          </a:xfrm>
        </p:grpSpPr>
        <p:sp>
          <p:nvSpPr>
            <p:cNvPr id="391" name="Freeform 124">
              <a:extLst>
                <a:ext uri="{FF2B5EF4-FFF2-40B4-BE49-F238E27FC236}">
                  <a16:creationId xmlns:a16="http://schemas.microsoft.com/office/drawing/2014/main" id="{CCC4429A-46A5-0D9C-887C-ED4FF74073BE}"/>
                </a:ext>
              </a:extLst>
            </p:cNvPr>
            <p:cNvSpPr/>
            <p:nvPr/>
          </p:nvSpPr>
          <p:spPr>
            <a:xfrm>
              <a:off x="0" y="0"/>
              <a:ext cx="570992" cy="568833"/>
            </a:xfrm>
            <a:custGeom>
              <a:avLst/>
              <a:gdLst/>
              <a:ahLst/>
              <a:cxnLst/>
              <a:rect l="l" t="t" r="r" b="b"/>
              <a:pathLst>
                <a:path w="570992" h="568833">
                  <a:moveTo>
                    <a:pt x="281813" y="112014"/>
                  </a:moveTo>
                  <a:cubicBezTo>
                    <a:pt x="293243" y="112014"/>
                    <a:pt x="304673" y="118110"/>
                    <a:pt x="310769" y="130175"/>
                  </a:cubicBezTo>
                  <a:lnTo>
                    <a:pt x="346964" y="204851"/>
                  </a:lnTo>
                  <a:lnTo>
                    <a:pt x="428879" y="216916"/>
                  </a:lnTo>
                  <a:cubicBezTo>
                    <a:pt x="455422" y="219329"/>
                    <a:pt x="465074" y="252984"/>
                    <a:pt x="445770" y="272415"/>
                  </a:cubicBezTo>
                  <a:lnTo>
                    <a:pt x="385572" y="327787"/>
                  </a:lnTo>
                  <a:lnTo>
                    <a:pt x="402336" y="409702"/>
                  </a:lnTo>
                  <a:cubicBezTo>
                    <a:pt x="404241" y="430657"/>
                    <a:pt x="388112" y="447167"/>
                    <a:pt x="370586" y="447167"/>
                  </a:cubicBezTo>
                  <a:cubicBezTo>
                    <a:pt x="365887" y="447167"/>
                    <a:pt x="361188" y="446024"/>
                    <a:pt x="356616" y="443484"/>
                  </a:cubicBezTo>
                  <a:lnTo>
                    <a:pt x="281940" y="402590"/>
                  </a:lnTo>
                  <a:lnTo>
                    <a:pt x="204851" y="443484"/>
                  </a:lnTo>
                  <a:cubicBezTo>
                    <a:pt x="200152" y="445897"/>
                    <a:pt x="195326" y="446913"/>
                    <a:pt x="190627" y="446913"/>
                  </a:cubicBezTo>
                  <a:cubicBezTo>
                    <a:pt x="171704" y="446913"/>
                    <a:pt x="155702" y="429133"/>
                    <a:pt x="161544" y="409702"/>
                  </a:cubicBezTo>
                  <a:lnTo>
                    <a:pt x="176022" y="327787"/>
                  </a:lnTo>
                  <a:lnTo>
                    <a:pt x="115570" y="272415"/>
                  </a:lnTo>
                  <a:cubicBezTo>
                    <a:pt x="101092" y="253111"/>
                    <a:pt x="108331" y="219329"/>
                    <a:pt x="137287" y="216916"/>
                  </a:cubicBezTo>
                  <a:lnTo>
                    <a:pt x="216789" y="204851"/>
                  </a:lnTo>
                  <a:lnTo>
                    <a:pt x="252857" y="130175"/>
                  </a:lnTo>
                  <a:cubicBezTo>
                    <a:pt x="258953" y="118110"/>
                    <a:pt x="270383" y="112014"/>
                    <a:pt x="281813" y="112014"/>
                  </a:cubicBezTo>
                  <a:close/>
                  <a:moveTo>
                    <a:pt x="284353" y="0"/>
                  </a:moveTo>
                  <a:cubicBezTo>
                    <a:pt x="127635" y="0"/>
                    <a:pt x="2413" y="127762"/>
                    <a:pt x="2413" y="286893"/>
                  </a:cubicBezTo>
                  <a:cubicBezTo>
                    <a:pt x="0" y="441071"/>
                    <a:pt x="127635" y="568833"/>
                    <a:pt x="284353" y="568833"/>
                  </a:cubicBezTo>
                  <a:cubicBezTo>
                    <a:pt x="441071" y="568833"/>
                    <a:pt x="566166" y="443484"/>
                    <a:pt x="570992" y="286893"/>
                  </a:cubicBezTo>
                  <a:cubicBezTo>
                    <a:pt x="570992" y="130175"/>
                    <a:pt x="443230" y="2413"/>
                    <a:pt x="28435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92" name="Group 125">
            <a:extLst>
              <a:ext uri="{FF2B5EF4-FFF2-40B4-BE49-F238E27FC236}">
                <a16:creationId xmlns:a16="http://schemas.microsoft.com/office/drawing/2014/main" id="{130B4851-4D61-C8C2-D729-8ED23655C822}"/>
              </a:ext>
            </a:extLst>
          </p:cNvPr>
          <p:cNvGrpSpPr/>
          <p:nvPr/>
        </p:nvGrpSpPr>
        <p:grpSpPr>
          <a:xfrm>
            <a:off x="7418309" y="8432945"/>
            <a:ext cx="347220" cy="339120"/>
            <a:chOff x="0" y="0"/>
            <a:chExt cx="462960" cy="452160"/>
          </a:xfrm>
        </p:grpSpPr>
        <p:sp>
          <p:nvSpPr>
            <p:cNvPr id="393" name="Freeform 126">
              <a:extLst>
                <a:ext uri="{FF2B5EF4-FFF2-40B4-BE49-F238E27FC236}">
                  <a16:creationId xmlns:a16="http://schemas.microsoft.com/office/drawing/2014/main" id="{5F81F66E-CE32-5613-5491-9E3733DB43B3}"/>
                </a:ext>
              </a:extLst>
            </p:cNvPr>
            <p:cNvSpPr/>
            <p:nvPr/>
          </p:nvSpPr>
          <p:spPr>
            <a:xfrm>
              <a:off x="127" y="0"/>
              <a:ext cx="462788" cy="452120"/>
            </a:xfrm>
            <a:custGeom>
              <a:avLst/>
              <a:gdLst/>
              <a:ahLst/>
              <a:cxnLst/>
              <a:rect l="l" t="t" r="r" b="b"/>
              <a:pathLst>
                <a:path w="462788" h="452120">
                  <a:moveTo>
                    <a:pt x="292862" y="0"/>
                  </a:moveTo>
                  <a:cubicBezTo>
                    <a:pt x="283464" y="0"/>
                    <a:pt x="273812" y="3556"/>
                    <a:pt x="267589" y="11176"/>
                  </a:cubicBezTo>
                  <a:lnTo>
                    <a:pt x="0" y="331597"/>
                  </a:lnTo>
                  <a:cubicBezTo>
                    <a:pt x="93980" y="336423"/>
                    <a:pt x="178435" y="382270"/>
                    <a:pt x="236220" y="452120"/>
                  </a:cubicBezTo>
                  <a:lnTo>
                    <a:pt x="448310" y="187071"/>
                  </a:lnTo>
                  <a:cubicBezTo>
                    <a:pt x="462788" y="175006"/>
                    <a:pt x="462788" y="155829"/>
                    <a:pt x="453136" y="143764"/>
                  </a:cubicBezTo>
                  <a:lnTo>
                    <a:pt x="315722" y="8763"/>
                  </a:lnTo>
                  <a:cubicBezTo>
                    <a:pt x="310007" y="3048"/>
                    <a:pt x="301498" y="0"/>
                    <a:pt x="29286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94" name="Group 127">
            <a:extLst>
              <a:ext uri="{FF2B5EF4-FFF2-40B4-BE49-F238E27FC236}">
                <a16:creationId xmlns:a16="http://schemas.microsoft.com/office/drawing/2014/main" id="{70F97C31-D918-2CDE-8E0A-95CA93753344}"/>
              </a:ext>
            </a:extLst>
          </p:cNvPr>
          <p:cNvGrpSpPr/>
          <p:nvPr/>
        </p:nvGrpSpPr>
        <p:grpSpPr>
          <a:xfrm>
            <a:off x="7230389" y="8428625"/>
            <a:ext cx="339660" cy="206280"/>
            <a:chOff x="0" y="0"/>
            <a:chExt cx="452880" cy="275040"/>
          </a:xfrm>
        </p:grpSpPr>
        <p:sp>
          <p:nvSpPr>
            <p:cNvPr id="395" name="Freeform 128">
              <a:extLst>
                <a:ext uri="{FF2B5EF4-FFF2-40B4-BE49-F238E27FC236}">
                  <a16:creationId xmlns:a16="http://schemas.microsoft.com/office/drawing/2014/main" id="{3F526196-7066-8A93-FAA3-E2F44E6CB2BC}"/>
                </a:ext>
              </a:extLst>
            </p:cNvPr>
            <p:cNvSpPr/>
            <p:nvPr/>
          </p:nvSpPr>
          <p:spPr>
            <a:xfrm>
              <a:off x="0" y="127"/>
              <a:ext cx="452755" cy="274828"/>
            </a:xfrm>
            <a:custGeom>
              <a:avLst/>
              <a:gdLst/>
              <a:ahLst/>
              <a:cxnLst/>
              <a:rect l="l" t="t" r="r" b="b"/>
              <a:pathLst>
                <a:path w="452755" h="274828">
                  <a:moveTo>
                    <a:pt x="0" y="0"/>
                  </a:moveTo>
                  <a:lnTo>
                    <a:pt x="226441" y="274828"/>
                  </a:lnTo>
                  <a:lnTo>
                    <a:pt x="45275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96" name="Group 129">
            <a:extLst>
              <a:ext uri="{FF2B5EF4-FFF2-40B4-BE49-F238E27FC236}">
                <a16:creationId xmlns:a16="http://schemas.microsoft.com/office/drawing/2014/main" id="{CAAE154E-59B1-9FB0-708D-33EB6F41CD9D}"/>
              </a:ext>
            </a:extLst>
          </p:cNvPr>
          <p:cNvGrpSpPr/>
          <p:nvPr/>
        </p:nvGrpSpPr>
        <p:grpSpPr>
          <a:xfrm>
            <a:off x="7034909" y="8432945"/>
            <a:ext cx="341820" cy="337500"/>
            <a:chOff x="0" y="0"/>
            <a:chExt cx="455760" cy="450000"/>
          </a:xfrm>
        </p:grpSpPr>
        <p:sp>
          <p:nvSpPr>
            <p:cNvPr id="397" name="Freeform 130">
              <a:extLst>
                <a:ext uri="{FF2B5EF4-FFF2-40B4-BE49-F238E27FC236}">
                  <a16:creationId xmlns:a16="http://schemas.microsoft.com/office/drawing/2014/main" id="{E4FBD77B-D40D-C8FE-94EC-3983B81B1DC8}"/>
                </a:ext>
              </a:extLst>
            </p:cNvPr>
            <p:cNvSpPr/>
            <p:nvPr/>
          </p:nvSpPr>
          <p:spPr>
            <a:xfrm>
              <a:off x="0" y="0"/>
              <a:ext cx="455803" cy="449961"/>
            </a:xfrm>
            <a:custGeom>
              <a:avLst/>
              <a:gdLst/>
              <a:ahLst/>
              <a:cxnLst/>
              <a:rect l="l" t="t" r="r" b="b"/>
              <a:pathLst>
                <a:path w="455803" h="449961">
                  <a:moveTo>
                    <a:pt x="167894" y="0"/>
                  </a:moveTo>
                  <a:cubicBezTo>
                    <a:pt x="159512" y="0"/>
                    <a:pt x="150368" y="3048"/>
                    <a:pt x="142240" y="8763"/>
                  </a:cubicBezTo>
                  <a:lnTo>
                    <a:pt x="7239" y="143764"/>
                  </a:lnTo>
                  <a:cubicBezTo>
                    <a:pt x="0" y="155829"/>
                    <a:pt x="0" y="175133"/>
                    <a:pt x="7239" y="187198"/>
                  </a:cubicBezTo>
                  <a:lnTo>
                    <a:pt x="221869" y="449961"/>
                  </a:lnTo>
                  <a:cubicBezTo>
                    <a:pt x="279781" y="382524"/>
                    <a:pt x="364109" y="336677"/>
                    <a:pt x="455803" y="329438"/>
                  </a:cubicBezTo>
                  <a:lnTo>
                    <a:pt x="190627" y="11176"/>
                  </a:lnTo>
                  <a:cubicBezTo>
                    <a:pt x="185547" y="3556"/>
                    <a:pt x="177165" y="0"/>
                    <a:pt x="16789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98" name="Group 131">
            <a:extLst>
              <a:ext uri="{FF2B5EF4-FFF2-40B4-BE49-F238E27FC236}">
                <a16:creationId xmlns:a16="http://schemas.microsoft.com/office/drawing/2014/main" id="{A1812FA2-76FD-F4C0-D5AA-F037C7C9AFFD}"/>
              </a:ext>
            </a:extLst>
          </p:cNvPr>
          <p:cNvGrpSpPr/>
          <p:nvPr/>
        </p:nvGrpSpPr>
        <p:grpSpPr>
          <a:xfrm>
            <a:off x="8248289" y="8974025"/>
            <a:ext cx="725220" cy="92340"/>
            <a:chOff x="0" y="0"/>
            <a:chExt cx="966960" cy="123120"/>
          </a:xfrm>
        </p:grpSpPr>
        <p:sp>
          <p:nvSpPr>
            <p:cNvPr id="399" name="Freeform 132">
              <a:extLst>
                <a:ext uri="{FF2B5EF4-FFF2-40B4-BE49-F238E27FC236}">
                  <a16:creationId xmlns:a16="http://schemas.microsoft.com/office/drawing/2014/main" id="{8D86797D-19C0-D82A-486B-D9F917F9B365}"/>
                </a:ext>
              </a:extLst>
            </p:cNvPr>
            <p:cNvSpPr/>
            <p:nvPr/>
          </p:nvSpPr>
          <p:spPr>
            <a:xfrm>
              <a:off x="127" y="0"/>
              <a:ext cx="966724" cy="123063"/>
            </a:xfrm>
            <a:custGeom>
              <a:avLst/>
              <a:gdLst/>
              <a:ahLst/>
              <a:cxnLst/>
              <a:rect l="l" t="t" r="r" b="b"/>
              <a:pathLst>
                <a:path w="966724" h="123063">
                  <a:moveTo>
                    <a:pt x="28829" y="0"/>
                  </a:moveTo>
                  <a:cubicBezTo>
                    <a:pt x="12065" y="0"/>
                    <a:pt x="0" y="14478"/>
                    <a:pt x="0" y="28956"/>
                  </a:cubicBezTo>
                  <a:cubicBezTo>
                    <a:pt x="0" y="79629"/>
                    <a:pt x="41021" y="123063"/>
                    <a:pt x="91567" y="123063"/>
                  </a:cubicBezTo>
                  <a:lnTo>
                    <a:pt x="872744" y="123063"/>
                  </a:lnTo>
                  <a:cubicBezTo>
                    <a:pt x="923290" y="123063"/>
                    <a:pt x="966724" y="82042"/>
                    <a:pt x="966724" y="28956"/>
                  </a:cubicBezTo>
                  <a:cubicBezTo>
                    <a:pt x="964438" y="12065"/>
                    <a:pt x="952246" y="0"/>
                    <a:pt x="933069" y="0"/>
                  </a:cubicBezTo>
                  <a:lnTo>
                    <a:pt x="839089" y="0"/>
                  </a:lnTo>
                  <a:lnTo>
                    <a:pt x="839089" y="28956"/>
                  </a:lnTo>
                  <a:cubicBezTo>
                    <a:pt x="839089" y="48260"/>
                    <a:pt x="824611" y="62738"/>
                    <a:pt x="807720" y="62738"/>
                  </a:cubicBezTo>
                  <a:cubicBezTo>
                    <a:pt x="788416" y="62738"/>
                    <a:pt x="776478" y="48260"/>
                    <a:pt x="776478" y="28956"/>
                  </a:cubicBezTo>
                  <a:lnTo>
                    <a:pt x="776478" y="0"/>
                  </a:lnTo>
                  <a:lnTo>
                    <a:pt x="713613" y="0"/>
                  </a:lnTo>
                  <a:lnTo>
                    <a:pt x="713613" y="28956"/>
                  </a:lnTo>
                  <a:cubicBezTo>
                    <a:pt x="713613" y="48260"/>
                    <a:pt x="699135" y="62738"/>
                    <a:pt x="682371" y="62738"/>
                  </a:cubicBezTo>
                  <a:cubicBezTo>
                    <a:pt x="665607" y="62738"/>
                    <a:pt x="650875" y="48260"/>
                    <a:pt x="650875" y="28956"/>
                  </a:cubicBezTo>
                  <a:lnTo>
                    <a:pt x="65087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00" name="Group 133">
            <a:extLst>
              <a:ext uri="{FF2B5EF4-FFF2-40B4-BE49-F238E27FC236}">
                <a16:creationId xmlns:a16="http://schemas.microsoft.com/office/drawing/2014/main" id="{529DECE7-5970-06A0-9023-E50E8159870A}"/>
              </a:ext>
            </a:extLst>
          </p:cNvPr>
          <p:cNvGrpSpPr/>
          <p:nvPr/>
        </p:nvGrpSpPr>
        <p:grpSpPr>
          <a:xfrm>
            <a:off x="8293649" y="8498285"/>
            <a:ext cx="632880" cy="428760"/>
            <a:chOff x="0" y="0"/>
            <a:chExt cx="843840" cy="571680"/>
          </a:xfrm>
        </p:grpSpPr>
        <p:sp>
          <p:nvSpPr>
            <p:cNvPr id="401" name="Freeform 134">
              <a:extLst>
                <a:ext uri="{FF2B5EF4-FFF2-40B4-BE49-F238E27FC236}">
                  <a16:creationId xmlns:a16="http://schemas.microsoft.com/office/drawing/2014/main" id="{4C9AFEED-FFDE-5328-C9D4-B71B83C4023F}"/>
                </a:ext>
              </a:extLst>
            </p:cNvPr>
            <p:cNvSpPr/>
            <p:nvPr/>
          </p:nvSpPr>
          <p:spPr>
            <a:xfrm>
              <a:off x="127" y="127"/>
              <a:ext cx="843661" cy="571500"/>
            </a:xfrm>
            <a:custGeom>
              <a:avLst/>
              <a:gdLst/>
              <a:ahLst/>
              <a:cxnLst/>
              <a:rect l="l" t="t" r="r" b="b"/>
              <a:pathLst>
                <a:path w="843661" h="571500">
                  <a:moveTo>
                    <a:pt x="290195" y="127889"/>
                  </a:moveTo>
                  <a:cubicBezTo>
                    <a:pt x="293751" y="127889"/>
                    <a:pt x="297561" y="128524"/>
                    <a:pt x="301244" y="130048"/>
                  </a:cubicBezTo>
                  <a:lnTo>
                    <a:pt x="491744" y="192786"/>
                  </a:lnTo>
                  <a:cubicBezTo>
                    <a:pt x="511048" y="200025"/>
                    <a:pt x="520700" y="228981"/>
                    <a:pt x="503809" y="245872"/>
                  </a:cubicBezTo>
                  <a:lnTo>
                    <a:pt x="460375" y="286893"/>
                  </a:lnTo>
                  <a:lnTo>
                    <a:pt x="566420" y="392938"/>
                  </a:lnTo>
                  <a:cubicBezTo>
                    <a:pt x="580898" y="402590"/>
                    <a:pt x="580898" y="421894"/>
                    <a:pt x="568833" y="433832"/>
                  </a:cubicBezTo>
                  <a:cubicBezTo>
                    <a:pt x="562737" y="439928"/>
                    <a:pt x="554355" y="442976"/>
                    <a:pt x="545846" y="442976"/>
                  </a:cubicBezTo>
                  <a:cubicBezTo>
                    <a:pt x="537337" y="442976"/>
                    <a:pt x="528955" y="439928"/>
                    <a:pt x="522986" y="433832"/>
                  </a:cubicBezTo>
                  <a:lnTo>
                    <a:pt x="416941" y="330200"/>
                  </a:lnTo>
                  <a:lnTo>
                    <a:pt x="375920" y="371094"/>
                  </a:lnTo>
                  <a:cubicBezTo>
                    <a:pt x="368681" y="378333"/>
                    <a:pt x="360553" y="381508"/>
                    <a:pt x="352806" y="381508"/>
                  </a:cubicBezTo>
                  <a:cubicBezTo>
                    <a:pt x="339852" y="381508"/>
                    <a:pt x="328295" y="372618"/>
                    <a:pt x="325374" y="359029"/>
                  </a:cubicBezTo>
                  <a:lnTo>
                    <a:pt x="262763" y="168529"/>
                  </a:lnTo>
                  <a:cubicBezTo>
                    <a:pt x="254635" y="148209"/>
                    <a:pt x="270510" y="127762"/>
                    <a:pt x="290195" y="127762"/>
                  </a:cubicBezTo>
                  <a:close/>
                  <a:moveTo>
                    <a:pt x="91567" y="0"/>
                  </a:moveTo>
                  <a:cubicBezTo>
                    <a:pt x="40894" y="0"/>
                    <a:pt x="0" y="43307"/>
                    <a:pt x="0" y="93980"/>
                  </a:cubicBezTo>
                  <a:lnTo>
                    <a:pt x="0" y="571500"/>
                  </a:lnTo>
                  <a:lnTo>
                    <a:pt x="843661" y="571500"/>
                  </a:lnTo>
                  <a:lnTo>
                    <a:pt x="843661" y="93980"/>
                  </a:lnTo>
                  <a:cubicBezTo>
                    <a:pt x="843661" y="43434"/>
                    <a:pt x="800227" y="0"/>
                    <a:pt x="74726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02" name="Group 135">
            <a:extLst>
              <a:ext uri="{FF2B5EF4-FFF2-40B4-BE49-F238E27FC236}">
                <a16:creationId xmlns:a16="http://schemas.microsoft.com/office/drawing/2014/main" id="{42591729-E6C5-37CB-FBF2-9CBE206778E2}"/>
              </a:ext>
            </a:extLst>
          </p:cNvPr>
          <p:cNvGrpSpPr/>
          <p:nvPr/>
        </p:nvGrpSpPr>
        <p:grpSpPr>
          <a:xfrm>
            <a:off x="4683209" y="4055705"/>
            <a:ext cx="611820" cy="397440"/>
            <a:chOff x="0" y="0"/>
            <a:chExt cx="815760" cy="529920"/>
          </a:xfrm>
        </p:grpSpPr>
        <p:sp>
          <p:nvSpPr>
            <p:cNvPr id="403" name="Freeform 136">
              <a:extLst>
                <a:ext uri="{FF2B5EF4-FFF2-40B4-BE49-F238E27FC236}">
                  <a16:creationId xmlns:a16="http://schemas.microsoft.com/office/drawing/2014/main" id="{FBC7D328-3CAB-6830-6468-96603CFDC65C}"/>
                </a:ext>
              </a:extLst>
            </p:cNvPr>
            <p:cNvSpPr/>
            <p:nvPr/>
          </p:nvSpPr>
          <p:spPr>
            <a:xfrm>
              <a:off x="127" y="0"/>
              <a:ext cx="815594" cy="529844"/>
            </a:xfrm>
            <a:custGeom>
              <a:avLst/>
              <a:gdLst/>
              <a:ahLst/>
              <a:cxnLst/>
              <a:rect l="l" t="t" r="r" b="b"/>
              <a:pathLst>
                <a:path w="815594" h="529844">
                  <a:moveTo>
                    <a:pt x="32893" y="127"/>
                  </a:moveTo>
                  <a:cubicBezTo>
                    <a:pt x="13589" y="127"/>
                    <a:pt x="0" y="19304"/>
                    <a:pt x="0" y="35687"/>
                  </a:cubicBezTo>
                  <a:lnTo>
                    <a:pt x="0" y="529844"/>
                  </a:lnTo>
                  <a:lnTo>
                    <a:pt x="815594" y="529844"/>
                  </a:lnTo>
                  <a:lnTo>
                    <a:pt x="815594" y="35687"/>
                  </a:lnTo>
                  <a:cubicBezTo>
                    <a:pt x="815594" y="13716"/>
                    <a:pt x="799084" y="0"/>
                    <a:pt x="78270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04" name="Group 137">
            <a:extLst>
              <a:ext uri="{FF2B5EF4-FFF2-40B4-BE49-F238E27FC236}">
                <a16:creationId xmlns:a16="http://schemas.microsoft.com/office/drawing/2014/main" id="{C6BF1B0A-4E84-5F37-BBAA-6A57DFCA23A9}"/>
              </a:ext>
            </a:extLst>
          </p:cNvPr>
          <p:cNvGrpSpPr/>
          <p:nvPr/>
        </p:nvGrpSpPr>
        <p:grpSpPr>
          <a:xfrm>
            <a:off x="4629749" y="4506605"/>
            <a:ext cx="720900" cy="217620"/>
            <a:chOff x="0" y="0"/>
            <a:chExt cx="961200" cy="290160"/>
          </a:xfrm>
        </p:grpSpPr>
        <p:sp>
          <p:nvSpPr>
            <p:cNvPr id="405" name="Freeform 138">
              <a:extLst>
                <a:ext uri="{FF2B5EF4-FFF2-40B4-BE49-F238E27FC236}">
                  <a16:creationId xmlns:a16="http://schemas.microsoft.com/office/drawing/2014/main" id="{3A5FEE76-0560-3750-3405-3261B859EC5A}"/>
                </a:ext>
              </a:extLst>
            </p:cNvPr>
            <p:cNvSpPr/>
            <p:nvPr/>
          </p:nvSpPr>
          <p:spPr>
            <a:xfrm>
              <a:off x="0" y="0"/>
              <a:ext cx="961390" cy="290068"/>
            </a:xfrm>
            <a:custGeom>
              <a:avLst/>
              <a:gdLst/>
              <a:ahLst/>
              <a:cxnLst/>
              <a:rect l="l" t="t" r="r" b="b"/>
              <a:pathLst>
                <a:path w="961390" h="290068">
                  <a:moveTo>
                    <a:pt x="5461" y="0"/>
                  </a:moveTo>
                  <a:cubicBezTo>
                    <a:pt x="2794" y="11049"/>
                    <a:pt x="0" y="24765"/>
                    <a:pt x="0" y="35687"/>
                  </a:cubicBezTo>
                  <a:cubicBezTo>
                    <a:pt x="0" y="96139"/>
                    <a:pt x="46736" y="145542"/>
                    <a:pt x="104394" y="145542"/>
                  </a:cubicBezTo>
                  <a:lnTo>
                    <a:pt x="274574" y="145542"/>
                  </a:lnTo>
                  <a:lnTo>
                    <a:pt x="227965" y="236220"/>
                  </a:lnTo>
                  <a:cubicBezTo>
                    <a:pt x="219710" y="255397"/>
                    <a:pt x="227965" y="277368"/>
                    <a:pt x="247269" y="285623"/>
                  </a:cubicBezTo>
                  <a:cubicBezTo>
                    <a:pt x="251841" y="288671"/>
                    <a:pt x="257175" y="290068"/>
                    <a:pt x="262382" y="290068"/>
                  </a:cubicBezTo>
                  <a:cubicBezTo>
                    <a:pt x="276098" y="290068"/>
                    <a:pt x="290068" y="281051"/>
                    <a:pt x="293878" y="269113"/>
                  </a:cubicBezTo>
                  <a:lnTo>
                    <a:pt x="357124" y="142748"/>
                  </a:lnTo>
                  <a:lnTo>
                    <a:pt x="442341" y="142748"/>
                  </a:lnTo>
                  <a:lnTo>
                    <a:pt x="442341" y="249809"/>
                  </a:lnTo>
                  <a:cubicBezTo>
                    <a:pt x="442341" y="271780"/>
                    <a:pt x="458851" y="288290"/>
                    <a:pt x="480822" y="288290"/>
                  </a:cubicBezTo>
                  <a:cubicBezTo>
                    <a:pt x="499999" y="288290"/>
                    <a:pt x="513715" y="271780"/>
                    <a:pt x="513715" y="249809"/>
                  </a:cubicBezTo>
                  <a:lnTo>
                    <a:pt x="513715" y="142875"/>
                  </a:lnTo>
                  <a:lnTo>
                    <a:pt x="598805" y="142875"/>
                  </a:lnTo>
                  <a:lnTo>
                    <a:pt x="662051" y="269240"/>
                  </a:lnTo>
                  <a:cubicBezTo>
                    <a:pt x="670306" y="281559"/>
                    <a:pt x="683133" y="287782"/>
                    <a:pt x="696087" y="287782"/>
                  </a:cubicBezTo>
                  <a:cubicBezTo>
                    <a:pt x="700405" y="287782"/>
                    <a:pt x="704596" y="287147"/>
                    <a:pt x="708787" y="285750"/>
                  </a:cubicBezTo>
                  <a:cubicBezTo>
                    <a:pt x="727964" y="274701"/>
                    <a:pt x="733425" y="255524"/>
                    <a:pt x="727964" y="236347"/>
                  </a:cubicBezTo>
                  <a:lnTo>
                    <a:pt x="681355" y="145669"/>
                  </a:lnTo>
                  <a:lnTo>
                    <a:pt x="851535" y="145669"/>
                  </a:lnTo>
                  <a:cubicBezTo>
                    <a:pt x="909193" y="145669"/>
                    <a:pt x="961390" y="96266"/>
                    <a:pt x="961390" y="35814"/>
                  </a:cubicBezTo>
                  <a:cubicBezTo>
                    <a:pt x="961390" y="22098"/>
                    <a:pt x="955929" y="11049"/>
                    <a:pt x="953135" y="12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06" name="Group 139">
            <a:extLst>
              <a:ext uri="{FF2B5EF4-FFF2-40B4-BE49-F238E27FC236}">
                <a16:creationId xmlns:a16="http://schemas.microsoft.com/office/drawing/2014/main" id="{AAD4B8A1-3378-4D96-F69A-B06CA115B38E}"/>
              </a:ext>
            </a:extLst>
          </p:cNvPr>
          <p:cNvGrpSpPr/>
          <p:nvPr/>
        </p:nvGrpSpPr>
        <p:grpSpPr>
          <a:xfrm>
            <a:off x="4903529" y="3894785"/>
            <a:ext cx="164700" cy="106920"/>
            <a:chOff x="0" y="0"/>
            <a:chExt cx="219600" cy="142560"/>
          </a:xfrm>
        </p:grpSpPr>
        <p:sp>
          <p:nvSpPr>
            <p:cNvPr id="407" name="Freeform 140">
              <a:extLst>
                <a:ext uri="{FF2B5EF4-FFF2-40B4-BE49-F238E27FC236}">
                  <a16:creationId xmlns:a16="http://schemas.microsoft.com/office/drawing/2014/main" id="{13ADBF6B-33A6-A607-3F88-AD12E94A3A8B}"/>
                </a:ext>
              </a:extLst>
            </p:cNvPr>
            <p:cNvSpPr/>
            <p:nvPr/>
          </p:nvSpPr>
          <p:spPr>
            <a:xfrm>
              <a:off x="127" y="0"/>
              <a:ext cx="219456" cy="142621"/>
            </a:xfrm>
            <a:custGeom>
              <a:avLst/>
              <a:gdLst/>
              <a:ahLst/>
              <a:cxnLst/>
              <a:rect l="l" t="t" r="r" b="b"/>
              <a:pathLst>
                <a:path w="219456" h="142621">
                  <a:moveTo>
                    <a:pt x="38354" y="0"/>
                  </a:moveTo>
                  <a:cubicBezTo>
                    <a:pt x="19177" y="0"/>
                    <a:pt x="0" y="16383"/>
                    <a:pt x="0" y="35687"/>
                  </a:cubicBezTo>
                  <a:lnTo>
                    <a:pt x="0" y="142621"/>
                  </a:lnTo>
                  <a:lnTo>
                    <a:pt x="216662" y="142621"/>
                  </a:lnTo>
                  <a:lnTo>
                    <a:pt x="216662" y="35687"/>
                  </a:lnTo>
                  <a:lnTo>
                    <a:pt x="219456" y="35687"/>
                  </a:lnTo>
                  <a:cubicBezTo>
                    <a:pt x="219456" y="16383"/>
                    <a:pt x="203073" y="0"/>
                    <a:pt x="18376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08" name="Group 141">
            <a:extLst>
              <a:ext uri="{FF2B5EF4-FFF2-40B4-BE49-F238E27FC236}">
                <a16:creationId xmlns:a16="http://schemas.microsoft.com/office/drawing/2014/main" id="{D1616466-982C-178B-1657-3EBB1826DB03}"/>
              </a:ext>
            </a:extLst>
          </p:cNvPr>
          <p:cNvGrpSpPr/>
          <p:nvPr/>
        </p:nvGrpSpPr>
        <p:grpSpPr>
          <a:xfrm>
            <a:off x="10769549" y="3888845"/>
            <a:ext cx="381240" cy="379080"/>
            <a:chOff x="0" y="0"/>
            <a:chExt cx="508320" cy="505440"/>
          </a:xfrm>
        </p:grpSpPr>
        <p:sp>
          <p:nvSpPr>
            <p:cNvPr id="409" name="Freeform 142">
              <a:extLst>
                <a:ext uri="{FF2B5EF4-FFF2-40B4-BE49-F238E27FC236}">
                  <a16:creationId xmlns:a16="http://schemas.microsoft.com/office/drawing/2014/main" id="{D8403461-F79B-5219-09D1-81DD79311808}"/>
                </a:ext>
              </a:extLst>
            </p:cNvPr>
            <p:cNvSpPr/>
            <p:nvPr/>
          </p:nvSpPr>
          <p:spPr>
            <a:xfrm>
              <a:off x="0" y="0"/>
              <a:ext cx="508381" cy="505333"/>
            </a:xfrm>
            <a:custGeom>
              <a:avLst/>
              <a:gdLst/>
              <a:ahLst/>
              <a:cxnLst/>
              <a:rect l="l" t="t" r="r" b="b"/>
              <a:pathLst>
                <a:path w="508381" h="505333">
                  <a:moveTo>
                    <a:pt x="255524" y="145669"/>
                  </a:moveTo>
                  <a:cubicBezTo>
                    <a:pt x="272034" y="145669"/>
                    <a:pt x="288544" y="162179"/>
                    <a:pt x="288544" y="178689"/>
                  </a:cubicBezTo>
                  <a:lnTo>
                    <a:pt x="288544" y="217170"/>
                  </a:lnTo>
                  <a:lnTo>
                    <a:pt x="327025" y="217170"/>
                  </a:lnTo>
                  <a:cubicBezTo>
                    <a:pt x="348996" y="217170"/>
                    <a:pt x="362839" y="233680"/>
                    <a:pt x="362839" y="255651"/>
                  </a:cubicBezTo>
                  <a:cubicBezTo>
                    <a:pt x="362839" y="274955"/>
                    <a:pt x="343535" y="291338"/>
                    <a:pt x="327025" y="291338"/>
                  </a:cubicBezTo>
                  <a:lnTo>
                    <a:pt x="288417" y="291338"/>
                  </a:lnTo>
                  <a:lnTo>
                    <a:pt x="288417" y="329819"/>
                  </a:lnTo>
                  <a:cubicBezTo>
                    <a:pt x="288417" y="348996"/>
                    <a:pt x="271907" y="362839"/>
                    <a:pt x="255397" y="362839"/>
                  </a:cubicBezTo>
                  <a:cubicBezTo>
                    <a:pt x="236220" y="362839"/>
                    <a:pt x="219583" y="346329"/>
                    <a:pt x="219583" y="329819"/>
                  </a:cubicBezTo>
                  <a:lnTo>
                    <a:pt x="219583" y="291211"/>
                  </a:lnTo>
                  <a:lnTo>
                    <a:pt x="181356" y="291211"/>
                  </a:lnTo>
                  <a:cubicBezTo>
                    <a:pt x="162179" y="291211"/>
                    <a:pt x="148336" y="274701"/>
                    <a:pt x="148336" y="255524"/>
                  </a:cubicBezTo>
                  <a:cubicBezTo>
                    <a:pt x="148336" y="233553"/>
                    <a:pt x="162052" y="217043"/>
                    <a:pt x="181356" y="217043"/>
                  </a:cubicBezTo>
                  <a:lnTo>
                    <a:pt x="219710" y="217043"/>
                  </a:lnTo>
                  <a:lnTo>
                    <a:pt x="219710" y="178562"/>
                  </a:lnTo>
                  <a:cubicBezTo>
                    <a:pt x="219710" y="159258"/>
                    <a:pt x="236220" y="145542"/>
                    <a:pt x="255524" y="145542"/>
                  </a:cubicBezTo>
                  <a:close/>
                  <a:moveTo>
                    <a:pt x="38481" y="0"/>
                  </a:moveTo>
                  <a:cubicBezTo>
                    <a:pt x="16510" y="0"/>
                    <a:pt x="0" y="16510"/>
                    <a:pt x="0" y="38481"/>
                  </a:cubicBezTo>
                  <a:lnTo>
                    <a:pt x="0" y="469646"/>
                  </a:lnTo>
                  <a:cubicBezTo>
                    <a:pt x="2794" y="491617"/>
                    <a:pt x="19304" y="505333"/>
                    <a:pt x="38481" y="505333"/>
                  </a:cubicBezTo>
                  <a:lnTo>
                    <a:pt x="469773" y="505333"/>
                  </a:lnTo>
                  <a:cubicBezTo>
                    <a:pt x="491744" y="505333"/>
                    <a:pt x="508381" y="488823"/>
                    <a:pt x="508381" y="469646"/>
                  </a:cubicBezTo>
                  <a:lnTo>
                    <a:pt x="508381" y="38481"/>
                  </a:lnTo>
                  <a:cubicBezTo>
                    <a:pt x="508381" y="16510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10" name="Group 143">
            <a:extLst>
              <a:ext uri="{FF2B5EF4-FFF2-40B4-BE49-F238E27FC236}">
                <a16:creationId xmlns:a16="http://schemas.microsoft.com/office/drawing/2014/main" id="{93B0D748-5EDC-AB67-4E17-98DEEC89D380}"/>
              </a:ext>
            </a:extLst>
          </p:cNvPr>
          <p:cNvGrpSpPr/>
          <p:nvPr/>
        </p:nvGrpSpPr>
        <p:grpSpPr>
          <a:xfrm>
            <a:off x="10771709" y="4341905"/>
            <a:ext cx="383400" cy="376920"/>
            <a:chOff x="0" y="0"/>
            <a:chExt cx="511200" cy="502560"/>
          </a:xfrm>
        </p:grpSpPr>
        <p:sp>
          <p:nvSpPr>
            <p:cNvPr id="411" name="Freeform 144">
              <a:extLst>
                <a:ext uri="{FF2B5EF4-FFF2-40B4-BE49-F238E27FC236}">
                  <a16:creationId xmlns:a16="http://schemas.microsoft.com/office/drawing/2014/main" id="{020A3A85-924C-507D-1058-CDF80FC509B7}"/>
                </a:ext>
              </a:extLst>
            </p:cNvPr>
            <p:cNvSpPr/>
            <p:nvPr/>
          </p:nvSpPr>
          <p:spPr>
            <a:xfrm>
              <a:off x="127" y="0"/>
              <a:ext cx="511175" cy="502539"/>
            </a:xfrm>
            <a:custGeom>
              <a:avLst/>
              <a:gdLst/>
              <a:ahLst/>
              <a:cxnLst/>
              <a:rect l="l" t="t" r="r" b="b"/>
              <a:pathLst>
                <a:path w="511175" h="502539">
                  <a:moveTo>
                    <a:pt x="300736" y="162052"/>
                  </a:moveTo>
                  <a:cubicBezTo>
                    <a:pt x="310388" y="162052"/>
                    <a:pt x="320040" y="164719"/>
                    <a:pt x="326898" y="170307"/>
                  </a:cubicBezTo>
                  <a:cubicBezTo>
                    <a:pt x="340614" y="184023"/>
                    <a:pt x="340614" y="208788"/>
                    <a:pt x="326898" y="222504"/>
                  </a:cubicBezTo>
                  <a:lnTo>
                    <a:pt x="302133" y="247142"/>
                  </a:lnTo>
                  <a:lnTo>
                    <a:pt x="326898" y="271780"/>
                  </a:lnTo>
                  <a:cubicBezTo>
                    <a:pt x="340614" y="285496"/>
                    <a:pt x="340614" y="307467"/>
                    <a:pt x="326898" y="321183"/>
                  </a:cubicBezTo>
                  <a:cubicBezTo>
                    <a:pt x="320040" y="328041"/>
                    <a:pt x="310388" y="331470"/>
                    <a:pt x="300736" y="331470"/>
                  </a:cubicBezTo>
                  <a:cubicBezTo>
                    <a:pt x="291084" y="331470"/>
                    <a:pt x="281559" y="328041"/>
                    <a:pt x="274701" y="321183"/>
                  </a:cubicBezTo>
                  <a:lnTo>
                    <a:pt x="252730" y="299212"/>
                  </a:lnTo>
                  <a:lnTo>
                    <a:pt x="228092" y="321183"/>
                  </a:lnTo>
                  <a:cubicBezTo>
                    <a:pt x="221234" y="328041"/>
                    <a:pt x="211582" y="331470"/>
                    <a:pt x="201930" y="331470"/>
                  </a:cubicBezTo>
                  <a:cubicBezTo>
                    <a:pt x="192278" y="331470"/>
                    <a:pt x="182753" y="328041"/>
                    <a:pt x="175895" y="321183"/>
                  </a:cubicBezTo>
                  <a:cubicBezTo>
                    <a:pt x="162052" y="307467"/>
                    <a:pt x="162052" y="285496"/>
                    <a:pt x="175895" y="271780"/>
                  </a:cubicBezTo>
                  <a:lnTo>
                    <a:pt x="200533" y="247142"/>
                  </a:lnTo>
                  <a:lnTo>
                    <a:pt x="175895" y="222377"/>
                  </a:lnTo>
                  <a:cubicBezTo>
                    <a:pt x="162052" y="208661"/>
                    <a:pt x="162052" y="183896"/>
                    <a:pt x="175895" y="170180"/>
                  </a:cubicBezTo>
                  <a:cubicBezTo>
                    <a:pt x="182753" y="164719"/>
                    <a:pt x="192405" y="161925"/>
                    <a:pt x="201930" y="161925"/>
                  </a:cubicBezTo>
                  <a:cubicBezTo>
                    <a:pt x="211455" y="161925"/>
                    <a:pt x="221234" y="164592"/>
                    <a:pt x="228092" y="170180"/>
                  </a:cubicBezTo>
                  <a:lnTo>
                    <a:pt x="252730" y="194945"/>
                  </a:lnTo>
                  <a:lnTo>
                    <a:pt x="274701" y="170180"/>
                  </a:lnTo>
                  <a:cubicBezTo>
                    <a:pt x="281559" y="164719"/>
                    <a:pt x="291211" y="161925"/>
                    <a:pt x="300736" y="161925"/>
                  </a:cubicBezTo>
                  <a:close/>
                  <a:moveTo>
                    <a:pt x="38481" y="0"/>
                  </a:moveTo>
                  <a:cubicBezTo>
                    <a:pt x="19177" y="0"/>
                    <a:pt x="0" y="16510"/>
                    <a:pt x="0" y="32893"/>
                  </a:cubicBezTo>
                  <a:lnTo>
                    <a:pt x="0" y="466852"/>
                  </a:lnTo>
                  <a:cubicBezTo>
                    <a:pt x="0" y="488823"/>
                    <a:pt x="19177" y="502539"/>
                    <a:pt x="38481" y="502539"/>
                  </a:cubicBezTo>
                  <a:lnTo>
                    <a:pt x="472567" y="502539"/>
                  </a:lnTo>
                  <a:cubicBezTo>
                    <a:pt x="491871" y="502539"/>
                    <a:pt x="511175" y="483235"/>
                    <a:pt x="511175" y="466852"/>
                  </a:cubicBezTo>
                  <a:lnTo>
                    <a:pt x="511175" y="32893"/>
                  </a:lnTo>
                  <a:cubicBezTo>
                    <a:pt x="511048" y="13716"/>
                    <a:pt x="491744" y="0"/>
                    <a:pt x="47256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12" name="Group 145">
            <a:extLst>
              <a:ext uri="{FF2B5EF4-FFF2-40B4-BE49-F238E27FC236}">
                <a16:creationId xmlns:a16="http://schemas.microsoft.com/office/drawing/2014/main" id="{625BC1C4-F938-4E7B-E56D-C9BAC028ADF1}"/>
              </a:ext>
            </a:extLst>
          </p:cNvPr>
          <p:cNvGrpSpPr/>
          <p:nvPr/>
        </p:nvGrpSpPr>
        <p:grpSpPr>
          <a:xfrm>
            <a:off x="11220449" y="3888845"/>
            <a:ext cx="381240" cy="379080"/>
            <a:chOff x="0" y="0"/>
            <a:chExt cx="508320" cy="505440"/>
          </a:xfrm>
        </p:grpSpPr>
        <p:sp>
          <p:nvSpPr>
            <p:cNvPr id="413" name="Freeform 146">
              <a:extLst>
                <a:ext uri="{FF2B5EF4-FFF2-40B4-BE49-F238E27FC236}">
                  <a16:creationId xmlns:a16="http://schemas.microsoft.com/office/drawing/2014/main" id="{E88EE996-7A63-C990-1648-240AD694DD12}"/>
                </a:ext>
              </a:extLst>
            </p:cNvPr>
            <p:cNvSpPr/>
            <p:nvPr/>
          </p:nvSpPr>
          <p:spPr>
            <a:xfrm>
              <a:off x="127" y="0"/>
              <a:ext cx="508254" cy="505333"/>
            </a:xfrm>
            <a:custGeom>
              <a:avLst/>
              <a:gdLst/>
              <a:ahLst/>
              <a:cxnLst/>
              <a:rect l="l" t="t" r="r" b="b"/>
              <a:pathLst>
                <a:path w="508254" h="505333">
                  <a:moveTo>
                    <a:pt x="326898" y="214249"/>
                  </a:moveTo>
                  <a:cubicBezTo>
                    <a:pt x="346075" y="214249"/>
                    <a:pt x="359918" y="230759"/>
                    <a:pt x="359918" y="249936"/>
                  </a:cubicBezTo>
                  <a:cubicBezTo>
                    <a:pt x="362585" y="274701"/>
                    <a:pt x="346202" y="288417"/>
                    <a:pt x="326898" y="288417"/>
                  </a:cubicBezTo>
                  <a:lnTo>
                    <a:pt x="181229" y="288417"/>
                  </a:lnTo>
                  <a:cubicBezTo>
                    <a:pt x="161925" y="288417"/>
                    <a:pt x="148209" y="271907"/>
                    <a:pt x="148209" y="249936"/>
                  </a:cubicBezTo>
                  <a:cubicBezTo>
                    <a:pt x="148209" y="230632"/>
                    <a:pt x="164719" y="214249"/>
                    <a:pt x="181229" y="214249"/>
                  </a:cubicBezTo>
                  <a:close/>
                  <a:moveTo>
                    <a:pt x="38481" y="0"/>
                  </a:moveTo>
                  <a:cubicBezTo>
                    <a:pt x="16383" y="0"/>
                    <a:pt x="0" y="16510"/>
                    <a:pt x="0" y="38481"/>
                  </a:cubicBezTo>
                  <a:lnTo>
                    <a:pt x="0" y="469646"/>
                  </a:lnTo>
                  <a:cubicBezTo>
                    <a:pt x="0" y="491617"/>
                    <a:pt x="16510" y="505333"/>
                    <a:pt x="38481" y="505333"/>
                  </a:cubicBezTo>
                  <a:lnTo>
                    <a:pt x="469773" y="505333"/>
                  </a:lnTo>
                  <a:cubicBezTo>
                    <a:pt x="491744" y="505333"/>
                    <a:pt x="508254" y="488823"/>
                    <a:pt x="508254" y="469646"/>
                  </a:cubicBezTo>
                  <a:lnTo>
                    <a:pt x="508254" y="38481"/>
                  </a:lnTo>
                  <a:cubicBezTo>
                    <a:pt x="508254" y="16510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14" name="Group 147">
            <a:extLst>
              <a:ext uri="{FF2B5EF4-FFF2-40B4-BE49-F238E27FC236}">
                <a16:creationId xmlns:a16="http://schemas.microsoft.com/office/drawing/2014/main" id="{16828D76-6F76-2B6F-4107-DD850EDBB909}"/>
              </a:ext>
            </a:extLst>
          </p:cNvPr>
          <p:cNvGrpSpPr/>
          <p:nvPr/>
        </p:nvGrpSpPr>
        <p:grpSpPr>
          <a:xfrm>
            <a:off x="11220449" y="4339745"/>
            <a:ext cx="381240" cy="379080"/>
            <a:chOff x="0" y="0"/>
            <a:chExt cx="508320" cy="505440"/>
          </a:xfrm>
        </p:grpSpPr>
        <p:sp>
          <p:nvSpPr>
            <p:cNvPr id="415" name="Freeform 148">
              <a:extLst>
                <a:ext uri="{FF2B5EF4-FFF2-40B4-BE49-F238E27FC236}">
                  <a16:creationId xmlns:a16="http://schemas.microsoft.com/office/drawing/2014/main" id="{A2E44496-AA62-EB47-0317-1BAC2CA2CC5C}"/>
                </a:ext>
              </a:extLst>
            </p:cNvPr>
            <p:cNvSpPr/>
            <p:nvPr/>
          </p:nvSpPr>
          <p:spPr>
            <a:xfrm>
              <a:off x="127" y="127"/>
              <a:ext cx="508254" cy="505206"/>
            </a:xfrm>
            <a:custGeom>
              <a:avLst/>
              <a:gdLst/>
              <a:ahLst/>
              <a:cxnLst/>
              <a:rect l="l" t="t" r="r" b="b"/>
              <a:pathLst>
                <a:path w="508254" h="505206">
                  <a:moveTo>
                    <a:pt x="326898" y="142748"/>
                  </a:moveTo>
                  <a:cubicBezTo>
                    <a:pt x="346075" y="142748"/>
                    <a:pt x="359918" y="161925"/>
                    <a:pt x="359918" y="181229"/>
                  </a:cubicBezTo>
                  <a:cubicBezTo>
                    <a:pt x="362585" y="203200"/>
                    <a:pt x="346202" y="216916"/>
                    <a:pt x="326898" y="216916"/>
                  </a:cubicBezTo>
                  <a:lnTo>
                    <a:pt x="181229" y="216916"/>
                  </a:lnTo>
                  <a:cubicBezTo>
                    <a:pt x="161925" y="216916"/>
                    <a:pt x="148209" y="197612"/>
                    <a:pt x="148209" y="181229"/>
                  </a:cubicBezTo>
                  <a:cubicBezTo>
                    <a:pt x="148209" y="161925"/>
                    <a:pt x="164719" y="142748"/>
                    <a:pt x="181229" y="142748"/>
                  </a:cubicBezTo>
                  <a:close/>
                  <a:moveTo>
                    <a:pt x="181229" y="288290"/>
                  </a:moveTo>
                  <a:cubicBezTo>
                    <a:pt x="200406" y="288290"/>
                    <a:pt x="214249" y="304800"/>
                    <a:pt x="214249" y="321183"/>
                  </a:cubicBezTo>
                  <a:cubicBezTo>
                    <a:pt x="216916" y="345821"/>
                    <a:pt x="200533" y="359664"/>
                    <a:pt x="181229" y="359664"/>
                  </a:cubicBezTo>
                  <a:cubicBezTo>
                    <a:pt x="161925" y="359664"/>
                    <a:pt x="148209" y="343154"/>
                    <a:pt x="148209" y="321183"/>
                  </a:cubicBezTo>
                  <a:cubicBezTo>
                    <a:pt x="148209" y="301879"/>
                    <a:pt x="164719" y="288290"/>
                    <a:pt x="181229" y="288290"/>
                  </a:cubicBezTo>
                  <a:close/>
                  <a:moveTo>
                    <a:pt x="38481" y="0"/>
                  </a:moveTo>
                  <a:cubicBezTo>
                    <a:pt x="16383" y="0"/>
                    <a:pt x="0" y="16383"/>
                    <a:pt x="0" y="32893"/>
                  </a:cubicBezTo>
                  <a:lnTo>
                    <a:pt x="0" y="469519"/>
                  </a:lnTo>
                  <a:cubicBezTo>
                    <a:pt x="0" y="491490"/>
                    <a:pt x="16510" y="505206"/>
                    <a:pt x="38481" y="505206"/>
                  </a:cubicBezTo>
                  <a:lnTo>
                    <a:pt x="469773" y="505206"/>
                  </a:lnTo>
                  <a:cubicBezTo>
                    <a:pt x="491744" y="505206"/>
                    <a:pt x="508254" y="485902"/>
                    <a:pt x="508254" y="469519"/>
                  </a:cubicBezTo>
                  <a:lnTo>
                    <a:pt x="508254" y="35560"/>
                  </a:lnTo>
                  <a:cubicBezTo>
                    <a:pt x="508254" y="16383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16" name="Group 149">
            <a:extLst>
              <a:ext uri="{FF2B5EF4-FFF2-40B4-BE49-F238E27FC236}">
                <a16:creationId xmlns:a16="http://schemas.microsoft.com/office/drawing/2014/main" id="{D29F2262-92E4-98DB-9B2E-73A46EB5BD75}"/>
              </a:ext>
            </a:extLst>
          </p:cNvPr>
          <p:cNvGrpSpPr/>
          <p:nvPr/>
        </p:nvGrpSpPr>
        <p:grpSpPr>
          <a:xfrm>
            <a:off x="5921969" y="3950405"/>
            <a:ext cx="961200" cy="774360"/>
            <a:chOff x="0" y="0"/>
            <a:chExt cx="1281600" cy="1032480"/>
          </a:xfrm>
        </p:grpSpPr>
        <p:sp>
          <p:nvSpPr>
            <p:cNvPr id="417" name="Freeform 150">
              <a:extLst>
                <a:ext uri="{FF2B5EF4-FFF2-40B4-BE49-F238E27FC236}">
                  <a16:creationId xmlns:a16="http://schemas.microsoft.com/office/drawing/2014/main" id="{FB8F7C1A-8169-82E7-996A-D5E3B7A55469}"/>
                </a:ext>
              </a:extLst>
            </p:cNvPr>
            <p:cNvSpPr/>
            <p:nvPr/>
          </p:nvSpPr>
          <p:spPr>
            <a:xfrm>
              <a:off x="0" y="127"/>
              <a:ext cx="1281557" cy="1032383"/>
            </a:xfrm>
            <a:custGeom>
              <a:avLst/>
              <a:gdLst/>
              <a:ahLst/>
              <a:cxnLst/>
              <a:rect l="l" t="t" r="r" b="b"/>
              <a:pathLst>
                <a:path w="1281557" h="1032383">
                  <a:moveTo>
                    <a:pt x="642366" y="69342"/>
                  </a:moveTo>
                  <a:cubicBezTo>
                    <a:pt x="743966" y="69342"/>
                    <a:pt x="844931" y="108458"/>
                    <a:pt x="921766" y="186690"/>
                  </a:cubicBezTo>
                  <a:cubicBezTo>
                    <a:pt x="1075563" y="340487"/>
                    <a:pt x="1075563" y="590423"/>
                    <a:pt x="921766" y="744093"/>
                  </a:cubicBezTo>
                  <a:cubicBezTo>
                    <a:pt x="850392" y="818261"/>
                    <a:pt x="751586" y="862203"/>
                    <a:pt x="641731" y="862203"/>
                  </a:cubicBezTo>
                  <a:cubicBezTo>
                    <a:pt x="531876" y="862203"/>
                    <a:pt x="430276" y="815467"/>
                    <a:pt x="358902" y="744093"/>
                  </a:cubicBezTo>
                  <a:cubicBezTo>
                    <a:pt x="205105" y="590296"/>
                    <a:pt x="205105" y="340487"/>
                    <a:pt x="358902" y="186690"/>
                  </a:cubicBezTo>
                  <a:cubicBezTo>
                    <a:pt x="438531" y="108458"/>
                    <a:pt x="540766" y="69342"/>
                    <a:pt x="642366" y="69342"/>
                  </a:cubicBezTo>
                  <a:close/>
                  <a:moveTo>
                    <a:pt x="638556" y="0"/>
                  </a:moveTo>
                  <a:cubicBezTo>
                    <a:pt x="182245" y="0"/>
                    <a:pt x="0" y="588137"/>
                    <a:pt x="372618" y="851154"/>
                  </a:cubicBezTo>
                  <a:lnTo>
                    <a:pt x="298450" y="982980"/>
                  </a:lnTo>
                  <a:cubicBezTo>
                    <a:pt x="287528" y="1004951"/>
                    <a:pt x="303911" y="1032383"/>
                    <a:pt x="328676" y="1032383"/>
                  </a:cubicBezTo>
                  <a:cubicBezTo>
                    <a:pt x="342392" y="1032383"/>
                    <a:pt x="356108" y="1026922"/>
                    <a:pt x="358902" y="1013079"/>
                  </a:cubicBezTo>
                  <a:lnTo>
                    <a:pt x="435737" y="889635"/>
                  </a:lnTo>
                  <a:cubicBezTo>
                    <a:pt x="500253" y="921131"/>
                    <a:pt x="570230" y="937006"/>
                    <a:pt x="640588" y="937006"/>
                  </a:cubicBezTo>
                  <a:cubicBezTo>
                    <a:pt x="710946" y="937006"/>
                    <a:pt x="781558" y="921258"/>
                    <a:pt x="847471" y="889635"/>
                  </a:cubicBezTo>
                  <a:lnTo>
                    <a:pt x="921639" y="1013079"/>
                  </a:lnTo>
                  <a:cubicBezTo>
                    <a:pt x="929894" y="1026795"/>
                    <a:pt x="943610" y="1032383"/>
                    <a:pt x="951865" y="1032383"/>
                  </a:cubicBezTo>
                  <a:cubicBezTo>
                    <a:pt x="979297" y="1032383"/>
                    <a:pt x="998474" y="1004951"/>
                    <a:pt x="984758" y="982980"/>
                  </a:cubicBezTo>
                  <a:lnTo>
                    <a:pt x="908177" y="851154"/>
                  </a:lnTo>
                  <a:cubicBezTo>
                    <a:pt x="1281557" y="590296"/>
                    <a:pt x="1097534" y="0"/>
                    <a:pt x="641731" y="0"/>
                  </a:cubicBezTo>
                  <a:cubicBezTo>
                    <a:pt x="640588" y="0"/>
                    <a:pt x="639572" y="0"/>
                    <a:pt x="63855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18" name="Group 151">
            <a:extLst>
              <a:ext uri="{FF2B5EF4-FFF2-40B4-BE49-F238E27FC236}">
                <a16:creationId xmlns:a16="http://schemas.microsoft.com/office/drawing/2014/main" id="{899B9694-42F4-AD32-917A-F968A433906C}"/>
              </a:ext>
            </a:extLst>
          </p:cNvPr>
          <p:cNvGrpSpPr/>
          <p:nvPr/>
        </p:nvGrpSpPr>
        <p:grpSpPr>
          <a:xfrm>
            <a:off x="6528929" y="3894785"/>
            <a:ext cx="278100" cy="278100"/>
            <a:chOff x="0" y="0"/>
            <a:chExt cx="370800" cy="370800"/>
          </a:xfrm>
        </p:grpSpPr>
        <p:sp>
          <p:nvSpPr>
            <p:cNvPr id="419" name="Freeform 152">
              <a:extLst>
                <a:ext uri="{FF2B5EF4-FFF2-40B4-BE49-F238E27FC236}">
                  <a16:creationId xmlns:a16="http://schemas.microsoft.com/office/drawing/2014/main" id="{ECD5DD1B-7C47-7C0A-9525-C2B265070E73}"/>
                </a:ext>
              </a:extLst>
            </p:cNvPr>
            <p:cNvSpPr/>
            <p:nvPr/>
          </p:nvSpPr>
          <p:spPr>
            <a:xfrm>
              <a:off x="0" y="0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40">
                  <a:moveTo>
                    <a:pt x="118110" y="0"/>
                  </a:moveTo>
                  <a:cubicBezTo>
                    <a:pt x="76835" y="0"/>
                    <a:pt x="35687" y="8255"/>
                    <a:pt x="0" y="27432"/>
                  </a:cubicBezTo>
                  <a:cubicBezTo>
                    <a:pt x="164846" y="82423"/>
                    <a:pt x="291084" y="208788"/>
                    <a:pt x="343281" y="370840"/>
                  </a:cubicBezTo>
                  <a:cubicBezTo>
                    <a:pt x="359791" y="335153"/>
                    <a:pt x="370840" y="293878"/>
                    <a:pt x="370840" y="252730"/>
                  </a:cubicBezTo>
                  <a:cubicBezTo>
                    <a:pt x="370840" y="112649"/>
                    <a:pt x="258191" y="0"/>
                    <a:pt x="11811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20" name="Group 153">
            <a:extLst>
              <a:ext uri="{FF2B5EF4-FFF2-40B4-BE49-F238E27FC236}">
                <a16:creationId xmlns:a16="http://schemas.microsoft.com/office/drawing/2014/main" id="{66584B82-E4B7-30F6-2C93-8B86A048A002}"/>
              </a:ext>
            </a:extLst>
          </p:cNvPr>
          <p:cNvGrpSpPr/>
          <p:nvPr/>
        </p:nvGrpSpPr>
        <p:grpSpPr>
          <a:xfrm>
            <a:off x="5995409" y="3896945"/>
            <a:ext cx="278100" cy="278100"/>
            <a:chOff x="0" y="0"/>
            <a:chExt cx="370800" cy="370800"/>
          </a:xfrm>
        </p:grpSpPr>
        <p:sp>
          <p:nvSpPr>
            <p:cNvPr id="421" name="Freeform 154">
              <a:extLst>
                <a:ext uri="{FF2B5EF4-FFF2-40B4-BE49-F238E27FC236}">
                  <a16:creationId xmlns:a16="http://schemas.microsoft.com/office/drawing/2014/main" id="{D4EEA3EA-09DB-EE1A-B97B-3343FBB8B4DB}"/>
                </a:ext>
              </a:extLst>
            </p:cNvPr>
            <p:cNvSpPr/>
            <p:nvPr/>
          </p:nvSpPr>
          <p:spPr>
            <a:xfrm>
              <a:off x="127" y="127"/>
              <a:ext cx="370713" cy="370586"/>
            </a:xfrm>
            <a:custGeom>
              <a:avLst/>
              <a:gdLst/>
              <a:ahLst/>
              <a:cxnLst/>
              <a:rect l="l" t="t" r="r" b="b"/>
              <a:pathLst>
                <a:path w="370713" h="370586">
                  <a:moveTo>
                    <a:pt x="255397" y="0"/>
                  </a:moveTo>
                  <a:cubicBezTo>
                    <a:pt x="112522" y="0"/>
                    <a:pt x="0" y="112522"/>
                    <a:pt x="0" y="252476"/>
                  </a:cubicBezTo>
                  <a:cubicBezTo>
                    <a:pt x="0" y="293751"/>
                    <a:pt x="10922" y="334899"/>
                    <a:pt x="27432" y="370586"/>
                  </a:cubicBezTo>
                  <a:cubicBezTo>
                    <a:pt x="85090" y="205867"/>
                    <a:pt x="211328" y="79629"/>
                    <a:pt x="370713" y="27432"/>
                  </a:cubicBezTo>
                  <a:cubicBezTo>
                    <a:pt x="337693" y="10922"/>
                    <a:pt x="296545" y="0"/>
                    <a:pt x="25539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22" name="Group 155">
            <a:extLst>
              <a:ext uri="{FF2B5EF4-FFF2-40B4-BE49-F238E27FC236}">
                <a16:creationId xmlns:a16="http://schemas.microsoft.com/office/drawing/2014/main" id="{A41ACC01-C54A-4E7F-0F5A-75F18D7D6DCC}"/>
              </a:ext>
            </a:extLst>
          </p:cNvPr>
          <p:cNvGrpSpPr/>
          <p:nvPr/>
        </p:nvGrpSpPr>
        <p:grpSpPr>
          <a:xfrm>
            <a:off x="6158489" y="4055705"/>
            <a:ext cx="486000" cy="488160"/>
            <a:chOff x="0" y="0"/>
            <a:chExt cx="648000" cy="650880"/>
          </a:xfrm>
        </p:grpSpPr>
        <p:sp>
          <p:nvSpPr>
            <p:cNvPr id="423" name="Freeform 156">
              <a:extLst>
                <a:ext uri="{FF2B5EF4-FFF2-40B4-BE49-F238E27FC236}">
                  <a16:creationId xmlns:a16="http://schemas.microsoft.com/office/drawing/2014/main" id="{01C28762-E39A-404E-BD58-1C006B1F1F02}"/>
                </a:ext>
              </a:extLst>
            </p:cNvPr>
            <p:cNvSpPr/>
            <p:nvPr/>
          </p:nvSpPr>
          <p:spPr>
            <a:xfrm>
              <a:off x="0" y="127"/>
              <a:ext cx="647954" cy="650621"/>
            </a:xfrm>
            <a:custGeom>
              <a:avLst/>
              <a:gdLst/>
              <a:ahLst/>
              <a:cxnLst/>
              <a:rect l="l" t="t" r="r" b="b"/>
              <a:pathLst>
                <a:path w="647954" h="650621">
                  <a:moveTo>
                    <a:pt x="329438" y="145542"/>
                  </a:moveTo>
                  <a:cubicBezTo>
                    <a:pt x="351409" y="145542"/>
                    <a:pt x="365125" y="162052"/>
                    <a:pt x="365125" y="184023"/>
                  </a:cubicBezTo>
                  <a:lnTo>
                    <a:pt x="365125" y="291084"/>
                  </a:lnTo>
                  <a:lnTo>
                    <a:pt x="469392" y="291084"/>
                  </a:lnTo>
                  <a:cubicBezTo>
                    <a:pt x="491363" y="291084"/>
                    <a:pt x="507873" y="307594"/>
                    <a:pt x="507873" y="326771"/>
                  </a:cubicBezTo>
                  <a:cubicBezTo>
                    <a:pt x="507873" y="348742"/>
                    <a:pt x="491363" y="359664"/>
                    <a:pt x="469392" y="359664"/>
                  </a:cubicBezTo>
                  <a:lnTo>
                    <a:pt x="326771" y="359664"/>
                  </a:lnTo>
                  <a:cubicBezTo>
                    <a:pt x="304800" y="359664"/>
                    <a:pt x="288290" y="343154"/>
                    <a:pt x="288290" y="326771"/>
                  </a:cubicBezTo>
                  <a:lnTo>
                    <a:pt x="288290" y="183896"/>
                  </a:lnTo>
                  <a:lnTo>
                    <a:pt x="291084" y="183896"/>
                  </a:lnTo>
                  <a:cubicBezTo>
                    <a:pt x="291084" y="161925"/>
                    <a:pt x="307594" y="145415"/>
                    <a:pt x="329565" y="145415"/>
                  </a:cubicBezTo>
                  <a:close/>
                  <a:moveTo>
                    <a:pt x="326771" y="0"/>
                  </a:moveTo>
                  <a:cubicBezTo>
                    <a:pt x="148336" y="0"/>
                    <a:pt x="2794" y="145542"/>
                    <a:pt x="0" y="326644"/>
                  </a:cubicBezTo>
                  <a:cubicBezTo>
                    <a:pt x="2794" y="505206"/>
                    <a:pt x="148336" y="650621"/>
                    <a:pt x="326771" y="650621"/>
                  </a:cubicBezTo>
                  <a:cubicBezTo>
                    <a:pt x="505206" y="650621"/>
                    <a:pt x="647954" y="505206"/>
                    <a:pt x="647954" y="326644"/>
                  </a:cubicBezTo>
                  <a:cubicBezTo>
                    <a:pt x="647954" y="148082"/>
                    <a:pt x="505206" y="5461"/>
                    <a:pt x="32677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24" name="Group 157">
            <a:extLst>
              <a:ext uri="{FF2B5EF4-FFF2-40B4-BE49-F238E27FC236}">
                <a16:creationId xmlns:a16="http://schemas.microsoft.com/office/drawing/2014/main" id="{5C018E02-645C-BD2B-61D9-3EA27D237CF6}"/>
              </a:ext>
            </a:extLst>
          </p:cNvPr>
          <p:cNvGrpSpPr/>
          <p:nvPr/>
        </p:nvGrpSpPr>
        <p:grpSpPr>
          <a:xfrm>
            <a:off x="12053669" y="3937985"/>
            <a:ext cx="220320" cy="220320"/>
            <a:chOff x="0" y="0"/>
            <a:chExt cx="293760" cy="293760"/>
          </a:xfrm>
        </p:grpSpPr>
        <p:sp>
          <p:nvSpPr>
            <p:cNvPr id="425" name="Freeform 158">
              <a:extLst>
                <a:ext uri="{FF2B5EF4-FFF2-40B4-BE49-F238E27FC236}">
                  <a16:creationId xmlns:a16="http://schemas.microsoft.com/office/drawing/2014/main" id="{0E267498-A28D-5415-EA0B-62554F10711E}"/>
                </a:ext>
              </a:extLst>
            </p:cNvPr>
            <p:cNvSpPr/>
            <p:nvPr/>
          </p:nvSpPr>
          <p:spPr>
            <a:xfrm>
              <a:off x="127" y="0"/>
              <a:ext cx="293624" cy="293624"/>
            </a:xfrm>
            <a:custGeom>
              <a:avLst/>
              <a:gdLst/>
              <a:ahLst/>
              <a:cxnLst/>
              <a:rect l="l" t="t" r="r" b="b"/>
              <a:pathLst>
                <a:path w="293624" h="293624">
                  <a:moveTo>
                    <a:pt x="235966" y="0"/>
                  </a:moveTo>
                  <a:lnTo>
                    <a:pt x="0" y="236093"/>
                  </a:lnTo>
                  <a:lnTo>
                    <a:pt x="60325" y="293624"/>
                  </a:lnTo>
                  <a:lnTo>
                    <a:pt x="293624" y="57658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26" name="Group 159">
            <a:extLst>
              <a:ext uri="{FF2B5EF4-FFF2-40B4-BE49-F238E27FC236}">
                <a16:creationId xmlns:a16="http://schemas.microsoft.com/office/drawing/2014/main" id="{4C79ECAF-8311-B76D-70D0-75C9D2CF7CAA}"/>
              </a:ext>
            </a:extLst>
          </p:cNvPr>
          <p:cNvGrpSpPr/>
          <p:nvPr/>
        </p:nvGrpSpPr>
        <p:grpSpPr>
          <a:xfrm>
            <a:off x="12395489" y="3868865"/>
            <a:ext cx="395820" cy="390960"/>
            <a:chOff x="0" y="0"/>
            <a:chExt cx="527760" cy="521280"/>
          </a:xfrm>
        </p:grpSpPr>
        <p:sp>
          <p:nvSpPr>
            <p:cNvPr id="427" name="Freeform 160">
              <a:extLst>
                <a:ext uri="{FF2B5EF4-FFF2-40B4-BE49-F238E27FC236}">
                  <a16:creationId xmlns:a16="http://schemas.microsoft.com/office/drawing/2014/main" id="{DDF3D0CC-7B09-4103-62C7-1E5E771679B9}"/>
                </a:ext>
              </a:extLst>
            </p:cNvPr>
            <p:cNvSpPr/>
            <p:nvPr/>
          </p:nvSpPr>
          <p:spPr>
            <a:xfrm>
              <a:off x="0" y="0"/>
              <a:ext cx="527685" cy="521208"/>
            </a:xfrm>
            <a:custGeom>
              <a:avLst/>
              <a:gdLst/>
              <a:ahLst/>
              <a:cxnLst/>
              <a:rect l="l" t="t" r="r" b="b"/>
              <a:pathLst>
                <a:path w="527685" h="521208">
                  <a:moveTo>
                    <a:pt x="232283" y="0"/>
                  </a:moveTo>
                  <a:cubicBezTo>
                    <a:pt x="222631" y="0"/>
                    <a:pt x="212979" y="3429"/>
                    <a:pt x="206121" y="10287"/>
                  </a:cubicBezTo>
                  <a:lnTo>
                    <a:pt x="109982" y="106426"/>
                  </a:lnTo>
                  <a:lnTo>
                    <a:pt x="233553" y="229997"/>
                  </a:lnTo>
                  <a:cubicBezTo>
                    <a:pt x="247396" y="243713"/>
                    <a:pt x="247396" y="268478"/>
                    <a:pt x="233553" y="282194"/>
                  </a:cubicBezTo>
                  <a:cubicBezTo>
                    <a:pt x="229997" y="285750"/>
                    <a:pt x="223266" y="287909"/>
                    <a:pt x="215646" y="287909"/>
                  </a:cubicBezTo>
                  <a:cubicBezTo>
                    <a:pt x="205740" y="287909"/>
                    <a:pt x="194564" y="284480"/>
                    <a:pt x="186817" y="276733"/>
                  </a:cubicBezTo>
                  <a:lnTo>
                    <a:pt x="63246" y="153035"/>
                  </a:lnTo>
                  <a:lnTo>
                    <a:pt x="0" y="216281"/>
                  </a:lnTo>
                  <a:lnTo>
                    <a:pt x="307848" y="521208"/>
                  </a:lnTo>
                  <a:lnTo>
                    <a:pt x="513969" y="315214"/>
                  </a:lnTo>
                  <a:cubicBezTo>
                    <a:pt x="527685" y="301498"/>
                    <a:pt x="527685" y="276733"/>
                    <a:pt x="513969" y="263017"/>
                  </a:cubicBezTo>
                  <a:lnTo>
                    <a:pt x="258445" y="10287"/>
                  </a:lnTo>
                  <a:cubicBezTo>
                    <a:pt x="251460" y="3429"/>
                    <a:pt x="241935" y="0"/>
                    <a:pt x="23228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28" name="Group 161">
            <a:extLst>
              <a:ext uri="{FF2B5EF4-FFF2-40B4-BE49-F238E27FC236}">
                <a16:creationId xmlns:a16="http://schemas.microsoft.com/office/drawing/2014/main" id="{668FCD8C-F112-37D4-4985-B7C3D60DF451}"/>
              </a:ext>
            </a:extLst>
          </p:cNvPr>
          <p:cNvGrpSpPr/>
          <p:nvPr/>
        </p:nvGrpSpPr>
        <p:grpSpPr>
          <a:xfrm>
            <a:off x="12136289" y="4020605"/>
            <a:ext cx="558360" cy="558360"/>
            <a:chOff x="0" y="0"/>
            <a:chExt cx="744480" cy="744480"/>
          </a:xfrm>
        </p:grpSpPr>
        <p:sp>
          <p:nvSpPr>
            <p:cNvPr id="429" name="Freeform 162">
              <a:extLst>
                <a:ext uri="{FF2B5EF4-FFF2-40B4-BE49-F238E27FC236}">
                  <a16:creationId xmlns:a16="http://schemas.microsoft.com/office/drawing/2014/main" id="{442270B8-FBD4-9875-2372-A42469071B06}"/>
                </a:ext>
              </a:extLst>
            </p:cNvPr>
            <p:cNvSpPr/>
            <p:nvPr/>
          </p:nvSpPr>
          <p:spPr>
            <a:xfrm>
              <a:off x="127" y="0"/>
              <a:ext cx="744347" cy="744347"/>
            </a:xfrm>
            <a:custGeom>
              <a:avLst/>
              <a:gdLst/>
              <a:ahLst/>
              <a:cxnLst/>
              <a:rect l="l" t="t" r="r" b="b"/>
              <a:pathLst>
                <a:path w="744347" h="744347">
                  <a:moveTo>
                    <a:pt x="233426" y="0"/>
                  </a:moveTo>
                  <a:lnTo>
                    <a:pt x="0" y="233426"/>
                  </a:lnTo>
                  <a:lnTo>
                    <a:pt x="510921" y="744347"/>
                  </a:lnTo>
                  <a:lnTo>
                    <a:pt x="744347" y="510921"/>
                  </a:lnTo>
                  <a:lnTo>
                    <a:pt x="233426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30" name="Group 163">
            <a:extLst>
              <a:ext uri="{FF2B5EF4-FFF2-40B4-BE49-F238E27FC236}">
                <a16:creationId xmlns:a16="http://schemas.microsoft.com/office/drawing/2014/main" id="{A55BD39C-C4EC-1470-40EF-FCA9DA9946B3}"/>
              </a:ext>
            </a:extLst>
          </p:cNvPr>
          <p:cNvGrpSpPr/>
          <p:nvPr/>
        </p:nvGrpSpPr>
        <p:grpSpPr>
          <a:xfrm>
            <a:off x="12566669" y="4450985"/>
            <a:ext cx="230040" cy="224640"/>
            <a:chOff x="0" y="0"/>
            <a:chExt cx="306720" cy="299520"/>
          </a:xfrm>
        </p:grpSpPr>
        <p:sp>
          <p:nvSpPr>
            <p:cNvPr id="431" name="Freeform 164">
              <a:extLst>
                <a:ext uri="{FF2B5EF4-FFF2-40B4-BE49-F238E27FC236}">
                  <a16:creationId xmlns:a16="http://schemas.microsoft.com/office/drawing/2014/main" id="{0DA4EFF2-92F8-2F1B-373B-AC1E82612010}"/>
                </a:ext>
              </a:extLst>
            </p:cNvPr>
            <p:cNvSpPr/>
            <p:nvPr/>
          </p:nvSpPr>
          <p:spPr>
            <a:xfrm>
              <a:off x="0" y="127"/>
              <a:ext cx="306705" cy="299339"/>
            </a:xfrm>
            <a:custGeom>
              <a:avLst/>
              <a:gdLst/>
              <a:ahLst/>
              <a:cxnLst/>
              <a:rect l="l" t="t" r="r" b="b"/>
              <a:pathLst>
                <a:path w="306705" h="299339">
                  <a:moveTo>
                    <a:pt x="211709" y="0"/>
                  </a:moveTo>
                  <a:lnTo>
                    <a:pt x="0" y="211709"/>
                  </a:lnTo>
                  <a:lnTo>
                    <a:pt x="252984" y="296926"/>
                  </a:lnTo>
                  <a:cubicBezTo>
                    <a:pt x="257302" y="298577"/>
                    <a:pt x="261493" y="299339"/>
                    <a:pt x="265684" y="299339"/>
                  </a:cubicBezTo>
                  <a:cubicBezTo>
                    <a:pt x="288163" y="299339"/>
                    <a:pt x="306705" y="276098"/>
                    <a:pt x="299720" y="252857"/>
                  </a:cubicBezTo>
                  <a:lnTo>
                    <a:pt x="21170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32" name="Group 165">
            <a:extLst>
              <a:ext uri="{FF2B5EF4-FFF2-40B4-BE49-F238E27FC236}">
                <a16:creationId xmlns:a16="http://schemas.microsoft.com/office/drawing/2014/main" id="{CD4A0D23-A0A4-C695-9A22-52B2AA744601}"/>
              </a:ext>
            </a:extLst>
          </p:cNvPr>
          <p:cNvGrpSpPr/>
          <p:nvPr/>
        </p:nvGrpSpPr>
        <p:grpSpPr>
          <a:xfrm>
            <a:off x="11979689" y="4280345"/>
            <a:ext cx="393660" cy="390960"/>
            <a:chOff x="0" y="0"/>
            <a:chExt cx="524880" cy="521280"/>
          </a:xfrm>
        </p:grpSpPr>
        <p:sp>
          <p:nvSpPr>
            <p:cNvPr id="433" name="Freeform 166">
              <a:extLst>
                <a:ext uri="{FF2B5EF4-FFF2-40B4-BE49-F238E27FC236}">
                  <a16:creationId xmlns:a16="http://schemas.microsoft.com/office/drawing/2014/main" id="{B52A0463-027F-CCCA-43F6-757DFA5BA766}"/>
                </a:ext>
              </a:extLst>
            </p:cNvPr>
            <p:cNvSpPr/>
            <p:nvPr/>
          </p:nvSpPr>
          <p:spPr>
            <a:xfrm>
              <a:off x="0" y="0"/>
              <a:ext cx="524891" cy="521081"/>
            </a:xfrm>
            <a:custGeom>
              <a:avLst/>
              <a:gdLst/>
              <a:ahLst/>
              <a:cxnLst/>
              <a:rect l="l" t="t" r="r" b="b"/>
              <a:pathLst>
                <a:path w="524891" h="521081">
                  <a:moveTo>
                    <a:pt x="219837" y="0"/>
                  </a:moveTo>
                  <a:lnTo>
                    <a:pt x="156591" y="63246"/>
                  </a:lnTo>
                  <a:lnTo>
                    <a:pt x="288544" y="192278"/>
                  </a:lnTo>
                  <a:cubicBezTo>
                    <a:pt x="302387" y="205994"/>
                    <a:pt x="302387" y="230759"/>
                    <a:pt x="288544" y="244475"/>
                  </a:cubicBezTo>
                  <a:cubicBezTo>
                    <a:pt x="281686" y="251333"/>
                    <a:pt x="272034" y="254762"/>
                    <a:pt x="262509" y="254762"/>
                  </a:cubicBezTo>
                  <a:cubicBezTo>
                    <a:pt x="252984" y="254762"/>
                    <a:pt x="243332" y="251333"/>
                    <a:pt x="236474" y="244475"/>
                  </a:cubicBezTo>
                  <a:lnTo>
                    <a:pt x="107188" y="112649"/>
                  </a:lnTo>
                  <a:lnTo>
                    <a:pt x="13843" y="205994"/>
                  </a:lnTo>
                  <a:cubicBezTo>
                    <a:pt x="0" y="219710"/>
                    <a:pt x="0" y="244475"/>
                    <a:pt x="13843" y="258191"/>
                  </a:cubicBezTo>
                  <a:lnTo>
                    <a:pt x="266573" y="510794"/>
                  </a:lnTo>
                  <a:cubicBezTo>
                    <a:pt x="273431" y="517652"/>
                    <a:pt x="283083" y="521081"/>
                    <a:pt x="292735" y="521081"/>
                  </a:cubicBezTo>
                  <a:cubicBezTo>
                    <a:pt x="302387" y="521081"/>
                    <a:pt x="311912" y="517652"/>
                    <a:pt x="318770" y="510794"/>
                  </a:cubicBezTo>
                  <a:lnTo>
                    <a:pt x="524891" y="304927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34" name="Group 167">
            <a:extLst>
              <a:ext uri="{FF2B5EF4-FFF2-40B4-BE49-F238E27FC236}">
                <a16:creationId xmlns:a16="http://schemas.microsoft.com/office/drawing/2014/main" id="{24A9D852-6B40-77FA-1243-297ABCC9DF17}"/>
              </a:ext>
            </a:extLst>
          </p:cNvPr>
          <p:cNvGrpSpPr/>
          <p:nvPr/>
        </p:nvGrpSpPr>
        <p:grpSpPr>
          <a:xfrm>
            <a:off x="11952689" y="3846725"/>
            <a:ext cx="240840" cy="230040"/>
            <a:chOff x="0" y="0"/>
            <a:chExt cx="321120" cy="306720"/>
          </a:xfrm>
        </p:grpSpPr>
        <p:sp>
          <p:nvSpPr>
            <p:cNvPr id="435" name="Freeform 168">
              <a:extLst>
                <a:ext uri="{FF2B5EF4-FFF2-40B4-BE49-F238E27FC236}">
                  <a16:creationId xmlns:a16="http://schemas.microsoft.com/office/drawing/2014/main" id="{18B2D25D-3AB6-A4F1-6772-29A2E5A443A2}"/>
                </a:ext>
              </a:extLst>
            </p:cNvPr>
            <p:cNvSpPr/>
            <p:nvPr/>
          </p:nvSpPr>
          <p:spPr>
            <a:xfrm>
              <a:off x="127" y="0"/>
              <a:ext cx="321056" cy="306705"/>
            </a:xfrm>
            <a:custGeom>
              <a:avLst/>
              <a:gdLst/>
              <a:ahLst/>
              <a:cxnLst/>
              <a:rect l="l" t="t" r="r" b="b"/>
              <a:pathLst>
                <a:path w="321056" h="306705">
                  <a:moveTo>
                    <a:pt x="198501" y="0"/>
                  </a:moveTo>
                  <a:cubicBezTo>
                    <a:pt x="166624" y="0"/>
                    <a:pt x="134366" y="12446"/>
                    <a:pt x="109601" y="37211"/>
                  </a:cubicBezTo>
                  <a:lnTo>
                    <a:pt x="49403" y="97663"/>
                  </a:lnTo>
                  <a:cubicBezTo>
                    <a:pt x="0" y="147193"/>
                    <a:pt x="0" y="224155"/>
                    <a:pt x="49403" y="273685"/>
                  </a:cubicBezTo>
                  <a:lnTo>
                    <a:pt x="82296" y="306705"/>
                  </a:lnTo>
                  <a:lnTo>
                    <a:pt x="321056" y="70231"/>
                  </a:lnTo>
                  <a:lnTo>
                    <a:pt x="285369" y="37211"/>
                  </a:lnTo>
                  <a:cubicBezTo>
                    <a:pt x="262001" y="12446"/>
                    <a:pt x="230378" y="0"/>
                    <a:pt x="19850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36" name="Group 169">
            <a:extLst>
              <a:ext uri="{FF2B5EF4-FFF2-40B4-BE49-F238E27FC236}">
                <a16:creationId xmlns:a16="http://schemas.microsoft.com/office/drawing/2014/main" id="{446AFEB0-EFBD-E6F2-E6B9-820DEC8CFD65}"/>
              </a:ext>
            </a:extLst>
          </p:cNvPr>
          <p:cNvGrpSpPr/>
          <p:nvPr/>
        </p:nvGrpSpPr>
        <p:grpSpPr>
          <a:xfrm>
            <a:off x="7186109" y="3896405"/>
            <a:ext cx="815940" cy="826740"/>
            <a:chOff x="0" y="0"/>
            <a:chExt cx="1087920" cy="1102320"/>
          </a:xfrm>
        </p:grpSpPr>
        <p:sp>
          <p:nvSpPr>
            <p:cNvPr id="437" name="Freeform 170">
              <a:extLst>
                <a:ext uri="{FF2B5EF4-FFF2-40B4-BE49-F238E27FC236}">
                  <a16:creationId xmlns:a16="http://schemas.microsoft.com/office/drawing/2014/main" id="{283C03FF-4C01-37EC-4373-73971249A280}"/>
                </a:ext>
              </a:extLst>
            </p:cNvPr>
            <p:cNvSpPr/>
            <p:nvPr/>
          </p:nvSpPr>
          <p:spPr>
            <a:xfrm>
              <a:off x="127" y="127"/>
              <a:ext cx="1087882" cy="1102106"/>
            </a:xfrm>
            <a:custGeom>
              <a:avLst/>
              <a:gdLst/>
              <a:ahLst/>
              <a:cxnLst/>
              <a:rect l="l" t="t" r="r" b="b"/>
              <a:pathLst>
                <a:path w="1087882" h="1102106">
                  <a:moveTo>
                    <a:pt x="326898" y="395351"/>
                  </a:moveTo>
                  <a:cubicBezTo>
                    <a:pt x="368173" y="395351"/>
                    <a:pt x="401066" y="425450"/>
                    <a:pt x="401066" y="466725"/>
                  </a:cubicBezTo>
                  <a:cubicBezTo>
                    <a:pt x="401066" y="508000"/>
                    <a:pt x="368046" y="538099"/>
                    <a:pt x="326898" y="538099"/>
                  </a:cubicBezTo>
                  <a:cubicBezTo>
                    <a:pt x="285750" y="538099"/>
                    <a:pt x="255524" y="507873"/>
                    <a:pt x="255524" y="466725"/>
                  </a:cubicBezTo>
                  <a:cubicBezTo>
                    <a:pt x="255524" y="425577"/>
                    <a:pt x="285750" y="395351"/>
                    <a:pt x="326898" y="395351"/>
                  </a:cubicBezTo>
                  <a:close/>
                  <a:moveTo>
                    <a:pt x="543941" y="395351"/>
                  </a:moveTo>
                  <a:cubicBezTo>
                    <a:pt x="585089" y="395351"/>
                    <a:pt x="615315" y="425450"/>
                    <a:pt x="615315" y="466725"/>
                  </a:cubicBezTo>
                  <a:cubicBezTo>
                    <a:pt x="615315" y="508000"/>
                    <a:pt x="585089" y="538099"/>
                    <a:pt x="543941" y="538099"/>
                  </a:cubicBezTo>
                  <a:cubicBezTo>
                    <a:pt x="502793" y="538099"/>
                    <a:pt x="472567" y="507873"/>
                    <a:pt x="472567" y="466725"/>
                  </a:cubicBezTo>
                  <a:cubicBezTo>
                    <a:pt x="472567" y="425577"/>
                    <a:pt x="502793" y="395351"/>
                    <a:pt x="543941" y="395351"/>
                  </a:cubicBezTo>
                  <a:close/>
                  <a:moveTo>
                    <a:pt x="760984" y="395351"/>
                  </a:moveTo>
                  <a:cubicBezTo>
                    <a:pt x="802132" y="395351"/>
                    <a:pt x="832358" y="425450"/>
                    <a:pt x="832358" y="466725"/>
                  </a:cubicBezTo>
                  <a:cubicBezTo>
                    <a:pt x="832358" y="508000"/>
                    <a:pt x="802132" y="538099"/>
                    <a:pt x="760984" y="538099"/>
                  </a:cubicBezTo>
                  <a:cubicBezTo>
                    <a:pt x="719836" y="538099"/>
                    <a:pt x="686816" y="507873"/>
                    <a:pt x="686816" y="466725"/>
                  </a:cubicBezTo>
                  <a:cubicBezTo>
                    <a:pt x="686816" y="425577"/>
                    <a:pt x="719836" y="395351"/>
                    <a:pt x="760984" y="395351"/>
                  </a:cubicBezTo>
                  <a:close/>
                  <a:moveTo>
                    <a:pt x="543814" y="0"/>
                  </a:moveTo>
                  <a:cubicBezTo>
                    <a:pt x="244475" y="0"/>
                    <a:pt x="0" y="208661"/>
                    <a:pt x="0" y="466852"/>
                  </a:cubicBezTo>
                  <a:cubicBezTo>
                    <a:pt x="0" y="648081"/>
                    <a:pt x="120904" y="801751"/>
                    <a:pt x="288417" y="878713"/>
                  </a:cubicBezTo>
                  <a:lnTo>
                    <a:pt x="288417" y="1068070"/>
                  </a:lnTo>
                  <a:cubicBezTo>
                    <a:pt x="288417" y="1088136"/>
                    <a:pt x="305308" y="1102106"/>
                    <a:pt x="323850" y="1102106"/>
                  </a:cubicBezTo>
                  <a:cubicBezTo>
                    <a:pt x="333375" y="1102106"/>
                    <a:pt x="343281" y="1098423"/>
                    <a:pt x="351663" y="1090041"/>
                  </a:cubicBezTo>
                  <a:lnTo>
                    <a:pt x="488950" y="930783"/>
                  </a:lnTo>
                  <a:cubicBezTo>
                    <a:pt x="505460" y="930783"/>
                    <a:pt x="521970" y="933577"/>
                    <a:pt x="543941" y="933577"/>
                  </a:cubicBezTo>
                  <a:cubicBezTo>
                    <a:pt x="840613" y="933577"/>
                    <a:pt x="1087882" y="727583"/>
                    <a:pt x="1087882" y="466725"/>
                  </a:cubicBezTo>
                  <a:cubicBezTo>
                    <a:pt x="1087755" y="208661"/>
                    <a:pt x="845947" y="0"/>
                    <a:pt x="54381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38" name="Group 171">
            <a:extLst>
              <a:ext uri="{FF2B5EF4-FFF2-40B4-BE49-F238E27FC236}">
                <a16:creationId xmlns:a16="http://schemas.microsoft.com/office/drawing/2014/main" id="{1B7C0D56-0B0C-5768-D731-08E9580AC032}"/>
              </a:ext>
            </a:extLst>
          </p:cNvPr>
          <p:cNvGrpSpPr/>
          <p:nvPr/>
        </p:nvGrpSpPr>
        <p:grpSpPr>
          <a:xfrm>
            <a:off x="13659629" y="3954185"/>
            <a:ext cx="414180" cy="649080"/>
            <a:chOff x="0" y="0"/>
            <a:chExt cx="552240" cy="865440"/>
          </a:xfrm>
        </p:grpSpPr>
        <p:sp>
          <p:nvSpPr>
            <p:cNvPr id="439" name="Freeform 172">
              <a:extLst>
                <a:ext uri="{FF2B5EF4-FFF2-40B4-BE49-F238E27FC236}">
                  <a16:creationId xmlns:a16="http://schemas.microsoft.com/office/drawing/2014/main" id="{D9EFFC1A-5C80-44DB-4C1E-E286052D7E6A}"/>
                </a:ext>
              </a:extLst>
            </p:cNvPr>
            <p:cNvSpPr/>
            <p:nvPr/>
          </p:nvSpPr>
          <p:spPr>
            <a:xfrm>
              <a:off x="0" y="127"/>
              <a:ext cx="552196" cy="865378"/>
            </a:xfrm>
            <a:custGeom>
              <a:avLst/>
              <a:gdLst/>
              <a:ahLst/>
              <a:cxnLst/>
              <a:rect l="l" t="t" r="r" b="b"/>
              <a:pathLst>
                <a:path w="552196" h="865378">
                  <a:moveTo>
                    <a:pt x="409321" y="0"/>
                  </a:moveTo>
                  <a:lnTo>
                    <a:pt x="409321" y="686689"/>
                  </a:lnTo>
                  <a:cubicBezTo>
                    <a:pt x="409321" y="705866"/>
                    <a:pt x="390144" y="719709"/>
                    <a:pt x="370840" y="719709"/>
                  </a:cubicBezTo>
                  <a:cubicBezTo>
                    <a:pt x="260985" y="719709"/>
                    <a:pt x="142748" y="758190"/>
                    <a:pt x="60452" y="824103"/>
                  </a:cubicBezTo>
                  <a:cubicBezTo>
                    <a:pt x="46736" y="832358"/>
                    <a:pt x="16510" y="865378"/>
                    <a:pt x="0" y="865378"/>
                  </a:cubicBezTo>
                  <a:lnTo>
                    <a:pt x="442341" y="865378"/>
                  </a:lnTo>
                  <a:cubicBezTo>
                    <a:pt x="499999" y="865378"/>
                    <a:pt x="552196" y="815848"/>
                    <a:pt x="552196" y="758190"/>
                  </a:cubicBezTo>
                  <a:lnTo>
                    <a:pt x="552196" y="107061"/>
                  </a:lnTo>
                  <a:cubicBezTo>
                    <a:pt x="552196" y="46609"/>
                    <a:pt x="502793" y="0"/>
                    <a:pt x="44234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40" name="Group 173">
            <a:extLst>
              <a:ext uri="{FF2B5EF4-FFF2-40B4-BE49-F238E27FC236}">
                <a16:creationId xmlns:a16="http://schemas.microsoft.com/office/drawing/2014/main" id="{518D154C-ED8A-5B88-4213-02A5A59E21E2}"/>
              </a:ext>
            </a:extLst>
          </p:cNvPr>
          <p:cNvGrpSpPr/>
          <p:nvPr/>
        </p:nvGrpSpPr>
        <p:grpSpPr>
          <a:xfrm>
            <a:off x="13404209" y="3847265"/>
            <a:ext cx="226800" cy="673920"/>
            <a:chOff x="0" y="0"/>
            <a:chExt cx="302400" cy="898560"/>
          </a:xfrm>
        </p:grpSpPr>
        <p:sp>
          <p:nvSpPr>
            <p:cNvPr id="441" name="Freeform 174">
              <a:extLst>
                <a:ext uri="{FF2B5EF4-FFF2-40B4-BE49-F238E27FC236}">
                  <a16:creationId xmlns:a16="http://schemas.microsoft.com/office/drawing/2014/main" id="{21DB1948-038A-CA60-C560-87F2CE559703}"/>
                </a:ext>
              </a:extLst>
            </p:cNvPr>
            <p:cNvSpPr/>
            <p:nvPr/>
          </p:nvSpPr>
          <p:spPr>
            <a:xfrm>
              <a:off x="127" y="0"/>
              <a:ext cx="302260" cy="898525"/>
            </a:xfrm>
            <a:custGeom>
              <a:avLst/>
              <a:gdLst/>
              <a:ahLst/>
              <a:cxnLst/>
              <a:rect l="l" t="t" r="r" b="b"/>
              <a:pathLst>
                <a:path w="302260" h="898525">
                  <a:moveTo>
                    <a:pt x="0" y="0"/>
                  </a:moveTo>
                  <a:lnTo>
                    <a:pt x="0" y="794131"/>
                  </a:lnTo>
                  <a:cubicBezTo>
                    <a:pt x="101600" y="802386"/>
                    <a:pt x="217043" y="835406"/>
                    <a:pt x="302260" y="898525"/>
                  </a:cubicBezTo>
                  <a:lnTo>
                    <a:pt x="302260" y="104394"/>
                  </a:lnTo>
                  <a:cubicBezTo>
                    <a:pt x="216916" y="41275"/>
                    <a:pt x="107061" y="8255"/>
                    <a:pt x="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42" name="Group 175">
            <a:extLst>
              <a:ext uri="{FF2B5EF4-FFF2-40B4-BE49-F238E27FC236}">
                <a16:creationId xmlns:a16="http://schemas.microsoft.com/office/drawing/2014/main" id="{C4F1AB6B-2174-51AC-F9AB-9AF88B427412}"/>
              </a:ext>
            </a:extLst>
          </p:cNvPr>
          <p:cNvGrpSpPr/>
          <p:nvPr/>
        </p:nvGrpSpPr>
        <p:grpSpPr>
          <a:xfrm>
            <a:off x="13683929" y="3847265"/>
            <a:ext cx="226800" cy="673920"/>
            <a:chOff x="0" y="0"/>
            <a:chExt cx="302400" cy="898560"/>
          </a:xfrm>
        </p:grpSpPr>
        <p:sp>
          <p:nvSpPr>
            <p:cNvPr id="443" name="Freeform 176">
              <a:extLst>
                <a:ext uri="{FF2B5EF4-FFF2-40B4-BE49-F238E27FC236}">
                  <a16:creationId xmlns:a16="http://schemas.microsoft.com/office/drawing/2014/main" id="{9EF26744-D13E-49FD-D10A-351332A6601C}"/>
                </a:ext>
              </a:extLst>
            </p:cNvPr>
            <p:cNvSpPr/>
            <p:nvPr/>
          </p:nvSpPr>
          <p:spPr>
            <a:xfrm>
              <a:off x="0" y="0"/>
              <a:ext cx="302387" cy="898525"/>
            </a:xfrm>
            <a:custGeom>
              <a:avLst/>
              <a:gdLst/>
              <a:ahLst/>
              <a:cxnLst/>
              <a:rect l="l" t="t" r="r" b="b"/>
              <a:pathLst>
                <a:path w="302387" h="898525">
                  <a:moveTo>
                    <a:pt x="302387" y="0"/>
                  </a:moveTo>
                  <a:cubicBezTo>
                    <a:pt x="200660" y="8255"/>
                    <a:pt x="85217" y="41275"/>
                    <a:pt x="0" y="104394"/>
                  </a:cubicBezTo>
                  <a:lnTo>
                    <a:pt x="0" y="898525"/>
                  </a:lnTo>
                  <a:cubicBezTo>
                    <a:pt x="85217" y="835406"/>
                    <a:pt x="195199" y="802386"/>
                    <a:pt x="302387" y="794131"/>
                  </a:cubicBezTo>
                  <a:lnTo>
                    <a:pt x="30238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44" name="Group 177">
            <a:extLst>
              <a:ext uri="{FF2B5EF4-FFF2-40B4-BE49-F238E27FC236}">
                <a16:creationId xmlns:a16="http://schemas.microsoft.com/office/drawing/2014/main" id="{1B00E5F6-DDE3-5AB6-C234-4EC41AF77E84}"/>
              </a:ext>
            </a:extLst>
          </p:cNvPr>
          <p:cNvGrpSpPr/>
          <p:nvPr/>
        </p:nvGrpSpPr>
        <p:grpSpPr>
          <a:xfrm>
            <a:off x="13243289" y="3954185"/>
            <a:ext cx="412020" cy="649080"/>
            <a:chOff x="0" y="0"/>
            <a:chExt cx="549360" cy="865440"/>
          </a:xfrm>
        </p:grpSpPr>
        <p:sp>
          <p:nvSpPr>
            <p:cNvPr id="445" name="Freeform 178">
              <a:extLst>
                <a:ext uri="{FF2B5EF4-FFF2-40B4-BE49-F238E27FC236}">
                  <a16:creationId xmlns:a16="http://schemas.microsoft.com/office/drawing/2014/main" id="{44CC7FC0-F942-33A2-8395-347143333F5E}"/>
                </a:ext>
              </a:extLst>
            </p:cNvPr>
            <p:cNvSpPr/>
            <p:nvPr/>
          </p:nvSpPr>
          <p:spPr>
            <a:xfrm>
              <a:off x="0" y="127"/>
              <a:ext cx="549275" cy="865378"/>
            </a:xfrm>
            <a:custGeom>
              <a:avLst/>
              <a:gdLst/>
              <a:ahLst/>
              <a:cxnLst/>
              <a:rect l="l" t="t" r="r" b="b"/>
              <a:pathLst>
                <a:path w="549275" h="865378">
                  <a:moveTo>
                    <a:pt x="107188" y="0"/>
                  </a:moveTo>
                  <a:cubicBezTo>
                    <a:pt x="49403" y="0"/>
                    <a:pt x="0" y="46609"/>
                    <a:pt x="0" y="104394"/>
                  </a:cubicBezTo>
                  <a:lnTo>
                    <a:pt x="0" y="755396"/>
                  </a:lnTo>
                  <a:cubicBezTo>
                    <a:pt x="2794" y="815848"/>
                    <a:pt x="49403" y="865378"/>
                    <a:pt x="107188" y="865378"/>
                  </a:cubicBezTo>
                  <a:lnTo>
                    <a:pt x="549275" y="865378"/>
                  </a:lnTo>
                  <a:cubicBezTo>
                    <a:pt x="532765" y="865378"/>
                    <a:pt x="502666" y="837819"/>
                    <a:pt x="488823" y="824103"/>
                  </a:cubicBezTo>
                  <a:cubicBezTo>
                    <a:pt x="403606" y="755396"/>
                    <a:pt x="285623" y="719709"/>
                    <a:pt x="178435" y="719709"/>
                  </a:cubicBezTo>
                  <a:cubicBezTo>
                    <a:pt x="159258" y="719709"/>
                    <a:pt x="142748" y="703199"/>
                    <a:pt x="142748" y="686689"/>
                  </a:cubicBezTo>
                  <a:lnTo>
                    <a:pt x="142748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46" name="Group 179">
            <a:extLst>
              <a:ext uri="{FF2B5EF4-FFF2-40B4-BE49-F238E27FC236}">
                <a16:creationId xmlns:a16="http://schemas.microsoft.com/office/drawing/2014/main" id="{2C85E063-A613-DA8D-2A78-653922F8AB78}"/>
              </a:ext>
            </a:extLst>
          </p:cNvPr>
          <p:cNvGrpSpPr/>
          <p:nvPr/>
        </p:nvGrpSpPr>
        <p:grpSpPr>
          <a:xfrm>
            <a:off x="8335229" y="4003865"/>
            <a:ext cx="109080" cy="642600"/>
            <a:chOff x="0" y="0"/>
            <a:chExt cx="145440" cy="856800"/>
          </a:xfrm>
        </p:grpSpPr>
        <p:sp>
          <p:nvSpPr>
            <p:cNvPr id="447" name="Freeform 180">
              <a:extLst>
                <a:ext uri="{FF2B5EF4-FFF2-40B4-BE49-F238E27FC236}">
                  <a16:creationId xmlns:a16="http://schemas.microsoft.com/office/drawing/2014/main" id="{703A39E4-626E-7C95-E540-FFC64BFAAA88}"/>
                </a:ext>
              </a:extLst>
            </p:cNvPr>
            <p:cNvSpPr/>
            <p:nvPr/>
          </p:nvSpPr>
          <p:spPr>
            <a:xfrm>
              <a:off x="127" y="0"/>
              <a:ext cx="145288" cy="856742"/>
            </a:xfrm>
            <a:custGeom>
              <a:avLst/>
              <a:gdLst/>
              <a:ahLst/>
              <a:cxnLst/>
              <a:rect l="l" t="t" r="r" b="b"/>
              <a:pathLst>
                <a:path w="145288" h="856742">
                  <a:moveTo>
                    <a:pt x="0" y="0"/>
                  </a:moveTo>
                  <a:lnTo>
                    <a:pt x="0" y="856742"/>
                  </a:lnTo>
                  <a:lnTo>
                    <a:pt x="145288" y="713994"/>
                  </a:lnTo>
                  <a:lnTo>
                    <a:pt x="145288" y="142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48" name="Group 181">
            <a:extLst>
              <a:ext uri="{FF2B5EF4-FFF2-40B4-BE49-F238E27FC236}">
                <a16:creationId xmlns:a16="http://schemas.microsoft.com/office/drawing/2014/main" id="{EA86A7A8-732A-D97B-ABB4-8BD421431561}"/>
              </a:ext>
            </a:extLst>
          </p:cNvPr>
          <p:cNvGrpSpPr/>
          <p:nvPr/>
        </p:nvGrpSpPr>
        <p:grpSpPr>
          <a:xfrm>
            <a:off x="9056669" y="4003865"/>
            <a:ext cx="109080" cy="642600"/>
            <a:chOff x="0" y="0"/>
            <a:chExt cx="145440" cy="856800"/>
          </a:xfrm>
        </p:grpSpPr>
        <p:sp>
          <p:nvSpPr>
            <p:cNvPr id="449" name="Freeform 182">
              <a:extLst>
                <a:ext uri="{FF2B5EF4-FFF2-40B4-BE49-F238E27FC236}">
                  <a16:creationId xmlns:a16="http://schemas.microsoft.com/office/drawing/2014/main" id="{03DA4733-BFF6-44D4-7F4D-15C5422079EE}"/>
                </a:ext>
              </a:extLst>
            </p:cNvPr>
            <p:cNvSpPr/>
            <p:nvPr/>
          </p:nvSpPr>
          <p:spPr>
            <a:xfrm>
              <a:off x="0" y="0"/>
              <a:ext cx="145415" cy="856742"/>
            </a:xfrm>
            <a:custGeom>
              <a:avLst/>
              <a:gdLst/>
              <a:ahLst/>
              <a:cxnLst/>
              <a:rect l="l" t="t" r="r" b="b"/>
              <a:pathLst>
                <a:path w="145415" h="856742">
                  <a:moveTo>
                    <a:pt x="145415" y="0"/>
                  </a:moveTo>
                  <a:lnTo>
                    <a:pt x="0" y="142875"/>
                  </a:lnTo>
                  <a:lnTo>
                    <a:pt x="0" y="713994"/>
                  </a:lnTo>
                  <a:lnTo>
                    <a:pt x="145415" y="856742"/>
                  </a:lnTo>
                  <a:lnTo>
                    <a:pt x="14541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50" name="Group 183">
            <a:extLst>
              <a:ext uri="{FF2B5EF4-FFF2-40B4-BE49-F238E27FC236}">
                <a16:creationId xmlns:a16="http://schemas.microsoft.com/office/drawing/2014/main" id="{AFADE13F-2D74-A3EC-87B2-0B1DEF048643}"/>
              </a:ext>
            </a:extLst>
          </p:cNvPr>
          <p:cNvGrpSpPr/>
          <p:nvPr/>
        </p:nvGrpSpPr>
        <p:grpSpPr>
          <a:xfrm>
            <a:off x="8498309" y="4127525"/>
            <a:ext cx="504900" cy="395820"/>
            <a:chOff x="0" y="0"/>
            <a:chExt cx="673200" cy="527760"/>
          </a:xfrm>
        </p:grpSpPr>
        <p:sp>
          <p:nvSpPr>
            <p:cNvPr id="451" name="Freeform 184">
              <a:extLst>
                <a:ext uri="{FF2B5EF4-FFF2-40B4-BE49-F238E27FC236}">
                  <a16:creationId xmlns:a16="http://schemas.microsoft.com/office/drawing/2014/main" id="{D8E18923-6BC9-EE00-7B9A-F36A590DAD8A}"/>
                </a:ext>
              </a:extLst>
            </p:cNvPr>
            <p:cNvSpPr/>
            <p:nvPr/>
          </p:nvSpPr>
          <p:spPr>
            <a:xfrm>
              <a:off x="127" y="127"/>
              <a:ext cx="672973" cy="527685"/>
            </a:xfrm>
            <a:custGeom>
              <a:avLst/>
              <a:gdLst/>
              <a:ahLst/>
              <a:cxnLst/>
              <a:rect l="l" t="t" r="r" b="b"/>
              <a:pathLst>
                <a:path w="672973" h="527685">
                  <a:moveTo>
                    <a:pt x="0" y="0"/>
                  </a:moveTo>
                  <a:lnTo>
                    <a:pt x="0" y="527685"/>
                  </a:lnTo>
                  <a:lnTo>
                    <a:pt x="313055" y="527685"/>
                  </a:lnTo>
                  <a:lnTo>
                    <a:pt x="313055" y="420370"/>
                  </a:lnTo>
                  <a:cubicBezTo>
                    <a:pt x="313055" y="401066"/>
                    <a:pt x="329565" y="384556"/>
                    <a:pt x="348869" y="384556"/>
                  </a:cubicBezTo>
                  <a:lnTo>
                    <a:pt x="565912" y="384556"/>
                  </a:lnTo>
                  <a:cubicBezTo>
                    <a:pt x="587883" y="384556"/>
                    <a:pt x="604393" y="401066"/>
                    <a:pt x="604393" y="420370"/>
                  </a:cubicBezTo>
                  <a:lnTo>
                    <a:pt x="604393" y="527558"/>
                  </a:lnTo>
                  <a:lnTo>
                    <a:pt x="672973" y="527558"/>
                  </a:lnTo>
                  <a:lnTo>
                    <a:pt x="672973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52" name="Group 185">
            <a:extLst>
              <a:ext uri="{FF2B5EF4-FFF2-40B4-BE49-F238E27FC236}">
                <a16:creationId xmlns:a16="http://schemas.microsoft.com/office/drawing/2014/main" id="{B1378878-CF0D-4BED-200B-13D2A262B651}"/>
              </a:ext>
            </a:extLst>
          </p:cNvPr>
          <p:cNvGrpSpPr/>
          <p:nvPr/>
        </p:nvGrpSpPr>
        <p:grpSpPr>
          <a:xfrm>
            <a:off x="8374649" y="4578965"/>
            <a:ext cx="751680" cy="106920"/>
            <a:chOff x="0" y="0"/>
            <a:chExt cx="1002240" cy="142560"/>
          </a:xfrm>
        </p:grpSpPr>
        <p:sp>
          <p:nvSpPr>
            <p:cNvPr id="453" name="Freeform 186">
              <a:extLst>
                <a:ext uri="{FF2B5EF4-FFF2-40B4-BE49-F238E27FC236}">
                  <a16:creationId xmlns:a16="http://schemas.microsoft.com/office/drawing/2014/main" id="{224B5804-3159-327A-5905-26C1EC01796C}"/>
                </a:ext>
              </a:extLst>
            </p:cNvPr>
            <p:cNvSpPr/>
            <p:nvPr/>
          </p:nvSpPr>
          <p:spPr>
            <a:xfrm>
              <a:off x="0" y="0"/>
              <a:ext cx="1002284" cy="142494"/>
            </a:xfrm>
            <a:custGeom>
              <a:avLst/>
              <a:gdLst/>
              <a:ahLst/>
              <a:cxnLst/>
              <a:rect l="l" t="t" r="r" b="b"/>
              <a:pathLst>
                <a:path w="1002284" h="142494">
                  <a:moveTo>
                    <a:pt x="142875" y="0"/>
                  </a:moveTo>
                  <a:lnTo>
                    <a:pt x="0" y="142494"/>
                  </a:lnTo>
                  <a:lnTo>
                    <a:pt x="1002284" y="142494"/>
                  </a:lnTo>
                  <a:lnTo>
                    <a:pt x="85674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54" name="Group 187">
            <a:extLst>
              <a:ext uri="{FF2B5EF4-FFF2-40B4-BE49-F238E27FC236}">
                <a16:creationId xmlns:a16="http://schemas.microsoft.com/office/drawing/2014/main" id="{73855CE8-FA27-3BE9-30B8-6188FF353C9D}"/>
              </a:ext>
            </a:extLst>
          </p:cNvPr>
          <p:cNvGrpSpPr/>
          <p:nvPr/>
        </p:nvGrpSpPr>
        <p:grpSpPr>
          <a:xfrm>
            <a:off x="8372489" y="3856445"/>
            <a:ext cx="753840" cy="218160"/>
            <a:chOff x="0" y="0"/>
            <a:chExt cx="1005120" cy="290880"/>
          </a:xfrm>
        </p:grpSpPr>
        <p:sp>
          <p:nvSpPr>
            <p:cNvPr id="455" name="Freeform 188">
              <a:extLst>
                <a:ext uri="{FF2B5EF4-FFF2-40B4-BE49-F238E27FC236}">
                  <a16:creationId xmlns:a16="http://schemas.microsoft.com/office/drawing/2014/main" id="{3152E981-C7C4-D842-C583-57E052C4F425}"/>
                </a:ext>
              </a:extLst>
            </p:cNvPr>
            <p:cNvSpPr/>
            <p:nvPr/>
          </p:nvSpPr>
          <p:spPr>
            <a:xfrm>
              <a:off x="127" y="127"/>
              <a:ext cx="1004951" cy="290703"/>
            </a:xfrm>
            <a:custGeom>
              <a:avLst/>
              <a:gdLst/>
              <a:ahLst/>
              <a:cxnLst/>
              <a:rect l="l" t="t" r="r" b="b"/>
              <a:pathLst>
                <a:path w="1004951" h="290703">
                  <a:moveTo>
                    <a:pt x="505206" y="90043"/>
                  </a:moveTo>
                  <a:lnTo>
                    <a:pt x="562864" y="147701"/>
                  </a:lnTo>
                  <a:lnTo>
                    <a:pt x="447548" y="147701"/>
                  </a:lnTo>
                  <a:lnTo>
                    <a:pt x="505206" y="90043"/>
                  </a:lnTo>
                  <a:close/>
                  <a:moveTo>
                    <a:pt x="501015" y="0"/>
                  </a:moveTo>
                  <a:cubicBezTo>
                    <a:pt x="491490" y="0"/>
                    <a:pt x="481838" y="3429"/>
                    <a:pt x="474980" y="10287"/>
                  </a:cubicBezTo>
                  <a:lnTo>
                    <a:pt x="343154" y="145034"/>
                  </a:lnTo>
                  <a:lnTo>
                    <a:pt x="0" y="145034"/>
                  </a:lnTo>
                  <a:lnTo>
                    <a:pt x="142748" y="290703"/>
                  </a:lnTo>
                  <a:lnTo>
                    <a:pt x="859409" y="290703"/>
                  </a:lnTo>
                  <a:lnTo>
                    <a:pt x="1004951" y="145034"/>
                  </a:lnTo>
                  <a:lnTo>
                    <a:pt x="661670" y="145034"/>
                  </a:lnTo>
                  <a:lnTo>
                    <a:pt x="527177" y="10287"/>
                  </a:lnTo>
                  <a:cubicBezTo>
                    <a:pt x="520319" y="3429"/>
                    <a:pt x="510667" y="0"/>
                    <a:pt x="50101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56" name="Group 189">
            <a:extLst>
              <a:ext uri="{FF2B5EF4-FFF2-40B4-BE49-F238E27FC236}">
                <a16:creationId xmlns:a16="http://schemas.microsoft.com/office/drawing/2014/main" id="{9C8748BA-80C9-1ED3-58A9-08DD25ADC922}"/>
              </a:ext>
            </a:extLst>
          </p:cNvPr>
          <p:cNvGrpSpPr/>
          <p:nvPr/>
        </p:nvGrpSpPr>
        <p:grpSpPr>
          <a:xfrm>
            <a:off x="9576689" y="4135085"/>
            <a:ext cx="521100" cy="515700"/>
            <a:chOff x="0" y="0"/>
            <a:chExt cx="694800" cy="687600"/>
          </a:xfrm>
        </p:grpSpPr>
        <p:sp>
          <p:nvSpPr>
            <p:cNvPr id="457" name="Freeform 190">
              <a:extLst>
                <a:ext uri="{FF2B5EF4-FFF2-40B4-BE49-F238E27FC236}">
                  <a16:creationId xmlns:a16="http://schemas.microsoft.com/office/drawing/2014/main" id="{0096FA0F-C0B2-0F90-465A-E4F391F5AC8C}"/>
                </a:ext>
              </a:extLst>
            </p:cNvPr>
            <p:cNvSpPr/>
            <p:nvPr/>
          </p:nvSpPr>
          <p:spPr>
            <a:xfrm>
              <a:off x="0" y="0"/>
              <a:ext cx="694690" cy="687451"/>
            </a:xfrm>
            <a:custGeom>
              <a:avLst/>
              <a:gdLst/>
              <a:ahLst/>
              <a:cxnLst/>
              <a:rect l="l" t="t" r="r" b="b"/>
              <a:pathLst>
                <a:path w="694690" h="687451">
                  <a:moveTo>
                    <a:pt x="282829" y="0"/>
                  </a:moveTo>
                  <a:lnTo>
                    <a:pt x="41275" y="244475"/>
                  </a:lnTo>
                  <a:cubicBezTo>
                    <a:pt x="0" y="285750"/>
                    <a:pt x="0" y="354457"/>
                    <a:pt x="41275" y="398399"/>
                  </a:cubicBezTo>
                  <a:lnTo>
                    <a:pt x="296545" y="656590"/>
                  </a:lnTo>
                  <a:cubicBezTo>
                    <a:pt x="317119" y="677164"/>
                    <a:pt x="344551" y="687451"/>
                    <a:pt x="372745" y="687451"/>
                  </a:cubicBezTo>
                  <a:cubicBezTo>
                    <a:pt x="400939" y="687451"/>
                    <a:pt x="429768" y="677164"/>
                    <a:pt x="453136" y="656590"/>
                  </a:cubicBezTo>
                  <a:lnTo>
                    <a:pt x="694690" y="412115"/>
                  </a:lnTo>
                  <a:lnTo>
                    <a:pt x="28282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58" name="Group 191">
            <a:extLst>
              <a:ext uri="{FF2B5EF4-FFF2-40B4-BE49-F238E27FC236}">
                <a16:creationId xmlns:a16="http://schemas.microsoft.com/office/drawing/2014/main" id="{3AABC67A-341B-8F2E-D379-E6B0A42FF546}"/>
              </a:ext>
            </a:extLst>
          </p:cNvPr>
          <p:cNvGrpSpPr/>
          <p:nvPr/>
        </p:nvGrpSpPr>
        <p:grpSpPr>
          <a:xfrm>
            <a:off x="9825629" y="3824045"/>
            <a:ext cx="586980" cy="580500"/>
            <a:chOff x="0" y="0"/>
            <a:chExt cx="782640" cy="774000"/>
          </a:xfrm>
        </p:grpSpPr>
        <p:sp>
          <p:nvSpPr>
            <p:cNvPr id="459" name="Freeform 192">
              <a:extLst>
                <a:ext uri="{FF2B5EF4-FFF2-40B4-BE49-F238E27FC236}">
                  <a16:creationId xmlns:a16="http://schemas.microsoft.com/office/drawing/2014/main" id="{02EC24EE-E6A1-206A-A3CA-CE5138D2F8EF}"/>
                </a:ext>
              </a:extLst>
            </p:cNvPr>
            <p:cNvSpPr/>
            <p:nvPr/>
          </p:nvSpPr>
          <p:spPr>
            <a:xfrm>
              <a:off x="127" y="127"/>
              <a:ext cx="782447" cy="773811"/>
            </a:xfrm>
            <a:custGeom>
              <a:avLst/>
              <a:gdLst/>
              <a:ahLst/>
              <a:cxnLst/>
              <a:rect l="l" t="t" r="r" b="b"/>
              <a:pathLst>
                <a:path w="782447" h="773811">
                  <a:moveTo>
                    <a:pt x="382905" y="0"/>
                  </a:moveTo>
                  <a:cubicBezTo>
                    <a:pt x="373380" y="0"/>
                    <a:pt x="363728" y="3429"/>
                    <a:pt x="356870" y="10287"/>
                  </a:cubicBezTo>
                  <a:lnTo>
                    <a:pt x="0" y="361823"/>
                  </a:lnTo>
                  <a:lnTo>
                    <a:pt x="411734" y="773811"/>
                  </a:lnTo>
                  <a:lnTo>
                    <a:pt x="768731" y="422275"/>
                  </a:lnTo>
                  <a:cubicBezTo>
                    <a:pt x="782447" y="408559"/>
                    <a:pt x="782447" y="383794"/>
                    <a:pt x="768731" y="370078"/>
                  </a:cubicBezTo>
                  <a:lnTo>
                    <a:pt x="409067" y="10287"/>
                  </a:lnTo>
                  <a:cubicBezTo>
                    <a:pt x="402209" y="3429"/>
                    <a:pt x="392557" y="0"/>
                    <a:pt x="38290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60" name="Group 193">
            <a:extLst>
              <a:ext uri="{FF2B5EF4-FFF2-40B4-BE49-F238E27FC236}">
                <a16:creationId xmlns:a16="http://schemas.microsoft.com/office/drawing/2014/main" id="{73A0D160-CABA-BA8A-BF33-7A4CD2308C92}"/>
              </a:ext>
            </a:extLst>
          </p:cNvPr>
          <p:cNvGrpSpPr/>
          <p:nvPr/>
        </p:nvGrpSpPr>
        <p:grpSpPr>
          <a:xfrm>
            <a:off x="4849529" y="5959745"/>
            <a:ext cx="411480" cy="354780"/>
            <a:chOff x="0" y="0"/>
            <a:chExt cx="548640" cy="473040"/>
          </a:xfrm>
        </p:grpSpPr>
        <p:sp>
          <p:nvSpPr>
            <p:cNvPr id="461" name="Freeform 194">
              <a:extLst>
                <a:ext uri="{FF2B5EF4-FFF2-40B4-BE49-F238E27FC236}">
                  <a16:creationId xmlns:a16="http://schemas.microsoft.com/office/drawing/2014/main" id="{072FE055-7082-07C1-E027-4CEA56DC471F}"/>
                </a:ext>
              </a:extLst>
            </p:cNvPr>
            <p:cNvSpPr/>
            <p:nvPr/>
          </p:nvSpPr>
          <p:spPr>
            <a:xfrm>
              <a:off x="0" y="0"/>
              <a:ext cx="548640" cy="473075"/>
            </a:xfrm>
            <a:custGeom>
              <a:avLst/>
              <a:gdLst/>
              <a:ahLst/>
              <a:cxnLst/>
              <a:rect l="l" t="t" r="r" b="b"/>
              <a:pathLst>
                <a:path w="548640" h="473075">
                  <a:moveTo>
                    <a:pt x="431165" y="78359"/>
                  </a:moveTo>
                  <a:cubicBezTo>
                    <a:pt x="452628" y="78359"/>
                    <a:pt x="470281" y="95758"/>
                    <a:pt x="470281" y="117475"/>
                  </a:cubicBezTo>
                  <a:cubicBezTo>
                    <a:pt x="470281" y="139192"/>
                    <a:pt x="452755" y="156718"/>
                    <a:pt x="431165" y="156718"/>
                  </a:cubicBezTo>
                  <a:lnTo>
                    <a:pt x="117729" y="156718"/>
                  </a:lnTo>
                  <a:cubicBezTo>
                    <a:pt x="96012" y="156718"/>
                    <a:pt x="78486" y="139192"/>
                    <a:pt x="78486" y="117475"/>
                  </a:cubicBezTo>
                  <a:cubicBezTo>
                    <a:pt x="78486" y="95758"/>
                    <a:pt x="96012" y="78359"/>
                    <a:pt x="117729" y="78359"/>
                  </a:cubicBezTo>
                  <a:close/>
                  <a:moveTo>
                    <a:pt x="117729" y="235204"/>
                  </a:moveTo>
                  <a:cubicBezTo>
                    <a:pt x="139192" y="235204"/>
                    <a:pt x="156845" y="252603"/>
                    <a:pt x="156845" y="274320"/>
                  </a:cubicBezTo>
                  <a:cubicBezTo>
                    <a:pt x="156845" y="296037"/>
                    <a:pt x="139319" y="313563"/>
                    <a:pt x="117729" y="313563"/>
                  </a:cubicBezTo>
                  <a:cubicBezTo>
                    <a:pt x="96012" y="313563"/>
                    <a:pt x="78486" y="296037"/>
                    <a:pt x="78486" y="274320"/>
                  </a:cubicBezTo>
                  <a:cubicBezTo>
                    <a:pt x="78486" y="252603"/>
                    <a:pt x="96012" y="235204"/>
                    <a:pt x="117729" y="235204"/>
                  </a:cubicBezTo>
                  <a:close/>
                  <a:moveTo>
                    <a:pt x="0" y="0"/>
                  </a:moveTo>
                  <a:lnTo>
                    <a:pt x="0" y="433959"/>
                  </a:lnTo>
                  <a:cubicBezTo>
                    <a:pt x="0" y="455549"/>
                    <a:pt x="17526" y="473075"/>
                    <a:pt x="39370" y="473075"/>
                  </a:cubicBezTo>
                  <a:lnTo>
                    <a:pt x="509524" y="473075"/>
                  </a:lnTo>
                  <a:cubicBezTo>
                    <a:pt x="530987" y="473075"/>
                    <a:pt x="548640" y="455549"/>
                    <a:pt x="548640" y="433959"/>
                  </a:cubicBezTo>
                  <a:lnTo>
                    <a:pt x="54864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62" name="Group 195">
            <a:extLst>
              <a:ext uri="{FF2B5EF4-FFF2-40B4-BE49-F238E27FC236}">
                <a16:creationId xmlns:a16="http://schemas.microsoft.com/office/drawing/2014/main" id="{3CA4386B-CE54-039D-A411-B45EBC7791F4}"/>
              </a:ext>
            </a:extLst>
          </p:cNvPr>
          <p:cNvGrpSpPr/>
          <p:nvPr/>
        </p:nvGrpSpPr>
        <p:grpSpPr>
          <a:xfrm>
            <a:off x="4553609" y="5311205"/>
            <a:ext cx="1003860" cy="825120"/>
            <a:chOff x="0" y="0"/>
            <a:chExt cx="1338480" cy="1100160"/>
          </a:xfrm>
        </p:grpSpPr>
        <p:sp>
          <p:nvSpPr>
            <p:cNvPr id="463" name="Freeform 196">
              <a:extLst>
                <a:ext uri="{FF2B5EF4-FFF2-40B4-BE49-F238E27FC236}">
                  <a16:creationId xmlns:a16="http://schemas.microsoft.com/office/drawing/2014/main" id="{3F009A3B-556B-2A3E-2FC1-A9900C2F37C5}"/>
                </a:ext>
              </a:extLst>
            </p:cNvPr>
            <p:cNvSpPr/>
            <p:nvPr/>
          </p:nvSpPr>
          <p:spPr>
            <a:xfrm>
              <a:off x="0" y="127"/>
              <a:ext cx="1338453" cy="1100074"/>
            </a:xfrm>
            <a:custGeom>
              <a:avLst/>
              <a:gdLst/>
              <a:ahLst/>
              <a:cxnLst/>
              <a:rect l="l" t="t" r="r" b="b"/>
              <a:pathLst>
                <a:path w="1338453" h="1100074">
                  <a:moveTo>
                    <a:pt x="316230" y="313436"/>
                  </a:moveTo>
                  <a:lnTo>
                    <a:pt x="316230" y="394462"/>
                  </a:lnTo>
                  <a:lnTo>
                    <a:pt x="237744" y="394462"/>
                  </a:lnTo>
                  <a:lnTo>
                    <a:pt x="237744" y="343281"/>
                  </a:lnTo>
                  <a:cubicBezTo>
                    <a:pt x="237744" y="326771"/>
                    <a:pt x="251206" y="313436"/>
                    <a:pt x="267462" y="313436"/>
                  </a:cubicBezTo>
                  <a:close/>
                  <a:moveTo>
                    <a:pt x="1021969" y="313436"/>
                  </a:moveTo>
                  <a:cubicBezTo>
                    <a:pt x="1038352" y="313436"/>
                    <a:pt x="1051560" y="326771"/>
                    <a:pt x="1051560" y="343281"/>
                  </a:cubicBezTo>
                  <a:lnTo>
                    <a:pt x="1051560" y="394462"/>
                  </a:lnTo>
                  <a:lnTo>
                    <a:pt x="1021969" y="394462"/>
                  </a:lnTo>
                  <a:lnTo>
                    <a:pt x="1021969" y="313436"/>
                  </a:lnTo>
                  <a:close/>
                  <a:moveTo>
                    <a:pt x="708279" y="78359"/>
                  </a:moveTo>
                  <a:lnTo>
                    <a:pt x="708279" y="274320"/>
                  </a:lnTo>
                  <a:cubicBezTo>
                    <a:pt x="708279" y="295910"/>
                    <a:pt x="725805" y="313436"/>
                    <a:pt x="747649" y="313436"/>
                  </a:cubicBezTo>
                  <a:lnTo>
                    <a:pt x="943610" y="313436"/>
                  </a:lnTo>
                  <a:lnTo>
                    <a:pt x="943610" y="472948"/>
                  </a:lnTo>
                  <a:lnTo>
                    <a:pt x="394589" y="472948"/>
                  </a:lnTo>
                  <a:lnTo>
                    <a:pt x="394589" y="78359"/>
                  </a:lnTo>
                  <a:close/>
                  <a:moveTo>
                    <a:pt x="1139825" y="629793"/>
                  </a:moveTo>
                  <a:cubicBezTo>
                    <a:pt x="1161415" y="629793"/>
                    <a:pt x="1178941" y="647192"/>
                    <a:pt x="1178941" y="668909"/>
                  </a:cubicBezTo>
                  <a:cubicBezTo>
                    <a:pt x="1178941" y="690626"/>
                    <a:pt x="1161415" y="708152"/>
                    <a:pt x="1139825" y="708152"/>
                  </a:cubicBezTo>
                  <a:lnTo>
                    <a:pt x="1061339" y="708152"/>
                  </a:lnTo>
                  <a:cubicBezTo>
                    <a:pt x="1039622" y="708152"/>
                    <a:pt x="1021969" y="690626"/>
                    <a:pt x="1021969" y="668909"/>
                  </a:cubicBezTo>
                  <a:cubicBezTo>
                    <a:pt x="1021969" y="647192"/>
                    <a:pt x="1039495" y="629793"/>
                    <a:pt x="1061339" y="629793"/>
                  </a:cubicBezTo>
                  <a:close/>
                  <a:moveTo>
                    <a:pt x="748792" y="0"/>
                  </a:moveTo>
                  <a:cubicBezTo>
                    <a:pt x="748411" y="0"/>
                    <a:pt x="748030" y="0"/>
                    <a:pt x="747649" y="0"/>
                  </a:cubicBezTo>
                  <a:lnTo>
                    <a:pt x="355473" y="0"/>
                  </a:lnTo>
                  <a:cubicBezTo>
                    <a:pt x="333756" y="0"/>
                    <a:pt x="316103" y="17526"/>
                    <a:pt x="316103" y="39243"/>
                  </a:cubicBezTo>
                  <a:lnTo>
                    <a:pt x="316103" y="235077"/>
                  </a:lnTo>
                  <a:lnTo>
                    <a:pt x="267462" y="235077"/>
                  </a:lnTo>
                  <a:cubicBezTo>
                    <a:pt x="207772" y="235077"/>
                    <a:pt x="159385" y="283591"/>
                    <a:pt x="159385" y="343408"/>
                  </a:cubicBezTo>
                  <a:lnTo>
                    <a:pt x="159385" y="394589"/>
                  </a:lnTo>
                  <a:lnTo>
                    <a:pt x="117602" y="394589"/>
                  </a:lnTo>
                  <a:cubicBezTo>
                    <a:pt x="52451" y="394589"/>
                    <a:pt x="0" y="447040"/>
                    <a:pt x="0" y="512064"/>
                  </a:cubicBezTo>
                  <a:lnTo>
                    <a:pt x="0" y="982345"/>
                  </a:lnTo>
                  <a:cubicBezTo>
                    <a:pt x="0" y="1047369"/>
                    <a:pt x="52451" y="1099820"/>
                    <a:pt x="117602" y="1099947"/>
                  </a:cubicBezTo>
                  <a:lnTo>
                    <a:pt x="316230" y="1099947"/>
                  </a:lnTo>
                  <a:lnTo>
                    <a:pt x="316230" y="864870"/>
                  </a:lnTo>
                  <a:lnTo>
                    <a:pt x="277114" y="864870"/>
                  </a:lnTo>
                  <a:cubicBezTo>
                    <a:pt x="255397" y="864870"/>
                    <a:pt x="237744" y="847344"/>
                    <a:pt x="237744" y="825627"/>
                  </a:cubicBezTo>
                  <a:cubicBezTo>
                    <a:pt x="237744" y="803910"/>
                    <a:pt x="255270" y="786511"/>
                    <a:pt x="277114" y="786511"/>
                  </a:cubicBezTo>
                  <a:lnTo>
                    <a:pt x="1061339" y="786511"/>
                  </a:lnTo>
                  <a:cubicBezTo>
                    <a:pt x="1082929" y="786511"/>
                    <a:pt x="1100455" y="803910"/>
                    <a:pt x="1100455" y="825627"/>
                  </a:cubicBezTo>
                  <a:cubicBezTo>
                    <a:pt x="1100455" y="847344"/>
                    <a:pt x="1082929" y="864870"/>
                    <a:pt x="1061339" y="864870"/>
                  </a:cubicBezTo>
                  <a:lnTo>
                    <a:pt x="1021969" y="864870"/>
                  </a:lnTo>
                  <a:lnTo>
                    <a:pt x="1021969" y="1100074"/>
                  </a:lnTo>
                  <a:lnTo>
                    <a:pt x="1218184" y="1100074"/>
                  </a:lnTo>
                  <a:cubicBezTo>
                    <a:pt x="1282954" y="1100074"/>
                    <a:pt x="1338453" y="1047242"/>
                    <a:pt x="1338453" y="982472"/>
                  </a:cubicBezTo>
                  <a:lnTo>
                    <a:pt x="1338453" y="512064"/>
                  </a:lnTo>
                  <a:cubicBezTo>
                    <a:pt x="1338453" y="447294"/>
                    <a:pt x="1283081" y="394589"/>
                    <a:pt x="1218184" y="394589"/>
                  </a:cubicBezTo>
                  <a:lnTo>
                    <a:pt x="1178814" y="394589"/>
                  </a:lnTo>
                  <a:lnTo>
                    <a:pt x="1178814" y="343281"/>
                  </a:lnTo>
                  <a:cubicBezTo>
                    <a:pt x="1178814" y="283464"/>
                    <a:pt x="1130300" y="234950"/>
                    <a:pt x="1070737" y="234950"/>
                  </a:cubicBezTo>
                  <a:lnTo>
                    <a:pt x="998982" y="234950"/>
                  </a:lnTo>
                  <a:cubicBezTo>
                    <a:pt x="765683" y="1905"/>
                    <a:pt x="769366" y="0"/>
                    <a:pt x="74879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64" name="Group 197">
            <a:extLst>
              <a:ext uri="{FF2B5EF4-FFF2-40B4-BE49-F238E27FC236}">
                <a16:creationId xmlns:a16="http://schemas.microsoft.com/office/drawing/2014/main" id="{C4BE5C44-ACE8-7CE0-0E78-0BEA9B21B4A8}"/>
              </a:ext>
            </a:extLst>
          </p:cNvPr>
          <p:cNvGrpSpPr/>
          <p:nvPr/>
        </p:nvGrpSpPr>
        <p:grpSpPr>
          <a:xfrm>
            <a:off x="7143989" y="5778305"/>
            <a:ext cx="790020" cy="464400"/>
            <a:chOff x="0" y="0"/>
            <a:chExt cx="1053360" cy="619200"/>
          </a:xfrm>
        </p:grpSpPr>
        <p:sp>
          <p:nvSpPr>
            <p:cNvPr id="465" name="Freeform 198">
              <a:extLst>
                <a:ext uri="{FF2B5EF4-FFF2-40B4-BE49-F238E27FC236}">
                  <a16:creationId xmlns:a16="http://schemas.microsoft.com/office/drawing/2014/main" id="{81406ED5-74F0-1DF7-AFFA-6BBEA0E982B1}"/>
                </a:ext>
              </a:extLst>
            </p:cNvPr>
            <p:cNvSpPr/>
            <p:nvPr/>
          </p:nvSpPr>
          <p:spPr>
            <a:xfrm>
              <a:off x="0" y="0"/>
              <a:ext cx="1053465" cy="619125"/>
            </a:xfrm>
            <a:custGeom>
              <a:avLst/>
              <a:gdLst/>
              <a:ahLst/>
              <a:cxnLst/>
              <a:rect l="l" t="t" r="r" b="b"/>
              <a:pathLst>
                <a:path w="1053465" h="619125">
                  <a:moveTo>
                    <a:pt x="279781" y="61722"/>
                  </a:moveTo>
                  <a:cubicBezTo>
                    <a:pt x="296926" y="61722"/>
                    <a:pt x="310515" y="75438"/>
                    <a:pt x="310515" y="92456"/>
                  </a:cubicBezTo>
                  <a:cubicBezTo>
                    <a:pt x="310515" y="109474"/>
                    <a:pt x="296799" y="123444"/>
                    <a:pt x="279781" y="123444"/>
                  </a:cubicBezTo>
                  <a:lnTo>
                    <a:pt x="156337" y="123444"/>
                  </a:lnTo>
                  <a:cubicBezTo>
                    <a:pt x="139192" y="123444"/>
                    <a:pt x="125603" y="109601"/>
                    <a:pt x="125603" y="92456"/>
                  </a:cubicBezTo>
                  <a:cubicBezTo>
                    <a:pt x="125603" y="75311"/>
                    <a:pt x="139319" y="61722"/>
                    <a:pt x="156337" y="61722"/>
                  </a:cubicBezTo>
                  <a:close/>
                  <a:moveTo>
                    <a:pt x="464947" y="61722"/>
                  </a:moveTo>
                  <a:cubicBezTo>
                    <a:pt x="482092" y="61722"/>
                    <a:pt x="495681" y="75438"/>
                    <a:pt x="495681" y="92456"/>
                  </a:cubicBezTo>
                  <a:cubicBezTo>
                    <a:pt x="495681" y="109474"/>
                    <a:pt x="481965" y="123444"/>
                    <a:pt x="464947" y="123444"/>
                  </a:cubicBezTo>
                  <a:cubicBezTo>
                    <a:pt x="447802" y="123444"/>
                    <a:pt x="434213" y="109601"/>
                    <a:pt x="434213" y="92456"/>
                  </a:cubicBezTo>
                  <a:cubicBezTo>
                    <a:pt x="434213" y="75311"/>
                    <a:pt x="447929" y="61722"/>
                    <a:pt x="464947" y="61722"/>
                  </a:cubicBezTo>
                  <a:close/>
                  <a:moveTo>
                    <a:pt x="773557" y="61722"/>
                  </a:moveTo>
                  <a:cubicBezTo>
                    <a:pt x="790702" y="61722"/>
                    <a:pt x="804291" y="75438"/>
                    <a:pt x="804291" y="92456"/>
                  </a:cubicBezTo>
                  <a:cubicBezTo>
                    <a:pt x="804291" y="109474"/>
                    <a:pt x="790575" y="123444"/>
                    <a:pt x="773557" y="123444"/>
                  </a:cubicBezTo>
                  <a:cubicBezTo>
                    <a:pt x="756412" y="123444"/>
                    <a:pt x="742823" y="109601"/>
                    <a:pt x="742823" y="92456"/>
                  </a:cubicBezTo>
                  <a:cubicBezTo>
                    <a:pt x="742823" y="75311"/>
                    <a:pt x="756539" y="61722"/>
                    <a:pt x="773557" y="61722"/>
                  </a:cubicBezTo>
                  <a:close/>
                  <a:moveTo>
                    <a:pt x="279781" y="246888"/>
                  </a:moveTo>
                  <a:cubicBezTo>
                    <a:pt x="296926" y="246888"/>
                    <a:pt x="310515" y="260477"/>
                    <a:pt x="310515" y="277622"/>
                  </a:cubicBezTo>
                  <a:cubicBezTo>
                    <a:pt x="310515" y="294767"/>
                    <a:pt x="296799" y="308610"/>
                    <a:pt x="279781" y="308610"/>
                  </a:cubicBezTo>
                  <a:lnTo>
                    <a:pt x="156337" y="308610"/>
                  </a:lnTo>
                  <a:cubicBezTo>
                    <a:pt x="139192" y="308610"/>
                    <a:pt x="125603" y="294767"/>
                    <a:pt x="125603" y="277622"/>
                  </a:cubicBezTo>
                  <a:cubicBezTo>
                    <a:pt x="125603" y="260477"/>
                    <a:pt x="139319" y="246888"/>
                    <a:pt x="156337" y="246888"/>
                  </a:cubicBezTo>
                  <a:close/>
                  <a:moveTo>
                    <a:pt x="464947" y="246888"/>
                  </a:moveTo>
                  <a:cubicBezTo>
                    <a:pt x="482092" y="246888"/>
                    <a:pt x="495681" y="260477"/>
                    <a:pt x="495681" y="277622"/>
                  </a:cubicBezTo>
                  <a:cubicBezTo>
                    <a:pt x="495681" y="294767"/>
                    <a:pt x="481965" y="308610"/>
                    <a:pt x="464947" y="308610"/>
                  </a:cubicBezTo>
                  <a:cubicBezTo>
                    <a:pt x="447802" y="308610"/>
                    <a:pt x="434213" y="294767"/>
                    <a:pt x="434213" y="277622"/>
                  </a:cubicBezTo>
                  <a:cubicBezTo>
                    <a:pt x="434213" y="260477"/>
                    <a:pt x="447929" y="246888"/>
                    <a:pt x="464947" y="246888"/>
                  </a:cubicBezTo>
                  <a:close/>
                  <a:moveTo>
                    <a:pt x="773557" y="246888"/>
                  </a:moveTo>
                  <a:cubicBezTo>
                    <a:pt x="790702" y="246888"/>
                    <a:pt x="804291" y="260477"/>
                    <a:pt x="804291" y="277622"/>
                  </a:cubicBezTo>
                  <a:cubicBezTo>
                    <a:pt x="804291" y="294767"/>
                    <a:pt x="790575" y="308610"/>
                    <a:pt x="773557" y="308610"/>
                  </a:cubicBezTo>
                  <a:cubicBezTo>
                    <a:pt x="756412" y="308610"/>
                    <a:pt x="742823" y="294767"/>
                    <a:pt x="742823" y="277622"/>
                  </a:cubicBezTo>
                  <a:cubicBezTo>
                    <a:pt x="742823" y="260477"/>
                    <a:pt x="756539" y="246888"/>
                    <a:pt x="773557" y="246888"/>
                  </a:cubicBezTo>
                  <a:close/>
                  <a:moveTo>
                    <a:pt x="279781" y="433959"/>
                  </a:moveTo>
                  <a:cubicBezTo>
                    <a:pt x="296926" y="433959"/>
                    <a:pt x="310515" y="447802"/>
                    <a:pt x="310515" y="464947"/>
                  </a:cubicBezTo>
                  <a:cubicBezTo>
                    <a:pt x="310515" y="482092"/>
                    <a:pt x="296799" y="495808"/>
                    <a:pt x="279781" y="495808"/>
                  </a:cubicBezTo>
                  <a:lnTo>
                    <a:pt x="156337" y="495808"/>
                  </a:lnTo>
                  <a:cubicBezTo>
                    <a:pt x="139192" y="495808"/>
                    <a:pt x="125603" y="481965"/>
                    <a:pt x="125603" y="464947"/>
                  </a:cubicBezTo>
                  <a:cubicBezTo>
                    <a:pt x="125603" y="447929"/>
                    <a:pt x="139319" y="433959"/>
                    <a:pt x="156337" y="433959"/>
                  </a:cubicBezTo>
                  <a:close/>
                  <a:moveTo>
                    <a:pt x="464947" y="433959"/>
                  </a:moveTo>
                  <a:cubicBezTo>
                    <a:pt x="482092" y="433959"/>
                    <a:pt x="495681" y="447802"/>
                    <a:pt x="495681" y="464947"/>
                  </a:cubicBezTo>
                  <a:cubicBezTo>
                    <a:pt x="495681" y="482092"/>
                    <a:pt x="481965" y="495808"/>
                    <a:pt x="464947" y="495808"/>
                  </a:cubicBezTo>
                  <a:cubicBezTo>
                    <a:pt x="447802" y="495808"/>
                    <a:pt x="434213" y="481965"/>
                    <a:pt x="434213" y="464947"/>
                  </a:cubicBezTo>
                  <a:cubicBezTo>
                    <a:pt x="434213" y="447929"/>
                    <a:pt x="447929" y="433959"/>
                    <a:pt x="464947" y="433959"/>
                  </a:cubicBezTo>
                  <a:close/>
                  <a:moveTo>
                    <a:pt x="773557" y="433959"/>
                  </a:moveTo>
                  <a:cubicBezTo>
                    <a:pt x="790702" y="433959"/>
                    <a:pt x="804291" y="447802"/>
                    <a:pt x="804291" y="464947"/>
                  </a:cubicBezTo>
                  <a:cubicBezTo>
                    <a:pt x="804291" y="482092"/>
                    <a:pt x="790575" y="495808"/>
                    <a:pt x="773557" y="495808"/>
                  </a:cubicBezTo>
                  <a:cubicBezTo>
                    <a:pt x="756412" y="495808"/>
                    <a:pt x="742823" y="481965"/>
                    <a:pt x="742823" y="464947"/>
                  </a:cubicBezTo>
                  <a:cubicBezTo>
                    <a:pt x="742823" y="447929"/>
                    <a:pt x="756539" y="433959"/>
                    <a:pt x="773557" y="433959"/>
                  </a:cubicBezTo>
                  <a:close/>
                  <a:moveTo>
                    <a:pt x="0" y="0"/>
                  </a:moveTo>
                  <a:lnTo>
                    <a:pt x="0" y="526669"/>
                  </a:lnTo>
                  <a:cubicBezTo>
                    <a:pt x="0" y="577596"/>
                    <a:pt x="41402" y="619125"/>
                    <a:pt x="92583" y="619125"/>
                  </a:cubicBezTo>
                  <a:lnTo>
                    <a:pt x="960882" y="619125"/>
                  </a:lnTo>
                  <a:cubicBezTo>
                    <a:pt x="1011936" y="619125"/>
                    <a:pt x="1053465" y="577596"/>
                    <a:pt x="1053465" y="526669"/>
                  </a:cubicBezTo>
                  <a:lnTo>
                    <a:pt x="105346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66" name="Group 199">
            <a:extLst>
              <a:ext uri="{FF2B5EF4-FFF2-40B4-BE49-F238E27FC236}">
                <a16:creationId xmlns:a16="http://schemas.microsoft.com/office/drawing/2014/main" id="{DA468DF6-EAC6-CF9C-E72C-AA7C4CE042F0}"/>
              </a:ext>
            </a:extLst>
          </p:cNvPr>
          <p:cNvGrpSpPr/>
          <p:nvPr/>
        </p:nvGrpSpPr>
        <p:grpSpPr>
          <a:xfrm>
            <a:off x="7143989" y="5452685"/>
            <a:ext cx="790020" cy="279180"/>
            <a:chOff x="0" y="0"/>
            <a:chExt cx="1053360" cy="372240"/>
          </a:xfrm>
        </p:grpSpPr>
        <p:sp>
          <p:nvSpPr>
            <p:cNvPr id="467" name="Freeform 200">
              <a:extLst>
                <a:ext uri="{FF2B5EF4-FFF2-40B4-BE49-F238E27FC236}">
                  <a16:creationId xmlns:a16="http://schemas.microsoft.com/office/drawing/2014/main" id="{3DAE9CCF-E1FF-0581-FED7-1130CFF32847}"/>
                </a:ext>
              </a:extLst>
            </p:cNvPr>
            <p:cNvSpPr/>
            <p:nvPr/>
          </p:nvSpPr>
          <p:spPr>
            <a:xfrm>
              <a:off x="0" y="0"/>
              <a:ext cx="1053338" cy="372237"/>
            </a:xfrm>
            <a:custGeom>
              <a:avLst/>
              <a:gdLst/>
              <a:ahLst/>
              <a:cxnLst/>
              <a:rect l="l" t="t" r="r" b="b"/>
              <a:pathLst>
                <a:path w="1053338" h="372237">
                  <a:moveTo>
                    <a:pt x="218059" y="61722"/>
                  </a:moveTo>
                  <a:cubicBezTo>
                    <a:pt x="235204" y="61722"/>
                    <a:pt x="249047" y="75565"/>
                    <a:pt x="249047" y="92583"/>
                  </a:cubicBezTo>
                  <a:lnTo>
                    <a:pt x="249047" y="216027"/>
                  </a:lnTo>
                  <a:cubicBezTo>
                    <a:pt x="249047" y="232918"/>
                    <a:pt x="235204" y="246761"/>
                    <a:pt x="218059" y="246761"/>
                  </a:cubicBezTo>
                  <a:cubicBezTo>
                    <a:pt x="200914" y="246761"/>
                    <a:pt x="187325" y="232918"/>
                    <a:pt x="187325" y="216027"/>
                  </a:cubicBezTo>
                  <a:lnTo>
                    <a:pt x="187325" y="92583"/>
                  </a:lnTo>
                  <a:cubicBezTo>
                    <a:pt x="187325" y="75438"/>
                    <a:pt x="201041" y="61722"/>
                    <a:pt x="218059" y="61722"/>
                  </a:cubicBezTo>
                  <a:close/>
                  <a:moveTo>
                    <a:pt x="526669" y="61722"/>
                  </a:moveTo>
                  <a:cubicBezTo>
                    <a:pt x="543814" y="61722"/>
                    <a:pt x="557657" y="75565"/>
                    <a:pt x="557657" y="92583"/>
                  </a:cubicBezTo>
                  <a:lnTo>
                    <a:pt x="557657" y="216027"/>
                  </a:lnTo>
                  <a:cubicBezTo>
                    <a:pt x="557657" y="232918"/>
                    <a:pt x="543814" y="246761"/>
                    <a:pt x="526669" y="246761"/>
                  </a:cubicBezTo>
                  <a:cubicBezTo>
                    <a:pt x="509524" y="246761"/>
                    <a:pt x="495808" y="232918"/>
                    <a:pt x="495808" y="216027"/>
                  </a:cubicBezTo>
                  <a:lnTo>
                    <a:pt x="495808" y="92583"/>
                  </a:lnTo>
                  <a:cubicBezTo>
                    <a:pt x="495808" y="75438"/>
                    <a:pt x="509524" y="61722"/>
                    <a:pt x="526669" y="61722"/>
                  </a:cubicBezTo>
                  <a:close/>
                  <a:moveTo>
                    <a:pt x="835279" y="61722"/>
                  </a:moveTo>
                  <a:cubicBezTo>
                    <a:pt x="852424" y="61722"/>
                    <a:pt x="866267" y="75565"/>
                    <a:pt x="866267" y="92583"/>
                  </a:cubicBezTo>
                  <a:lnTo>
                    <a:pt x="866267" y="216027"/>
                  </a:lnTo>
                  <a:cubicBezTo>
                    <a:pt x="866267" y="232918"/>
                    <a:pt x="852424" y="246761"/>
                    <a:pt x="835279" y="246761"/>
                  </a:cubicBezTo>
                  <a:cubicBezTo>
                    <a:pt x="818134" y="246761"/>
                    <a:pt x="804418" y="232918"/>
                    <a:pt x="804418" y="216027"/>
                  </a:cubicBezTo>
                  <a:lnTo>
                    <a:pt x="804418" y="92583"/>
                  </a:lnTo>
                  <a:cubicBezTo>
                    <a:pt x="804418" y="75438"/>
                    <a:pt x="818134" y="61722"/>
                    <a:pt x="835279" y="61722"/>
                  </a:cubicBezTo>
                  <a:close/>
                  <a:moveTo>
                    <a:pt x="218059" y="0"/>
                  </a:moveTo>
                  <a:cubicBezTo>
                    <a:pt x="166878" y="0"/>
                    <a:pt x="125603" y="41402"/>
                    <a:pt x="125603" y="92583"/>
                  </a:cubicBezTo>
                  <a:lnTo>
                    <a:pt x="125603" y="123317"/>
                  </a:lnTo>
                  <a:lnTo>
                    <a:pt x="92710" y="123317"/>
                  </a:lnTo>
                  <a:cubicBezTo>
                    <a:pt x="41529" y="123317"/>
                    <a:pt x="0" y="164846"/>
                    <a:pt x="0" y="216027"/>
                  </a:cubicBezTo>
                  <a:lnTo>
                    <a:pt x="0" y="372237"/>
                  </a:lnTo>
                  <a:lnTo>
                    <a:pt x="1053338" y="372237"/>
                  </a:lnTo>
                  <a:lnTo>
                    <a:pt x="1053338" y="216027"/>
                  </a:lnTo>
                  <a:cubicBezTo>
                    <a:pt x="1053338" y="164846"/>
                    <a:pt x="1011809" y="123444"/>
                    <a:pt x="960755" y="123444"/>
                  </a:cubicBezTo>
                  <a:lnTo>
                    <a:pt x="927989" y="123444"/>
                  </a:lnTo>
                  <a:lnTo>
                    <a:pt x="927989" y="92583"/>
                  </a:lnTo>
                  <a:cubicBezTo>
                    <a:pt x="927989" y="41402"/>
                    <a:pt x="886460" y="0"/>
                    <a:pt x="835279" y="0"/>
                  </a:cubicBezTo>
                  <a:cubicBezTo>
                    <a:pt x="784098" y="0"/>
                    <a:pt x="742696" y="41402"/>
                    <a:pt x="742696" y="92583"/>
                  </a:cubicBezTo>
                  <a:lnTo>
                    <a:pt x="742696" y="123317"/>
                  </a:lnTo>
                  <a:lnTo>
                    <a:pt x="619379" y="123317"/>
                  </a:lnTo>
                  <a:lnTo>
                    <a:pt x="619379" y="92583"/>
                  </a:lnTo>
                  <a:cubicBezTo>
                    <a:pt x="619379" y="41402"/>
                    <a:pt x="577850" y="0"/>
                    <a:pt x="526669" y="0"/>
                  </a:cubicBezTo>
                  <a:cubicBezTo>
                    <a:pt x="475488" y="0"/>
                    <a:pt x="434086" y="41402"/>
                    <a:pt x="434086" y="92583"/>
                  </a:cubicBezTo>
                  <a:lnTo>
                    <a:pt x="434086" y="123317"/>
                  </a:lnTo>
                  <a:lnTo>
                    <a:pt x="310769" y="123317"/>
                  </a:lnTo>
                  <a:lnTo>
                    <a:pt x="310769" y="92583"/>
                  </a:lnTo>
                  <a:cubicBezTo>
                    <a:pt x="310769" y="41402"/>
                    <a:pt x="269240" y="0"/>
                    <a:pt x="21805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68" name="Group 201">
            <a:extLst>
              <a:ext uri="{FF2B5EF4-FFF2-40B4-BE49-F238E27FC236}">
                <a16:creationId xmlns:a16="http://schemas.microsoft.com/office/drawing/2014/main" id="{E37CD258-2C19-1F5A-2EB2-DCE02509BC5A}"/>
              </a:ext>
            </a:extLst>
          </p:cNvPr>
          <p:cNvGrpSpPr/>
          <p:nvPr/>
        </p:nvGrpSpPr>
        <p:grpSpPr>
          <a:xfrm>
            <a:off x="11968889" y="5601185"/>
            <a:ext cx="882360" cy="532980"/>
            <a:chOff x="0" y="0"/>
            <a:chExt cx="1176480" cy="710640"/>
          </a:xfrm>
        </p:grpSpPr>
        <p:sp>
          <p:nvSpPr>
            <p:cNvPr id="469" name="Freeform 202">
              <a:extLst>
                <a:ext uri="{FF2B5EF4-FFF2-40B4-BE49-F238E27FC236}">
                  <a16:creationId xmlns:a16="http://schemas.microsoft.com/office/drawing/2014/main" id="{3823432F-A4B0-2E33-AD77-95D5D365587C}"/>
                </a:ext>
              </a:extLst>
            </p:cNvPr>
            <p:cNvSpPr/>
            <p:nvPr/>
          </p:nvSpPr>
          <p:spPr>
            <a:xfrm>
              <a:off x="0" y="0"/>
              <a:ext cx="1176401" cy="710565"/>
            </a:xfrm>
            <a:custGeom>
              <a:avLst/>
              <a:gdLst/>
              <a:ahLst/>
              <a:cxnLst/>
              <a:rect l="l" t="t" r="r" b="b"/>
              <a:pathLst>
                <a:path w="1176401" h="710565">
                  <a:moveTo>
                    <a:pt x="16256" y="0"/>
                  </a:moveTo>
                  <a:cubicBezTo>
                    <a:pt x="5588" y="16637"/>
                    <a:pt x="0" y="35687"/>
                    <a:pt x="0" y="55372"/>
                  </a:cubicBezTo>
                  <a:lnTo>
                    <a:pt x="0" y="607060"/>
                  </a:lnTo>
                  <a:cubicBezTo>
                    <a:pt x="0" y="664210"/>
                    <a:pt x="46101" y="710438"/>
                    <a:pt x="103251" y="710565"/>
                  </a:cubicBezTo>
                  <a:lnTo>
                    <a:pt x="1072896" y="710565"/>
                  </a:lnTo>
                  <a:cubicBezTo>
                    <a:pt x="1130046" y="710438"/>
                    <a:pt x="1176274" y="664210"/>
                    <a:pt x="1176401" y="607060"/>
                  </a:cubicBezTo>
                  <a:lnTo>
                    <a:pt x="1176401" y="55372"/>
                  </a:lnTo>
                  <a:cubicBezTo>
                    <a:pt x="1176274" y="35687"/>
                    <a:pt x="1170432" y="16637"/>
                    <a:pt x="1160018" y="0"/>
                  </a:cubicBezTo>
                  <a:lnTo>
                    <a:pt x="608838" y="427736"/>
                  </a:lnTo>
                  <a:cubicBezTo>
                    <a:pt x="602615" y="432308"/>
                    <a:pt x="595376" y="434594"/>
                    <a:pt x="588137" y="434594"/>
                  </a:cubicBezTo>
                  <a:cubicBezTo>
                    <a:pt x="580898" y="434594"/>
                    <a:pt x="573659" y="432308"/>
                    <a:pt x="567436" y="427736"/>
                  </a:cubicBezTo>
                  <a:lnTo>
                    <a:pt x="16256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70" name="Group 203">
            <a:extLst>
              <a:ext uri="{FF2B5EF4-FFF2-40B4-BE49-F238E27FC236}">
                <a16:creationId xmlns:a16="http://schemas.microsoft.com/office/drawing/2014/main" id="{1F219EF8-70F7-1E9B-D6E2-ADB8096E0364}"/>
              </a:ext>
            </a:extLst>
          </p:cNvPr>
          <p:cNvGrpSpPr/>
          <p:nvPr/>
        </p:nvGrpSpPr>
        <p:grpSpPr>
          <a:xfrm>
            <a:off x="12023969" y="5565545"/>
            <a:ext cx="772740" cy="303480"/>
            <a:chOff x="0" y="0"/>
            <a:chExt cx="1030320" cy="404640"/>
          </a:xfrm>
        </p:grpSpPr>
        <p:sp>
          <p:nvSpPr>
            <p:cNvPr id="471" name="Freeform 204">
              <a:extLst>
                <a:ext uri="{FF2B5EF4-FFF2-40B4-BE49-F238E27FC236}">
                  <a16:creationId xmlns:a16="http://schemas.microsoft.com/office/drawing/2014/main" id="{5CF05790-4A35-9D4C-AACB-E2D9811CCC9A}"/>
                </a:ext>
              </a:extLst>
            </p:cNvPr>
            <p:cNvSpPr/>
            <p:nvPr/>
          </p:nvSpPr>
          <p:spPr>
            <a:xfrm>
              <a:off x="0" y="0"/>
              <a:ext cx="1030224" cy="404622"/>
            </a:xfrm>
            <a:custGeom>
              <a:avLst/>
              <a:gdLst/>
              <a:ahLst/>
              <a:cxnLst/>
              <a:rect l="l" t="t" r="r" b="b"/>
              <a:pathLst>
                <a:path w="1030224" h="404622">
                  <a:moveTo>
                    <a:pt x="30353" y="0"/>
                  </a:moveTo>
                  <a:cubicBezTo>
                    <a:pt x="20066" y="0"/>
                    <a:pt x="9779" y="1905"/>
                    <a:pt x="0" y="4953"/>
                  </a:cubicBezTo>
                  <a:lnTo>
                    <a:pt x="515239" y="404622"/>
                  </a:lnTo>
                  <a:lnTo>
                    <a:pt x="1030224" y="4953"/>
                  </a:lnTo>
                  <a:cubicBezTo>
                    <a:pt x="1020572" y="1905"/>
                    <a:pt x="1010285" y="0"/>
                    <a:pt x="99987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72" name="Group 205">
            <a:extLst>
              <a:ext uri="{FF2B5EF4-FFF2-40B4-BE49-F238E27FC236}">
                <a16:creationId xmlns:a16="http://schemas.microsoft.com/office/drawing/2014/main" id="{C528F6D6-28F0-2EBC-2204-1554CA345BD2}"/>
              </a:ext>
            </a:extLst>
          </p:cNvPr>
          <p:cNvGrpSpPr/>
          <p:nvPr/>
        </p:nvGrpSpPr>
        <p:grpSpPr>
          <a:xfrm>
            <a:off x="9767849" y="6164405"/>
            <a:ext cx="266760" cy="79380"/>
            <a:chOff x="0" y="0"/>
            <a:chExt cx="355680" cy="105840"/>
          </a:xfrm>
        </p:grpSpPr>
        <p:sp>
          <p:nvSpPr>
            <p:cNvPr id="473" name="Freeform 206">
              <a:extLst>
                <a:ext uri="{FF2B5EF4-FFF2-40B4-BE49-F238E27FC236}">
                  <a16:creationId xmlns:a16="http://schemas.microsoft.com/office/drawing/2014/main" id="{592D1D59-920E-39CC-A31F-5A0F36032A7C}"/>
                </a:ext>
              </a:extLst>
            </p:cNvPr>
            <p:cNvSpPr/>
            <p:nvPr/>
          </p:nvSpPr>
          <p:spPr>
            <a:xfrm>
              <a:off x="0" y="0"/>
              <a:ext cx="355727" cy="105791"/>
            </a:xfrm>
            <a:custGeom>
              <a:avLst/>
              <a:gdLst/>
              <a:ahLst/>
              <a:cxnLst/>
              <a:rect l="l" t="t" r="r" b="b"/>
              <a:pathLst>
                <a:path w="355727" h="105791">
                  <a:moveTo>
                    <a:pt x="130810" y="0"/>
                  </a:moveTo>
                  <a:lnTo>
                    <a:pt x="113157" y="52959"/>
                  </a:lnTo>
                  <a:lnTo>
                    <a:pt x="26543" y="52959"/>
                  </a:lnTo>
                  <a:cubicBezTo>
                    <a:pt x="11811" y="52959"/>
                    <a:pt x="0" y="64770"/>
                    <a:pt x="0" y="79502"/>
                  </a:cubicBezTo>
                  <a:cubicBezTo>
                    <a:pt x="0" y="93980"/>
                    <a:pt x="11811" y="105791"/>
                    <a:pt x="26543" y="105791"/>
                  </a:cubicBezTo>
                  <a:lnTo>
                    <a:pt x="355727" y="105791"/>
                  </a:lnTo>
                  <a:cubicBezTo>
                    <a:pt x="332867" y="85725"/>
                    <a:pt x="319786" y="56769"/>
                    <a:pt x="319786" y="26543"/>
                  </a:cubicBezTo>
                  <a:lnTo>
                    <a:pt x="319786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74" name="Group 207">
            <a:extLst>
              <a:ext uri="{FF2B5EF4-FFF2-40B4-BE49-F238E27FC236}">
                <a16:creationId xmlns:a16="http://schemas.microsoft.com/office/drawing/2014/main" id="{E18A15CF-C49A-AEB4-5CE6-BBF90B484465}"/>
              </a:ext>
            </a:extLst>
          </p:cNvPr>
          <p:cNvGrpSpPr/>
          <p:nvPr/>
        </p:nvGrpSpPr>
        <p:grpSpPr>
          <a:xfrm>
            <a:off x="9647429" y="6045065"/>
            <a:ext cx="360180" cy="79380"/>
            <a:chOff x="0" y="0"/>
            <a:chExt cx="480240" cy="105840"/>
          </a:xfrm>
        </p:grpSpPr>
        <p:sp>
          <p:nvSpPr>
            <p:cNvPr id="475" name="Freeform 208">
              <a:extLst>
                <a:ext uri="{FF2B5EF4-FFF2-40B4-BE49-F238E27FC236}">
                  <a16:creationId xmlns:a16="http://schemas.microsoft.com/office/drawing/2014/main" id="{2FBEC1E8-EB78-4319-BBE0-D01CAAB39D39}"/>
                </a:ext>
              </a:extLst>
            </p:cNvPr>
            <p:cNvSpPr/>
            <p:nvPr/>
          </p:nvSpPr>
          <p:spPr>
            <a:xfrm>
              <a:off x="0" y="0"/>
              <a:ext cx="480187" cy="105791"/>
            </a:xfrm>
            <a:custGeom>
              <a:avLst/>
              <a:gdLst/>
              <a:ahLst/>
              <a:cxnLst/>
              <a:rect l="l" t="t" r="r" b="b"/>
              <a:pathLst>
                <a:path w="480187" h="105791">
                  <a:moveTo>
                    <a:pt x="0" y="0"/>
                  </a:moveTo>
                  <a:lnTo>
                    <a:pt x="0" y="26543"/>
                  </a:lnTo>
                  <a:cubicBezTo>
                    <a:pt x="0" y="70231"/>
                    <a:pt x="35433" y="105791"/>
                    <a:pt x="79375" y="105791"/>
                  </a:cubicBezTo>
                  <a:lnTo>
                    <a:pt x="480187" y="105791"/>
                  </a:lnTo>
                  <a:lnTo>
                    <a:pt x="48018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76" name="Group 209">
            <a:extLst>
              <a:ext uri="{FF2B5EF4-FFF2-40B4-BE49-F238E27FC236}">
                <a16:creationId xmlns:a16="http://schemas.microsoft.com/office/drawing/2014/main" id="{373483E2-C0BE-6C5A-D947-6E0C300F6B18}"/>
              </a:ext>
            </a:extLst>
          </p:cNvPr>
          <p:cNvGrpSpPr/>
          <p:nvPr/>
        </p:nvGrpSpPr>
        <p:grpSpPr>
          <a:xfrm>
            <a:off x="10047569" y="5925725"/>
            <a:ext cx="238140" cy="198720"/>
            <a:chOff x="0" y="0"/>
            <a:chExt cx="317520" cy="264960"/>
          </a:xfrm>
        </p:grpSpPr>
        <p:sp>
          <p:nvSpPr>
            <p:cNvPr id="477" name="Freeform 210">
              <a:extLst>
                <a:ext uri="{FF2B5EF4-FFF2-40B4-BE49-F238E27FC236}">
                  <a16:creationId xmlns:a16="http://schemas.microsoft.com/office/drawing/2014/main" id="{C4E933D7-1A27-2D4C-45DD-74E76B2F0E69}"/>
                </a:ext>
              </a:extLst>
            </p:cNvPr>
            <p:cNvSpPr/>
            <p:nvPr/>
          </p:nvSpPr>
          <p:spPr>
            <a:xfrm>
              <a:off x="0" y="0"/>
              <a:ext cx="317500" cy="264922"/>
            </a:xfrm>
            <a:custGeom>
              <a:avLst/>
              <a:gdLst/>
              <a:ahLst/>
              <a:cxnLst/>
              <a:rect l="l" t="t" r="r" b="b"/>
              <a:pathLst>
                <a:path w="317500" h="264922">
                  <a:moveTo>
                    <a:pt x="0" y="0"/>
                  </a:moveTo>
                  <a:lnTo>
                    <a:pt x="0" y="264922"/>
                  </a:lnTo>
                  <a:lnTo>
                    <a:pt x="317500" y="264922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78" name="Group 211">
            <a:extLst>
              <a:ext uri="{FF2B5EF4-FFF2-40B4-BE49-F238E27FC236}">
                <a16:creationId xmlns:a16="http://schemas.microsoft.com/office/drawing/2014/main" id="{1F1A0508-5544-0852-076F-1A85F977A246}"/>
              </a:ext>
            </a:extLst>
          </p:cNvPr>
          <p:cNvGrpSpPr/>
          <p:nvPr/>
        </p:nvGrpSpPr>
        <p:grpSpPr>
          <a:xfrm>
            <a:off x="10047569" y="6164405"/>
            <a:ext cx="238140" cy="59400"/>
            <a:chOff x="0" y="0"/>
            <a:chExt cx="317520" cy="79200"/>
          </a:xfrm>
        </p:grpSpPr>
        <p:sp>
          <p:nvSpPr>
            <p:cNvPr id="479" name="Freeform 212">
              <a:extLst>
                <a:ext uri="{FF2B5EF4-FFF2-40B4-BE49-F238E27FC236}">
                  <a16:creationId xmlns:a16="http://schemas.microsoft.com/office/drawing/2014/main" id="{E67D0BF8-A498-0ADA-1822-EFA7F1072AF0}"/>
                </a:ext>
              </a:extLst>
            </p:cNvPr>
            <p:cNvSpPr/>
            <p:nvPr/>
          </p:nvSpPr>
          <p:spPr>
            <a:xfrm>
              <a:off x="0" y="0"/>
              <a:ext cx="317500" cy="79248"/>
            </a:xfrm>
            <a:custGeom>
              <a:avLst/>
              <a:gdLst/>
              <a:ahLst/>
              <a:cxnLst/>
              <a:rect l="l" t="t" r="r" b="b"/>
              <a:pathLst>
                <a:path w="317500" h="79248">
                  <a:moveTo>
                    <a:pt x="0" y="0"/>
                  </a:moveTo>
                  <a:lnTo>
                    <a:pt x="0" y="26416"/>
                  </a:lnTo>
                  <a:cubicBezTo>
                    <a:pt x="0" y="55626"/>
                    <a:pt x="23749" y="79248"/>
                    <a:pt x="52959" y="79248"/>
                  </a:cubicBezTo>
                  <a:lnTo>
                    <a:pt x="264541" y="79248"/>
                  </a:lnTo>
                  <a:cubicBezTo>
                    <a:pt x="293751" y="79248"/>
                    <a:pt x="317500" y="55626"/>
                    <a:pt x="317500" y="26543"/>
                  </a:cubicBezTo>
                  <a:lnTo>
                    <a:pt x="31750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80" name="Group 213">
            <a:extLst>
              <a:ext uri="{FF2B5EF4-FFF2-40B4-BE49-F238E27FC236}">
                <a16:creationId xmlns:a16="http://schemas.microsoft.com/office/drawing/2014/main" id="{52A3094B-AA33-EAF2-35FC-404B86F87828}"/>
              </a:ext>
            </a:extLst>
          </p:cNvPr>
          <p:cNvGrpSpPr/>
          <p:nvPr/>
        </p:nvGrpSpPr>
        <p:grpSpPr>
          <a:xfrm>
            <a:off x="9647429" y="5608205"/>
            <a:ext cx="677700" cy="397440"/>
            <a:chOff x="0" y="0"/>
            <a:chExt cx="903600" cy="529920"/>
          </a:xfrm>
        </p:grpSpPr>
        <p:sp>
          <p:nvSpPr>
            <p:cNvPr id="481" name="Freeform 214">
              <a:extLst>
                <a:ext uri="{FF2B5EF4-FFF2-40B4-BE49-F238E27FC236}">
                  <a16:creationId xmlns:a16="http://schemas.microsoft.com/office/drawing/2014/main" id="{7FFEAF3F-5BFC-8832-D55A-CD5E689A45C4}"/>
                </a:ext>
              </a:extLst>
            </p:cNvPr>
            <p:cNvSpPr/>
            <p:nvPr/>
          </p:nvSpPr>
          <p:spPr>
            <a:xfrm>
              <a:off x="0" y="0"/>
              <a:ext cx="903605" cy="529971"/>
            </a:xfrm>
            <a:custGeom>
              <a:avLst/>
              <a:gdLst/>
              <a:ahLst/>
              <a:cxnLst/>
              <a:rect l="l" t="t" r="r" b="b"/>
              <a:pathLst>
                <a:path w="903605" h="529971">
                  <a:moveTo>
                    <a:pt x="79375" y="0"/>
                  </a:moveTo>
                  <a:cubicBezTo>
                    <a:pt x="35433" y="0"/>
                    <a:pt x="0" y="35560"/>
                    <a:pt x="0" y="79629"/>
                  </a:cubicBezTo>
                  <a:lnTo>
                    <a:pt x="0" y="529971"/>
                  </a:lnTo>
                  <a:lnTo>
                    <a:pt x="480314" y="529971"/>
                  </a:lnTo>
                  <a:lnTo>
                    <a:pt x="480314" y="344551"/>
                  </a:lnTo>
                  <a:cubicBezTo>
                    <a:pt x="480314" y="285877"/>
                    <a:pt x="527812" y="238506"/>
                    <a:pt x="586232" y="238506"/>
                  </a:cubicBezTo>
                  <a:lnTo>
                    <a:pt x="797941" y="238506"/>
                  </a:lnTo>
                  <a:cubicBezTo>
                    <a:pt x="853313" y="238506"/>
                    <a:pt x="899160" y="281178"/>
                    <a:pt x="903605" y="336296"/>
                  </a:cubicBezTo>
                  <a:lnTo>
                    <a:pt x="903605" y="79629"/>
                  </a:lnTo>
                  <a:cubicBezTo>
                    <a:pt x="903478" y="35560"/>
                    <a:pt x="868045" y="0"/>
                    <a:pt x="82410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82" name="Group 215">
            <a:extLst>
              <a:ext uri="{FF2B5EF4-FFF2-40B4-BE49-F238E27FC236}">
                <a16:creationId xmlns:a16="http://schemas.microsoft.com/office/drawing/2014/main" id="{6233888C-66EB-B043-1BCB-0B8FC10681F3}"/>
              </a:ext>
            </a:extLst>
          </p:cNvPr>
          <p:cNvGrpSpPr/>
          <p:nvPr/>
        </p:nvGrpSpPr>
        <p:grpSpPr>
          <a:xfrm>
            <a:off x="10047569" y="5826905"/>
            <a:ext cx="238140" cy="59400"/>
            <a:chOff x="0" y="0"/>
            <a:chExt cx="317520" cy="79200"/>
          </a:xfrm>
        </p:grpSpPr>
        <p:sp>
          <p:nvSpPr>
            <p:cNvPr id="483" name="Freeform 216">
              <a:extLst>
                <a:ext uri="{FF2B5EF4-FFF2-40B4-BE49-F238E27FC236}">
                  <a16:creationId xmlns:a16="http://schemas.microsoft.com/office/drawing/2014/main" id="{5C89375A-BD85-6BFE-C538-F4694884A4B7}"/>
                </a:ext>
              </a:extLst>
            </p:cNvPr>
            <p:cNvSpPr/>
            <p:nvPr/>
          </p:nvSpPr>
          <p:spPr>
            <a:xfrm>
              <a:off x="0" y="0"/>
              <a:ext cx="317500" cy="79248"/>
            </a:xfrm>
            <a:custGeom>
              <a:avLst/>
              <a:gdLst/>
              <a:ahLst/>
              <a:cxnLst/>
              <a:rect l="l" t="t" r="r" b="b"/>
              <a:pathLst>
                <a:path w="317500" h="79248">
                  <a:moveTo>
                    <a:pt x="52959" y="0"/>
                  </a:moveTo>
                  <a:cubicBezTo>
                    <a:pt x="23749" y="0"/>
                    <a:pt x="0" y="23495"/>
                    <a:pt x="0" y="52832"/>
                  </a:cubicBezTo>
                  <a:lnTo>
                    <a:pt x="0" y="79248"/>
                  </a:lnTo>
                  <a:lnTo>
                    <a:pt x="317500" y="79248"/>
                  </a:lnTo>
                  <a:lnTo>
                    <a:pt x="317500" y="52832"/>
                  </a:lnTo>
                  <a:cubicBezTo>
                    <a:pt x="317500" y="23495"/>
                    <a:pt x="293751" y="0"/>
                    <a:pt x="26454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</p:spTree>
    <p:extLst>
      <p:ext uri="{BB962C8B-B14F-4D97-AF65-F5344CB8AC3E}">
        <p14:creationId xmlns:p14="http://schemas.microsoft.com/office/powerpoint/2010/main" val="2051192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185560" y="2801880"/>
            <a:ext cx="31656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endParaRPr lang="en-US" sz="3000" spc="42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F908FD9-F0C8-74A4-7EF9-46CE5BF17AE6}"/>
              </a:ext>
            </a:extLst>
          </p:cNvPr>
          <p:cNvSpPr/>
          <p:nvPr/>
        </p:nvSpPr>
        <p:spPr>
          <a:xfrm>
            <a:off x="-36962" y="-26905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id="{A02260C0-F72C-3747-12F1-801D24865500}"/>
              </a:ext>
            </a:extLst>
          </p:cNvPr>
          <p:cNvGrpSpPr/>
          <p:nvPr/>
        </p:nvGrpSpPr>
        <p:grpSpPr>
          <a:xfrm>
            <a:off x="6366150" y="2900486"/>
            <a:ext cx="831060" cy="978480"/>
            <a:chOff x="0" y="0"/>
            <a:chExt cx="1108080" cy="1304640"/>
          </a:xfrm>
        </p:grpSpPr>
        <p:sp>
          <p:nvSpPr>
            <p:cNvPr id="4" name="Freeform 30">
              <a:extLst>
                <a:ext uri="{FF2B5EF4-FFF2-40B4-BE49-F238E27FC236}">
                  <a16:creationId xmlns:a16="http://schemas.microsoft.com/office/drawing/2014/main" id="{5C10D8F5-F112-BC26-37F6-C340EFC6680A}"/>
                </a:ext>
              </a:extLst>
            </p:cNvPr>
            <p:cNvSpPr/>
            <p:nvPr/>
          </p:nvSpPr>
          <p:spPr>
            <a:xfrm>
              <a:off x="-8382" y="-4953"/>
              <a:ext cx="1279779" cy="1309751"/>
            </a:xfrm>
            <a:custGeom>
              <a:avLst/>
              <a:gdLst/>
              <a:ahLst/>
              <a:cxnLst/>
              <a:rect l="l" t="t" r="r" b="b"/>
              <a:pathLst>
                <a:path w="1279779" h="1309751">
                  <a:moveTo>
                    <a:pt x="591947" y="371729"/>
                  </a:moveTo>
                  <a:cubicBezTo>
                    <a:pt x="624078" y="362585"/>
                    <a:pt x="659003" y="373253"/>
                    <a:pt x="682625" y="399542"/>
                  </a:cubicBezTo>
                  <a:lnTo>
                    <a:pt x="675005" y="407162"/>
                  </a:lnTo>
                  <a:cubicBezTo>
                    <a:pt x="654177" y="383921"/>
                    <a:pt x="623316" y="374396"/>
                    <a:pt x="594995" y="382397"/>
                  </a:cubicBezTo>
                  <a:cubicBezTo>
                    <a:pt x="564896" y="390906"/>
                    <a:pt x="543179" y="417576"/>
                    <a:pt x="539623" y="450469"/>
                  </a:cubicBezTo>
                  <a:lnTo>
                    <a:pt x="529209" y="448691"/>
                  </a:lnTo>
                  <a:cubicBezTo>
                    <a:pt x="530225" y="439420"/>
                    <a:pt x="532638" y="430530"/>
                    <a:pt x="536067" y="422402"/>
                  </a:cubicBezTo>
                  <a:cubicBezTo>
                    <a:pt x="538607" y="416306"/>
                    <a:pt x="541782" y="410464"/>
                    <a:pt x="545592" y="405130"/>
                  </a:cubicBezTo>
                  <a:close/>
                  <a:moveTo>
                    <a:pt x="562483" y="304292"/>
                  </a:moveTo>
                  <a:cubicBezTo>
                    <a:pt x="578612" y="301117"/>
                    <a:pt x="595503" y="302514"/>
                    <a:pt x="611632" y="308610"/>
                  </a:cubicBezTo>
                  <a:lnTo>
                    <a:pt x="607949" y="319151"/>
                  </a:lnTo>
                  <a:cubicBezTo>
                    <a:pt x="579501" y="308356"/>
                    <a:pt x="548005" y="314325"/>
                    <a:pt x="526034" y="334899"/>
                  </a:cubicBezTo>
                  <a:cubicBezTo>
                    <a:pt x="502666" y="356743"/>
                    <a:pt x="494411" y="391033"/>
                    <a:pt x="504952" y="422148"/>
                  </a:cubicBezTo>
                  <a:lnTo>
                    <a:pt x="494919" y="425450"/>
                  </a:lnTo>
                  <a:cubicBezTo>
                    <a:pt x="486156" y="399034"/>
                    <a:pt x="489204" y="370586"/>
                    <a:pt x="502285" y="347599"/>
                  </a:cubicBezTo>
                  <a:lnTo>
                    <a:pt x="518795" y="326644"/>
                  </a:lnTo>
                  <a:cubicBezTo>
                    <a:pt x="531241" y="314960"/>
                    <a:pt x="546354" y="307340"/>
                    <a:pt x="562483" y="304165"/>
                  </a:cubicBezTo>
                  <a:close/>
                  <a:moveTo>
                    <a:pt x="590296" y="91186"/>
                  </a:moveTo>
                  <a:cubicBezTo>
                    <a:pt x="573405" y="94361"/>
                    <a:pt x="557784" y="104013"/>
                    <a:pt x="546735" y="119253"/>
                  </a:cubicBezTo>
                  <a:lnTo>
                    <a:pt x="544703" y="117983"/>
                  </a:lnTo>
                  <a:lnTo>
                    <a:pt x="542290" y="122174"/>
                  </a:lnTo>
                  <a:lnTo>
                    <a:pt x="525526" y="105283"/>
                  </a:lnTo>
                  <a:cubicBezTo>
                    <a:pt x="488188" y="80645"/>
                    <a:pt x="439166" y="93091"/>
                    <a:pt x="416052" y="132969"/>
                  </a:cubicBezTo>
                  <a:cubicBezTo>
                    <a:pt x="414655" y="135382"/>
                    <a:pt x="413385" y="137922"/>
                    <a:pt x="413258" y="141097"/>
                  </a:cubicBezTo>
                  <a:cubicBezTo>
                    <a:pt x="402209" y="191516"/>
                    <a:pt x="419862" y="240157"/>
                    <a:pt x="455168" y="255270"/>
                  </a:cubicBezTo>
                  <a:lnTo>
                    <a:pt x="451612" y="265938"/>
                  </a:lnTo>
                  <a:cubicBezTo>
                    <a:pt x="414782" y="250444"/>
                    <a:pt x="394462" y="203962"/>
                    <a:pt x="400812" y="153416"/>
                  </a:cubicBezTo>
                  <a:cubicBezTo>
                    <a:pt x="366395" y="136652"/>
                    <a:pt x="325247" y="150368"/>
                    <a:pt x="304800" y="185928"/>
                  </a:cubicBezTo>
                  <a:cubicBezTo>
                    <a:pt x="288544" y="214122"/>
                    <a:pt x="291592" y="240538"/>
                    <a:pt x="304038" y="266573"/>
                  </a:cubicBezTo>
                  <a:cubicBezTo>
                    <a:pt x="295656" y="273431"/>
                    <a:pt x="288417" y="282194"/>
                    <a:pt x="282575" y="292354"/>
                  </a:cubicBezTo>
                  <a:cubicBezTo>
                    <a:pt x="252857" y="343535"/>
                    <a:pt x="267843" y="410718"/>
                    <a:pt x="315976" y="442341"/>
                  </a:cubicBezTo>
                  <a:cubicBezTo>
                    <a:pt x="332105" y="452882"/>
                    <a:pt x="349758" y="458216"/>
                    <a:pt x="367284" y="456057"/>
                  </a:cubicBezTo>
                  <a:cubicBezTo>
                    <a:pt x="370586" y="425831"/>
                    <a:pt x="379603" y="396113"/>
                    <a:pt x="394335" y="368935"/>
                  </a:cubicBezTo>
                  <a:lnTo>
                    <a:pt x="405003" y="375539"/>
                  </a:lnTo>
                  <a:cubicBezTo>
                    <a:pt x="390398" y="402590"/>
                    <a:pt x="381635" y="432181"/>
                    <a:pt x="380746" y="462407"/>
                  </a:cubicBezTo>
                  <a:cubicBezTo>
                    <a:pt x="392430" y="498729"/>
                    <a:pt x="422783" y="522859"/>
                    <a:pt x="456946" y="526923"/>
                  </a:cubicBezTo>
                  <a:lnTo>
                    <a:pt x="458851" y="550799"/>
                  </a:lnTo>
                  <a:cubicBezTo>
                    <a:pt x="469265" y="588899"/>
                    <a:pt x="504190" y="612267"/>
                    <a:pt x="539750" y="605282"/>
                  </a:cubicBezTo>
                  <a:lnTo>
                    <a:pt x="540385" y="607695"/>
                  </a:lnTo>
                  <a:lnTo>
                    <a:pt x="544830" y="606298"/>
                  </a:lnTo>
                  <a:lnTo>
                    <a:pt x="546735" y="630809"/>
                  </a:lnTo>
                  <a:cubicBezTo>
                    <a:pt x="558927" y="675767"/>
                    <a:pt x="602996" y="701675"/>
                    <a:pt x="645287" y="688721"/>
                  </a:cubicBezTo>
                  <a:cubicBezTo>
                    <a:pt x="647954" y="687959"/>
                    <a:pt x="650494" y="686943"/>
                    <a:pt x="652399" y="684784"/>
                  </a:cubicBezTo>
                  <a:cubicBezTo>
                    <a:pt x="690499" y="656717"/>
                    <a:pt x="708279" y="611251"/>
                    <a:pt x="694563" y="575691"/>
                  </a:cubicBezTo>
                  <a:cubicBezTo>
                    <a:pt x="675005" y="594487"/>
                    <a:pt x="647700" y="603123"/>
                    <a:pt x="620395" y="598932"/>
                  </a:cubicBezTo>
                  <a:lnTo>
                    <a:pt x="621919" y="587883"/>
                  </a:lnTo>
                  <a:cubicBezTo>
                    <a:pt x="651764" y="592455"/>
                    <a:pt x="681609" y="579755"/>
                    <a:pt x="699262" y="554990"/>
                  </a:cubicBezTo>
                  <a:cubicBezTo>
                    <a:pt x="718058" y="528574"/>
                    <a:pt x="719709" y="493268"/>
                    <a:pt x="703580" y="464947"/>
                  </a:cubicBezTo>
                  <a:lnTo>
                    <a:pt x="712724" y="459486"/>
                  </a:lnTo>
                  <a:cubicBezTo>
                    <a:pt x="730885" y="491490"/>
                    <a:pt x="728980" y="531368"/>
                    <a:pt x="707898" y="561340"/>
                  </a:cubicBezTo>
                  <a:lnTo>
                    <a:pt x="703072" y="566547"/>
                  </a:lnTo>
                  <a:cubicBezTo>
                    <a:pt x="719836" y="604012"/>
                    <a:pt x="705358" y="652145"/>
                    <a:pt x="669290" y="684530"/>
                  </a:cubicBezTo>
                  <a:cubicBezTo>
                    <a:pt x="684149" y="721487"/>
                    <a:pt x="723265" y="740791"/>
                    <a:pt x="760984" y="729234"/>
                  </a:cubicBezTo>
                  <a:cubicBezTo>
                    <a:pt x="786130" y="721487"/>
                    <a:pt x="800354" y="704723"/>
                    <a:pt x="807974" y="682371"/>
                  </a:cubicBezTo>
                  <a:cubicBezTo>
                    <a:pt x="837057" y="696087"/>
                    <a:pt x="870331" y="691642"/>
                    <a:pt x="895223" y="672211"/>
                  </a:cubicBezTo>
                  <a:lnTo>
                    <a:pt x="907669" y="676910"/>
                  </a:lnTo>
                  <a:cubicBezTo>
                    <a:pt x="947420" y="677037"/>
                    <a:pt x="977773" y="674370"/>
                    <a:pt x="996950" y="641350"/>
                  </a:cubicBezTo>
                  <a:cubicBezTo>
                    <a:pt x="1013460" y="612775"/>
                    <a:pt x="1012190" y="577977"/>
                    <a:pt x="995426" y="552069"/>
                  </a:cubicBezTo>
                  <a:cubicBezTo>
                    <a:pt x="977646" y="574548"/>
                    <a:pt x="954024" y="587629"/>
                    <a:pt x="930148" y="587502"/>
                  </a:cubicBezTo>
                  <a:lnTo>
                    <a:pt x="929640" y="574929"/>
                  </a:lnTo>
                  <a:cubicBezTo>
                    <a:pt x="961644" y="576453"/>
                    <a:pt x="993775" y="550037"/>
                    <a:pt x="1009396" y="508889"/>
                  </a:cubicBezTo>
                  <a:cubicBezTo>
                    <a:pt x="1018921" y="476885"/>
                    <a:pt x="1011428" y="441960"/>
                    <a:pt x="990092" y="417449"/>
                  </a:cubicBezTo>
                  <a:cubicBezTo>
                    <a:pt x="970915" y="445770"/>
                    <a:pt x="937895" y="460756"/>
                    <a:pt x="904367" y="456565"/>
                  </a:cubicBezTo>
                  <a:lnTo>
                    <a:pt x="905637" y="445516"/>
                  </a:lnTo>
                  <a:cubicBezTo>
                    <a:pt x="935609" y="449199"/>
                    <a:pt x="965073" y="435737"/>
                    <a:pt x="982091" y="410464"/>
                  </a:cubicBezTo>
                  <a:lnTo>
                    <a:pt x="983615" y="407289"/>
                  </a:lnTo>
                  <a:cubicBezTo>
                    <a:pt x="983234" y="376682"/>
                    <a:pt x="967867" y="347853"/>
                    <a:pt x="941578" y="330581"/>
                  </a:cubicBezTo>
                  <a:cubicBezTo>
                    <a:pt x="931926" y="324231"/>
                    <a:pt x="921639" y="320040"/>
                    <a:pt x="910971" y="319151"/>
                  </a:cubicBezTo>
                  <a:cubicBezTo>
                    <a:pt x="891667" y="366395"/>
                    <a:pt x="852551" y="395859"/>
                    <a:pt x="814578" y="392303"/>
                  </a:cubicBezTo>
                  <a:cubicBezTo>
                    <a:pt x="814070" y="402844"/>
                    <a:pt x="810514" y="413131"/>
                    <a:pt x="804545" y="422275"/>
                  </a:cubicBezTo>
                  <a:cubicBezTo>
                    <a:pt x="792226" y="440944"/>
                    <a:pt x="771144" y="451612"/>
                    <a:pt x="749046" y="450596"/>
                  </a:cubicBezTo>
                  <a:lnTo>
                    <a:pt x="749554" y="439801"/>
                  </a:lnTo>
                  <a:cubicBezTo>
                    <a:pt x="768096" y="440690"/>
                    <a:pt x="785622" y="431927"/>
                    <a:pt x="795909" y="416560"/>
                  </a:cubicBezTo>
                  <a:cubicBezTo>
                    <a:pt x="801243" y="408686"/>
                    <a:pt x="804164" y="399669"/>
                    <a:pt x="804545" y="390525"/>
                  </a:cubicBezTo>
                  <a:lnTo>
                    <a:pt x="799973" y="389636"/>
                  </a:lnTo>
                  <a:lnTo>
                    <a:pt x="802640" y="380111"/>
                  </a:lnTo>
                  <a:cubicBezTo>
                    <a:pt x="803402" y="373253"/>
                    <a:pt x="801370" y="366649"/>
                    <a:pt x="797941" y="360680"/>
                  </a:cubicBezTo>
                  <a:cubicBezTo>
                    <a:pt x="788797" y="344551"/>
                    <a:pt x="771906" y="334264"/>
                    <a:pt x="753364" y="333756"/>
                  </a:cubicBezTo>
                  <a:lnTo>
                    <a:pt x="753618" y="322961"/>
                  </a:lnTo>
                  <a:cubicBezTo>
                    <a:pt x="775843" y="323596"/>
                    <a:pt x="796036" y="336042"/>
                    <a:pt x="806958" y="355727"/>
                  </a:cubicBezTo>
                  <a:cubicBezTo>
                    <a:pt x="811149" y="363220"/>
                    <a:pt x="813689" y="371348"/>
                    <a:pt x="814070" y="379603"/>
                  </a:cubicBezTo>
                  <a:cubicBezTo>
                    <a:pt x="847344" y="385064"/>
                    <a:pt x="882142" y="359156"/>
                    <a:pt x="899160" y="316611"/>
                  </a:cubicBezTo>
                  <a:cubicBezTo>
                    <a:pt x="913765" y="273558"/>
                    <a:pt x="898525" y="224028"/>
                    <a:pt x="860425" y="199136"/>
                  </a:cubicBezTo>
                  <a:cubicBezTo>
                    <a:pt x="845566" y="189357"/>
                    <a:pt x="829056" y="184531"/>
                    <a:pt x="812927" y="186690"/>
                  </a:cubicBezTo>
                  <a:cubicBezTo>
                    <a:pt x="816229" y="216789"/>
                    <a:pt x="807339" y="244856"/>
                    <a:pt x="787146" y="262763"/>
                  </a:cubicBezTo>
                  <a:lnTo>
                    <a:pt x="780415" y="254000"/>
                  </a:lnTo>
                  <a:cubicBezTo>
                    <a:pt x="802894" y="234061"/>
                    <a:pt x="809117" y="199390"/>
                    <a:pt x="798322" y="164846"/>
                  </a:cubicBezTo>
                  <a:cubicBezTo>
                    <a:pt x="791972" y="144780"/>
                    <a:pt x="778891" y="127000"/>
                    <a:pt x="760603" y="115062"/>
                  </a:cubicBezTo>
                  <a:cubicBezTo>
                    <a:pt x="727583" y="93345"/>
                    <a:pt x="686943" y="96266"/>
                    <a:pt x="657352" y="118999"/>
                  </a:cubicBezTo>
                  <a:lnTo>
                    <a:pt x="641096" y="101727"/>
                  </a:lnTo>
                  <a:cubicBezTo>
                    <a:pt x="625221" y="91313"/>
                    <a:pt x="607187" y="88011"/>
                    <a:pt x="590296" y="91186"/>
                  </a:cubicBezTo>
                  <a:close/>
                  <a:moveTo>
                    <a:pt x="627888" y="5207"/>
                  </a:moveTo>
                  <a:cubicBezTo>
                    <a:pt x="983615" y="13081"/>
                    <a:pt x="1279779" y="440055"/>
                    <a:pt x="1014603" y="784606"/>
                  </a:cubicBezTo>
                  <a:cubicBezTo>
                    <a:pt x="927735" y="874903"/>
                    <a:pt x="915924" y="1005205"/>
                    <a:pt x="992505" y="1302639"/>
                  </a:cubicBezTo>
                  <a:lnTo>
                    <a:pt x="402463" y="1309751"/>
                  </a:lnTo>
                  <a:lnTo>
                    <a:pt x="362712" y="1121029"/>
                  </a:lnTo>
                  <a:cubicBezTo>
                    <a:pt x="257302" y="1158494"/>
                    <a:pt x="140716" y="1147191"/>
                    <a:pt x="101981" y="1107059"/>
                  </a:cubicBezTo>
                  <a:cubicBezTo>
                    <a:pt x="82931" y="1084707"/>
                    <a:pt x="91059" y="1014984"/>
                    <a:pt x="115189" y="961136"/>
                  </a:cubicBezTo>
                  <a:cubicBezTo>
                    <a:pt x="122936" y="940943"/>
                    <a:pt x="83693" y="933958"/>
                    <a:pt x="75438" y="904621"/>
                  </a:cubicBezTo>
                  <a:cubicBezTo>
                    <a:pt x="71628" y="877316"/>
                    <a:pt x="97409" y="876427"/>
                    <a:pt x="108331" y="862203"/>
                  </a:cubicBezTo>
                  <a:lnTo>
                    <a:pt x="68580" y="832231"/>
                  </a:lnTo>
                  <a:cubicBezTo>
                    <a:pt x="49530" y="811403"/>
                    <a:pt x="92329" y="772160"/>
                    <a:pt x="104140" y="742188"/>
                  </a:cubicBezTo>
                  <a:cubicBezTo>
                    <a:pt x="62611" y="728345"/>
                    <a:pt x="31115" y="709422"/>
                    <a:pt x="9398" y="686943"/>
                  </a:cubicBezTo>
                  <a:cubicBezTo>
                    <a:pt x="0" y="649732"/>
                    <a:pt x="58293" y="597789"/>
                    <a:pt x="109474" y="530098"/>
                  </a:cubicBezTo>
                  <a:cubicBezTo>
                    <a:pt x="163195" y="462661"/>
                    <a:pt x="118364" y="411226"/>
                    <a:pt x="159512" y="266573"/>
                  </a:cubicBezTo>
                  <a:cubicBezTo>
                    <a:pt x="224663" y="87376"/>
                    <a:pt x="379222" y="0"/>
                    <a:pt x="627888" y="520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D08D3BED-B6F6-B746-8042-07E7E0ECB00F}"/>
              </a:ext>
            </a:extLst>
          </p:cNvPr>
          <p:cNvGrpSpPr/>
          <p:nvPr/>
        </p:nvGrpSpPr>
        <p:grpSpPr>
          <a:xfrm>
            <a:off x="7752330" y="2922086"/>
            <a:ext cx="872640" cy="934740"/>
            <a:chOff x="0" y="0"/>
            <a:chExt cx="1163520" cy="1246320"/>
          </a:xfrm>
        </p:grpSpPr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361081A8-BBE3-8B22-CB8F-44A3C70D2391}"/>
                </a:ext>
              </a:extLst>
            </p:cNvPr>
            <p:cNvSpPr/>
            <p:nvPr/>
          </p:nvSpPr>
          <p:spPr>
            <a:xfrm>
              <a:off x="0" y="0"/>
              <a:ext cx="1163701" cy="1246378"/>
            </a:xfrm>
            <a:custGeom>
              <a:avLst/>
              <a:gdLst/>
              <a:ahLst/>
              <a:cxnLst/>
              <a:rect l="l" t="t" r="r" b="b"/>
              <a:pathLst>
                <a:path w="1163701" h="1246378">
                  <a:moveTo>
                    <a:pt x="736854" y="0"/>
                  </a:moveTo>
                  <a:cubicBezTo>
                    <a:pt x="793115" y="0"/>
                    <a:pt x="839978" y="43307"/>
                    <a:pt x="846709" y="100711"/>
                  </a:cubicBezTo>
                  <a:cubicBezTo>
                    <a:pt x="783844" y="130556"/>
                    <a:pt x="745744" y="192024"/>
                    <a:pt x="755777" y="251841"/>
                  </a:cubicBezTo>
                  <a:lnTo>
                    <a:pt x="770763" y="248412"/>
                  </a:lnTo>
                  <a:cubicBezTo>
                    <a:pt x="761365" y="190881"/>
                    <a:pt x="803910" y="131064"/>
                    <a:pt x="870204" y="107442"/>
                  </a:cubicBezTo>
                  <a:cubicBezTo>
                    <a:pt x="873760" y="105156"/>
                    <a:pt x="877697" y="105029"/>
                    <a:pt x="881634" y="105029"/>
                  </a:cubicBezTo>
                  <a:cubicBezTo>
                    <a:pt x="944753" y="105029"/>
                    <a:pt x="996061" y="159639"/>
                    <a:pt x="996061" y="226949"/>
                  </a:cubicBezTo>
                  <a:lnTo>
                    <a:pt x="989457" y="261620"/>
                  </a:lnTo>
                  <a:lnTo>
                    <a:pt x="996061" y="261620"/>
                  </a:lnTo>
                  <a:lnTo>
                    <a:pt x="996061" y="265176"/>
                  </a:lnTo>
                  <a:cubicBezTo>
                    <a:pt x="1047877" y="270637"/>
                    <a:pt x="1087501" y="317881"/>
                    <a:pt x="1087501" y="374904"/>
                  </a:cubicBezTo>
                  <a:lnTo>
                    <a:pt x="1081151" y="408559"/>
                  </a:lnTo>
                  <a:cubicBezTo>
                    <a:pt x="1129665" y="429895"/>
                    <a:pt x="1163701" y="480822"/>
                    <a:pt x="1163701" y="540258"/>
                  </a:cubicBezTo>
                  <a:cubicBezTo>
                    <a:pt x="1163701" y="573278"/>
                    <a:pt x="1153160" y="603631"/>
                    <a:pt x="1134999" y="627126"/>
                  </a:cubicBezTo>
                  <a:cubicBezTo>
                    <a:pt x="1103503" y="667258"/>
                    <a:pt x="1058926" y="685419"/>
                    <a:pt x="1019175" y="671068"/>
                  </a:cubicBezTo>
                  <a:lnTo>
                    <a:pt x="1014222" y="686562"/>
                  </a:lnTo>
                  <a:cubicBezTo>
                    <a:pt x="1050036" y="699516"/>
                    <a:pt x="1089025" y="689864"/>
                    <a:pt x="1121029" y="662813"/>
                  </a:cubicBezTo>
                  <a:cubicBezTo>
                    <a:pt x="1135634" y="682371"/>
                    <a:pt x="1142619" y="707390"/>
                    <a:pt x="1142619" y="734187"/>
                  </a:cubicBezTo>
                  <a:cubicBezTo>
                    <a:pt x="1142619" y="802640"/>
                    <a:pt x="1097280" y="859917"/>
                    <a:pt x="1036828" y="873379"/>
                  </a:cubicBezTo>
                  <a:cubicBezTo>
                    <a:pt x="975106" y="883158"/>
                    <a:pt x="919099" y="857377"/>
                    <a:pt x="900176" y="810006"/>
                  </a:cubicBezTo>
                  <a:cubicBezTo>
                    <a:pt x="909447" y="803275"/>
                    <a:pt x="916813" y="793750"/>
                    <a:pt x="922274" y="782701"/>
                  </a:cubicBezTo>
                  <a:cubicBezTo>
                    <a:pt x="936625" y="753745"/>
                    <a:pt x="935609" y="717931"/>
                    <a:pt x="919607" y="688467"/>
                  </a:cubicBezTo>
                  <a:lnTo>
                    <a:pt x="906907" y="696214"/>
                  </a:lnTo>
                  <a:cubicBezTo>
                    <a:pt x="920242" y="720852"/>
                    <a:pt x="921258" y="750570"/>
                    <a:pt x="909574" y="774827"/>
                  </a:cubicBezTo>
                  <a:cubicBezTo>
                    <a:pt x="905256" y="783844"/>
                    <a:pt x="899414" y="791591"/>
                    <a:pt x="890905" y="795655"/>
                  </a:cubicBezTo>
                  <a:lnTo>
                    <a:pt x="877951" y="799338"/>
                  </a:lnTo>
                  <a:lnTo>
                    <a:pt x="880364" y="805942"/>
                  </a:lnTo>
                  <a:cubicBezTo>
                    <a:pt x="869569" y="812292"/>
                    <a:pt x="856996" y="815213"/>
                    <a:pt x="843915" y="814197"/>
                  </a:cubicBezTo>
                  <a:cubicBezTo>
                    <a:pt x="818515" y="812292"/>
                    <a:pt x="795147" y="796036"/>
                    <a:pt x="782193" y="771271"/>
                  </a:cubicBezTo>
                  <a:lnTo>
                    <a:pt x="769366" y="778764"/>
                  </a:lnTo>
                  <a:cubicBezTo>
                    <a:pt x="784860" y="808482"/>
                    <a:pt x="813054" y="827786"/>
                    <a:pt x="843788" y="829818"/>
                  </a:cubicBezTo>
                  <a:cubicBezTo>
                    <a:pt x="858774" y="830834"/>
                    <a:pt x="873252" y="827532"/>
                    <a:pt x="885698" y="820293"/>
                  </a:cubicBezTo>
                  <a:cubicBezTo>
                    <a:pt x="910336" y="872617"/>
                    <a:pt x="973836" y="901319"/>
                    <a:pt x="1042543" y="890778"/>
                  </a:cubicBezTo>
                  <a:cubicBezTo>
                    <a:pt x="1049528" y="905383"/>
                    <a:pt x="1052449" y="922020"/>
                    <a:pt x="1052449" y="939292"/>
                  </a:cubicBezTo>
                  <a:cubicBezTo>
                    <a:pt x="1052449" y="987806"/>
                    <a:pt x="1029716" y="1030732"/>
                    <a:pt x="993521" y="1054227"/>
                  </a:cubicBezTo>
                  <a:cubicBezTo>
                    <a:pt x="983869" y="1107059"/>
                    <a:pt x="946912" y="1149350"/>
                    <a:pt x="898525" y="1162431"/>
                  </a:cubicBezTo>
                  <a:cubicBezTo>
                    <a:pt x="828548" y="1175004"/>
                    <a:pt x="764794" y="1141984"/>
                    <a:pt x="750443" y="1084580"/>
                  </a:cubicBezTo>
                  <a:lnTo>
                    <a:pt x="735711" y="1088771"/>
                  </a:lnTo>
                  <a:cubicBezTo>
                    <a:pt x="747522" y="1135761"/>
                    <a:pt x="787527" y="1168654"/>
                    <a:pt x="838454" y="1176782"/>
                  </a:cubicBezTo>
                  <a:cubicBezTo>
                    <a:pt x="821436" y="1218184"/>
                    <a:pt x="782320" y="1246124"/>
                    <a:pt x="737108" y="1246124"/>
                  </a:cubicBezTo>
                  <a:cubicBezTo>
                    <a:pt x="684657" y="1246124"/>
                    <a:pt x="658622" y="1208532"/>
                    <a:pt x="628904" y="1156589"/>
                  </a:cubicBezTo>
                  <a:cubicBezTo>
                    <a:pt x="619252" y="1121664"/>
                    <a:pt x="606552" y="989711"/>
                    <a:pt x="627126" y="867537"/>
                  </a:cubicBezTo>
                  <a:cubicBezTo>
                    <a:pt x="673481" y="927227"/>
                    <a:pt x="738759" y="953897"/>
                    <a:pt x="797179" y="937260"/>
                  </a:cubicBezTo>
                  <a:lnTo>
                    <a:pt x="791337" y="916686"/>
                  </a:lnTo>
                  <a:cubicBezTo>
                    <a:pt x="734314" y="932688"/>
                    <a:pt x="669671" y="900430"/>
                    <a:pt x="626999" y="834771"/>
                  </a:cubicBezTo>
                  <a:cubicBezTo>
                    <a:pt x="605028" y="803529"/>
                    <a:pt x="589280" y="623570"/>
                    <a:pt x="624967" y="488950"/>
                  </a:cubicBezTo>
                  <a:cubicBezTo>
                    <a:pt x="666877" y="433705"/>
                    <a:pt x="730123" y="413639"/>
                    <a:pt x="775843" y="442595"/>
                  </a:cubicBezTo>
                  <a:lnTo>
                    <a:pt x="776478" y="441325"/>
                  </a:lnTo>
                  <a:cubicBezTo>
                    <a:pt x="775843" y="450850"/>
                    <a:pt x="777748" y="460375"/>
                    <a:pt x="781431" y="469392"/>
                  </a:cubicBezTo>
                  <a:cubicBezTo>
                    <a:pt x="791083" y="492633"/>
                    <a:pt x="811911" y="509016"/>
                    <a:pt x="836168" y="512445"/>
                  </a:cubicBezTo>
                  <a:lnTo>
                    <a:pt x="837692" y="500507"/>
                  </a:lnTo>
                  <a:cubicBezTo>
                    <a:pt x="817499" y="497586"/>
                    <a:pt x="800100" y="484124"/>
                    <a:pt x="791972" y="464820"/>
                  </a:cubicBezTo>
                  <a:cubicBezTo>
                    <a:pt x="783336" y="444500"/>
                    <a:pt x="786511" y="421132"/>
                    <a:pt x="800227" y="404114"/>
                  </a:cubicBezTo>
                  <a:cubicBezTo>
                    <a:pt x="813054" y="388112"/>
                    <a:pt x="833374" y="380365"/>
                    <a:pt x="853440" y="383540"/>
                  </a:cubicBezTo>
                  <a:lnTo>
                    <a:pt x="855091" y="371602"/>
                  </a:lnTo>
                  <a:cubicBezTo>
                    <a:pt x="830961" y="367665"/>
                    <a:pt x="806577" y="377190"/>
                    <a:pt x="791210" y="396621"/>
                  </a:cubicBezTo>
                  <a:lnTo>
                    <a:pt x="778637" y="426212"/>
                  </a:lnTo>
                  <a:cubicBezTo>
                    <a:pt x="731520" y="399034"/>
                    <a:pt x="669671" y="415544"/>
                    <a:pt x="624713" y="464439"/>
                  </a:cubicBezTo>
                  <a:cubicBezTo>
                    <a:pt x="598170" y="411480"/>
                    <a:pt x="600964" y="186182"/>
                    <a:pt x="619633" y="108712"/>
                  </a:cubicBezTo>
                  <a:cubicBezTo>
                    <a:pt x="643763" y="48133"/>
                    <a:pt x="673735" y="0"/>
                    <a:pt x="736854" y="0"/>
                  </a:cubicBezTo>
                  <a:close/>
                  <a:moveTo>
                    <a:pt x="426593" y="0"/>
                  </a:moveTo>
                  <a:cubicBezTo>
                    <a:pt x="479044" y="0"/>
                    <a:pt x="505079" y="37592"/>
                    <a:pt x="534797" y="89535"/>
                  </a:cubicBezTo>
                  <a:cubicBezTo>
                    <a:pt x="544449" y="124460"/>
                    <a:pt x="557149" y="256413"/>
                    <a:pt x="536575" y="378587"/>
                  </a:cubicBezTo>
                  <a:cubicBezTo>
                    <a:pt x="490220" y="318897"/>
                    <a:pt x="424942" y="292227"/>
                    <a:pt x="366522" y="308864"/>
                  </a:cubicBezTo>
                  <a:lnTo>
                    <a:pt x="372364" y="329438"/>
                  </a:lnTo>
                  <a:cubicBezTo>
                    <a:pt x="429387" y="313436"/>
                    <a:pt x="494030" y="345694"/>
                    <a:pt x="536702" y="411353"/>
                  </a:cubicBezTo>
                  <a:cubicBezTo>
                    <a:pt x="558673" y="442595"/>
                    <a:pt x="574421" y="622554"/>
                    <a:pt x="538734" y="757174"/>
                  </a:cubicBezTo>
                  <a:cubicBezTo>
                    <a:pt x="496824" y="812419"/>
                    <a:pt x="433578" y="832485"/>
                    <a:pt x="387858" y="803529"/>
                  </a:cubicBezTo>
                  <a:lnTo>
                    <a:pt x="387223" y="804799"/>
                  </a:lnTo>
                  <a:cubicBezTo>
                    <a:pt x="387858" y="795274"/>
                    <a:pt x="385953" y="785749"/>
                    <a:pt x="382270" y="776732"/>
                  </a:cubicBezTo>
                  <a:cubicBezTo>
                    <a:pt x="372618" y="753491"/>
                    <a:pt x="351790" y="737108"/>
                    <a:pt x="327533" y="733679"/>
                  </a:cubicBezTo>
                  <a:lnTo>
                    <a:pt x="326009" y="745617"/>
                  </a:lnTo>
                  <a:cubicBezTo>
                    <a:pt x="346202" y="748538"/>
                    <a:pt x="363601" y="762000"/>
                    <a:pt x="371729" y="781304"/>
                  </a:cubicBezTo>
                  <a:cubicBezTo>
                    <a:pt x="380365" y="801624"/>
                    <a:pt x="377190" y="824992"/>
                    <a:pt x="363474" y="842010"/>
                  </a:cubicBezTo>
                  <a:cubicBezTo>
                    <a:pt x="350647" y="858012"/>
                    <a:pt x="330327" y="865759"/>
                    <a:pt x="310261" y="862584"/>
                  </a:cubicBezTo>
                  <a:lnTo>
                    <a:pt x="308610" y="874522"/>
                  </a:lnTo>
                  <a:cubicBezTo>
                    <a:pt x="332740" y="878459"/>
                    <a:pt x="357124" y="868934"/>
                    <a:pt x="372491" y="849503"/>
                  </a:cubicBezTo>
                  <a:lnTo>
                    <a:pt x="385064" y="819912"/>
                  </a:lnTo>
                  <a:cubicBezTo>
                    <a:pt x="432181" y="847090"/>
                    <a:pt x="494030" y="830580"/>
                    <a:pt x="538988" y="781685"/>
                  </a:cubicBezTo>
                  <a:cubicBezTo>
                    <a:pt x="565531" y="834644"/>
                    <a:pt x="562737" y="1059942"/>
                    <a:pt x="544068" y="1137412"/>
                  </a:cubicBezTo>
                  <a:cubicBezTo>
                    <a:pt x="519811" y="1198245"/>
                    <a:pt x="489839" y="1246378"/>
                    <a:pt x="426720" y="1246378"/>
                  </a:cubicBezTo>
                  <a:cubicBezTo>
                    <a:pt x="370459" y="1246378"/>
                    <a:pt x="323596" y="1203071"/>
                    <a:pt x="316865" y="1145667"/>
                  </a:cubicBezTo>
                  <a:cubicBezTo>
                    <a:pt x="379730" y="1115822"/>
                    <a:pt x="417830" y="1054354"/>
                    <a:pt x="407797" y="994537"/>
                  </a:cubicBezTo>
                  <a:lnTo>
                    <a:pt x="392811" y="997966"/>
                  </a:lnTo>
                  <a:cubicBezTo>
                    <a:pt x="402209" y="1055497"/>
                    <a:pt x="359664" y="1115314"/>
                    <a:pt x="293370" y="1138936"/>
                  </a:cubicBezTo>
                  <a:cubicBezTo>
                    <a:pt x="289814" y="1141222"/>
                    <a:pt x="285877" y="1141349"/>
                    <a:pt x="281940" y="1141349"/>
                  </a:cubicBezTo>
                  <a:cubicBezTo>
                    <a:pt x="218821" y="1141349"/>
                    <a:pt x="167513" y="1086739"/>
                    <a:pt x="167513" y="1019429"/>
                  </a:cubicBezTo>
                  <a:lnTo>
                    <a:pt x="174117" y="984758"/>
                  </a:lnTo>
                  <a:lnTo>
                    <a:pt x="167513" y="984758"/>
                  </a:lnTo>
                  <a:lnTo>
                    <a:pt x="167513" y="981202"/>
                  </a:lnTo>
                  <a:cubicBezTo>
                    <a:pt x="115697" y="975741"/>
                    <a:pt x="76073" y="928497"/>
                    <a:pt x="76073" y="871474"/>
                  </a:cubicBezTo>
                  <a:lnTo>
                    <a:pt x="82423" y="837819"/>
                  </a:lnTo>
                  <a:cubicBezTo>
                    <a:pt x="34036" y="816229"/>
                    <a:pt x="0" y="765302"/>
                    <a:pt x="0" y="705993"/>
                  </a:cubicBezTo>
                  <a:cubicBezTo>
                    <a:pt x="0" y="672973"/>
                    <a:pt x="10541" y="642620"/>
                    <a:pt x="28702" y="619125"/>
                  </a:cubicBezTo>
                  <a:cubicBezTo>
                    <a:pt x="60198" y="578993"/>
                    <a:pt x="104775" y="560832"/>
                    <a:pt x="144526" y="575183"/>
                  </a:cubicBezTo>
                  <a:lnTo>
                    <a:pt x="149479" y="559689"/>
                  </a:lnTo>
                  <a:cubicBezTo>
                    <a:pt x="113665" y="546735"/>
                    <a:pt x="74676" y="556387"/>
                    <a:pt x="42672" y="583438"/>
                  </a:cubicBezTo>
                  <a:cubicBezTo>
                    <a:pt x="28067" y="563880"/>
                    <a:pt x="21082" y="538861"/>
                    <a:pt x="21082" y="512064"/>
                  </a:cubicBezTo>
                  <a:cubicBezTo>
                    <a:pt x="21082" y="443611"/>
                    <a:pt x="66421" y="386334"/>
                    <a:pt x="126873" y="372872"/>
                  </a:cubicBezTo>
                  <a:cubicBezTo>
                    <a:pt x="188595" y="363093"/>
                    <a:pt x="244602" y="388874"/>
                    <a:pt x="263525" y="436245"/>
                  </a:cubicBezTo>
                  <a:cubicBezTo>
                    <a:pt x="254254" y="442976"/>
                    <a:pt x="246888" y="452501"/>
                    <a:pt x="241427" y="463550"/>
                  </a:cubicBezTo>
                  <a:cubicBezTo>
                    <a:pt x="227076" y="492506"/>
                    <a:pt x="228092" y="528320"/>
                    <a:pt x="244094" y="557784"/>
                  </a:cubicBezTo>
                  <a:lnTo>
                    <a:pt x="256794" y="550037"/>
                  </a:lnTo>
                  <a:cubicBezTo>
                    <a:pt x="243459" y="525399"/>
                    <a:pt x="242443" y="495681"/>
                    <a:pt x="254127" y="471424"/>
                  </a:cubicBezTo>
                  <a:cubicBezTo>
                    <a:pt x="258445" y="462407"/>
                    <a:pt x="264287" y="454660"/>
                    <a:pt x="272796" y="450596"/>
                  </a:cubicBezTo>
                  <a:lnTo>
                    <a:pt x="285750" y="446913"/>
                  </a:lnTo>
                  <a:lnTo>
                    <a:pt x="283337" y="440309"/>
                  </a:lnTo>
                  <a:cubicBezTo>
                    <a:pt x="294132" y="433959"/>
                    <a:pt x="306705" y="431038"/>
                    <a:pt x="319786" y="432054"/>
                  </a:cubicBezTo>
                  <a:cubicBezTo>
                    <a:pt x="345186" y="433959"/>
                    <a:pt x="368554" y="450215"/>
                    <a:pt x="381508" y="474980"/>
                  </a:cubicBezTo>
                  <a:lnTo>
                    <a:pt x="394335" y="467487"/>
                  </a:lnTo>
                  <a:cubicBezTo>
                    <a:pt x="378841" y="437769"/>
                    <a:pt x="350647" y="418465"/>
                    <a:pt x="319913" y="416433"/>
                  </a:cubicBezTo>
                  <a:cubicBezTo>
                    <a:pt x="304927" y="415417"/>
                    <a:pt x="290449" y="418719"/>
                    <a:pt x="278003" y="425958"/>
                  </a:cubicBezTo>
                  <a:cubicBezTo>
                    <a:pt x="253365" y="373634"/>
                    <a:pt x="189865" y="344932"/>
                    <a:pt x="121158" y="355473"/>
                  </a:cubicBezTo>
                  <a:cubicBezTo>
                    <a:pt x="114173" y="340868"/>
                    <a:pt x="111252" y="324231"/>
                    <a:pt x="111252" y="306959"/>
                  </a:cubicBezTo>
                  <a:cubicBezTo>
                    <a:pt x="111252" y="258445"/>
                    <a:pt x="133985" y="215519"/>
                    <a:pt x="170180" y="192024"/>
                  </a:cubicBezTo>
                  <a:cubicBezTo>
                    <a:pt x="179832" y="139192"/>
                    <a:pt x="216789" y="96901"/>
                    <a:pt x="265176" y="83820"/>
                  </a:cubicBezTo>
                  <a:cubicBezTo>
                    <a:pt x="335153" y="71247"/>
                    <a:pt x="398907" y="104267"/>
                    <a:pt x="413258" y="161671"/>
                  </a:cubicBezTo>
                  <a:lnTo>
                    <a:pt x="427990" y="157480"/>
                  </a:lnTo>
                  <a:cubicBezTo>
                    <a:pt x="416179" y="110490"/>
                    <a:pt x="376174" y="77597"/>
                    <a:pt x="325247" y="69469"/>
                  </a:cubicBezTo>
                  <a:cubicBezTo>
                    <a:pt x="342265" y="27940"/>
                    <a:pt x="381381" y="0"/>
                    <a:pt x="42659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F4260BDA-B895-CB81-D19F-847BA71E367D}"/>
              </a:ext>
            </a:extLst>
          </p:cNvPr>
          <p:cNvGrpSpPr/>
          <p:nvPr/>
        </p:nvGrpSpPr>
        <p:grpSpPr>
          <a:xfrm>
            <a:off x="4978890" y="2900486"/>
            <a:ext cx="831060" cy="978480"/>
            <a:chOff x="0" y="0"/>
            <a:chExt cx="1108080" cy="1304640"/>
          </a:xfrm>
        </p:grpSpPr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15392317-BFCC-E1BB-B598-E3A94CD81550}"/>
                </a:ext>
              </a:extLst>
            </p:cNvPr>
            <p:cNvSpPr/>
            <p:nvPr/>
          </p:nvSpPr>
          <p:spPr>
            <a:xfrm>
              <a:off x="-8382" y="-4953"/>
              <a:ext cx="1279779" cy="1309624"/>
            </a:xfrm>
            <a:custGeom>
              <a:avLst/>
              <a:gdLst/>
              <a:ahLst/>
              <a:cxnLst/>
              <a:rect l="l" t="t" r="r" b="b"/>
              <a:pathLst>
                <a:path w="1279779" h="1309624">
                  <a:moveTo>
                    <a:pt x="627888" y="5207"/>
                  </a:moveTo>
                  <a:cubicBezTo>
                    <a:pt x="379222" y="0"/>
                    <a:pt x="224663" y="87376"/>
                    <a:pt x="159385" y="266446"/>
                  </a:cubicBezTo>
                  <a:cubicBezTo>
                    <a:pt x="118237" y="411226"/>
                    <a:pt x="163068" y="462661"/>
                    <a:pt x="109347" y="529971"/>
                  </a:cubicBezTo>
                  <a:cubicBezTo>
                    <a:pt x="58166" y="597789"/>
                    <a:pt x="0" y="649732"/>
                    <a:pt x="9398" y="686943"/>
                  </a:cubicBezTo>
                  <a:cubicBezTo>
                    <a:pt x="31115" y="709422"/>
                    <a:pt x="62611" y="728345"/>
                    <a:pt x="104140" y="742061"/>
                  </a:cubicBezTo>
                  <a:cubicBezTo>
                    <a:pt x="92329" y="772033"/>
                    <a:pt x="49530" y="811276"/>
                    <a:pt x="68580" y="832104"/>
                  </a:cubicBezTo>
                  <a:lnTo>
                    <a:pt x="108331" y="862203"/>
                  </a:lnTo>
                  <a:cubicBezTo>
                    <a:pt x="97409" y="876300"/>
                    <a:pt x="71501" y="877316"/>
                    <a:pt x="75438" y="904621"/>
                  </a:cubicBezTo>
                  <a:cubicBezTo>
                    <a:pt x="83820" y="933958"/>
                    <a:pt x="122936" y="940943"/>
                    <a:pt x="115189" y="961136"/>
                  </a:cubicBezTo>
                  <a:cubicBezTo>
                    <a:pt x="91059" y="1015111"/>
                    <a:pt x="82931" y="1084707"/>
                    <a:pt x="101981" y="1107059"/>
                  </a:cubicBezTo>
                  <a:cubicBezTo>
                    <a:pt x="140716" y="1147191"/>
                    <a:pt x="257302" y="1158494"/>
                    <a:pt x="362712" y="1121029"/>
                  </a:cubicBezTo>
                  <a:lnTo>
                    <a:pt x="402463" y="1309624"/>
                  </a:lnTo>
                  <a:lnTo>
                    <a:pt x="992505" y="1302512"/>
                  </a:lnTo>
                  <a:cubicBezTo>
                    <a:pt x="915924" y="1005078"/>
                    <a:pt x="927735" y="874776"/>
                    <a:pt x="1014603" y="784479"/>
                  </a:cubicBezTo>
                  <a:cubicBezTo>
                    <a:pt x="1279779" y="439928"/>
                    <a:pt x="983615" y="12954"/>
                    <a:pt x="627888" y="520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" name="Group 35">
            <a:extLst>
              <a:ext uri="{FF2B5EF4-FFF2-40B4-BE49-F238E27FC236}">
                <a16:creationId xmlns:a16="http://schemas.microsoft.com/office/drawing/2014/main" id="{668606B2-D399-A5A7-4C28-AE842D1DC7ED}"/>
              </a:ext>
            </a:extLst>
          </p:cNvPr>
          <p:cNvGrpSpPr/>
          <p:nvPr/>
        </p:nvGrpSpPr>
        <p:grpSpPr>
          <a:xfrm rot="-3499199">
            <a:off x="5269950" y="2879966"/>
            <a:ext cx="435240" cy="609120"/>
            <a:chOff x="0" y="0"/>
            <a:chExt cx="580320" cy="812160"/>
          </a:xfrm>
        </p:grpSpPr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3B910D45-4D63-8E33-F8BD-4F2D1A330619}"/>
                </a:ext>
              </a:extLst>
            </p:cNvPr>
            <p:cNvSpPr/>
            <p:nvPr/>
          </p:nvSpPr>
          <p:spPr>
            <a:xfrm>
              <a:off x="-9144" y="0"/>
              <a:ext cx="589407" cy="812292"/>
            </a:xfrm>
            <a:custGeom>
              <a:avLst/>
              <a:gdLst/>
              <a:ahLst/>
              <a:cxnLst/>
              <a:rect l="l" t="t" r="r" b="b"/>
              <a:pathLst>
                <a:path w="589407" h="812292">
                  <a:moveTo>
                    <a:pt x="221996" y="312547"/>
                  </a:moveTo>
                  <a:cubicBezTo>
                    <a:pt x="215392" y="312039"/>
                    <a:pt x="208661" y="312166"/>
                    <a:pt x="202057" y="312928"/>
                  </a:cubicBezTo>
                  <a:cubicBezTo>
                    <a:pt x="193167" y="314071"/>
                    <a:pt x="184404" y="316484"/>
                    <a:pt x="175895" y="320040"/>
                  </a:cubicBezTo>
                  <a:lnTo>
                    <a:pt x="180213" y="329692"/>
                  </a:lnTo>
                  <a:cubicBezTo>
                    <a:pt x="210185" y="316484"/>
                    <a:pt x="244983" y="321818"/>
                    <a:pt x="268986" y="343281"/>
                  </a:cubicBezTo>
                  <a:cubicBezTo>
                    <a:pt x="291592" y="363347"/>
                    <a:pt x="300609" y="394335"/>
                    <a:pt x="292608" y="423418"/>
                  </a:cubicBezTo>
                  <a:lnTo>
                    <a:pt x="303403" y="426085"/>
                  </a:lnTo>
                  <a:cubicBezTo>
                    <a:pt x="312547" y="393065"/>
                    <a:pt x="302133" y="358013"/>
                    <a:pt x="276352" y="335280"/>
                  </a:cubicBezTo>
                  <a:cubicBezTo>
                    <a:pt x="261112" y="321818"/>
                    <a:pt x="241935" y="313944"/>
                    <a:pt x="221996" y="312293"/>
                  </a:cubicBezTo>
                  <a:close/>
                  <a:moveTo>
                    <a:pt x="300863" y="270129"/>
                  </a:moveTo>
                  <a:cubicBezTo>
                    <a:pt x="273939" y="270256"/>
                    <a:pt x="248158" y="281559"/>
                    <a:pt x="230632" y="302133"/>
                  </a:cubicBezTo>
                  <a:lnTo>
                    <a:pt x="239014" y="308991"/>
                  </a:lnTo>
                  <a:cubicBezTo>
                    <a:pt x="259588" y="284607"/>
                    <a:pt x="293370" y="274828"/>
                    <a:pt x="324993" y="283972"/>
                  </a:cubicBezTo>
                  <a:cubicBezTo>
                    <a:pt x="354711" y="292608"/>
                    <a:pt x="377571" y="316357"/>
                    <a:pt x="384175" y="345821"/>
                  </a:cubicBezTo>
                  <a:lnTo>
                    <a:pt x="395097" y="343789"/>
                  </a:lnTo>
                  <a:cubicBezTo>
                    <a:pt x="387604" y="310388"/>
                    <a:pt x="361696" y="283464"/>
                    <a:pt x="327787" y="273812"/>
                  </a:cubicBezTo>
                  <a:cubicBezTo>
                    <a:pt x="318897" y="271272"/>
                    <a:pt x="309753" y="270129"/>
                    <a:pt x="300863" y="270129"/>
                  </a:cubicBezTo>
                  <a:close/>
                  <a:moveTo>
                    <a:pt x="273812" y="0"/>
                  </a:moveTo>
                  <a:cubicBezTo>
                    <a:pt x="315468" y="0"/>
                    <a:pt x="350012" y="28194"/>
                    <a:pt x="355092" y="65659"/>
                  </a:cubicBezTo>
                  <a:cubicBezTo>
                    <a:pt x="308610" y="85090"/>
                    <a:pt x="280416" y="125222"/>
                    <a:pt x="287782" y="164211"/>
                  </a:cubicBezTo>
                  <a:lnTo>
                    <a:pt x="298831" y="162052"/>
                  </a:lnTo>
                  <a:cubicBezTo>
                    <a:pt x="291973" y="124587"/>
                    <a:pt x="323342" y="85598"/>
                    <a:pt x="372491" y="70231"/>
                  </a:cubicBezTo>
                  <a:cubicBezTo>
                    <a:pt x="375158" y="68707"/>
                    <a:pt x="378079" y="68580"/>
                    <a:pt x="380873" y="68580"/>
                  </a:cubicBezTo>
                  <a:cubicBezTo>
                    <a:pt x="427609" y="68580"/>
                    <a:pt x="465455" y="104140"/>
                    <a:pt x="465455" y="147955"/>
                  </a:cubicBezTo>
                  <a:lnTo>
                    <a:pt x="460629" y="170561"/>
                  </a:lnTo>
                  <a:lnTo>
                    <a:pt x="465455" y="170561"/>
                  </a:lnTo>
                  <a:lnTo>
                    <a:pt x="465455" y="172847"/>
                  </a:lnTo>
                  <a:cubicBezTo>
                    <a:pt x="503809" y="176403"/>
                    <a:pt x="533019" y="207137"/>
                    <a:pt x="533019" y="244348"/>
                  </a:cubicBezTo>
                  <a:lnTo>
                    <a:pt x="528320" y="266319"/>
                  </a:lnTo>
                  <a:cubicBezTo>
                    <a:pt x="564134" y="280289"/>
                    <a:pt x="589407" y="313436"/>
                    <a:pt x="589407" y="352171"/>
                  </a:cubicBezTo>
                  <a:cubicBezTo>
                    <a:pt x="589407" y="373634"/>
                    <a:pt x="581660" y="393446"/>
                    <a:pt x="568071" y="408813"/>
                  </a:cubicBezTo>
                  <a:cubicBezTo>
                    <a:pt x="544830" y="434975"/>
                    <a:pt x="511810" y="446786"/>
                    <a:pt x="482346" y="437515"/>
                  </a:cubicBezTo>
                  <a:lnTo>
                    <a:pt x="478663" y="447548"/>
                  </a:lnTo>
                  <a:cubicBezTo>
                    <a:pt x="505206" y="455930"/>
                    <a:pt x="534035" y="449707"/>
                    <a:pt x="557657" y="432054"/>
                  </a:cubicBezTo>
                  <a:cubicBezTo>
                    <a:pt x="568452" y="444754"/>
                    <a:pt x="573659" y="461137"/>
                    <a:pt x="573659" y="478536"/>
                  </a:cubicBezTo>
                  <a:cubicBezTo>
                    <a:pt x="573659" y="523113"/>
                    <a:pt x="540131" y="560451"/>
                    <a:pt x="495427" y="569214"/>
                  </a:cubicBezTo>
                  <a:cubicBezTo>
                    <a:pt x="449834" y="575564"/>
                    <a:pt x="408305" y="558800"/>
                    <a:pt x="394335" y="527939"/>
                  </a:cubicBezTo>
                  <a:cubicBezTo>
                    <a:pt x="401193" y="523494"/>
                    <a:pt x="406654" y="517398"/>
                    <a:pt x="410718" y="510159"/>
                  </a:cubicBezTo>
                  <a:cubicBezTo>
                    <a:pt x="421259" y="491236"/>
                    <a:pt x="420497" y="467995"/>
                    <a:pt x="408686" y="448691"/>
                  </a:cubicBezTo>
                  <a:lnTo>
                    <a:pt x="399288" y="453771"/>
                  </a:lnTo>
                  <a:cubicBezTo>
                    <a:pt x="409194" y="469773"/>
                    <a:pt x="409956" y="489204"/>
                    <a:pt x="401320" y="504952"/>
                  </a:cubicBezTo>
                  <a:cubicBezTo>
                    <a:pt x="398145" y="510794"/>
                    <a:pt x="393827" y="515874"/>
                    <a:pt x="387477" y="518541"/>
                  </a:cubicBezTo>
                  <a:lnTo>
                    <a:pt x="377952" y="520954"/>
                  </a:lnTo>
                  <a:lnTo>
                    <a:pt x="379730" y="525272"/>
                  </a:lnTo>
                  <a:cubicBezTo>
                    <a:pt x="371729" y="529463"/>
                    <a:pt x="362458" y="531368"/>
                    <a:pt x="352806" y="530733"/>
                  </a:cubicBezTo>
                  <a:cubicBezTo>
                    <a:pt x="334010" y="529463"/>
                    <a:pt x="316738" y="518922"/>
                    <a:pt x="307086" y="502793"/>
                  </a:cubicBezTo>
                  <a:lnTo>
                    <a:pt x="297561" y="507746"/>
                  </a:lnTo>
                  <a:cubicBezTo>
                    <a:pt x="308991" y="527050"/>
                    <a:pt x="329946" y="539750"/>
                    <a:pt x="352552" y="541020"/>
                  </a:cubicBezTo>
                  <a:cubicBezTo>
                    <a:pt x="363601" y="541655"/>
                    <a:pt x="374396" y="539496"/>
                    <a:pt x="383667" y="534797"/>
                  </a:cubicBezTo>
                  <a:cubicBezTo>
                    <a:pt x="401955" y="568833"/>
                    <a:pt x="448818" y="587629"/>
                    <a:pt x="499745" y="580771"/>
                  </a:cubicBezTo>
                  <a:cubicBezTo>
                    <a:pt x="504952" y="590296"/>
                    <a:pt x="507111" y="601091"/>
                    <a:pt x="507111" y="612394"/>
                  </a:cubicBezTo>
                  <a:cubicBezTo>
                    <a:pt x="507111" y="643255"/>
                    <a:pt x="491109" y="670560"/>
                    <a:pt x="465455" y="685927"/>
                  </a:cubicBezTo>
                  <a:lnTo>
                    <a:pt x="461899" y="686181"/>
                  </a:lnTo>
                  <a:cubicBezTo>
                    <a:pt x="430911" y="684149"/>
                    <a:pt x="402971" y="665734"/>
                    <a:pt x="389382" y="638429"/>
                  </a:cubicBezTo>
                  <a:lnTo>
                    <a:pt x="379222" y="642747"/>
                  </a:lnTo>
                  <a:cubicBezTo>
                    <a:pt x="394335" y="673354"/>
                    <a:pt x="425577" y="693928"/>
                    <a:pt x="460375" y="696341"/>
                  </a:cubicBezTo>
                  <a:cubicBezTo>
                    <a:pt x="451485" y="726567"/>
                    <a:pt x="425958" y="750062"/>
                    <a:pt x="393446" y="757809"/>
                  </a:cubicBezTo>
                  <a:cubicBezTo>
                    <a:pt x="349758" y="764794"/>
                    <a:pt x="309245" y="750443"/>
                    <a:pt x="292735" y="722503"/>
                  </a:cubicBezTo>
                  <a:lnTo>
                    <a:pt x="282321" y="729107"/>
                  </a:lnTo>
                  <a:cubicBezTo>
                    <a:pt x="295656" y="749427"/>
                    <a:pt x="319913" y="763016"/>
                    <a:pt x="348996" y="767080"/>
                  </a:cubicBezTo>
                  <a:cubicBezTo>
                    <a:pt x="336423" y="794004"/>
                    <a:pt x="307467" y="812292"/>
                    <a:pt x="274066" y="812292"/>
                  </a:cubicBezTo>
                  <a:cubicBezTo>
                    <a:pt x="235204" y="812292"/>
                    <a:pt x="216027" y="787781"/>
                    <a:pt x="193929" y="753999"/>
                  </a:cubicBezTo>
                  <a:lnTo>
                    <a:pt x="191008" y="741045"/>
                  </a:lnTo>
                  <a:cubicBezTo>
                    <a:pt x="160655" y="729361"/>
                    <a:pt x="138176" y="703326"/>
                    <a:pt x="133604" y="671830"/>
                  </a:cubicBezTo>
                  <a:cubicBezTo>
                    <a:pt x="110363" y="676275"/>
                    <a:pt x="88138" y="672592"/>
                    <a:pt x="67437" y="654939"/>
                  </a:cubicBezTo>
                  <a:cubicBezTo>
                    <a:pt x="36576" y="628650"/>
                    <a:pt x="31115" y="585978"/>
                    <a:pt x="54229" y="555117"/>
                  </a:cubicBezTo>
                  <a:cubicBezTo>
                    <a:pt x="101981" y="569849"/>
                    <a:pt x="150749" y="558419"/>
                    <a:pt x="173355" y="525780"/>
                  </a:cubicBezTo>
                  <a:lnTo>
                    <a:pt x="180467" y="527304"/>
                  </a:lnTo>
                  <a:cubicBezTo>
                    <a:pt x="217678" y="530479"/>
                    <a:pt x="252603" y="512572"/>
                    <a:pt x="269748" y="481330"/>
                  </a:cubicBezTo>
                  <a:lnTo>
                    <a:pt x="259969" y="476250"/>
                  </a:lnTo>
                  <a:cubicBezTo>
                    <a:pt x="244983" y="503936"/>
                    <a:pt x="213995" y="519938"/>
                    <a:pt x="181102" y="516890"/>
                  </a:cubicBezTo>
                  <a:cubicBezTo>
                    <a:pt x="150114" y="514096"/>
                    <a:pt x="122682" y="495046"/>
                    <a:pt x="109982" y="467360"/>
                  </a:cubicBezTo>
                  <a:lnTo>
                    <a:pt x="99695" y="471424"/>
                  </a:lnTo>
                  <a:cubicBezTo>
                    <a:pt x="111379" y="496697"/>
                    <a:pt x="133858" y="515620"/>
                    <a:pt x="160782" y="522986"/>
                  </a:cubicBezTo>
                  <a:cubicBezTo>
                    <a:pt x="138303" y="552196"/>
                    <a:pt x="89789" y="559435"/>
                    <a:pt x="44577" y="540893"/>
                  </a:cubicBezTo>
                  <a:cubicBezTo>
                    <a:pt x="41529" y="540258"/>
                    <a:pt x="39370" y="538607"/>
                    <a:pt x="37211" y="536702"/>
                  </a:cubicBezTo>
                  <a:cubicBezTo>
                    <a:pt x="2540" y="507238"/>
                    <a:pt x="0" y="457073"/>
                    <a:pt x="31369" y="424561"/>
                  </a:cubicBezTo>
                  <a:lnTo>
                    <a:pt x="51181" y="410845"/>
                  </a:lnTo>
                  <a:lnTo>
                    <a:pt x="47244" y="407670"/>
                  </a:lnTo>
                  <a:lnTo>
                    <a:pt x="48895" y="405892"/>
                  </a:lnTo>
                  <a:cubicBezTo>
                    <a:pt x="22987" y="379095"/>
                    <a:pt x="23368" y="337820"/>
                    <a:pt x="49911" y="310261"/>
                  </a:cubicBezTo>
                  <a:lnTo>
                    <a:pt x="69088" y="296926"/>
                  </a:lnTo>
                  <a:cubicBezTo>
                    <a:pt x="53467" y="265938"/>
                    <a:pt x="57023" y="228219"/>
                    <a:pt x="81407" y="200406"/>
                  </a:cubicBezTo>
                  <a:cubicBezTo>
                    <a:pt x="107569" y="186309"/>
                    <a:pt x="137541" y="179070"/>
                    <a:pt x="168656" y="178308"/>
                  </a:cubicBezTo>
                  <a:lnTo>
                    <a:pt x="168275" y="166116"/>
                  </a:lnTo>
                  <a:cubicBezTo>
                    <a:pt x="136906" y="167005"/>
                    <a:pt x="106553" y="173863"/>
                    <a:pt x="79121" y="185928"/>
                  </a:cubicBezTo>
                  <a:cubicBezTo>
                    <a:pt x="67564" y="172085"/>
                    <a:pt x="62103" y="154432"/>
                    <a:pt x="62103" y="135636"/>
                  </a:cubicBezTo>
                  <a:cubicBezTo>
                    <a:pt x="62103" y="79248"/>
                    <a:pt x="110871" y="33528"/>
                    <a:pt x="170942" y="33528"/>
                  </a:cubicBezTo>
                  <a:cubicBezTo>
                    <a:pt x="182880" y="33528"/>
                    <a:pt x="194310" y="35306"/>
                    <a:pt x="204851" y="39116"/>
                  </a:cubicBezTo>
                  <a:cubicBezTo>
                    <a:pt x="220091" y="15621"/>
                    <a:pt x="240792" y="0"/>
                    <a:pt x="27381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" name="Group 37">
            <a:extLst>
              <a:ext uri="{FF2B5EF4-FFF2-40B4-BE49-F238E27FC236}">
                <a16:creationId xmlns:a16="http://schemas.microsoft.com/office/drawing/2014/main" id="{3E912A0B-9758-F7AE-6AC5-450D5AD78B01}"/>
              </a:ext>
            </a:extLst>
          </p:cNvPr>
          <p:cNvGrpSpPr/>
          <p:nvPr/>
        </p:nvGrpSpPr>
        <p:grpSpPr>
          <a:xfrm>
            <a:off x="3619710" y="2953406"/>
            <a:ext cx="744660" cy="872100"/>
            <a:chOff x="0" y="0"/>
            <a:chExt cx="992880" cy="1162800"/>
          </a:xfrm>
        </p:grpSpPr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5D325BD1-937A-CE00-CF46-988709714E12}"/>
                </a:ext>
              </a:extLst>
            </p:cNvPr>
            <p:cNvSpPr/>
            <p:nvPr/>
          </p:nvSpPr>
          <p:spPr>
            <a:xfrm>
              <a:off x="-1397" y="-2032"/>
              <a:ext cx="1038860" cy="1167892"/>
            </a:xfrm>
            <a:custGeom>
              <a:avLst/>
              <a:gdLst/>
              <a:ahLst/>
              <a:cxnLst/>
              <a:rect l="l" t="t" r="r" b="b"/>
              <a:pathLst>
                <a:path w="1038860" h="1167892">
                  <a:moveTo>
                    <a:pt x="391668" y="739521"/>
                  </a:moveTo>
                  <a:cubicBezTo>
                    <a:pt x="414147" y="764921"/>
                    <a:pt x="425323" y="811276"/>
                    <a:pt x="459105" y="815848"/>
                  </a:cubicBezTo>
                  <a:cubicBezTo>
                    <a:pt x="494157" y="802386"/>
                    <a:pt x="520827" y="778510"/>
                    <a:pt x="543306" y="744093"/>
                  </a:cubicBezTo>
                  <a:cubicBezTo>
                    <a:pt x="555879" y="736092"/>
                    <a:pt x="582676" y="743077"/>
                    <a:pt x="585470" y="751586"/>
                  </a:cubicBezTo>
                  <a:cubicBezTo>
                    <a:pt x="521843" y="856234"/>
                    <a:pt x="549402" y="1001395"/>
                    <a:pt x="533527" y="1025271"/>
                  </a:cubicBezTo>
                  <a:cubicBezTo>
                    <a:pt x="473583" y="1074166"/>
                    <a:pt x="419354" y="1048258"/>
                    <a:pt x="362204" y="1059688"/>
                  </a:cubicBezTo>
                  <a:cubicBezTo>
                    <a:pt x="315468" y="1070102"/>
                    <a:pt x="279781" y="1125474"/>
                    <a:pt x="234442" y="1140460"/>
                  </a:cubicBezTo>
                  <a:cubicBezTo>
                    <a:pt x="183388" y="1153414"/>
                    <a:pt x="128270" y="1167892"/>
                    <a:pt x="74422" y="1164336"/>
                  </a:cubicBezTo>
                  <a:cubicBezTo>
                    <a:pt x="33274" y="1162304"/>
                    <a:pt x="25781" y="1103503"/>
                    <a:pt x="47752" y="1059688"/>
                  </a:cubicBezTo>
                  <a:cubicBezTo>
                    <a:pt x="58547" y="1024763"/>
                    <a:pt x="42545" y="1015365"/>
                    <a:pt x="37973" y="981964"/>
                  </a:cubicBezTo>
                  <a:cubicBezTo>
                    <a:pt x="39116" y="975868"/>
                    <a:pt x="44704" y="975233"/>
                    <a:pt x="55118" y="976630"/>
                  </a:cubicBezTo>
                  <a:lnTo>
                    <a:pt x="55118" y="951484"/>
                  </a:lnTo>
                  <a:lnTo>
                    <a:pt x="91694" y="951484"/>
                  </a:lnTo>
                  <a:lnTo>
                    <a:pt x="91694" y="981202"/>
                  </a:lnTo>
                  <a:lnTo>
                    <a:pt x="105537" y="982472"/>
                  </a:lnTo>
                  <a:lnTo>
                    <a:pt x="105537" y="951484"/>
                  </a:lnTo>
                  <a:lnTo>
                    <a:pt x="142240" y="951484"/>
                  </a:lnTo>
                  <a:lnTo>
                    <a:pt x="142240" y="982218"/>
                  </a:lnTo>
                  <a:cubicBezTo>
                    <a:pt x="146685" y="982472"/>
                    <a:pt x="151384" y="982091"/>
                    <a:pt x="156083" y="981202"/>
                  </a:cubicBezTo>
                  <a:lnTo>
                    <a:pt x="156083" y="948436"/>
                  </a:lnTo>
                  <a:lnTo>
                    <a:pt x="192786" y="948436"/>
                  </a:lnTo>
                  <a:lnTo>
                    <a:pt x="192786" y="975360"/>
                  </a:lnTo>
                  <a:cubicBezTo>
                    <a:pt x="197358" y="974852"/>
                    <a:pt x="201930" y="973836"/>
                    <a:pt x="206629" y="972566"/>
                  </a:cubicBezTo>
                  <a:lnTo>
                    <a:pt x="206629" y="942467"/>
                  </a:lnTo>
                  <a:lnTo>
                    <a:pt x="243332" y="942467"/>
                  </a:lnTo>
                  <a:lnTo>
                    <a:pt x="243332" y="961771"/>
                  </a:lnTo>
                  <a:lnTo>
                    <a:pt x="257175" y="956945"/>
                  </a:lnTo>
                  <a:lnTo>
                    <a:pt x="257175" y="934974"/>
                  </a:lnTo>
                  <a:lnTo>
                    <a:pt x="293878" y="934974"/>
                  </a:lnTo>
                  <a:lnTo>
                    <a:pt x="293878" y="941832"/>
                  </a:lnTo>
                  <a:cubicBezTo>
                    <a:pt x="305943" y="936371"/>
                    <a:pt x="318389" y="930275"/>
                    <a:pt x="331343" y="923417"/>
                  </a:cubicBezTo>
                  <a:cubicBezTo>
                    <a:pt x="351028" y="907923"/>
                    <a:pt x="320167" y="804291"/>
                    <a:pt x="322961" y="769366"/>
                  </a:cubicBezTo>
                  <a:cubicBezTo>
                    <a:pt x="326263" y="754888"/>
                    <a:pt x="368808" y="749427"/>
                    <a:pt x="391795" y="739394"/>
                  </a:cubicBezTo>
                  <a:close/>
                  <a:moveTo>
                    <a:pt x="135128" y="479425"/>
                  </a:moveTo>
                  <a:cubicBezTo>
                    <a:pt x="122301" y="477520"/>
                    <a:pt x="108839" y="479679"/>
                    <a:pt x="95377" y="488315"/>
                  </a:cubicBezTo>
                  <a:cubicBezTo>
                    <a:pt x="58928" y="496824"/>
                    <a:pt x="96774" y="556133"/>
                    <a:pt x="107950" y="590042"/>
                  </a:cubicBezTo>
                  <a:cubicBezTo>
                    <a:pt x="114935" y="622427"/>
                    <a:pt x="105156" y="666877"/>
                    <a:pt x="129032" y="660400"/>
                  </a:cubicBezTo>
                  <a:cubicBezTo>
                    <a:pt x="182880" y="647954"/>
                    <a:pt x="232410" y="607060"/>
                    <a:pt x="214630" y="542290"/>
                  </a:cubicBezTo>
                  <a:cubicBezTo>
                    <a:pt x="205867" y="527685"/>
                    <a:pt x="173355" y="485394"/>
                    <a:pt x="135001" y="479552"/>
                  </a:cubicBezTo>
                  <a:close/>
                  <a:moveTo>
                    <a:pt x="519430" y="2032"/>
                  </a:moveTo>
                  <a:cubicBezTo>
                    <a:pt x="702437" y="3048"/>
                    <a:pt x="891032" y="48895"/>
                    <a:pt x="984123" y="377444"/>
                  </a:cubicBezTo>
                  <a:cubicBezTo>
                    <a:pt x="1038860" y="567436"/>
                    <a:pt x="860552" y="857631"/>
                    <a:pt x="701929" y="830707"/>
                  </a:cubicBezTo>
                  <a:cubicBezTo>
                    <a:pt x="641096" y="821690"/>
                    <a:pt x="663067" y="730504"/>
                    <a:pt x="529209" y="703580"/>
                  </a:cubicBezTo>
                  <a:cubicBezTo>
                    <a:pt x="401447" y="677672"/>
                    <a:pt x="249809" y="792353"/>
                    <a:pt x="189484" y="782828"/>
                  </a:cubicBezTo>
                  <a:cubicBezTo>
                    <a:pt x="159512" y="776351"/>
                    <a:pt x="135255" y="690626"/>
                    <a:pt x="124841" y="700532"/>
                  </a:cubicBezTo>
                  <a:cubicBezTo>
                    <a:pt x="110744" y="714502"/>
                    <a:pt x="138938" y="777875"/>
                    <a:pt x="159893" y="799211"/>
                  </a:cubicBezTo>
                  <a:cubicBezTo>
                    <a:pt x="179578" y="812165"/>
                    <a:pt x="249809" y="798195"/>
                    <a:pt x="297434" y="775335"/>
                  </a:cubicBezTo>
                  <a:cubicBezTo>
                    <a:pt x="311023" y="771398"/>
                    <a:pt x="296545" y="816737"/>
                    <a:pt x="298831" y="845693"/>
                  </a:cubicBezTo>
                  <a:lnTo>
                    <a:pt x="293624" y="846963"/>
                  </a:lnTo>
                  <a:lnTo>
                    <a:pt x="293624" y="875411"/>
                  </a:lnTo>
                  <a:lnTo>
                    <a:pt x="257302" y="875411"/>
                  </a:lnTo>
                  <a:lnTo>
                    <a:pt x="257302" y="855472"/>
                  </a:lnTo>
                  <a:lnTo>
                    <a:pt x="243459" y="857631"/>
                  </a:lnTo>
                  <a:lnTo>
                    <a:pt x="243459" y="879856"/>
                  </a:lnTo>
                  <a:lnTo>
                    <a:pt x="206756" y="879856"/>
                  </a:lnTo>
                  <a:lnTo>
                    <a:pt x="206756" y="862330"/>
                  </a:lnTo>
                  <a:lnTo>
                    <a:pt x="192913" y="863473"/>
                  </a:lnTo>
                  <a:lnTo>
                    <a:pt x="192913" y="882777"/>
                  </a:lnTo>
                  <a:lnTo>
                    <a:pt x="156210" y="882777"/>
                  </a:lnTo>
                  <a:lnTo>
                    <a:pt x="156210" y="865505"/>
                  </a:lnTo>
                  <a:lnTo>
                    <a:pt x="142367" y="865886"/>
                  </a:lnTo>
                  <a:lnTo>
                    <a:pt x="142367" y="882904"/>
                  </a:lnTo>
                  <a:lnTo>
                    <a:pt x="105664" y="882904"/>
                  </a:lnTo>
                  <a:lnTo>
                    <a:pt x="105664" y="864997"/>
                  </a:lnTo>
                  <a:cubicBezTo>
                    <a:pt x="100838" y="865124"/>
                    <a:pt x="96266" y="864743"/>
                    <a:pt x="91821" y="864362"/>
                  </a:cubicBezTo>
                  <a:lnTo>
                    <a:pt x="91821" y="879983"/>
                  </a:lnTo>
                  <a:lnTo>
                    <a:pt x="55118" y="879983"/>
                  </a:lnTo>
                  <a:lnTo>
                    <a:pt x="55118" y="859028"/>
                  </a:lnTo>
                  <a:cubicBezTo>
                    <a:pt x="37719" y="855345"/>
                    <a:pt x="25781" y="849884"/>
                    <a:pt x="22479" y="842645"/>
                  </a:cubicBezTo>
                  <a:cubicBezTo>
                    <a:pt x="14097" y="819658"/>
                    <a:pt x="36576" y="805688"/>
                    <a:pt x="43561" y="787273"/>
                  </a:cubicBezTo>
                  <a:cubicBezTo>
                    <a:pt x="39370" y="777240"/>
                    <a:pt x="26670" y="776351"/>
                    <a:pt x="30988" y="757301"/>
                  </a:cubicBezTo>
                  <a:cubicBezTo>
                    <a:pt x="34290" y="744347"/>
                    <a:pt x="83820" y="735838"/>
                    <a:pt x="91313" y="722884"/>
                  </a:cubicBezTo>
                  <a:cubicBezTo>
                    <a:pt x="94107" y="696087"/>
                    <a:pt x="0" y="624332"/>
                    <a:pt x="1397" y="606425"/>
                  </a:cubicBezTo>
                  <a:cubicBezTo>
                    <a:pt x="5588" y="587502"/>
                    <a:pt x="43561" y="565531"/>
                    <a:pt x="66040" y="536067"/>
                  </a:cubicBezTo>
                  <a:cubicBezTo>
                    <a:pt x="76835" y="522097"/>
                    <a:pt x="28575" y="460248"/>
                    <a:pt x="32385" y="444881"/>
                  </a:cubicBezTo>
                  <a:cubicBezTo>
                    <a:pt x="39370" y="397002"/>
                    <a:pt x="82931" y="343154"/>
                    <a:pt x="91313" y="256413"/>
                  </a:cubicBezTo>
                  <a:cubicBezTo>
                    <a:pt x="117475" y="122174"/>
                    <a:pt x="327533" y="0"/>
                    <a:pt x="519430" y="2032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id="{3A39D807-744C-D18C-CAD7-79FB01829ED5}"/>
              </a:ext>
            </a:extLst>
          </p:cNvPr>
          <p:cNvGrpSpPr/>
          <p:nvPr/>
        </p:nvGrpSpPr>
        <p:grpSpPr>
          <a:xfrm>
            <a:off x="14272290" y="2922086"/>
            <a:ext cx="876960" cy="934740"/>
            <a:chOff x="0" y="0"/>
            <a:chExt cx="1169280" cy="1246320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26868B04-2562-FB76-4077-BB241A6F1A77}"/>
                </a:ext>
              </a:extLst>
            </p:cNvPr>
            <p:cNvSpPr/>
            <p:nvPr/>
          </p:nvSpPr>
          <p:spPr>
            <a:xfrm>
              <a:off x="0" y="0"/>
              <a:ext cx="1169289" cy="1246378"/>
            </a:xfrm>
            <a:custGeom>
              <a:avLst/>
              <a:gdLst/>
              <a:ahLst/>
              <a:cxnLst/>
              <a:rect l="l" t="t" r="r" b="b"/>
              <a:pathLst>
                <a:path w="1169289" h="1246378">
                  <a:moveTo>
                    <a:pt x="470281" y="185039"/>
                  </a:moveTo>
                  <a:lnTo>
                    <a:pt x="470281" y="501269"/>
                  </a:lnTo>
                  <a:lnTo>
                    <a:pt x="173482" y="501269"/>
                  </a:lnTo>
                  <a:lnTo>
                    <a:pt x="173482" y="744982"/>
                  </a:lnTo>
                  <a:lnTo>
                    <a:pt x="470281" y="744982"/>
                  </a:lnTo>
                  <a:lnTo>
                    <a:pt x="470281" y="1061339"/>
                  </a:lnTo>
                  <a:lnTo>
                    <a:pt x="699008" y="1061339"/>
                  </a:lnTo>
                  <a:lnTo>
                    <a:pt x="699008" y="744982"/>
                  </a:lnTo>
                  <a:lnTo>
                    <a:pt x="995680" y="744982"/>
                  </a:lnTo>
                  <a:lnTo>
                    <a:pt x="995680" y="501269"/>
                  </a:lnTo>
                  <a:lnTo>
                    <a:pt x="699008" y="501269"/>
                  </a:lnTo>
                  <a:lnTo>
                    <a:pt x="699008" y="185039"/>
                  </a:lnTo>
                  <a:close/>
                  <a:moveTo>
                    <a:pt x="584581" y="0"/>
                  </a:moveTo>
                  <a:cubicBezTo>
                    <a:pt x="907542" y="0"/>
                    <a:pt x="1169289" y="279019"/>
                    <a:pt x="1169289" y="623189"/>
                  </a:cubicBezTo>
                  <a:cubicBezTo>
                    <a:pt x="1169289" y="967359"/>
                    <a:pt x="907542" y="1246378"/>
                    <a:pt x="584581" y="1246378"/>
                  </a:cubicBezTo>
                  <a:cubicBezTo>
                    <a:pt x="261620" y="1246378"/>
                    <a:pt x="0" y="967359"/>
                    <a:pt x="0" y="623189"/>
                  </a:cubicBezTo>
                  <a:cubicBezTo>
                    <a:pt x="0" y="279019"/>
                    <a:pt x="261747" y="0"/>
                    <a:pt x="58458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" name="Group 41">
            <a:extLst>
              <a:ext uri="{FF2B5EF4-FFF2-40B4-BE49-F238E27FC236}">
                <a16:creationId xmlns:a16="http://schemas.microsoft.com/office/drawing/2014/main" id="{42A08271-F1FE-65C1-647E-869F19C96C1E}"/>
              </a:ext>
            </a:extLst>
          </p:cNvPr>
          <p:cNvGrpSpPr/>
          <p:nvPr/>
        </p:nvGrpSpPr>
        <p:grpSpPr>
          <a:xfrm>
            <a:off x="4964310" y="8578046"/>
            <a:ext cx="859680" cy="916380"/>
            <a:chOff x="0" y="0"/>
            <a:chExt cx="1146240" cy="1221840"/>
          </a:xfrm>
        </p:grpSpPr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D659B61E-858E-CFE3-C29A-077F4D6314E6}"/>
                </a:ext>
              </a:extLst>
            </p:cNvPr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572897" y="145796"/>
                  </a:moveTo>
                  <a:cubicBezTo>
                    <a:pt x="355473" y="149860"/>
                    <a:pt x="245999" y="332740"/>
                    <a:pt x="235585" y="442468"/>
                  </a:cubicBezTo>
                  <a:cubicBezTo>
                    <a:pt x="227965" y="549783"/>
                    <a:pt x="257556" y="618744"/>
                    <a:pt x="323977" y="685800"/>
                  </a:cubicBezTo>
                  <a:cubicBezTo>
                    <a:pt x="341376" y="655066"/>
                    <a:pt x="364871" y="588899"/>
                    <a:pt x="384429" y="559435"/>
                  </a:cubicBezTo>
                  <a:cubicBezTo>
                    <a:pt x="353822" y="508381"/>
                    <a:pt x="363474" y="542036"/>
                    <a:pt x="357505" y="441833"/>
                  </a:cubicBezTo>
                  <a:cubicBezTo>
                    <a:pt x="385445" y="284734"/>
                    <a:pt x="497586" y="250825"/>
                    <a:pt x="641858" y="275082"/>
                  </a:cubicBezTo>
                  <a:cubicBezTo>
                    <a:pt x="779653" y="313817"/>
                    <a:pt x="806958" y="414909"/>
                    <a:pt x="805688" y="495808"/>
                  </a:cubicBezTo>
                  <a:cubicBezTo>
                    <a:pt x="802132" y="537972"/>
                    <a:pt x="775589" y="637032"/>
                    <a:pt x="710946" y="686816"/>
                  </a:cubicBezTo>
                  <a:cubicBezTo>
                    <a:pt x="634619" y="740410"/>
                    <a:pt x="580390" y="681736"/>
                    <a:pt x="586740" y="622935"/>
                  </a:cubicBezTo>
                  <a:cubicBezTo>
                    <a:pt x="599948" y="558673"/>
                    <a:pt x="603885" y="541528"/>
                    <a:pt x="618236" y="479806"/>
                  </a:cubicBezTo>
                  <a:cubicBezTo>
                    <a:pt x="635381" y="426593"/>
                    <a:pt x="603377" y="388747"/>
                    <a:pt x="554609" y="376428"/>
                  </a:cubicBezTo>
                  <a:cubicBezTo>
                    <a:pt x="506730" y="366268"/>
                    <a:pt x="470789" y="410845"/>
                    <a:pt x="459994" y="442722"/>
                  </a:cubicBezTo>
                  <a:cubicBezTo>
                    <a:pt x="434086" y="534670"/>
                    <a:pt x="467360" y="562864"/>
                    <a:pt x="455803" y="598551"/>
                  </a:cubicBezTo>
                  <a:cubicBezTo>
                    <a:pt x="385953" y="824230"/>
                    <a:pt x="353441" y="1070102"/>
                    <a:pt x="387858" y="1076071"/>
                  </a:cubicBezTo>
                  <a:cubicBezTo>
                    <a:pt x="415417" y="1078992"/>
                    <a:pt x="500888" y="965454"/>
                    <a:pt x="546481" y="747395"/>
                  </a:cubicBezTo>
                  <a:cubicBezTo>
                    <a:pt x="574802" y="781050"/>
                    <a:pt x="606044" y="847725"/>
                    <a:pt x="676275" y="839216"/>
                  </a:cubicBezTo>
                  <a:cubicBezTo>
                    <a:pt x="779780" y="822579"/>
                    <a:pt x="895096" y="740791"/>
                    <a:pt x="919480" y="501904"/>
                  </a:cubicBezTo>
                  <a:cubicBezTo>
                    <a:pt x="941959" y="308229"/>
                    <a:pt x="815213" y="132715"/>
                    <a:pt x="573024" y="145542"/>
                  </a:cubicBezTo>
                  <a:close/>
                  <a:moveTo>
                    <a:pt x="126492" y="0"/>
                  </a:moveTo>
                  <a:lnTo>
                    <a:pt x="1019810" y="0"/>
                  </a:lnTo>
                  <a:cubicBezTo>
                    <a:pt x="1089660" y="0"/>
                    <a:pt x="1146302" y="60325"/>
                    <a:pt x="1146302" y="134747"/>
                  </a:cubicBezTo>
                  <a:lnTo>
                    <a:pt x="1146302" y="1086993"/>
                  </a:lnTo>
                  <a:cubicBezTo>
                    <a:pt x="1146302" y="1161415"/>
                    <a:pt x="1089660" y="1221740"/>
                    <a:pt x="1019810" y="1221740"/>
                  </a:cubicBezTo>
                  <a:lnTo>
                    <a:pt x="126492" y="1221740"/>
                  </a:lnTo>
                  <a:cubicBezTo>
                    <a:pt x="56642" y="1221867"/>
                    <a:pt x="0" y="1161542"/>
                    <a:pt x="0" y="1086993"/>
                  </a:cubicBezTo>
                  <a:lnTo>
                    <a:pt x="0" y="134747"/>
                  </a:lnTo>
                  <a:cubicBezTo>
                    <a:pt x="0" y="60325"/>
                    <a:pt x="56642" y="0"/>
                    <a:pt x="12649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" name="Group 43">
            <a:extLst>
              <a:ext uri="{FF2B5EF4-FFF2-40B4-BE49-F238E27FC236}">
                <a16:creationId xmlns:a16="http://schemas.microsoft.com/office/drawing/2014/main" id="{185365E6-9D75-4E9E-BDD1-4BB21D12BE3E}"/>
              </a:ext>
            </a:extLst>
          </p:cNvPr>
          <p:cNvGrpSpPr/>
          <p:nvPr/>
        </p:nvGrpSpPr>
        <p:grpSpPr>
          <a:xfrm>
            <a:off x="3561930" y="8578046"/>
            <a:ext cx="859680" cy="916380"/>
            <a:chOff x="0" y="0"/>
            <a:chExt cx="1146240" cy="1221840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54FFB8D7-5795-35A6-9E3F-16C30D5D82A5}"/>
                </a:ext>
              </a:extLst>
            </p:cNvPr>
            <p:cNvSpPr/>
            <p:nvPr/>
          </p:nvSpPr>
          <p:spPr>
            <a:xfrm>
              <a:off x="0" y="0"/>
              <a:ext cx="1146175" cy="1221867"/>
            </a:xfrm>
            <a:custGeom>
              <a:avLst/>
              <a:gdLst/>
              <a:ahLst/>
              <a:cxnLst/>
              <a:rect l="l" t="t" r="r" b="b"/>
              <a:pathLst>
                <a:path w="1146175" h="1221867">
                  <a:moveTo>
                    <a:pt x="163449" y="466471"/>
                  </a:moveTo>
                  <a:lnTo>
                    <a:pt x="163449" y="1021842"/>
                  </a:lnTo>
                  <a:lnTo>
                    <a:pt x="354203" y="1021842"/>
                  </a:lnTo>
                  <a:lnTo>
                    <a:pt x="354203" y="466471"/>
                  </a:lnTo>
                  <a:lnTo>
                    <a:pt x="163449" y="466471"/>
                  </a:lnTo>
                  <a:close/>
                  <a:moveTo>
                    <a:pt x="837311" y="456565"/>
                  </a:moveTo>
                  <a:cubicBezTo>
                    <a:pt x="676021" y="458089"/>
                    <a:pt x="664464" y="549275"/>
                    <a:pt x="629920" y="550799"/>
                  </a:cubicBezTo>
                  <a:lnTo>
                    <a:pt x="629920" y="465963"/>
                  </a:lnTo>
                  <a:lnTo>
                    <a:pt x="439166" y="465963"/>
                  </a:lnTo>
                  <a:lnTo>
                    <a:pt x="439166" y="1021334"/>
                  </a:lnTo>
                  <a:lnTo>
                    <a:pt x="629920" y="1021334"/>
                  </a:lnTo>
                  <a:cubicBezTo>
                    <a:pt x="630936" y="902589"/>
                    <a:pt x="628904" y="790067"/>
                    <a:pt x="632968" y="665099"/>
                  </a:cubicBezTo>
                  <a:cubicBezTo>
                    <a:pt x="644779" y="568325"/>
                    <a:pt x="786765" y="598297"/>
                    <a:pt x="788289" y="660019"/>
                  </a:cubicBezTo>
                  <a:lnTo>
                    <a:pt x="789940" y="1022096"/>
                  </a:lnTo>
                  <a:lnTo>
                    <a:pt x="980694" y="1022096"/>
                  </a:lnTo>
                  <a:cubicBezTo>
                    <a:pt x="981329" y="900303"/>
                    <a:pt x="982091" y="778637"/>
                    <a:pt x="982726" y="656844"/>
                  </a:cubicBezTo>
                  <a:cubicBezTo>
                    <a:pt x="984250" y="599567"/>
                    <a:pt x="938784" y="455422"/>
                    <a:pt x="837311" y="456692"/>
                  </a:cubicBezTo>
                  <a:close/>
                  <a:moveTo>
                    <a:pt x="258826" y="199898"/>
                  </a:moveTo>
                  <a:cubicBezTo>
                    <a:pt x="206121" y="199898"/>
                    <a:pt x="163449" y="244602"/>
                    <a:pt x="163449" y="299720"/>
                  </a:cubicBezTo>
                  <a:cubicBezTo>
                    <a:pt x="163449" y="354838"/>
                    <a:pt x="206121" y="399542"/>
                    <a:pt x="258826" y="399542"/>
                  </a:cubicBezTo>
                  <a:cubicBezTo>
                    <a:pt x="311531" y="399542"/>
                    <a:pt x="354203" y="354838"/>
                    <a:pt x="354203" y="299720"/>
                  </a:cubicBezTo>
                  <a:cubicBezTo>
                    <a:pt x="354203" y="244602"/>
                    <a:pt x="311531" y="199898"/>
                    <a:pt x="258826" y="199898"/>
                  </a:cubicBezTo>
                  <a:close/>
                  <a:moveTo>
                    <a:pt x="98298" y="0"/>
                  </a:moveTo>
                  <a:lnTo>
                    <a:pt x="1047877" y="0"/>
                  </a:lnTo>
                  <a:cubicBezTo>
                    <a:pt x="1102233" y="0"/>
                    <a:pt x="1146175" y="46101"/>
                    <a:pt x="1146175" y="102870"/>
                  </a:cubicBezTo>
                  <a:lnTo>
                    <a:pt x="1146175" y="1118870"/>
                  </a:lnTo>
                  <a:cubicBezTo>
                    <a:pt x="1146175" y="1175639"/>
                    <a:pt x="1102106" y="1221740"/>
                    <a:pt x="1047877" y="1221740"/>
                  </a:cubicBezTo>
                  <a:lnTo>
                    <a:pt x="98298" y="1221740"/>
                  </a:lnTo>
                  <a:cubicBezTo>
                    <a:pt x="44069" y="1221867"/>
                    <a:pt x="0" y="1175766"/>
                    <a:pt x="0" y="1118997"/>
                  </a:cubicBezTo>
                  <a:lnTo>
                    <a:pt x="0" y="102870"/>
                  </a:lnTo>
                  <a:cubicBezTo>
                    <a:pt x="0" y="46101"/>
                    <a:pt x="44069" y="0"/>
                    <a:pt x="9829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" name="Group 45">
            <a:extLst>
              <a:ext uri="{FF2B5EF4-FFF2-40B4-BE49-F238E27FC236}">
                <a16:creationId xmlns:a16="http://schemas.microsoft.com/office/drawing/2014/main" id="{94DD1DD9-5A3A-2553-75ED-3AEC05612FA5}"/>
              </a:ext>
            </a:extLst>
          </p:cNvPr>
          <p:cNvGrpSpPr/>
          <p:nvPr/>
        </p:nvGrpSpPr>
        <p:grpSpPr>
          <a:xfrm>
            <a:off x="7758810" y="8578046"/>
            <a:ext cx="859680" cy="916380"/>
            <a:chOff x="0" y="0"/>
            <a:chExt cx="1146240" cy="1221840"/>
          </a:xfrm>
        </p:grpSpPr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BC4C6AEC-0FE5-D1FB-6788-D0A7F667F4D2}"/>
                </a:ext>
              </a:extLst>
            </p:cNvPr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914908" y="424053"/>
                  </a:moveTo>
                  <a:lnTo>
                    <a:pt x="913257" y="438023"/>
                  </a:lnTo>
                  <a:lnTo>
                    <a:pt x="914908" y="424053"/>
                  </a:lnTo>
                  <a:close/>
                  <a:moveTo>
                    <a:pt x="722503" y="237871"/>
                  </a:moveTo>
                  <a:cubicBezTo>
                    <a:pt x="611759" y="237871"/>
                    <a:pt x="558546" y="341503"/>
                    <a:pt x="556133" y="398907"/>
                  </a:cubicBezTo>
                  <a:cubicBezTo>
                    <a:pt x="554101" y="448818"/>
                    <a:pt x="558038" y="469773"/>
                    <a:pt x="562102" y="484505"/>
                  </a:cubicBezTo>
                  <a:cubicBezTo>
                    <a:pt x="447675" y="466090"/>
                    <a:pt x="358013" y="410591"/>
                    <a:pt x="235839" y="257937"/>
                  </a:cubicBezTo>
                  <a:cubicBezTo>
                    <a:pt x="178943" y="379222"/>
                    <a:pt x="212090" y="480949"/>
                    <a:pt x="279400" y="535305"/>
                  </a:cubicBezTo>
                  <a:cubicBezTo>
                    <a:pt x="250190" y="529463"/>
                    <a:pt x="191770" y="523113"/>
                    <a:pt x="164973" y="502666"/>
                  </a:cubicBezTo>
                  <a:cubicBezTo>
                    <a:pt x="172974" y="622173"/>
                    <a:pt x="286639" y="671830"/>
                    <a:pt x="346075" y="696341"/>
                  </a:cubicBezTo>
                  <a:cubicBezTo>
                    <a:pt x="322199" y="702183"/>
                    <a:pt x="273050" y="716153"/>
                    <a:pt x="235458" y="708533"/>
                  </a:cubicBezTo>
                  <a:cubicBezTo>
                    <a:pt x="268097" y="812800"/>
                    <a:pt x="383667" y="805688"/>
                    <a:pt x="430149" y="804418"/>
                  </a:cubicBezTo>
                  <a:cubicBezTo>
                    <a:pt x="375412" y="848360"/>
                    <a:pt x="289433" y="862584"/>
                    <a:pt x="141605" y="872744"/>
                  </a:cubicBezTo>
                  <a:cubicBezTo>
                    <a:pt x="264795" y="968629"/>
                    <a:pt x="502158" y="1000252"/>
                    <a:pt x="597027" y="970661"/>
                  </a:cubicBezTo>
                  <a:cubicBezTo>
                    <a:pt x="799846" y="895731"/>
                    <a:pt x="843788" y="808736"/>
                    <a:pt x="889762" y="649605"/>
                  </a:cubicBezTo>
                  <a:cubicBezTo>
                    <a:pt x="918591" y="534797"/>
                    <a:pt x="910336" y="508762"/>
                    <a:pt x="928370" y="460629"/>
                  </a:cubicBezTo>
                  <a:cubicBezTo>
                    <a:pt x="946404" y="412496"/>
                    <a:pt x="988060" y="393827"/>
                    <a:pt x="998347" y="361061"/>
                  </a:cubicBezTo>
                  <a:cubicBezTo>
                    <a:pt x="969518" y="367919"/>
                    <a:pt x="941324" y="382397"/>
                    <a:pt x="908812" y="378587"/>
                  </a:cubicBezTo>
                  <a:cubicBezTo>
                    <a:pt x="931926" y="365125"/>
                    <a:pt x="947674" y="307340"/>
                    <a:pt x="962025" y="262636"/>
                  </a:cubicBezTo>
                  <a:cubicBezTo>
                    <a:pt x="930402" y="284099"/>
                    <a:pt x="912241" y="308102"/>
                    <a:pt x="866902" y="311150"/>
                  </a:cubicBezTo>
                  <a:cubicBezTo>
                    <a:pt x="834771" y="271907"/>
                    <a:pt x="775081" y="237744"/>
                    <a:pt x="722376" y="237744"/>
                  </a:cubicBezTo>
                  <a:close/>
                  <a:moveTo>
                    <a:pt x="89154" y="0"/>
                  </a:moveTo>
                  <a:lnTo>
                    <a:pt x="1057148" y="0"/>
                  </a:lnTo>
                  <a:cubicBezTo>
                    <a:pt x="1106424" y="0"/>
                    <a:pt x="1146302" y="42545"/>
                    <a:pt x="1146302" y="94996"/>
                  </a:cubicBezTo>
                  <a:lnTo>
                    <a:pt x="1146302" y="1126744"/>
                  </a:lnTo>
                  <a:cubicBezTo>
                    <a:pt x="1146302" y="1179195"/>
                    <a:pt x="1106424" y="1221740"/>
                    <a:pt x="1057148" y="1221740"/>
                  </a:cubicBezTo>
                  <a:lnTo>
                    <a:pt x="89154" y="1221740"/>
                  </a:lnTo>
                  <a:cubicBezTo>
                    <a:pt x="39878" y="1221867"/>
                    <a:pt x="0" y="1179322"/>
                    <a:pt x="0" y="1126744"/>
                  </a:cubicBezTo>
                  <a:lnTo>
                    <a:pt x="0" y="94996"/>
                  </a:lnTo>
                  <a:cubicBezTo>
                    <a:pt x="0" y="42545"/>
                    <a:pt x="39878" y="0"/>
                    <a:pt x="8915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76E1F624-C7A7-02E3-56A9-8EF5D09BF122}"/>
              </a:ext>
            </a:extLst>
          </p:cNvPr>
          <p:cNvGrpSpPr/>
          <p:nvPr/>
        </p:nvGrpSpPr>
        <p:grpSpPr>
          <a:xfrm>
            <a:off x="6351570" y="8578046"/>
            <a:ext cx="859680" cy="916380"/>
            <a:chOff x="0" y="0"/>
            <a:chExt cx="1146240" cy="1221840"/>
          </a:xfrm>
        </p:grpSpPr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F6025DF9-42DC-54D8-5096-387FEF4C9F32}"/>
                </a:ext>
              </a:extLst>
            </p:cNvPr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822579" y="55880"/>
                  </a:moveTo>
                  <a:cubicBezTo>
                    <a:pt x="719455" y="58674"/>
                    <a:pt x="609854" y="104648"/>
                    <a:pt x="609473" y="265176"/>
                  </a:cubicBezTo>
                  <a:lnTo>
                    <a:pt x="609727" y="266319"/>
                  </a:lnTo>
                  <a:lnTo>
                    <a:pt x="609727" y="385064"/>
                  </a:lnTo>
                  <a:lnTo>
                    <a:pt x="489712" y="385064"/>
                  </a:lnTo>
                  <a:lnTo>
                    <a:pt x="489712" y="562864"/>
                  </a:lnTo>
                  <a:lnTo>
                    <a:pt x="609854" y="562864"/>
                  </a:lnTo>
                  <a:lnTo>
                    <a:pt x="609854" y="1166114"/>
                  </a:lnTo>
                  <a:lnTo>
                    <a:pt x="797433" y="1166114"/>
                  </a:lnTo>
                  <a:lnTo>
                    <a:pt x="797433" y="562864"/>
                  </a:lnTo>
                  <a:lnTo>
                    <a:pt x="956945" y="559562"/>
                  </a:lnTo>
                  <a:lnTo>
                    <a:pt x="969137" y="385064"/>
                  </a:lnTo>
                  <a:lnTo>
                    <a:pt x="797433" y="385064"/>
                  </a:lnTo>
                  <a:lnTo>
                    <a:pt x="797433" y="279908"/>
                  </a:lnTo>
                  <a:cubicBezTo>
                    <a:pt x="794893" y="210693"/>
                    <a:pt x="905002" y="211582"/>
                    <a:pt x="975233" y="217424"/>
                  </a:cubicBezTo>
                  <a:cubicBezTo>
                    <a:pt x="981837" y="171704"/>
                    <a:pt x="987044" y="117856"/>
                    <a:pt x="987171" y="60325"/>
                  </a:cubicBezTo>
                  <a:cubicBezTo>
                    <a:pt x="937895" y="50673"/>
                    <a:pt x="902843" y="53721"/>
                    <a:pt x="822706" y="56007"/>
                  </a:cubicBezTo>
                  <a:close/>
                  <a:moveTo>
                    <a:pt x="89154" y="0"/>
                  </a:moveTo>
                  <a:lnTo>
                    <a:pt x="1057148" y="0"/>
                  </a:lnTo>
                  <a:cubicBezTo>
                    <a:pt x="1106424" y="0"/>
                    <a:pt x="1146302" y="42545"/>
                    <a:pt x="1146302" y="94996"/>
                  </a:cubicBezTo>
                  <a:lnTo>
                    <a:pt x="1146302" y="1126744"/>
                  </a:lnTo>
                  <a:cubicBezTo>
                    <a:pt x="1146302" y="1179195"/>
                    <a:pt x="1106424" y="1221740"/>
                    <a:pt x="1057148" y="1221740"/>
                  </a:cubicBezTo>
                  <a:lnTo>
                    <a:pt x="89154" y="1221740"/>
                  </a:lnTo>
                  <a:cubicBezTo>
                    <a:pt x="39878" y="1221867"/>
                    <a:pt x="0" y="1179322"/>
                    <a:pt x="0" y="1126744"/>
                  </a:cubicBezTo>
                  <a:lnTo>
                    <a:pt x="0" y="94996"/>
                  </a:lnTo>
                  <a:cubicBezTo>
                    <a:pt x="0" y="42545"/>
                    <a:pt x="39878" y="0"/>
                    <a:pt x="8915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755AF2D9-6A0A-24C7-65FD-2F9DBABA3B19}"/>
              </a:ext>
            </a:extLst>
          </p:cNvPr>
          <p:cNvGrpSpPr/>
          <p:nvPr/>
        </p:nvGrpSpPr>
        <p:grpSpPr>
          <a:xfrm>
            <a:off x="9191430" y="8559686"/>
            <a:ext cx="862920" cy="934740"/>
            <a:chOff x="0" y="0"/>
            <a:chExt cx="1150560" cy="1246320"/>
          </a:xfrm>
        </p:grpSpPr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6F96316A-069F-BC59-7783-F597300F328C}"/>
                </a:ext>
              </a:extLst>
            </p:cNvPr>
            <p:cNvSpPr/>
            <p:nvPr/>
          </p:nvSpPr>
          <p:spPr>
            <a:xfrm>
              <a:off x="0" y="0"/>
              <a:ext cx="1150620" cy="1246378"/>
            </a:xfrm>
            <a:custGeom>
              <a:avLst/>
              <a:gdLst/>
              <a:ahLst/>
              <a:cxnLst/>
              <a:rect l="l" t="t" r="r" b="b"/>
              <a:pathLst>
                <a:path w="1150620" h="1246378">
                  <a:moveTo>
                    <a:pt x="773049" y="532765"/>
                  </a:moveTo>
                  <a:lnTo>
                    <a:pt x="773049" y="588137"/>
                  </a:lnTo>
                  <a:lnTo>
                    <a:pt x="721106" y="588137"/>
                  </a:lnTo>
                  <a:lnTo>
                    <a:pt x="721106" y="671195"/>
                  </a:lnTo>
                  <a:lnTo>
                    <a:pt x="773049" y="671195"/>
                  </a:lnTo>
                  <a:lnTo>
                    <a:pt x="773049" y="726567"/>
                  </a:lnTo>
                  <a:lnTo>
                    <a:pt x="851027" y="726567"/>
                  </a:lnTo>
                  <a:lnTo>
                    <a:pt x="851027" y="671195"/>
                  </a:lnTo>
                  <a:lnTo>
                    <a:pt x="902970" y="671195"/>
                  </a:lnTo>
                  <a:lnTo>
                    <a:pt x="902970" y="588137"/>
                  </a:lnTo>
                  <a:lnTo>
                    <a:pt x="851027" y="588137"/>
                  </a:lnTo>
                  <a:lnTo>
                    <a:pt x="851027" y="532765"/>
                  </a:lnTo>
                  <a:close/>
                  <a:moveTo>
                    <a:pt x="464566" y="387858"/>
                  </a:moveTo>
                  <a:cubicBezTo>
                    <a:pt x="414655" y="387223"/>
                    <a:pt x="364490" y="404495"/>
                    <a:pt x="323215" y="440055"/>
                  </a:cubicBezTo>
                  <a:cubicBezTo>
                    <a:pt x="240665" y="510921"/>
                    <a:pt x="217043" y="634238"/>
                    <a:pt x="266827" y="733933"/>
                  </a:cubicBezTo>
                  <a:cubicBezTo>
                    <a:pt x="316611" y="833628"/>
                    <a:pt x="425831" y="881634"/>
                    <a:pt x="527177" y="848233"/>
                  </a:cubicBezTo>
                  <a:cubicBezTo>
                    <a:pt x="605409" y="822452"/>
                    <a:pt x="661797" y="753872"/>
                    <a:pt x="677672" y="672211"/>
                  </a:cubicBezTo>
                  <a:lnTo>
                    <a:pt x="678688" y="672211"/>
                  </a:lnTo>
                  <a:lnTo>
                    <a:pt x="678688" y="664972"/>
                  </a:lnTo>
                  <a:cubicBezTo>
                    <a:pt x="683133" y="643255"/>
                    <a:pt x="684022" y="620522"/>
                    <a:pt x="681609" y="597535"/>
                  </a:cubicBezTo>
                  <a:lnTo>
                    <a:pt x="678688" y="597916"/>
                  </a:lnTo>
                  <a:lnTo>
                    <a:pt x="678688" y="589280"/>
                  </a:lnTo>
                  <a:lnTo>
                    <a:pt x="444627" y="589280"/>
                  </a:lnTo>
                  <a:lnTo>
                    <a:pt x="444627" y="672338"/>
                  </a:lnTo>
                  <a:lnTo>
                    <a:pt x="565277" y="672338"/>
                  </a:lnTo>
                  <a:cubicBezTo>
                    <a:pt x="552450" y="703326"/>
                    <a:pt x="527431" y="728218"/>
                    <a:pt x="495173" y="738759"/>
                  </a:cubicBezTo>
                  <a:cubicBezTo>
                    <a:pt x="443230" y="755904"/>
                    <a:pt x="387350" y="731266"/>
                    <a:pt x="361823" y="680212"/>
                  </a:cubicBezTo>
                  <a:cubicBezTo>
                    <a:pt x="336296" y="629158"/>
                    <a:pt x="348361" y="565912"/>
                    <a:pt x="390652" y="529590"/>
                  </a:cubicBezTo>
                  <a:cubicBezTo>
                    <a:pt x="432943" y="493268"/>
                    <a:pt x="493522" y="494030"/>
                    <a:pt x="534924" y="531495"/>
                  </a:cubicBezTo>
                  <a:lnTo>
                    <a:pt x="604520" y="443865"/>
                  </a:lnTo>
                  <a:cubicBezTo>
                    <a:pt x="564134" y="407416"/>
                    <a:pt x="514350" y="388747"/>
                    <a:pt x="464312" y="388112"/>
                  </a:cubicBezTo>
                  <a:close/>
                  <a:moveTo>
                    <a:pt x="105791" y="0"/>
                  </a:moveTo>
                  <a:lnTo>
                    <a:pt x="1044829" y="0"/>
                  </a:lnTo>
                  <a:cubicBezTo>
                    <a:pt x="1103249" y="0"/>
                    <a:pt x="1150620" y="50419"/>
                    <a:pt x="1150620" y="112776"/>
                  </a:cubicBezTo>
                  <a:lnTo>
                    <a:pt x="1150620" y="1133602"/>
                  </a:lnTo>
                  <a:cubicBezTo>
                    <a:pt x="1150620" y="1195832"/>
                    <a:pt x="1103249" y="1246378"/>
                    <a:pt x="1044829" y="1246378"/>
                  </a:cubicBezTo>
                  <a:lnTo>
                    <a:pt x="105791" y="1246378"/>
                  </a:lnTo>
                  <a:cubicBezTo>
                    <a:pt x="47371" y="1246378"/>
                    <a:pt x="0" y="1195832"/>
                    <a:pt x="0" y="1133602"/>
                  </a:cubicBezTo>
                  <a:lnTo>
                    <a:pt x="0" y="112776"/>
                  </a:lnTo>
                  <a:cubicBezTo>
                    <a:pt x="0" y="50419"/>
                    <a:pt x="47371" y="0"/>
                    <a:pt x="10579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" name="Group 51">
            <a:extLst>
              <a:ext uri="{FF2B5EF4-FFF2-40B4-BE49-F238E27FC236}">
                <a16:creationId xmlns:a16="http://schemas.microsoft.com/office/drawing/2014/main" id="{6A3D8C0A-CB46-1CCD-2FAF-2DC8C895BF1B}"/>
              </a:ext>
            </a:extLst>
          </p:cNvPr>
          <p:cNvGrpSpPr/>
          <p:nvPr/>
        </p:nvGrpSpPr>
        <p:grpSpPr>
          <a:xfrm>
            <a:off x="10526310" y="8623946"/>
            <a:ext cx="808920" cy="870480"/>
            <a:chOff x="0" y="0"/>
            <a:chExt cx="1078560" cy="1160640"/>
          </a:xfrm>
        </p:grpSpPr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5A6220E0-032F-3E88-AE35-442618E2CA04}"/>
                </a:ext>
              </a:extLst>
            </p:cNvPr>
            <p:cNvSpPr/>
            <p:nvPr/>
          </p:nvSpPr>
          <p:spPr>
            <a:xfrm>
              <a:off x="-54991" y="-3556"/>
              <a:ext cx="1215009" cy="1230757"/>
            </a:xfrm>
            <a:custGeom>
              <a:avLst/>
              <a:gdLst/>
              <a:ahLst/>
              <a:cxnLst/>
              <a:rect l="l" t="t" r="r" b="b"/>
              <a:pathLst>
                <a:path w="1215009" h="1230757">
                  <a:moveTo>
                    <a:pt x="956056" y="787527"/>
                  </a:moveTo>
                  <a:lnTo>
                    <a:pt x="953897" y="788543"/>
                  </a:lnTo>
                  <a:cubicBezTo>
                    <a:pt x="955294" y="787654"/>
                    <a:pt x="955929" y="787273"/>
                    <a:pt x="956056" y="787527"/>
                  </a:cubicBezTo>
                  <a:close/>
                  <a:moveTo>
                    <a:pt x="554482" y="415925"/>
                  </a:moveTo>
                  <a:lnTo>
                    <a:pt x="531495" y="421386"/>
                  </a:lnTo>
                  <a:cubicBezTo>
                    <a:pt x="449961" y="441833"/>
                    <a:pt x="438785" y="557911"/>
                    <a:pt x="444754" y="617474"/>
                  </a:cubicBezTo>
                  <a:cubicBezTo>
                    <a:pt x="450723" y="677037"/>
                    <a:pt x="485394" y="780796"/>
                    <a:pt x="567055" y="779145"/>
                  </a:cubicBezTo>
                  <a:cubicBezTo>
                    <a:pt x="623443" y="778002"/>
                    <a:pt x="686054" y="702945"/>
                    <a:pt x="680974" y="599694"/>
                  </a:cubicBezTo>
                  <a:cubicBezTo>
                    <a:pt x="678688" y="583057"/>
                    <a:pt x="676402" y="566420"/>
                    <a:pt x="674116" y="549910"/>
                  </a:cubicBezTo>
                  <a:cubicBezTo>
                    <a:pt x="656844" y="469392"/>
                    <a:pt x="608203" y="412369"/>
                    <a:pt x="554609" y="416052"/>
                  </a:cubicBezTo>
                  <a:close/>
                  <a:moveTo>
                    <a:pt x="613283" y="3683"/>
                  </a:moveTo>
                  <a:cubicBezTo>
                    <a:pt x="723646" y="6604"/>
                    <a:pt x="810895" y="22352"/>
                    <a:pt x="927481" y="120523"/>
                  </a:cubicBezTo>
                  <a:cubicBezTo>
                    <a:pt x="1069340" y="240030"/>
                    <a:pt x="1215009" y="561975"/>
                    <a:pt x="1079627" y="814070"/>
                  </a:cubicBezTo>
                  <a:cubicBezTo>
                    <a:pt x="1029462" y="886968"/>
                    <a:pt x="996950" y="907034"/>
                    <a:pt x="929259" y="936371"/>
                  </a:cubicBezTo>
                  <a:cubicBezTo>
                    <a:pt x="797052" y="946023"/>
                    <a:pt x="726059" y="896747"/>
                    <a:pt x="722122" y="794512"/>
                  </a:cubicBezTo>
                  <a:cubicBezTo>
                    <a:pt x="677672" y="903097"/>
                    <a:pt x="599567" y="924433"/>
                    <a:pt x="525145" y="914273"/>
                  </a:cubicBezTo>
                  <a:cubicBezTo>
                    <a:pt x="437261" y="902462"/>
                    <a:pt x="343535" y="773303"/>
                    <a:pt x="319913" y="603504"/>
                  </a:cubicBezTo>
                  <a:cubicBezTo>
                    <a:pt x="296672" y="436753"/>
                    <a:pt x="390271" y="328041"/>
                    <a:pt x="483743" y="298958"/>
                  </a:cubicBezTo>
                  <a:cubicBezTo>
                    <a:pt x="490474" y="296926"/>
                    <a:pt x="497205" y="295529"/>
                    <a:pt x="504190" y="294640"/>
                  </a:cubicBezTo>
                  <a:cubicBezTo>
                    <a:pt x="511175" y="293751"/>
                    <a:pt x="518033" y="293116"/>
                    <a:pt x="525145" y="292608"/>
                  </a:cubicBezTo>
                  <a:cubicBezTo>
                    <a:pt x="533908" y="291973"/>
                    <a:pt x="513334" y="287655"/>
                    <a:pt x="549275" y="292354"/>
                  </a:cubicBezTo>
                  <a:cubicBezTo>
                    <a:pt x="595757" y="298450"/>
                    <a:pt x="655320" y="324485"/>
                    <a:pt x="716280" y="403479"/>
                  </a:cubicBezTo>
                  <a:lnTo>
                    <a:pt x="722122" y="318897"/>
                  </a:lnTo>
                  <a:lnTo>
                    <a:pt x="843915" y="318897"/>
                  </a:lnTo>
                  <a:cubicBezTo>
                    <a:pt x="842899" y="481203"/>
                    <a:pt x="842010" y="581279"/>
                    <a:pt x="840994" y="743585"/>
                  </a:cubicBezTo>
                  <a:cubicBezTo>
                    <a:pt x="829564" y="897001"/>
                    <a:pt x="943483" y="802513"/>
                    <a:pt x="954913" y="788797"/>
                  </a:cubicBezTo>
                  <a:lnTo>
                    <a:pt x="964819" y="792099"/>
                  </a:lnTo>
                  <a:lnTo>
                    <a:pt x="956691" y="787527"/>
                  </a:lnTo>
                  <a:cubicBezTo>
                    <a:pt x="1050925" y="599948"/>
                    <a:pt x="1002792" y="367284"/>
                    <a:pt x="843407" y="239141"/>
                  </a:cubicBezTo>
                  <a:cubicBezTo>
                    <a:pt x="684022" y="110998"/>
                    <a:pt x="461010" y="125730"/>
                    <a:pt x="317627" y="273685"/>
                  </a:cubicBezTo>
                  <a:cubicBezTo>
                    <a:pt x="174244" y="421640"/>
                    <a:pt x="153416" y="659003"/>
                    <a:pt x="268478" y="832739"/>
                  </a:cubicBezTo>
                  <a:cubicBezTo>
                    <a:pt x="383540" y="1006475"/>
                    <a:pt x="600329" y="1065149"/>
                    <a:pt x="779272" y="970788"/>
                  </a:cubicBezTo>
                  <a:lnTo>
                    <a:pt x="841121" y="1103884"/>
                  </a:lnTo>
                  <a:cubicBezTo>
                    <a:pt x="600710" y="1230757"/>
                    <a:pt x="309372" y="1152017"/>
                    <a:pt x="154686" y="918464"/>
                  </a:cubicBezTo>
                  <a:cubicBezTo>
                    <a:pt x="0" y="684911"/>
                    <a:pt x="28067" y="366014"/>
                    <a:pt x="220726" y="167132"/>
                  </a:cubicBezTo>
                  <a:cubicBezTo>
                    <a:pt x="329057" y="55118"/>
                    <a:pt x="471424" y="0"/>
                    <a:pt x="613283" y="3683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8" name="Group 53">
            <a:extLst>
              <a:ext uri="{FF2B5EF4-FFF2-40B4-BE49-F238E27FC236}">
                <a16:creationId xmlns:a16="http://schemas.microsoft.com/office/drawing/2014/main" id="{B243FA5E-AB4B-E530-DFEB-364C925E8E7F}"/>
              </a:ext>
            </a:extLst>
          </p:cNvPr>
          <p:cNvGrpSpPr/>
          <p:nvPr/>
        </p:nvGrpSpPr>
        <p:grpSpPr>
          <a:xfrm>
            <a:off x="13007610" y="8656886"/>
            <a:ext cx="713880" cy="760860"/>
            <a:chOff x="0" y="0"/>
            <a:chExt cx="951840" cy="1014480"/>
          </a:xfrm>
        </p:grpSpPr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C3E7D350-F687-C148-2CDE-B0BC00AE4377}"/>
                </a:ext>
              </a:extLst>
            </p:cNvPr>
            <p:cNvSpPr/>
            <p:nvPr/>
          </p:nvSpPr>
          <p:spPr>
            <a:xfrm>
              <a:off x="0" y="127"/>
              <a:ext cx="951865" cy="1014222"/>
            </a:xfrm>
            <a:custGeom>
              <a:avLst/>
              <a:gdLst/>
              <a:ahLst/>
              <a:cxnLst/>
              <a:rect l="l" t="t" r="r" b="b"/>
              <a:pathLst>
                <a:path w="951865" h="1014222">
                  <a:moveTo>
                    <a:pt x="475996" y="0"/>
                  </a:moveTo>
                  <a:cubicBezTo>
                    <a:pt x="214884" y="0"/>
                    <a:pt x="0" y="225933"/>
                    <a:pt x="0" y="507111"/>
                  </a:cubicBezTo>
                  <a:cubicBezTo>
                    <a:pt x="0" y="785368"/>
                    <a:pt x="214884" y="1014222"/>
                    <a:pt x="475996" y="1014222"/>
                  </a:cubicBezTo>
                  <a:cubicBezTo>
                    <a:pt x="737108" y="1014222"/>
                    <a:pt x="951865" y="785368"/>
                    <a:pt x="951865" y="507111"/>
                  </a:cubicBezTo>
                  <a:cubicBezTo>
                    <a:pt x="951865" y="486918"/>
                    <a:pt x="938276" y="469519"/>
                    <a:pt x="919226" y="469519"/>
                  </a:cubicBezTo>
                  <a:lnTo>
                    <a:pt x="513969" y="469519"/>
                  </a:lnTo>
                  <a:lnTo>
                    <a:pt x="513969" y="37592"/>
                  </a:lnTo>
                  <a:cubicBezTo>
                    <a:pt x="513969" y="17399"/>
                    <a:pt x="497713" y="0"/>
                    <a:pt x="47586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" name="Group 55">
            <a:extLst>
              <a:ext uri="{FF2B5EF4-FFF2-40B4-BE49-F238E27FC236}">
                <a16:creationId xmlns:a16="http://schemas.microsoft.com/office/drawing/2014/main" id="{BE9D29C2-4B5A-2EC9-43B5-116B8C979937}"/>
              </a:ext>
            </a:extLst>
          </p:cNvPr>
          <p:cNvGrpSpPr/>
          <p:nvPr/>
        </p:nvGrpSpPr>
        <p:grpSpPr>
          <a:xfrm>
            <a:off x="13443930" y="8541866"/>
            <a:ext cx="385560" cy="406620"/>
            <a:chOff x="0" y="0"/>
            <a:chExt cx="514080" cy="542160"/>
          </a:xfrm>
        </p:grpSpPr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75EBC9C1-1061-9EAE-0619-817D191F25BC}"/>
                </a:ext>
              </a:extLst>
            </p:cNvPr>
            <p:cNvSpPr/>
            <p:nvPr/>
          </p:nvSpPr>
          <p:spPr>
            <a:xfrm>
              <a:off x="0" y="0"/>
              <a:ext cx="514096" cy="542036"/>
            </a:xfrm>
            <a:custGeom>
              <a:avLst/>
              <a:gdLst/>
              <a:ahLst/>
              <a:cxnLst/>
              <a:rect l="l" t="t" r="r" b="b"/>
              <a:pathLst>
                <a:path w="514096" h="542036">
                  <a:moveTo>
                    <a:pt x="38100" y="0"/>
                  </a:moveTo>
                  <a:cubicBezTo>
                    <a:pt x="16256" y="0"/>
                    <a:pt x="0" y="14478"/>
                    <a:pt x="0" y="34798"/>
                  </a:cubicBezTo>
                  <a:lnTo>
                    <a:pt x="0" y="507238"/>
                  </a:lnTo>
                  <a:cubicBezTo>
                    <a:pt x="0" y="524637"/>
                    <a:pt x="16256" y="542036"/>
                    <a:pt x="38100" y="542036"/>
                  </a:cubicBezTo>
                  <a:lnTo>
                    <a:pt x="475996" y="542036"/>
                  </a:lnTo>
                  <a:cubicBezTo>
                    <a:pt x="495046" y="542036"/>
                    <a:pt x="514096" y="524637"/>
                    <a:pt x="514096" y="507238"/>
                  </a:cubicBezTo>
                  <a:cubicBezTo>
                    <a:pt x="514096" y="228981"/>
                    <a:pt x="299212" y="0"/>
                    <a:pt x="3810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" name="Group 57">
            <a:extLst>
              <a:ext uri="{FF2B5EF4-FFF2-40B4-BE49-F238E27FC236}">
                <a16:creationId xmlns:a16="http://schemas.microsoft.com/office/drawing/2014/main" id="{5A7F8A1D-6CC8-551A-D177-62C4671D3092}"/>
              </a:ext>
            </a:extLst>
          </p:cNvPr>
          <p:cNvGrpSpPr/>
          <p:nvPr/>
        </p:nvGrpSpPr>
        <p:grpSpPr>
          <a:xfrm>
            <a:off x="5654430" y="6298706"/>
            <a:ext cx="103680" cy="108540"/>
            <a:chOff x="0" y="0"/>
            <a:chExt cx="138240" cy="144720"/>
          </a:xfrm>
        </p:grpSpPr>
        <p:sp>
          <p:nvSpPr>
            <p:cNvPr id="33" name="Freeform 58">
              <a:extLst>
                <a:ext uri="{FF2B5EF4-FFF2-40B4-BE49-F238E27FC236}">
                  <a16:creationId xmlns:a16="http://schemas.microsoft.com/office/drawing/2014/main" id="{EEA700C8-FB61-17DE-D74F-733696537E23}"/>
                </a:ext>
              </a:extLst>
            </p:cNvPr>
            <p:cNvSpPr/>
            <p:nvPr/>
          </p:nvSpPr>
          <p:spPr>
            <a:xfrm>
              <a:off x="127" y="127"/>
              <a:ext cx="138176" cy="144526"/>
            </a:xfrm>
            <a:custGeom>
              <a:avLst/>
              <a:gdLst/>
              <a:ahLst/>
              <a:cxnLst/>
              <a:rect l="l" t="t" r="r" b="b"/>
              <a:pathLst>
                <a:path w="138176" h="144526">
                  <a:moveTo>
                    <a:pt x="67691" y="0"/>
                  </a:moveTo>
                  <a:cubicBezTo>
                    <a:pt x="31242" y="0"/>
                    <a:pt x="0" y="30607"/>
                    <a:pt x="0" y="72263"/>
                  </a:cubicBezTo>
                  <a:cubicBezTo>
                    <a:pt x="0" y="111125"/>
                    <a:pt x="31242" y="144526"/>
                    <a:pt x="67818" y="144526"/>
                  </a:cubicBezTo>
                  <a:cubicBezTo>
                    <a:pt x="106807" y="144526"/>
                    <a:pt x="138176" y="111125"/>
                    <a:pt x="138176" y="72263"/>
                  </a:cubicBezTo>
                  <a:cubicBezTo>
                    <a:pt x="138049" y="30607"/>
                    <a:pt x="106807" y="0"/>
                    <a:pt x="6769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" name="Group 59">
            <a:extLst>
              <a:ext uri="{FF2B5EF4-FFF2-40B4-BE49-F238E27FC236}">
                <a16:creationId xmlns:a16="http://schemas.microsoft.com/office/drawing/2014/main" id="{8E5FB3E4-CCEE-0E02-BAED-CD549FCD1FDA}"/>
              </a:ext>
            </a:extLst>
          </p:cNvPr>
          <p:cNvGrpSpPr/>
          <p:nvPr/>
        </p:nvGrpSpPr>
        <p:grpSpPr>
          <a:xfrm>
            <a:off x="5423850" y="6134006"/>
            <a:ext cx="478440" cy="437400"/>
            <a:chOff x="0" y="0"/>
            <a:chExt cx="637920" cy="583200"/>
          </a:xfrm>
        </p:grpSpPr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FF44E4F1-FA64-29F7-57CB-B49F84C720C8}"/>
                </a:ext>
              </a:extLst>
            </p:cNvPr>
            <p:cNvSpPr/>
            <p:nvPr/>
          </p:nvSpPr>
          <p:spPr>
            <a:xfrm>
              <a:off x="0" y="0"/>
              <a:ext cx="637921" cy="583057"/>
            </a:xfrm>
            <a:custGeom>
              <a:avLst/>
              <a:gdLst/>
              <a:ahLst/>
              <a:cxnLst/>
              <a:rect l="l" t="t" r="r" b="b"/>
              <a:pathLst>
                <a:path w="637921" h="583057">
                  <a:moveTo>
                    <a:pt x="511683" y="110998"/>
                  </a:moveTo>
                  <a:cubicBezTo>
                    <a:pt x="520827" y="110998"/>
                    <a:pt x="529844" y="113792"/>
                    <a:pt x="536448" y="119380"/>
                  </a:cubicBezTo>
                  <a:cubicBezTo>
                    <a:pt x="549529" y="133223"/>
                    <a:pt x="549529" y="158242"/>
                    <a:pt x="536448" y="172085"/>
                  </a:cubicBezTo>
                  <a:lnTo>
                    <a:pt x="492125" y="216535"/>
                  </a:lnTo>
                  <a:cubicBezTo>
                    <a:pt x="505206" y="238760"/>
                    <a:pt x="513080" y="266573"/>
                    <a:pt x="513080" y="291592"/>
                  </a:cubicBezTo>
                  <a:cubicBezTo>
                    <a:pt x="513080" y="316611"/>
                    <a:pt x="505206" y="344424"/>
                    <a:pt x="492125" y="363728"/>
                  </a:cubicBezTo>
                  <a:lnTo>
                    <a:pt x="536448" y="408178"/>
                  </a:lnTo>
                  <a:cubicBezTo>
                    <a:pt x="549529" y="422148"/>
                    <a:pt x="549529" y="447040"/>
                    <a:pt x="536448" y="461010"/>
                  </a:cubicBezTo>
                  <a:cubicBezTo>
                    <a:pt x="528701" y="469265"/>
                    <a:pt x="518287" y="472059"/>
                    <a:pt x="513080" y="472059"/>
                  </a:cubicBezTo>
                  <a:cubicBezTo>
                    <a:pt x="502539" y="472059"/>
                    <a:pt x="497332" y="469265"/>
                    <a:pt x="489585" y="461010"/>
                  </a:cubicBezTo>
                  <a:lnTo>
                    <a:pt x="447929" y="416560"/>
                  </a:lnTo>
                  <a:cubicBezTo>
                    <a:pt x="427101" y="430403"/>
                    <a:pt x="401066" y="435991"/>
                    <a:pt x="380238" y="435991"/>
                  </a:cubicBezTo>
                  <a:cubicBezTo>
                    <a:pt x="356743" y="435991"/>
                    <a:pt x="330708" y="430403"/>
                    <a:pt x="309880" y="416560"/>
                  </a:cubicBezTo>
                  <a:lnTo>
                    <a:pt x="268224" y="461010"/>
                  </a:lnTo>
                  <a:cubicBezTo>
                    <a:pt x="263017" y="469265"/>
                    <a:pt x="252603" y="472059"/>
                    <a:pt x="244729" y="472059"/>
                  </a:cubicBezTo>
                  <a:cubicBezTo>
                    <a:pt x="234315" y="472059"/>
                    <a:pt x="229108" y="469265"/>
                    <a:pt x="223901" y="461010"/>
                  </a:cubicBezTo>
                  <a:cubicBezTo>
                    <a:pt x="210947" y="447040"/>
                    <a:pt x="210947" y="422148"/>
                    <a:pt x="223901" y="408178"/>
                  </a:cubicBezTo>
                  <a:lnTo>
                    <a:pt x="265684" y="363728"/>
                  </a:lnTo>
                  <a:cubicBezTo>
                    <a:pt x="244729" y="344297"/>
                    <a:pt x="239522" y="319278"/>
                    <a:pt x="239522" y="291592"/>
                  </a:cubicBezTo>
                  <a:cubicBezTo>
                    <a:pt x="239522" y="263906"/>
                    <a:pt x="244729" y="238760"/>
                    <a:pt x="257810" y="216535"/>
                  </a:cubicBezTo>
                  <a:lnTo>
                    <a:pt x="216154" y="172085"/>
                  </a:lnTo>
                  <a:cubicBezTo>
                    <a:pt x="203073" y="158242"/>
                    <a:pt x="203073" y="133223"/>
                    <a:pt x="216154" y="119380"/>
                  </a:cubicBezTo>
                  <a:cubicBezTo>
                    <a:pt x="222631" y="113792"/>
                    <a:pt x="231775" y="110998"/>
                    <a:pt x="240919" y="110998"/>
                  </a:cubicBezTo>
                  <a:cubicBezTo>
                    <a:pt x="250063" y="110998"/>
                    <a:pt x="259207" y="113792"/>
                    <a:pt x="265684" y="119380"/>
                  </a:cubicBezTo>
                  <a:lnTo>
                    <a:pt x="307340" y="166497"/>
                  </a:lnTo>
                  <a:cubicBezTo>
                    <a:pt x="328168" y="152654"/>
                    <a:pt x="351536" y="144272"/>
                    <a:pt x="375031" y="144272"/>
                  </a:cubicBezTo>
                  <a:cubicBezTo>
                    <a:pt x="398526" y="144272"/>
                    <a:pt x="424434" y="152654"/>
                    <a:pt x="445262" y="166497"/>
                  </a:cubicBezTo>
                  <a:lnTo>
                    <a:pt x="486791" y="119380"/>
                  </a:lnTo>
                  <a:cubicBezTo>
                    <a:pt x="493268" y="113792"/>
                    <a:pt x="502412" y="110998"/>
                    <a:pt x="511556" y="110998"/>
                  </a:cubicBezTo>
                  <a:close/>
                  <a:moveTo>
                    <a:pt x="0" y="0"/>
                  </a:moveTo>
                  <a:lnTo>
                    <a:pt x="0" y="110998"/>
                  </a:lnTo>
                  <a:lnTo>
                    <a:pt x="70358" y="110998"/>
                  </a:lnTo>
                  <a:cubicBezTo>
                    <a:pt x="88519" y="110998"/>
                    <a:pt x="104140" y="127635"/>
                    <a:pt x="104140" y="144272"/>
                  </a:cubicBezTo>
                  <a:cubicBezTo>
                    <a:pt x="104140" y="163703"/>
                    <a:pt x="88519" y="183134"/>
                    <a:pt x="70358" y="183134"/>
                  </a:cubicBezTo>
                  <a:lnTo>
                    <a:pt x="0" y="183134"/>
                  </a:lnTo>
                  <a:lnTo>
                    <a:pt x="0" y="402590"/>
                  </a:lnTo>
                  <a:lnTo>
                    <a:pt x="70358" y="402590"/>
                  </a:lnTo>
                  <a:cubicBezTo>
                    <a:pt x="88519" y="402590"/>
                    <a:pt x="104140" y="419227"/>
                    <a:pt x="104140" y="435864"/>
                  </a:cubicBezTo>
                  <a:cubicBezTo>
                    <a:pt x="104140" y="458089"/>
                    <a:pt x="88519" y="474726"/>
                    <a:pt x="70358" y="474726"/>
                  </a:cubicBezTo>
                  <a:lnTo>
                    <a:pt x="0" y="474726"/>
                  </a:lnTo>
                  <a:lnTo>
                    <a:pt x="0" y="583057"/>
                  </a:lnTo>
                  <a:lnTo>
                    <a:pt x="637921" y="583057"/>
                  </a:lnTo>
                  <a:lnTo>
                    <a:pt x="637921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6" name="Group 61">
            <a:extLst>
              <a:ext uri="{FF2B5EF4-FFF2-40B4-BE49-F238E27FC236}">
                <a16:creationId xmlns:a16="http://schemas.microsoft.com/office/drawing/2014/main" id="{E1407622-1B0C-700D-5E86-8742FF030613}"/>
              </a:ext>
            </a:extLst>
          </p:cNvPr>
          <p:cNvGrpSpPr/>
          <p:nvPr/>
        </p:nvGrpSpPr>
        <p:grpSpPr>
          <a:xfrm>
            <a:off x="5271570" y="5969846"/>
            <a:ext cx="785700" cy="761940"/>
            <a:chOff x="0" y="0"/>
            <a:chExt cx="1047600" cy="1015920"/>
          </a:xfrm>
        </p:grpSpPr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A961A2DC-8CD0-B0AA-8D30-86E4EB2C4FAC}"/>
                </a:ext>
              </a:extLst>
            </p:cNvPr>
            <p:cNvSpPr/>
            <p:nvPr/>
          </p:nvSpPr>
          <p:spPr>
            <a:xfrm>
              <a:off x="127" y="0"/>
              <a:ext cx="1047496" cy="1015873"/>
            </a:xfrm>
            <a:custGeom>
              <a:avLst/>
              <a:gdLst/>
              <a:ahLst/>
              <a:cxnLst/>
              <a:rect l="l" t="t" r="r" b="b"/>
              <a:pathLst>
                <a:path w="1047496" h="1015873">
                  <a:moveTo>
                    <a:pt x="878078" y="149860"/>
                  </a:moveTo>
                  <a:cubicBezTo>
                    <a:pt x="898906" y="149860"/>
                    <a:pt x="911860" y="166497"/>
                    <a:pt x="911860" y="183261"/>
                  </a:cubicBezTo>
                  <a:lnTo>
                    <a:pt x="911860" y="840994"/>
                  </a:lnTo>
                  <a:cubicBezTo>
                    <a:pt x="911860" y="860425"/>
                    <a:pt x="893699" y="877062"/>
                    <a:pt x="878078" y="877062"/>
                  </a:cubicBezTo>
                  <a:lnTo>
                    <a:pt x="171958" y="877062"/>
                  </a:lnTo>
                  <a:cubicBezTo>
                    <a:pt x="151130" y="877062"/>
                    <a:pt x="138049" y="860425"/>
                    <a:pt x="138049" y="840994"/>
                  </a:cubicBezTo>
                  <a:lnTo>
                    <a:pt x="138049" y="183261"/>
                  </a:lnTo>
                  <a:cubicBezTo>
                    <a:pt x="138049" y="163830"/>
                    <a:pt x="156337" y="149860"/>
                    <a:pt x="171958" y="149860"/>
                  </a:cubicBezTo>
                  <a:close/>
                  <a:moveTo>
                    <a:pt x="98933" y="0"/>
                  </a:moveTo>
                  <a:cubicBezTo>
                    <a:pt x="44196" y="0"/>
                    <a:pt x="0" y="49911"/>
                    <a:pt x="0" y="108331"/>
                  </a:cubicBezTo>
                  <a:lnTo>
                    <a:pt x="0" y="910463"/>
                  </a:lnTo>
                  <a:cubicBezTo>
                    <a:pt x="0" y="968756"/>
                    <a:pt x="44196" y="1015873"/>
                    <a:pt x="99060" y="1015873"/>
                  </a:cubicBezTo>
                  <a:lnTo>
                    <a:pt x="943229" y="1015873"/>
                  </a:lnTo>
                  <a:cubicBezTo>
                    <a:pt x="997966" y="1015873"/>
                    <a:pt x="1047496" y="968629"/>
                    <a:pt x="1047496" y="910463"/>
                  </a:cubicBezTo>
                  <a:lnTo>
                    <a:pt x="1047496" y="110998"/>
                  </a:lnTo>
                  <a:cubicBezTo>
                    <a:pt x="1047496" y="49911"/>
                    <a:pt x="1003173" y="0"/>
                    <a:pt x="94322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FF7F29BC-3D03-B04C-7653-E049BFEA8583}"/>
              </a:ext>
            </a:extLst>
          </p:cNvPr>
          <p:cNvGrpSpPr/>
          <p:nvPr/>
        </p:nvGrpSpPr>
        <p:grpSpPr>
          <a:xfrm>
            <a:off x="6460650" y="5919086"/>
            <a:ext cx="771660" cy="820800"/>
            <a:chOff x="0" y="0"/>
            <a:chExt cx="1028880" cy="1094400"/>
          </a:xfrm>
        </p:grpSpPr>
        <p:sp>
          <p:nvSpPr>
            <p:cNvPr id="39" name="Freeform 64">
              <a:extLst>
                <a:ext uri="{FF2B5EF4-FFF2-40B4-BE49-F238E27FC236}">
                  <a16:creationId xmlns:a16="http://schemas.microsoft.com/office/drawing/2014/main" id="{6B4DA602-48F6-C6D6-702A-E8EF559350FD}"/>
                </a:ext>
              </a:extLst>
            </p:cNvPr>
            <p:cNvSpPr/>
            <p:nvPr/>
          </p:nvSpPr>
          <p:spPr>
            <a:xfrm>
              <a:off x="0" y="127"/>
              <a:ext cx="1028827" cy="1094232"/>
            </a:xfrm>
            <a:custGeom>
              <a:avLst/>
              <a:gdLst/>
              <a:ahLst/>
              <a:cxnLst/>
              <a:rect l="l" t="t" r="r" b="b"/>
              <a:pathLst>
                <a:path w="1028827" h="1094232">
                  <a:moveTo>
                    <a:pt x="580898" y="147066"/>
                  </a:moveTo>
                  <a:cubicBezTo>
                    <a:pt x="601726" y="147066"/>
                    <a:pt x="617347" y="163703"/>
                    <a:pt x="617347" y="185928"/>
                  </a:cubicBezTo>
                  <a:cubicBezTo>
                    <a:pt x="617347" y="205359"/>
                    <a:pt x="601726" y="219329"/>
                    <a:pt x="580898" y="219329"/>
                  </a:cubicBezTo>
                  <a:lnTo>
                    <a:pt x="171958" y="219329"/>
                  </a:lnTo>
                  <a:cubicBezTo>
                    <a:pt x="151130" y="219329"/>
                    <a:pt x="135509" y="202565"/>
                    <a:pt x="135509" y="185928"/>
                  </a:cubicBezTo>
                  <a:cubicBezTo>
                    <a:pt x="135509" y="161036"/>
                    <a:pt x="151130" y="147066"/>
                    <a:pt x="171958" y="147066"/>
                  </a:cubicBezTo>
                  <a:close/>
                  <a:moveTo>
                    <a:pt x="171958" y="366522"/>
                  </a:moveTo>
                  <a:cubicBezTo>
                    <a:pt x="192786" y="366522"/>
                    <a:pt x="208407" y="383159"/>
                    <a:pt x="208407" y="399796"/>
                  </a:cubicBezTo>
                  <a:cubicBezTo>
                    <a:pt x="208407" y="422021"/>
                    <a:pt x="192786" y="438658"/>
                    <a:pt x="171958" y="438658"/>
                  </a:cubicBezTo>
                  <a:cubicBezTo>
                    <a:pt x="151130" y="438658"/>
                    <a:pt x="135509" y="422021"/>
                    <a:pt x="135509" y="399796"/>
                  </a:cubicBezTo>
                  <a:cubicBezTo>
                    <a:pt x="135509" y="380365"/>
                    <a:pt x="151130" y="366522"/>
                    <a:pt x="171958" y="366522"/>
                  </a:cubicBezTo>
                  <a:close/>
                  <a:moveTo>
                    <a:pt x="171958" y="585978"/>
                  </a:moveTo>
                  <a:cubicBezTo>
                    <a:pt x="192786" y="585978"/>
                    <a:pt x="208407" y="602615"/>
                    <a:pt x="208407" y="622173"/>
                  </a:cubicBezTo>
                  <a:cubicBezTo>
                    <a:pt x="208407" y="644398"/>
                    <a:pt x="192786" y="658241"/>
                    <a:pt x="171958" y="658241"/>
                  </a:cubicBezTo>
                  <a:cubicBezTo>
                    <a:pt x="151130" y="658241"/>
                    <a:pt x="135509" y="641604"/>
                    <a:pt x="135509" y="622173"/>
                  </a:cubicBezTo>
                  <a:cubicBezTo>
                    <a:pt x="135509" y="599948"/>
                    <a:pt x="151130" y="585978"/>
                    <a:pt x="171958" y="585978"/>
                  </a:cubicBezTo>
                  <a:close/>
                  <a:moveTo>
                    <a:pt x="171958" y="802640"/>
                  </a:moveTo>
                  <a:cubicBezTo>
                    <a:pt x="192786" y="802640"/>
                    <a:pt x="208407" y="819277"/>
                    <a:pt x="208407" y="838708"/>
                  </a:cubicBezTo>
                  <a:cubicBezTo>
                    <a:pt x="208407" y="858139"/>
                    <a:pt x="192786" y="871982"/>
                    <a:pt x="171958" y="871982"/>
                  </a:cubicBezTo>
                  <a:cubicBezTo>
                    <a:pt x="151130" y="871982"/>
                    <a:pt x="135509" y="855345"/>
                    <a:pt x="135509" y="838708"/>
                  </a:cubicBezTo>
                  <a:cubicBezTo>
                    <a:pt x="135509" y="816483"/>
                    <a:pt x="151130" y="802640"/>
                    <a:pt x="171958" y="802640"/>
                  </a:cubicBezTo>
                  <a:close/>
                  <a:moveTo>
                    <a:pt x="950722" y="949833"/>
                  </a:moveTo>
                  <a:cubicBezTo>
                    <a:pt x="937641" y="991489"/>
                    <a:pt x="898652" y="1022096"/>
                    <a:pt x="851789" y="1022096"/>
                  </a:cubicBezTo>
                  <a:cubicBezTo>
                    <a:pt x="807466" y="1022096"/>
                    <a:pt x="771017" y="991616"/>
                    <a:pt x="755396" y="949833"/>
                  </a:cubicBezTo>
                  <a:close/>
                  <a:moveTo>
                    <a:pt x="104267" y="0"/>
                  </a:moveTo>
                  <a:cubicBezTo>
                    <a:pt x="46990" y="0"/>
                    <a:pt x="2667" y="50038"/>
                    <a:pt x="2667" y="108204"/>
                  </a:cubicBezTo>
                  <a:lnTo>
                    <a:pt x="2667" y="910844"/>
                  </a:lnTo>
                  <a:cubicBezTo>
                    <a:pt x="0" y="1010920"/>
                    <a:pt x="78232" y="1094232"/>
                    <a:pt x="171958" y="1094232"/>
                  </a:cubicBezTo>
                  <a:lnTo>
                    <a:pt x="854329" y="1094232"/>
                  </a:lnTo>
                  <a:cubicBezTo>
                    <a:pt x="950722" y="1094232"/>
                    <a:pt x="1028827" y="1010793"/>
                    <a:pt x="1028827" y="910844"/>
                  </a:cubicBezTo>
                  <a:cubicBezTo>
                    <a:pt x="1028827" y="888619"/>
                    <a:pt x="1010539" y="871982"/>
                    <a:pt x="992378" y="871982"/>
                  </a:cubicBezTo>
                  <a:lnTo>
                    <a:pt x="750189" y="871982"/>
                  </a:lnTo>
                  <a:lnTo>
                    <a:pt x="750189" y="108204"/>
                  </a:lnTo>
                  <a:cubicBezTo>
                    <a:pt x="750189" y="49911"/>
                    <a:pt x="705866" y="0"/>
                    <a:pt x="65125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0" name="Group 65">
            <a:extLst>
              <a:ext uri="{FF2B5EF4-FFF2-40B4-BE49-F238E27FC236}">
                <a16:creationId xmlns:a16="http://schemas.microsoft.com/office/drawing/2014/main" id="{6857D3A1-DE9D-B748-F6A2-3E54BB5994A0}"/>
              </a:ext>
            </a:extLst>
          </p:cNvPr>
          <p:cNvGrpSpPr/>
          <p:nvPr/>
        </p:nvGrpSpPr>
        <p:grpSpPr>
          <a:xfrm>
            <a:off x="7072470" y="6393746"/>
            <a:ext cx="170100" cy="145800"/>
            <a:chOff x="0" y="0"/>
            <a:chExt cx="226800" cy="194400"/>
          </a:xfrm>
        </p:grpSpPr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53215A2C-7B41-6856-31DD-8BD9D39BA513}"/>
                </a:ext>
              </a:extLst>
            </p:cNvPr>
            <p:cNvSpPr/>
            <p:nvPr/>
          </p:nvSpPr>
          <p:spPr>
            <a:xfrm>
              <a:off x="0" y="127"/>
              <a:ext cx="226695" cy="194183"/>
            </a:xfrm>
            <a:custGeom>
              <a:avLst/>
              <a:gdLst/>
              <a:ahLst/>
              <a:cxnLst/>
              <a:rect l="l" t="t" r="r" b="b"/>
              <a:pathLst>
                <a:path w="226695" h="194183">
                  <a:moveTo>
                    <a:pt x="0" y="0"/>
                  </a:moveTo>
                  <a:lnTo>
                    <a:pt x="0" y="2667"/>
                  </a:lnTo>
                  <a:lnTo>
                    <a:pt x="83439" y="174752"/>
                  </a:lnTo>
                  <a:cubicBezTo>
                    <a:pt x="91186" y="183007"/>
                    <a:pt x="104267" y="194183"/>
                    <a:pt x="117221" y="194183"/>
                  </a:cubicBezTo>
                  <a:cubicBezTo>
                    <a:pt x="130175" y="194183"/>
                    <a:pt x="143256" y="188595"/>
                    <a:pt x="148463" y="174752"/>
                  </a:cubicBezTo>
                  <a:lnTo>
                    <a:pt x="226695" y="2667"/>
                  </a:lnTo>
                  <a:lnTo>
                    <a:pt x="22669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2" name="Group 67">
            <a:extLst>
              <a:ext uri="{FF2B5EF4-FFF2-40B4-BE49-F238E27FC236}">
                <a16:creationId xmlns:a16="http://schemas.microsoft.com/office/drawing/2014/main" id="{6D6465A5-A900-783B-35EA-1509D99FFB3D}"/>
              </a:ext>
            </a:extLst>
          </p:cNvPr>
          <p:cNvGrpSpPr/>
          <p:nvPr/>
        </p:nvGrpSpPr>
        <p:grpSpPr>
          <a:xfrm>
            <a:off x="7076250" y="5921246"/>
            <a:ext cx="170100" cy="418500"/>
            <a:chOff x="0" y="0"/>
            <a:chExt cx="226800" cy="558000"/>
          </a:xfrm>
        </p:grpSpPr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467944A8-7FCE-5DC9-BFAC-43597DA0655E}"/>
                </a:ext>
              </a:extLst>
            </p:cNvPr>
            <p:cNvSpPr/>
            <p:nvPr/>
          </p:nvSpPr>
          <p:spPr>
            <a:xfrm>
              <a:off x="127" y="0"/>
              <a:ext cx="226568" cy="558038"/>
            </a:xfrm>
            <a:custGeom>
              <a:avLst/>
              <a:gdLst/>
              <a:ahLst/>
              <a:cxnLst/>
              <a:rect l="l" t="t" r="r" b="b"/>
              <a:pathLst>
                <a:path w="226568" h="558038">
                  <a:moveTo>
                    <a:pt x="148463" y="72136"/>
                  </a:moveTo>
                  <a:cubicBezTo>
                    <a:pt x="156337" y="72136"/>
                    <a:pt x="158877" y="77724"/>
                    <a:pt x="158877" y="83185"/>
                  </a:cubicBezTo>
                  <a:lnTo>
                    <a:pt x="158877" y="144272"/>
                  </a:lnTo>
                  <a:lnTo>
                    <a:pt x="67691" y="144272"/>
                  </a:lnTo>
                  <a:lnTo>
                    <a:pt x="67691" y="83312"/>
                  </a:lnTo>
                  <a:cubicBezTo>
                    <a:pt x="67691" y="75057"/>
                    <a:pt x="72898" y="72263"/>
                    <a:pt x="80645" y="72263"/>
                  </a:cubicBezTo>
                  <a:close/>
                  <a:moveTo>
                    <a:pt x="80645" y="0"/>
                  </a:moveTo>
                  <a:cubicBezTo>
                    <a:pt x="33782" y="0"/>
                    <a:pt x="0" y="36068"/>
                    <a:pt x="0" y="83312"/>
                  </a:cubicBezTo>
                  <a:lnTo>
                    <a:pt x="0" y="558038"/>
                  </a:lnTo>
                  <a:lnTo>
                    <a:pt x="226568" y="558038"/>
                  </a:lnTo>
                  <a:lnTo>
                    <a:pt x="226568" y="83312"/>
                  </a:lnTo>
                  <a:cubicBezTo>
                    <a:pt x="226568" y="36068"/>
                    <a:pt x="190119" y="0"/>
                    <a:pt x="14846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4" name="Group 69">
            <a:extLst>
              <a:ext uri="{FF2B5EF4-FFF2-40B4-BE49-F238E27FC236}">
                <a16:creationId xmlns:a16="http://schemas.microsoft.com/office/drawing/2014/main" id="{5F3F51CA-81AF-E4AB-5896-6C1C46944EE8}"/>
              </a:ext>
            </a:extLst>
          </p:cNvPr>
          <p:cNvGrpSpPr/>
          <p:nvPr/>
        </p:nvGrpSpPr>
        <p:grpSpPr>
          <a:xfrm>
            <a:off x="11712150" y="6457466"/>
            <a:ext cx="179280" cy="71820"/>
            <a:chOff x="0" y="0"/>
            <a:chExt cx="239040" cy="95760"/>
          </a:xfrm>
        </p:grpSpPr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26FDB8DE-DC98-89F3-D697-1E20E151BA9A}"/>
                </a:ext>
              </a:extLst>
            </p:cNvPr>
            <p:cNvSpPr/>
            <p:nvPr/>
          </p:nvSpPr>
          <p:spPr>
            <a:xfrm>
              <a:off x="127" y="0"/>
              <a:ext cx="238887" cy="95631"/>
            </a:xfrm>
            <a:custGeom>
              <a:avLst/>
              <a:gdLst/>
              <a:ahLst/>
              <a:cxnLst/>
              <a:rect l="l" t="t" r="r" b="b"/>
              <a:pathLst>
                <a:path w="238887" h="95631">
                  <a:moveTo>
                    <a:pt x="120523" y="0"/>
                  </a:moveTo>
                  <a:cubicBezTo>
                    <a:pt x="61468" y="0"/>
                    <a:pt x="14097" y="40259"/>
                    <a:pt x="0" y="95631"/>
                  </a:cubicBezTo>
                  <a:lnTo>
                    <a:pt x="238887" y="95631"/>
                  </a:lnTo>
                  <a:cubicBezTo>
                    <a:pt x="227076" y="42799"/>
                    <a:pt x="177292" y="0"/>
                    <a:pt x="1205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6" name="Group 71">
            <a:extLst>
              <a:ext uri="{FF2B5EF4-FFF2-40B4-BE49-F238E27FC236}">
                <a16:creationId xmlns:a16="http://schemas.microsoft.com/office/drawing/2014/main" id="{C2112DAD-403D-C6B9-353B-8792F790056B}"/>
              </a:ext>
            </a:extLst>
          </p:cNvPr>
          <p:cNvGrpSpPr/>
          <p:nvPr/>
        </p:nvGrpSpPr>
        <p:grpSpPr>
          <a:xfrm>
            <a:off x="11751030" y="6310586"/>
            <a:ext cx="97740" cy="98280"/>
            <a:chOff x="0" y="0"/>
            <a:chExt cx="130320" cy="131040"/>
          </a:xfrm>
        </p:grpSpPr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33DB197A-5632-5604-191E-8BCC835779DF}"/>
                </a:ext>
              </a:extLst>
            </p:cNvPr>
            <p:cNvSpPr/>
            <p:nvPr/>
          </p:nvSpPr>
          <p:spPr>
            <a:xfrm>
              <a:off x="127" y="0"/>
              <a:ext cx="130048" cy="131064"/>
            </a:xfrm>
            <a:custGeom>
              <a:avLst/>
              <a:gdLst/>
              <a:ahLst/>
              <a:cxnLst/>
              <a:rect l="l" t="t" r="r" b="b"/>
              <a:pathLst>
                <a:path w="130048" h="131064">
                  <a:moveTo>
                    <a:pt x="64389" y="0"/>
                  </a:moveTo>
                  <a:cubicBezTo>
                    <a:pt x="58801" y="0"/>
                    <a:pt x="53086" y="635"/>
                    <a:pt x="47371" y="1905"/>
                  </a:cubicBezTo>
                  <a:cubicBezTo>
                    <a:pt x="25908" y="9398"/>
                    <a:pt x="9398" y="24638"/>
                    <a:pt x="6985" y="47244"/>
                  </a:cubicBezTo>
                  <a:cubicBezTo>
                    <a:pt x="0" y="72517"/>
                    <a:pt x="6985" y="95250"/>
                    <a:pt x="21209" y="112903"/>
                  </a:cubicBezTo>
                  <a:cubicBezTo>
                    <a:pt x="33401" y="123952"/>
                    <a:pt x="49276" y="131064"/>
                    <a:pt x="65278" y="131064"/>
                  </a:cubicBezTo>
                  <a:cubicBezTo>
                    <a:pt x="71120" y="131064"/>
                    <a:pt x="76962" y="130048"/>
                    <a:pt x="82677" y="128143"/>
                  </a:cubicBezTo>
                  <a:cubicBezTo>
                    <a:pt x="104140" y="123063"/>
                    <a:pt x="120650" y="107950"/>
                    <a:pt x="125349" y="85090"/>
                  </a:cubicBezTo>
                  <a:cubicBezTo>
                    <a:pt x="130048" y="59817"/>
                    <a:pt x="125349" y="37084"/>
                    <a:pt x="108839" y="19431"/>
                  </a:cubicBezTo>
                  <a:cubicBezTo>
                    <a:pt x="98044" y="6223"/>
                    <a:pt x="81915" y="0"/>
                    <a:pt x="6438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8" name="Group 73">
            <a:extLst>
              <a:ext uri="{FF2B5EF4-FFF2-40B4-BE49-F238E27FC236}">
                <a16:creationId xmlns:a16="http://schemas.microsoft.com/office/drawing/2014/main" id="{42791309-CE06-5DBC-436E-7DF5A44A8DFB}"/>
              </a:ext>
            </a:extLst>
          </p:cNvPr>
          <p:cNvGrpSpPr/>
          <p:nvPr/>
        </p:nvGrpSpPr>
        <p:grpSpPr>
          <a:xfrm>
            <a:off x="11564730" y="5936906"/>
            <a:ext cx="719280" cy="741960"/>
            <a:chOff x="0" y="0"/>
            <a:chExt cx="959040" cy="989280"/>
          </a:xfrm>
        </p:grpSpPr>
        <p:sp>
          <p:nvSpPr>
            <p:cNvPr id="49" name="Freeform 74">
              <a:extLst>
                <a:ext uri="{FF2B5EF4-FFF2-40B4-BE49-F238E27FC236}">
                  <a16:creationId xmlns:a16="http://schemas.microsoft.com/office/drawing/2014/main" id="{A7C8534B-8843-91E9-48D7-892BD3AD84C1}"/>
                </a:ext>
              </a:extLst>
            </p:cNvPr>
            <p:cNvSpPr/>
            <p:nvPr/>
          </p:nvSpPr>
          <p:spPr>
            <a:xfrm>
              <a:off x="127" y="0"/>
              <a:ext cx="958850" cy="989203"/>
            </a:xfrm>
            <a:custGeom>
              <a:avLst/>
              <a:gdLst/>
              <a:ahLst/>
              <a:cxnLst/>
              <a:rect l="l" t="t" r="r" b="b"/>
              <a:pathLst>
                <a:path w="958850" h="989203">
                  <a:moveTo>
                    <a:pt x="482981" y="65659"/>
                  </a:moveTo>
                  <a:cubicBezTo>
                    <a:pt x="518414" y="65659"/>
                    <a:pt x="544576" y="93345"/>
                    <a:pt x="544576" y="131318"/>
                  </a:cubicBezTo>
                  <a:lnTo>
                    <a:pt x="544576" y="330708"/>
                  </a:lnTo>
                  <a:lnTo>
                    <a:pt x="421386" y="330708"/>
                  </a:lnTo>
                  <a:lnTo>
                    <a:pt x="421386" y="131318"/>
                  </a:lnTo>
                  <a:cubicBezTo>
                    <a:pt x="421386" y="93472"/>
                    <a:pt x="447421" y="65659"/>
                    <a:pt x="482981" y="65659"/>
                  </a:cubicBezTo>
                  <a:close/>
                  <a:moveTo>
                    <a:pt x="802640" y="529971"/>
                  </a:moveTo>
                  <a:cubicBezTo>
                    <a:pt x="819150" y="529971"/>
                    <a:pt x="831088" y="545084"/>
                    <a:pt x="831088" y="560197"/>
                  </a:cubicBezTo>
                  <a:cubicBezTo>
                    <a:pt x="835787" y="580517"/>
                    <a:pt x="819150" y="595630"/>
                    <a:pt x="802640" y="595630"/>
                  </a:cubicBezTo>
                  <a:lnTo>
                    <a:pt x="615569" y="595630"/>
                  </a:lnTo>
                  <a:cubicBezTo>
                    <a:pt x="598932" y="595630"/>
                    <a:pt x="582422" y="580517"/>
                    <a:pt x="582422" y="560197"/>
                  </a:cubicBezTo>
                  <a:cubicBezTo>
                    <a:pt x="582422" y="539877"/>
                    <a:pt x="598932" y="529971"/>
                    <a:pt x="615569" y="529971"/>
                  </a:cubicBezTo>
                  <a:close/>
                  <a:moveTo>
                    <a:pt x="615569" y="661289"/>
                  </a:moveTo>
                  <a:cubicBezTo>
                    <a:pt x="632079" y="661289"/>
                    <a:pt x="644017" y="676402"/>
                    <a:pt x="644017" y="696595"/>
                  </a:cubicBezTo>
                  <a:cubicBezTo>
                    <a:pt x="648716" y="711708"/>
                    <a:pt x="632079" y="726821"/>
                    <a:pt x="615569" y="726821"/>
                  </a:cubicBezTo>
                  <a:cubicBezTo>
                    <a:pt x="598932" y="726821"/>
                    <a:pt x="582422" y="711708"/>
                    <a:pt x="582422" y="696595"/>
                  </a:cubicBezTo>
                  <a:cubicBezTo>
                    <a:pt x="582422" y="676402"/>
                    <a:pt x="598932" y="661289"/>
                    <a:pt x="615569" y="661289"/>
                  </a:cubicBezTo>
                  <a:close/>
                  <a:moveTo>
                    <a:pt x="318008" y="429260"/>
                  </a:moveTo>
                  <a:cubicBezTo>
                    <a:pt x="350901" y="429260"/>
                    <a:pt x="381762" y="442976"/>
                    <a:pt x="404876" y="469265"/>
                  </a:cubicBezTo>
                  <a:cubicBezTo>
                    <a:pt x="438023" y="504571"/>
                    <a:pt x="449834" y="550037"/>
                    <a:pt x="438023" y="598043"/>
                  </a:cubicBezTo>
                  <a:cubicBezTo>
                    <a:pt x="433324" y="620776"/>
                    <a:pt x="423799" y="638429"/>
                    <a:pt x="409575" y="656082"/>
                  </a:cubicBezTo>
                  <a:cubicBezTo>
                    <a:pt x="464058" y="688848"/>
                    <a:pt x="504317" y="751967"/>
                    <a:pt x="504317" y="827659"/>
                  </a:cubicBezTo>
                  <a:cubicBezTo>
                    <a:pt x="504317" y="845312"/>
                    <a:pt x="487807" y="860552"/>
                    <a:pt x="471170" y="860552"/>
                  </a:cubicBezTo>
                  <a:lnTo>
                    <a:pt x="160909" y="860552"/>
                  </a:lnTo>
                  <a:cubicBezTo>
                    <a:pt x="141986" y="860552"/>
                    <a:pt x="130048" y="845439"/>
                    <a:pt x="130048" y="825246"/>
                  </a:cubicBezTo>
                  <a:cubicBezTo>
                    <a:pt x="130048" y="749427"/>
                    <a:pt x="168021" y="686435"/>
                    <a:pt x="227203" y="651129"/>
                  </a:cubicBezTo>
                  <a:cubicBezTo>
                    <a:pt x="198755" y="615823"/>
                    <a:pt x="186944" y="570357"/>
                    <a:pt x="198755" y="524891"/>
                  </a:cubicBezTo>
                  <a:cubicBezTo>
                    <a:pt x="210693" y="482092"/>
                    <a:pt x="243713" y="446659"/>
                    <a:pt x="283972" y="434086"/>
                  </a:cubicBezTo>
                  <a:cubicBezTo>
                    <a:pt x="295402" y="430911"/>
                    <a:pt x="306705" y="429387"/>
                    <a:pt x="317881" y="429387"/>
                  </a:cubicBezTo>
                  <a:close/>
                  <a:moveTo>
                    <a:pt x="802640" y="792353"/>
                  </a:moveTo>
                  <a:cubicBezTo>
                    <a:pt x="819150" y="792353"/>
                    <a:pt x="831088" y="810006"/>
                    <a:pt x="831088" y="825246"/>
                  </a:cubicBezTo>
                  <a:cubicBezTo>
                    <a:pt x="835787" y="845439"/>
                    <a:pt x="819150" y="860552"/>
                    <a:pt x="802640" y="860552"/>
                  </a:cubicBezTo>
                  <a:lnTo>
                    <a:pt x="615569" y="860552"/>
                  </a:lnTo>
                  <a:cubicBezTo>
                    <a:pt x="598932" y="860552"/>
                    <a:pt x="582422" y="845439"/>
                    <a:pt x="582422" y="825246"/>
                  </a:cubicBezTo>
                  <a:cubicBezTo>
                    <a:pt x="582422" y="805053"/>
                    <a:pt x="598932" y="792353"/>
                    <a:pt x="615569" y="792353"/>
                  </a:cubicBezTo>
                  <a:close/>
                  <a:moveTo>
                    <a:pt x="480568" y="0"/>
                  </a:moveTo>
                  <a:cubicBezTo>
                    <a:pt x="411988" y="0"/>
                    <a:pt x="355092" y="58039"/>
                    <a:pt x="355092" y="131318"/>
                  </a:cubicBezTo>
                  <a:lnTo>
                    <a:pt x="355092" y="196850"/>
                  </a:lnTo>
                  <a:lnTo>
                    <a:pt x="94615" y="196850"/>
                  </a:lnTo>
                  <a:cubicBezTo>
                    <a:pt x="44831" y="196850"/>
                    <a:pt x="0" y="242316"/>
                    <a:pt x="0" y="295275"/>
                  </a:cubicBezTo>
                  <a:lnTo>
                    <a:pt x="0" y="890905"/>
                  </a:lnTo>
                  <a:cubicBezTo>
                    <a:pt x="0" y="946404"/>
                    <a:pt x="42672" y="989203"/>
                    <a:pt x="94742" y="989203"/>
                  </a:cubicBezTo>
                  <a:lnTo>
                    <a:pt x="861822" y="989203"/>
                  </a:lnTo>
                  <a:cubicBezTo>
                    <a:pt x="911606" y="989203"/>
                    <a:pt x="954151" y="946404"/>
                    <a:pt x="954151" y="890905"/>
                  </a:cubicBezTo>
                  <a:lnTo>
                    <a:pt x="954151" y="295275"/>
                  </a:lnTo>
                  <a:cubicBezTo>
                    <a:pt x="958850" y="242316"/>
                    <a:pt x="913892" y="196977"/>
                    <a:pt x="864235" y="196977"/>
                  </a:cubicBezTo>
                  <a:lnTo>
                    <a:pt x="603758" y="196977"/>
                  </a:lnTo>
                  <a:lnTo>
                    <a:pt x="603758" y="131318"/>
                  </a:lnTo>
                  <a:cubicBezTo>
                    <a:pt x="603758" y="58039"/>
                    <a:pt x="546862" y="0"/>
                    <a:pt x="48056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0" name="Group 75">
            <a:extLst>
              <a:ext uri="{FF2B5EF4-FFF2-40B4-BE49-F238E27FC236}">
                <a16:creationId xmlns:a16="http://schemas.microsoft.com/office/drawing/2014/main" id="{D4680965-FA10-B605-E12F-F2720CC1D1AD}"/>
              </a:ext>
            </a:extLst>
          </p:cNvPr>
          <p:cNvGrpSpPr/>
          <p:nvPr/>
        </p:nvGrpSpPr>
        <p:grpSpPr>
          <a:xfrm>
            <a:off x="11910870" y="6018446"/>
            <a:ext cx="31860" cy="34020"/>
            <a:chOff x="0" y="0"/>
            <a:chExt cx="42480" cy="45360"/>
          </a:xfrm>
        </p:grpSpPr>
        <p:sp>
          <p:nvSpPr>
            <p:cNvPr id="51" name="Freeform 76">
              <a:extLst>
                <a:ext uri="{FF2B5EF4-FFF2-40B4-BE49-F238E27FC236}">
                  <a16:creationId xmlns:a16="http://schemas.microsoft.com/office/drawing/2014/main" id="{8D76842D-9DA7-54FA-878B-315693C21EC4}"/>
                </a:ext>
              </a:extLst>
            </p:cNvPr>
            <p:cNvSpPr/>
            <p:nvPr/>
          </p:nvSpPr>
          <p:spPr>
            <a:xfrm>
              <a:off x="0" y="0"/>
              <a:ext cx="42545" cy="45339"/>
            </a:xfrm>
            <a:custGeom>
              <a:avLst/>
              <a:gdLst/>
              <a:ahLst/>
              <a:cxnLst/>
              <a:rect l="l" t="t" r="r" b="b"/>
              <a:pathLst>
                <a:path w="42545" h="45339">
                  <a:moveTo>
                    <a:pt x="21336" y="0"/>
                  </a:moveTo>
                  <a:cubicBezTo>
                    <a:pt x="9398" y="0"/>
                    <a:pt x="0" y="10033"/>
                    <a:pt x="0" y="22733"/>
                  </a:cubicBezTo>
                  <a:cubicBezTo>
                    <a:pt x="0" y="35433"/>
                    <a:pt x="9398" y="45339"/>
                    <a:pt x="21336" y="45339"/>
                  </a:cubicBezTo>
                  <a:cubicBezTo>
                    <a:pt x="33274" y="45339"/>
                    <a:pt x="42545" y="35306"/>
                    <a:pt x="42545" y="22733"/>
                  </a:cubicBezTo>
                  <a:cubicBezTo>
                    <a:pt x="42545" y="10160"/>
                    <a:pt x="33020" y="0"/>
                    <a:pt x="2133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2" name="Group 77">
            <a:extLst>
              <a:ext uri="{FF2B5EF4-FFF2-40B4-BE49-F238E27FC236}">
                <a16:creationId xmlns:a16="http://schemas.microsoft.com/office/drawing/2014/main" id="{27146CCF-B6C2-CA09-AD1F-8922B2FE5C22}"/>
              </a:ext>
            </a:extLst>
          </p:cNvPr>
          <p:cNvGrpSpPr/>
          <p:nvPr/>
        </p:nvGrpSpPr>
        <p:grpSpPr>
          <a:xfrm>
            <a:off x="10351350" y="2774666"/>
            <a:ext cx="551340" cy="687420"/>
            <a:chOff x="0" y="0"/>
            <a:chExt cx="735120" cy="916560"/>
          </a:xfrm>
        </p:grpSpPr>
        <p:sp>
          <p:nvSpPr>
            <p:cNvPr id="53" name="Freeform 78">
              <a:extLst>
                <a:ext uri="{FF2B5EF4-FFF2-40B4-BE49-F238E27FC236}">
                  <a16:creationId xmlns:a16="http://schemas.microsoft.com/office/drawing/2014/main" id="{3E2176A6-17FC-929B-0672-2783973B545B}"/>
                </a:ext>
              </a:extLst>
            </p:cNvPr>
            <p:cNvSpPr/>
            <p:nvPr/>
          </p:nvSpPr>
          <p:spPr>
            <a:xfrm>
              <a:off x="127" y="127"/>
              <a:ext cx="734949" cy="916432"/>
            </a:xfrm>
            <a:custGeom>
              <a:avLst/>
              <a:gdLst/>
              <a:ahLst/>
              <a:cxnLst/>
              <a:rect l="l" t="t" r="r" b="b"/>
              <a:pathLst>
                <a:path w="734949" h="916432">
                  <a:moveTo>
                    <a:pt x="486537" y="375920"/>
                  </a:moveTo>
                  <a:cubicBezTo>
                    <a:pt x="493395" y="375920"/>
                    <a:pt x="496824" y="379603"/>
                    <a:pt x="500126" y="379603"/>
                  </a:cubicBezTo>
                  <a:lnTo>
                    <a:pt x="602234" y="531876"/>
                  </a:lnTo>
                  <a:cubicBezTo>
                    <a:pt x="585343" y="676910"/>
                    <a:pt x="503682" y="818515"/>
                    <a:pt x="367411" y="818515"/>
                  </a:cubicBezTo>
                  <a:cubicBezTo>
                    <a:pt x="238125" y="818515"/>
                    <a:pt x="153162" y="684276"/>
                    <a:pt x="136017" y="532003"/>
                  </a:cubicBezTo>
                  <a:lnTo>
                    <a:pt x="238125" y="379603"/>
                  </a:lnTo>
                  <a:cubicBezTo>
                    <a:pt x="241554" y="375920"/>
                    <a:pt x="244983" y="375920"/>
                    <a:pt x="248412" y="375920"/>
                  </a:cubicBezTo>
                  <a:close/>
                  <a:moveTo>
                    <a:pt x="437896" y="0"/>
                  </a:moveTo>
                  <a:cubicBezTo>
                    <a:pt x="367157" y="0"/>
                    <a:pt x="291846" y="19050"/>
                    <a:pt x="221234" y="56769"/>
                  </a:cubicBezTo>
                  <a:cubicBezTo>
                    <a:pt x="211328" y="55499"/>
                    <a:pt x="201549" y="54864"/>
                    <a:pt x="192024" y="54864"/>
                  </a:cubicBezTo>
                  <a:cubicBezTo>
                    <a:pt x="146177" y="54864"/>
                    <a:pt x="105283" y="68961"/>
                    <a:pt x="71374" y="92964"/>
                  </a:cubicBezTo>
                  <a:cubicBezTo>
                    <a:pt x="37338" y="122047"/>
                    <a:pt x="0" y="176530"/>
                    <a:pt x="0" y="274320"/>
                  </a:cubicBezTo>
                  <a:cubicBezTo>
                    <a:pt x="0" y="328803"/>
                    <a:pt x="10160" y="415798"/>
                    <a:pt x="37338" y="531876"/>
                  </a:cubicBezTo>
                  <a:cubicBezTo>
                    <a:pt x="50927" y="553593"/>
                    <a:pt x="57785" y="698754"/>
                    <a:pt x="159893" y="814832"/>
                  </a:cubicBezTo>
                  <a:cubicBezTo>
                    <a:pt x="221107" y="880237"/>
                    <a:pt x="292481" y="916432"/>
                    <a:pt x="367411" y="916432"/>
                  </a:cubicBezTo>
                  <a:cubicBezTo>
                    <a:pt x="554609" y="916432"/>
                    <a:pt x="670306" y="738632"/>
                    <a:pt x="690626" y="531876"/>
                  </a:cubicBezTo>
                  <a:cubicBezTo>
                    <a:pt x="707644" y="470154"/>
                    <a:pt x="731393" y="350520"/>
                    <a:pt x="734949" y="281559"/>
                  </a:cubicBezTo>
                  <a:cubicBezTo>
                    <a:pt x="734949" y="179959"/>
                    <a:pt x="697484" y="100203"/>
                    <a:pt x="615823" y="49403"/>
                  </a:cubicBezTo>
                  <a:cubicBezTo>
                    <a:pt x="565150" y="16383"/>
                    <a:pt x="503428" y="0"/>
                    <a:pt x="43789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4" name="Group 79">
            <a:extLst>
              <a:ext uri="{FF2B5EF4-FFF2-40B4-BE49-F238E27FC236}">
                <a16:creationId xmlns:a16="http://schemas.microsoft.com/office/drawing/2014/main" id="{DA88F6E6-A041-FC21-7FC6-9807277319F8}"/>
              </a:ext>
            </a:extLst>
          </p:cNvPr>
          <p:cNvGrpSpPr/>
          <p:nvPr/>
        </p:nvGrpSpPr>
        <p:grpSpPr>
          <a:xfrm>
            <a:off x="10111590" y="3454526"/>
            <a:ext cx="1030860" cy="407160"/>
            <a:chOff x="0" y="0"/>
            <a:chExt cx="1374480" cy="542880"/>
          </a:xfrm>
        </p:grpSpPr>
        <p:sp>
          <p:nvSpPr>
            <p:cNvPr id="55" name="Freeform 80">
              <a:extLst>
                <a:ext uri="{FF2B5EF4-FFF2-40B4-BE49-F238E27FC236}">
                  <a16:creationId xmlns:a16="http://schemas.microsoft.com/office/drawing/2014/main" id="{66FA04B7-2ED4-1647-62D2-4618EE840E4A}"/>
                </a:ext>
              </a:extLst>
            </p:cNvPr>
            <p:cNvSpPr/>
            <p:nvPr/>
          </p:nvSpPr>
          <p:spPr>
            <a:xfrm>
              <a:off x="0" y="127"/>
              <a:ext cx="1374394" cy="542671"/>
            </a:xfrm>
            <a:custGeom>
              <a:avLst/>
              <a:gdLst/>
              <a:ahLst/>
              <a:cxnLst/>
              <a:rect l="l" t="t" r="r" b="b"/>
              <a:pathLst>
                <a:path w="1374394" h="542671">
                  <a:moveTo>
                    <a:pt x="483108" y="115062"/>
                  </a:moveTo>
                  <a:lnTo>
                    <a:pt x="625983" y="263652"/>
                  </a:lnTo>
                  <a:lnTo>
                    <a:pt x="561467" y="332486"/>
                  </a:lnTo>
                  <a:lnTo>
                    <a:pt x="432181" y="133223"/>
                  </a:lnTo>
                  <a:cubicBezTo>
                    <a:pt x="449072" y="125984"/>
                    <a:pt x="472948" y="122301"/>
                    <a:pt x="483108" y="115062"/>
                  </a:cubicBezTo>
                  <a:close/>
                  <a:moveTo>
                    <a:pt x="898144" y="115062"/>
                  </a:moveTo>
                  <a:cubicBezTo>
                    <a:pt x="915035" y="122301"/>
                    <a:pt x="932180" y="133223"/>
                    <a:pt x="949071" y="136779"/>
                  </a:cubicBezTo>
                  <a:lnTo>
                    <a:pt x="819912" y="332486"/>
                  </a:lnTo>
                  <a:lnTo>
                    <a:pt x="755396" y="263652"/>
                  </a:lnTo>
                  <a:lnTo>
                    <a:pt x="898144" y="115062"/>
                  </a:lnTo>
                  <a:close/>
                  <a:moveTo>
                    <a:pt x="1153287" y="357886"/>
                  </a:moveTo>
                  <a:cubicBezTo>
                    <a:pt x="1177036" y="357886"/>
                    <a:pt x="1194054" y="379603"/>
                    <a:pt x="1194054" y="408559"/>
                  </a:cubicBezTo>
                  <a:cubicBezTo>
                    <a:pt x="1194054" y="430276"/>
                    <a:pt x="1173607" y="451993"/>
                    <a:pt x="1153287" y="451993"/>
                  </a:cubicBezTo>
                  <a:lnTo>
                    <a:pt x="1034288" y="451993"/>
                  </a:lnTo>
                  <a:cubicBezTo>
                    <a:pt x="1007110" y="451993"/>
                    <a:pt x="986663" y="430276"/>
                    <a:pt x="986663" y="408559"/>
                  </a:cubicBezTo>
                  <a:cubicBezTo>
                    <a:pt x="986663" y="379603"/>
                    <a:pt x="1007110" y="357886"/>
                    <a:pt x="1034288" y="357886"/>
                  </a:cubicBezTo>
                  <a:close/>
                  <a:moveTo>
                    <a:pt x="481330" y="0"/>
                  </a:moveTo>
                  <a:cubicBezTo>
                    <a:pt x="469392" y="0"/>
                    <a:pt x="457581" y="4445"/>
                    <a:pt x="449072" y="13589"/>
                  </a:cubicBezTo>
                  <a:cubicBezTo>
                    <a:pt x="438912" y="28067"/>
                    <a:pt x="425323" y="35306"/>
                    <a:pt x="408305" y="35306"/>
                  </a:cubicBezTo>
                  <a:lnTo>
                    <a:pt x="258572" y="35306"/>
                  </a:lnTo>
                  <a:cubicBezTo>
                    <a:pt x="98679" y="35306"/>
                    <a:pt x="0" y="165735"/>
                    <a:pt x="0" y="303530"/>
                  </a:cubicBezTo>
                  <a:lnTo>
                    <a:pt x="0" y="499237"/>
                  </a:lnTo>
                  <a:cubicBezTo>
                    <a:pt x="0" y="524510"/>
                    <a:pt x="20447" y="542671"/>
                    <a:pt x="47625" y="542671"/>
                  </a:cubicBezTo>
                  <a:lnTo>
                    <a:pt x="1326769" y="542671"/>
                  </a:lnTo>
                  <a:cubicBezTo>
                    <a:pt x="1350645" y="542671"/>
                    <a:pt x="1367536" y="520954"/>
                    <a:pt x="1367536" y="499237"/>
                  </a:cubicBezTo>
                  <a:lnTo>
                    <a:pt x="1367536" y="303530"/>
                  </a:lnTo>
                  <a:cubicBezTo>
                    <a:pt x="1374394" y="169545"/>
                    <a:pt x="1272286" y="42672"/>
                    <a:pt x="1112520" y="42672"/>
                  </a:cubicBezTo>
                  <a:lnTo>
                    <a:pt x="966216" y="42672"/>
                  </a:lnTo>
                  <a:cubicBezTo>
                    <a:pt x="942340" y="42672"/>
                    <a:pt x="935609" y="31877"/>
                    <a:pt x="921893" y="17399"/>
                  </a:cubicBezTo>
                  <a:cubicBezTo>
                    <a:pt x="913130" y="5842"/>
                    <a:pt x="900430" y="508"/>
                    <a:pt x="887476" y="508"/>
                  </a:cubicBezTo>
                  <a:cubicBezTo>
                    <a:pt x="875665" y="508"/>
                    <a:pt x="863600" y="4953"/>
                    <a:pt x="853948" y="13589"/>
                  </a:cubicBezTo>
                  <a:lnTo>
                    <a:pt x="683895" y="194691"/>
                  </a:lnTo>
                  <a:lnTo>
                    <a:pt x="513715" y="13589"/>
                  </a:lnTo>
                  <a:cubicBezTo>
                    <a:pt x="505206" y="4445"/>
                    <a:pt x="493395" y="0"/>
                    <a:pt x="48133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6" name="Group 81">
            <a:extLst>
              <a:ext uri="{FF2B5EF4-FFF2-40B4-BE49-F238E27FC236}">
                <a16:creationId xmlns:a16="http://schemas.microsoft.com/office/drawing/2014/main" id="{7D669C4B-1D74-1731-5BF7-264EAF61AD48}"/>
              </a:ext>
            </a:extLst>
          </p:cNvPr>
          <p:cNvGrpSpPr/>
          <p:nvPr/>
        </p:nvGrpSpPr>
        <p:grpSpPr>
          <a:xfrm>
            <a:off x="7763130" y="5876966"/>
            <a:ext cx="791100" cy="834300"/>
            <a:chOff x="0" y="0"/>
            <a:chExt cx="1054800" cy="1112400"/>
          </a:xfrm>
        </p:grpSpPr>
        <p:sp>
          <p:nvSpPr>
            <p:cNvPr id="57" name="Freeform 82">
              <a:extLst>
                <a:ext uri="{FF2B5EF4-FFF2-40B4-BE49-F238E27FC236}">
                  <a16:creationId xmlns:a16="http://schemas.microsoft.com/office/drawing/2014/main" id="{C13AF9AD-0400-F522-EC81-D16585303194}"/>
                </a:ext>
              </a:extLst>
            </p:cNvPr>
            <p:cNvSpPr/>
            <p:nvPr/>
          </p:nvSpPr>
          <p:spPr>
            <a:xfrm>
              <a:off x="0" y="127"/>
              <a:ext cx="1054735" cy="1112139"/>
            </a:xfrm>
            <a:custGeom>
              <a:avLst/>
              <a:gdLst/>
              <a:ahLst/>
              <a:cxnLst/>
              <a:rect l="l" t="t" r="r" b="b"/>
              <a:pathLst>
                <a:path w="1054735" h="1112139">
                  <a:moveTo>
                    <a:pt x="833374" y="192913"/>
                  </a:moveTo>
                  <a:lnTo>
                    <a:pt x="911479" y="240157"/>
                  </a:lnTo>
                  <a:lnTo>
                    <a:pt x="739648" y="556768"/>
                  </a:lnTo>
                  <a:lnTo>
                    <a:pt x="661543" y="509524"/>
                  </a:lnTo>
                  <a:cubicBezTo>
                    <a:pt x="690118" y="454025"/>
                    <a:pt x="802132" y="248539"/>
                    <a:pt x="833374" y="192913"/>
                  </a:cubicBezTo>
                  <a:close/>
                  <a:moveTo>
                    <a:pt x="645795" y="581787"/>
                  </a:moveTo>
                  <a:lnTo>
                    <a:pt x="687578" y="609600"/>
                  </a:lnTo>
                  <a:lnTo>
                    <a:pt x="643255" y="640080"/>
                  </a:lnTo>
                  <a:lnTo>
                    <a:pt x="645795" y="581787"/>
                  </a:lnTo>
                  <a:close/>
                  <a:moveTo>
                    <a:pt x="872490" y="751078"/>
                  </a:moveTo>
                  <a:cubicBezTo>
                    <a:pt x="893318" y="751078"/>
                    <a:pt x="906399" y="767715"/>
                    <a:pt x="906399" y="784352"/>
                  </a:cubicBezTo>
                  <a:cubicBezTo>
                    <a:pt x="906399" y="806704"/>
                    <a:pt x="893318" y="823341"/>
                    <a:pt x="872490" y="823341"/>
                  </a:cubicBezTo>
                  <a:lnTo>
                    <a:pt x="463550" y="823341"/>
                  </a:lnTo>
                  <a:cubicBezTo>
                    <a:pt x="442722" y="823341"/>
                    <a:pt x="427101" y="806704"/>
                    <a:pt x="427101" y="784352"/>
                  </a:cubicBezTo>
                  <a:cubicBezTo>
                    <a:pt x="427101" y="764921"/>
                    <a:pt x="442722" y="751078"/>
                    <a:pt x="463550" y="751078"/>
                  </a:cubicBezTo>
                  <a:close/>
                  <a:moveTo>
                    <a:pt x="255270" y="492760"/>
                  </a:moveTo>
                  <a:cubicBezTo>
                    <a:pt x="273431" y="492760"/>
                    <a:pt x="289052" y="512191"/>
                    <a:pt x="289052" y="528955"/>
                  </a:cubicBezTo>
                  <a:lnTo>
                    <a:pt x="289052" y="553974"/>
                  </a:lnTo>
                  <a:cubicBezTo>
                    <a:pt x="328168" y="567817"/>
                    <a:pt x="359410" y="609473"/>
                    <a:pt x="359410" y="656717"/>
                  </a:cubicBezTo>
                  <a:cubicBezTo>
                    <a:pt x="359410" y="678942"/>
                    <a:pt x="343789" y="692912"/>
                    <a:pt x="322961" y="692912"/>
                  </a:cubicBezTo>
                  <a:cubicBezTo>
                    <a:pt x="302133" y="692912"/>
                    <a:pt x="289052" y="673481"/>
                    <a:pt x="289052" y="656717"/>
                  </a:cubicBezTo>
                  <a:cubicBezTo>
                    <a:pt x="289052" y="637286"/>
                    <a:pt x="273431" y="617855"/>
                    <a:pt x="255270" y="617855"/>
                  </a:cubicBezTo>
                  <a:cubicBezTo>
                    <a:pt x="234442" y="617855"/>
                    <a:pt x="221361" y="637286"/>
                    <a:pt x="221361" y="656717"/>
                  </a:cubicBezTo>
                  <a:cubicBezTo>
                    <a:pt x="221361" y="678942"/>
                    <a:pt x="250063" y="698373"/>
                    <a:pt x="276098" y="720598"/>
                  </a:cubicBezTo>
                  <a:cubicBezTo>
                    <a:pt x="312547" y="748411"/>
                    <a:pt x="359410" y="781685"/>
                    <a:pt x="359410" y="840105"/>
                  </a:cubicBezTo>
                  <a:cubicBezTo>
                    <a:pt x="359410" y="890143"/>
                    <a:pt x="328168" y="929005"/>
                    <a:pt x="289052" y="945642"/>
                  </a:cubicBezTo>
                  <a:lnTo>
                    <a:pt x="289052" y="970534"/>
                  </a:lnTo>
                  <a:cubicBezTo>
                    <a:pt x="289052" y="989965"/>
                    <a:pt x="273431" y="1009396"/>
                    <a:pt x="255270" y="1009396"/>
                  </a:cubicBezTo>
                  <a:cubicBezTo>
                    <a:pt x="234442" y="1009396"/>
                    <a:pt x="221361" y="989965"/>
                    <a:pt x="221361" y="970534"/>
                  </a:cubicBezTo>
                  <a:lnTo>
                    <a:pt x="221361" y="945515"/>
                  </a:lnTo>
                  <a:cubicBezTo>
                    <a:pt x="182372" y="931545"/>
                    <a:pt x="153670" y="890016"/>
                    <a:pt x="153670" y="839978"/>
                  </a:cubicBezTo>
                  <a:cubicBezTo>
                    <a:pt x="153670" y="820547"/>
                    <a:pt x="169291" y="803783"/>
                    <a:pt x="190119" y="803783"/>
                  </a:cubicBezTo>
                  <a:cubicBezTo>
                    <a:pt x="208407" y="803783"/>
                    <a:pt x="221361" y="820420"/>
                    <a:pt x="221361" y="839978"/>
                  </a:cubicBezTo>
                  <a:cubicBezTo>
                    <a:pt x="221361" y="862203"/>
                    <a:pt x="236982" y="876046"/>
                    <a:pt x="255270" y="876046"/>
                  </a:cubicBezTo>
                  <a:cubicBezTo>
                    <a:pt x="273558" y="876046"/>
                    <a:pt x="289052" y="859409"/>
                    <a:pt x="289052" y="839978"/>
                  </a:cubicBezTo>
                  <a:cubicBezTo>
                    <a:pt x="289052" y="820547"/>
                    <a:pt x="263017" y="800989"/>
                    <a:pt x="234442" y="778764"/>
                  </a:cubicBezTo>
                  <a:cubicBezTo>
                    <a:pt x="197993" y="750951"/>
                    <a:pt x="153670" y="714883"/>
                    <a:pt x="153670" y="656590"/>
                  </a:cubicBezTo>
                  <a:cubicBezTo>
                    <a:pt x="153670" y="609473"/>
                    <a:pt x="182372" y="570611"/>
                    <a:pt x="221361" y="553847"/>
                  </a:cubicBezTo>
                  <a:lnTo>
                    <a:pt x="221361" y="528955"/>
                  </a:lnTo>
                  <a:cubicBezTo>
                    <a:pt x="221361" y="506730"/>
                    <a:pt x="236982" y="492760"/>
                    <a:pt x="255270" y="492760"/>
                  </a:cubicBezTo>
                  <a:close/>
                  <a:moveTo>
                    <a:pt x="872490" y="970534"/>
                  </a:moveTo>
                  <a:cubicBezTo>
                    <a:pt x="893318" y="970534"/>
                    <a:pt x="906399" y="987171"/>
                    <a:pt x="906399" y="1009396"/>
                  </a:cubicBezTo>
                  <a:cubicBezTo>
                    <a:pt x="906399" y="1026033"/>
                    <a:pt x="893318" y="1042670"/>
                    <a:pt x="872490" y="1042670"/>
                  </a:cubicBezTo>
                  <a:lnTo>
                    <a:pt x="463550" y="1042670"/>
                  </a:lnTo>
                  <a:cubicBezTo>
                    <a:pt x="442722" y="1042670"/>
                    <a:pt x="427101" y="1026033"/>
                    <a:pt x="427101" y="1009396"/>
                  </a:cubicBezTo>
                  <a:cubicBezTo>
                    <a:pt x="427101" y="987171"/>
                    <a:pt x="442722" y="970534"/>
                    <a:pt x="463550" y="970534"/>
                  </a:cubicBezTo>
                  <a:close/>
                  <a:moveTo>
                    <a:pt x="903732" y="0"/>
                  </a:moveTo>
                  <a:cubicBezTo>
                    <a:pt x="876173" y="0"/>
                    <a:pt x="849757" y="15367"/>
                    <a:pt x="835914" y="43053"/>
                  </a:cubicBezTo>
                  <a:lnTo>
                    <a:pt x="651129" y="387350"/>
                  </a:lnTo>
                  <a:lnTo>
                    <a:pt x="101600" y="387350"/>
                  </a:lnTo>
                  <a:cubicBezTo>
                    <a:pt x="46863" y="387350"/>
                    <a:pt x="0" y="434594"/>
                    <a:pt x="0" y="492887"/>
                  </a:cubicBezTo>
                  <a:lnTo>
                    <a:pt x="0" y="1003808"/>
                  </a:lnTo>
                  <a:cubicBezTo>
                    <a:pt x="0" y="1062228"/>
                    <a:pt x="46863" y="1112139"/>
                    <a:pt x="101600" y="1112139"/>
                  </a:cubicBezTo>
                  <a:lnTo>
                    <a:pt x="945388" y="1112139"/>
                  </a:lnTo>
                  <a:cubicBezTo>
                    <a:pt x="999998" y="1112139"/>
                    <a:pt x="1049528" y="1064895"/>
                    <a:pt x="1049528" y="1003808"/>
                  </a:cubicBezTo>
                  <a:lnTo>
                    <a:pt x="1049528" y="492760"/>
                  </a:lnTo>
                  <a:cubicBezTo>
                    <a:pt x="1041654" y="434467"/>
                    <a:pt x="997458" y="387223"/>
                    <a:pt x="940181" y="387223"/>
                  </a:cubicBezTo>
                  <a:lnTo>
                    <a:pt x="911479" y="387223"/>
                  </a:lnTo>
                  <a:lnTo>
                    <a:pt x="1031240" y="165100"/>
                  </a:lnTo>
                  <a:cubicBezTo>
                    <a:pt x="1054735" y="123444"/>
                    <a:pt x="1041654" y="70739"/>
                    <a:pt x="1002665" y="51181"/>
                  </a:cubicBezTo>
                  <a:lnTo>
                    <a:pt x="945388" y="12446"/>
                  </a:lnTo>
                  <a:cubicBezTo>
                    <a:pt x="932180" y="3937"/>
                    <a:pt x="917829" y="0"/>
                    <a:pt x="90373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8" name="Group 83">
            <a:extLst>
              <a:ext uri="{FF2B5EF4-FFF2-40B4-BE49-F238E27FC236}">
                <a16:creationId xmlns:a16="http://schemas.microsoft.com/office/drawing/2014/main" id="{1FF52E4C-5230-409E-4EC9-99FD113BEB28}"/>
              </a:ext>
            </a:extLst>
          </p:cNvPr>
          <p:cNvGrpSpPr/>
          <p:nvPr/>
        </p:nvGrpSpPr>
        <p:grpSpPr>
          <a:xfrm>
            <a:off x="14252850" y="5122046"/>
            <a:ext cx="202500" cy="198720"/>
            <a:chOff x="0" y="0"/>
            <a:chExt cx="270000" cy="264960"/>
          </a:xfrm>
        </p:grpSpPr>
        <p:sp>
          <p:nvSpPr>
            <p:cNvPr id="59" name="Freeform 84">
              <a:extLst>
                <a:ext uri="{FF2B5EF4-FFF2-40B4-BE49-F238E27FC236}">
                  <a16:creationId xmlns:a16="http://schemas.microsoft.com/office/drawing/2014/main" id="{7A7F81BA-D965-F1D8-FA66-7D8AA6D45B80}"/>
                </a:ext>
              </a:extLst>
            </p:cNvPr>
            <p:cNvSpPr/>
            <p:nvPr/>
          </p:nvSpPr>
          <p:spPr>
            <a:xfrm>
              <a:off x="0" y="0"/>
              <a:ext cx="270002" cy="264922"/>
            </a:xfrm>
            <a:custGeom>
              <a:avLst/>
              <a:gdLst/>
              <a:ahLst/>
              <a:cxnLst/>
              <a:rect l="l" t="t" r="r" b="b"/>
              <a:pathLst>
                <a:path w="270002" h="264922">
                  <a:moveTo>
                    <a:pt x="135001" y="68199"/>
                  </a:moveTo>
                  <a:cubicBezTo>
                    <a:pt x="153924" y="68199"/>
                    <a:pt x="168148" y="85852"/>
                    <a:pt x="168148" y="100965"/>
                  </a:cubicBezTo>
                  <a:cubicBezTo>
                    <a:pt x="168148" y="116078"/>
                    <a:pt x="153924" y="136271"/>
                    <a:pt x="135001" y="136271"/>
                  </a:cubicBezTo>
                  <a:cubicBezTo>
                    <a:pt x="118491" y="136271"/>
                    <a:pt x="106553" y="118618"/>
                    <a:pt x="106553" y="100965"/>
                  </a:cubicBezTo>
                  <a:cubicBezTo>
                    <a:pt x="106553" y="80772"/>
                    <a:pt x="118491" y="68199"/>
                    <a:pt x="135001" y="68199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cubicBezTo>
                    <a:pt x="0" y="219456"/>
                    <a:pt x="40259" y="264922"/>
                    <a:pt x="92329" y="264922"/>
                  </a:cubicBezTo>
                  <a:lnTo>
                    <a:pt x="175260" y="264922"/>
                  </a:lnTo>
                  <a:cubicBezTo>
                    <a:pt x="224917" y="264922"/>
                    <a:pt x="270002" y="219583"/>
                    <a:pt x="270002" y="166497"/>
                  </a:cubicBezTo>
                  <a:lnTo>
                    <a:pt x="27000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0" name="Group 85">
            <a:extLst>
              <a:ext uri="{FF2B5EF4-FFF2-40B4-BE49-F238E27FC236}">
                <a16:creationId xmlns:a16="http://schemas.microsoft.com/office/drawing/2014/main" id="{0C026CB1-5E96-3B1A-3528-7B10176843C6}"/>
              </a:ext>
            </a:extLst>
          </p:cNvPr>
          <p:cNvGrpSpPr/>
          <p:nvPr/>
        </p:nvGrpSpPr>
        <p:grpSpPr>
          <a:xfrm>
            <a:off x="14255010" y="4561526"/>
            <a:ext cx="202500" cy="510840"/>
            <a:chOff x="0" y="0"/>
            <a:chExt cx="270000" cy="681120"/>
          </a:xfrm>
        </p:grpSpPr>
        <p:sp>
          <p:nvSpPr>
            <p:cNvPr id="61" name="Freeform 86">
              <a:extLst>
                <a:ext uri="{FF2B5EF4-FFF2-40B4-BE49-F238E27FC236}">
                  <a16:creationId xmlns:a16="http://schemas.microsoft.com/office/drawing/2014/main" id="{B2DE6627-BCF8-B04F-0CE3-E81147E29502}"/>
                </a:ext>
              </a:extLst>
            </p:cNvPr>
            <p:cNvSpPr/>
            <p:nvPr/>
          </p:nvSpPr>
          <p:spPr>
            <a:xfrm>
              <a:off x="127" y="127"/>
              <a:ext cx="269875" cy="680974"/>
            </a:xfrm>
            <a:custGeom>
              <a:avLst/>
              <a:gdLst/>
              <a:ahLst/>
              <a:cxnLst/>
              <a:rect l="l" t="t" r="r" b="b"/>
              <a:pathLst>
                <a:path w="269875" h="680974">
                  <a:moveTo>
                    <a:pt x="130175" y="128524"/>
                  </a:moveTo>
                  <a:cubicBezTo>
                    <a:pt x="144399" y="128524"/>
                    <a:pt x="163322" y="143764"/>
                    <a:pt x="163322" y="163957"/>
                  </a:cubicBezTo>
                  <a:lnTo>
                    <a:pt x="163322" y="582549"/>
                  </a:lnTo>
                  <a:cubicBezTo>
                    <a:pt x="163322" y="600202"/>
                    <a:pt x="149098" y="612775"/>
                    <a:pt x="130175" y="612775"/>
                  </a:cubicBezTo>
                  <a:cubicBezTo>
                    <a:pt x="113538" y="612775"/>
                    <a:pt x="101727" y="597662"/>
                    <a:pt x="101727" y="582549"/>
                  </a:cubicBezTo>
                  <a:lnTo>
                    <a:pt x="101727" y="163957"/>
                  </a:lnTo>
                  <a:cubicBezTo>
                    <a:pt x="101727" y="143764"/>
                    <a:pt x="115951" y="128524"/>
                    <a:pt x="130175" y="128524"/>
                  </a:cubicBezTo>
                  <a:close/>
                  <a:moveTo>
                    <a:pt x="92329" y="0"/>
                  </a:moveTo>
                  <a:cubicBezTo>
                    <a:pt x="42545" y="0"/>
                    <a:pt x="0" y="42799"/>
                    <a:pt x="0" y="95758"/>
                  </a:cubicBezTo>
                  <a:lnTo>
                    <a:pt x="0" y="680974"/>
                  </a:lnTo>
                  <a:lnTo>
                    <a:pt x="269875" y="680974"/>
                  </a:lnTo>
                  <a:lnTo>
                    <a:pt x="269875" y="95758"/>
                  </a:lnTo>
                  <a:cubicBezTo>
                    <a:pt x="267462" y="42799"/>
                    <a:pt x="224917" y="0"/>
                    <a:pt x="17513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2" name="Group 87">
            <a:extLst>
              <a:ext uri="{FF2B5EF4-FFF2-40B4-BE49-F238E27FC236}">
                <a16:creationId xmlns:a16="http://schemas.microsoft.com/office/drawing/2014/main" id="{06388648-D6B7-899C-C07D-29D447527E3D}"/>
              </a:ext>
            </a:extLst>
          </p:cNvPr>
          <p:cNvGrpSpPr/>
          <p:nvPr/>
        </p:nvGrpSpPr>
        <p:grpSpPr>
          <a:xfrm>
            <a:off x="14501790" y="5122046"/>
            <a:ext cx="202500" cy="198720"/>
            <a:chOff x="0" y="0"/>
            <a:chExt cx="270000" cy="264960"/>
          </a:xfrm>
        </p:grpSpPr>
        <p:sp>
          <p:nvSpPr>
            <p:cNvPr id="63" name="Freeform 88">
              <a:extLst>
                <a:ext uri="{FF2B5EF4-FFF2-40B4-BE49-F238E27FC236}">
                  <a16:creationId xmlns:a16="http://schemas.microsoft.com/office/drawing/2014/main" id="{6091169D-1084-E11A-AD70-25DDFEDEBF70}"/>
                </a:ext>
              </a:extLst>
            </p:cNvPr>
            <p:cNvSpPr/>
            <p:nvPr/>
          </p:nvSpPr>
          <p:spPr>
            <a:xfrm>
              <a:off x="0" y="0"/>
              <a:ext cx="270002" cy="264922"/>
            </a:xfrm>
            <a:custGeom>
              <a:avLst/>
              <a:gdLst/>
              <a:ahLst/>
              <a:cxnLst/>
              <a:rect l="l" t="t" r="r" b="b"/>
              <a:pathLst>
                <a:path w="270002" h="264922">
                  <a:moveTo>
                    <a:pt x="135001" y="68199"/>
                  </a:moveTo>
                  <a:cubicBezTo>
                    <a:pt x="153924" y="68199"/>
                    <a:pt x="165735" y="85852"/>
                    <a:pt x="165735" y="100965"/>
                  </a:cubicBezTo>
                  <a:cubicBezTo>
                    <a:pt x="165735" y="116078"/>
                    <a:pt x="151511" y="136271"/>
                    <a:pt x="135001" y="136271"/>
                  </a:cubicBezTo>
                  <a:cubicBezTo>
                    <a:pt x="118491" y="136271"/>
                    <a:pt x="104140" y="118618"/>
                    <a:pt x="104140" y="100838"/>
                  </a:cubicBezTo>
                  <a:cubicBezTo>
                    <a:pt x="104140" y="80645"/>
                    <a:pt x="118364" y="68072"/>
                    <a:pt x="135001" y="68072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cubicBezTo>
                    <a:pt x="0" y="219456"/>
                    <a:pt x="40259" y="264922"/>
                    <a:pt x="94742" y="264922"/>
                  </a:cubicBezTo>
                  <a:lnTo>
                    <a:pt x="177673" y="264922"/>
                  </a:lnTo>
                  <a:cubicBezTo>
                    <a:pt x="227457" y="264922"/>
                    <a:pt x="270002" y="219583"/>
                    <a:pt x="270002" y="166497"/>
                  </a:cubicBezTo>
                  <a:lnTo>
                    <a:pt x="27000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4" name="Group 89">
            <a:extLst>
              <a:ext uri="{FF2B5EF4-FFF2-40B4-BE49-F238E27FC236}">
                <a16:creationId xmlns:a16="http://schemas.microsoft.com/office/drawing/2014/main" id="{9BA3FBE5-7ABB-5164-7036-A1A3C13F5821}"/>
              </a:ext>
            </a:extLst>
          </p:cNvPr>
          <p:cNvGrpSpPr/>
          <p:nvPr/>
        </p:nvGrpSpPr>
        <p:grpSpPr>
          <a:xfrm>
            <a:off x="14501790" y="4561526"/>
            <a:ext cx="202500" cy="510840"/>
            <a:chOff x="0" y="0"/>
            <a:chExt cx="270000" cy="681120"/>
          </a:xfrm>
        </p:grpSpPr>
        <p:sp>
          <p:nvSpPr>
            <p:cNvPr id="65" name="Freeform 90">
              <a:extLst>
                <a:ext uri="{FF2B5EF4-FFF2-40B4-BE49-F238E27FC236}">
                  <a16:creationId xmlns:a16="http://schemas.microsoft.com/office/drawing/2014/main" id="{0C8DAF5E-5DC2-7E8D-51D5-F5EB4135D5F1}"/>
                </a:ext>
              </a:extLst>
            </p:cNvPr>
            <p:cNvSpPr/>
            <p:nvPr/>
          </p:nvSpPr>
          <p:spPr>
            <a:xfrm>
              <a:off x="0" y="0"/>
              <a:ext cx="270002" cy="681101"/>
            </a:xfrm>
            <a:custGeom>
              <a:avLst/>
              <a:gdLst/>
              <a:ahLst/>
              <a:cxnLst/>
              <a:rect l="l" t="t" r="r" b="b"/>
              <a:pathLst>
                <a:path w="270002" h="681101">
                  <a:moveTo>
                    <a:pt x="135001" y="128651"/>
                  </a:moveTo>
                  <a:cubicBezTo>
                    <a:pt x="153924" y="128651"/>
                    <a:pt x="165735" y="143891"/>
                    <a:pt x="165735" y="164084"/>
                  </a:cubicBezTo>
                  <a:lnTo>
                    <a:pt x="165735" y="582676"/>
                  </a:lnTo>
                  <a:cubicBezTo>
                    <a:pt x="165735" y="600329"/>
                    <a:pt x="151511" y="612902"/>
                    <a:pt x="135001" y="612902"/>
                  </a:cubicBezTo>
                  <a:cubicBezTo>
                    <a:pt x="120777" y="612902"/>
                    <a:pt x="104140" y="597789"/>
                    <a:pt x="104140" y="582676"/>
                  </a:cubicBezTo>
                  <a:lnTo>
                    <a:pt x="104140" y="164084"/>
                  </a:lnTo>
                  <a:cubicBezTo>
                    <a:pt x="104140" y="143891"/>
                    <a:pt x="118364" y="128651"/>
                    <a:pt x="135001" y="128651"/>
                  </a:cubicBezTo>
                  <a:close/>
                  <a:moveTo>
                    <a:pt x="94742" y="127"/>
                  </a:moveTo>
                  <a:cubicBezTo>
                    <a:pt x="45085" y="127"/>
                    <a:pt x="0" y="42926"/>
                    <a:pt x="0" y="95885"/>
                  </a:cubicBezTo>
                  <a:lnTo>
                    <a:pt x="0" y="681101"/>
                  </a:lnTo>
                  <a:lnTo>
                    <a:pt x="270002" y="681101"/>
                  </a:lnTo>
                  <a:lnTo>
                    <a:pt x="270002" y="95885"/>
                  </a:lnTo>
                  <a:cubicBezTo>
                    <a:pt x="270002" y="42926"/>
                    <a:pt x="227330" y="0"/>
                    <a:pt x="17767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6" name="Group 91">
            <a:extLst>
              <a:ext uri="{FF2B5EF4-FFF2-40B4-BE49-F238E27FC236}">
                <a16:creationId xmlns:a16="http://schemas.microsoft.com/office/drawing/2014/main" id="{1384E334-FB65-6FDC-D4F4-DE92B2CF8B68}"/>
              </a:ext>
            </a:extLst>
          </p:cNvPr>
          <p:cNvGrpSpPr/>
          <p:nvPr/>
        </p:nvGrpSpPr>
        <p:grpSpPr>
          <a:xfrm>
            <a:off x="14748570" y="5122046"/>
            <a:ext cx="202500" cy="198720"/>
            <a:chOff x="0" y="0"/>
            <a:chExt cx="270000" cy="264960"/>
          </a:xfrm>
        </p:grpSpPr>
        <p:sp>
          <p:nvSpPr>
            <p:cNvPr id="67" name="Freeform 92">
              <a:extLst>
                <a:ext uri="{FF2B5EF4-FFF2-40B4-BE49-F238E27FC236}">
                  <a16:creationId xmlns:a16="http://schemas.microsoft.com/office/drawing/2014/main" id="{43B26247-6D65-8895-67A2-5C5D3856022C}"/>
                </a:ext>
              </a:extLst>
            </p:cNvPr>
            <p:cNvSpPr/>
            <p:nvPr/>
          </p:nvSpPr>
          <p:spPr>
            <a:xfrm>
              <a:off x="0" y="0"/>
              <a:ext cx="269875" cy="264922"/>
            </a:xfrm>
            <a:custGeom>
              <a:avLst/>
              <a:gdLst/>
              <a:ahLst/>
              <a:cxnLst/>
              <a:rect l="l" t="t" r="r" b="b"/>
              <a:pathLst>
                <a:path w="269875" h="264922">
                  <a:moveTo>
                    <a:pt x="137414" y="68199"/>
                  </a:moveTo>
                  <a:cubicBezTo>
                    <a:pt x="156337" y="68199"/>
                    <a:pt x="170561" y="85852"/>
                    <a:pt x="170561" y="100965"/>
                  </a:cubicBezTo>
                  <a:cubicBezTo>
                    <a:pt x="170561" y="116078"/>
                    <a:pt x="156337" y="136271"/>
                    <a:pt x="137414" y="136271"/>
                  </a:cubicBezTo>
                  <a:cubicBezTo>
                    <a:pt x="120777" y="136271"/>
                    <a:pt x="108966" y="118618"/>
                    <a:pt x="108966" y="100965"/>
                  </a:cubicBezTo>
                  <a:cubicBezTo>
                    <a:pt x="108966" y="80772"/>
                    <a:pt x="120777" y="68199"/>
                    <a:pt x="137414" y="68199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lnTo>
                    <a:pt x="2413" y="166497"/>
                  </a:lnTo>
                  <a:cubicBezTo>
                    <a:pt x="2413" y="219456"/>
                    <a:pt x="42672" y="264922"/>
                    <a:pt x="94742" y="264922"/>
                  </a:cubicBezTo>
                  <a:lnTo>
                    <a:pt x="177546" y="264922"/>
                  </a:lnTo>
                  <a:cubicBezTo>
                    <a:pt x="227330" y="264922"/>
                    <a:pt x="269875" y="219583"/>
                    <a:pt x="269875" y="166497"/>
                  </a:cubicBezTo>
                  <a:lnTo>
                    <a:pt x="26987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8" name="Group 93">
            <a:extLst>
              <a:ext uri="{FF2B5EF4-FFF2-40B4-BE49-F238E27FC236}">
                <a16:creationId xmlns:a16="http://schemas.microsoft.com/office/drawing/2014/main" id="{10D81084-93C9-E1D1-076A-CB7C8A01BC41}"/>
              </a:ext>
            </a:extLst>
          </p:cNvPr>
          <p:cNvGrpSpPr/>
          <p:nvPr/>
        </p:nvGrpSpPr>
        <p:grpSpPr>
          <a:xfrm>
            <a:off x="14751810" y="4561526"/>
            <a:ext cx="202500" cy="510840"/>
            <a:chOff x="0" y="0"/>
            <a:chExt cx="270000" cy="681120"/>
          </a:xfrm>
        </p:grpSpPr>
        <p:sp>
          <p:nvSpPr>
            <p:cNvPr id="69" name="Freeform 94">
              <a:extLst>
                <a:ext uri="{FF2B5EF4-FFF2-40B4-BE49-F238E27FC236}">
                  <a16:creationId xmlns:a16="http://schemas.microsoft.com/office/drawing/2014/main" id="{CA838C6F-B033-0604-4C69-082958798267}"/>
                </a:ext>
              </a:extLst>
            </p:cNvPr>
            <p:cNvSpPr/>
            <p:nvPr/>
          </p:nvSpPr>
          <p:spPr>
            <a:xfrm>
              <a:off x="0" y="127"/>
              <a:ext cx="270002" cy="680974"/>
            </a:xfrm>
            <a:custGeom>
              <a:avLst/>
              <a:gdLst/>
              <a:ahLst/>
              <a:cxnLst/>
              <a:rect l="l" t="t" r="r" b="b"/>
              <a:pathLst>
                <a:path w="270002" h="680974">
                  <a:moveTo>
                    <a:pt x="130302" y="128524"/>
                  </a:moveTo>
                  <a:cubicBezTo>
                    <a:pt x="144526" y="128524"/>
                    <a:pt x="163449" y="143764"/>
                    <a:pt x="163449" y="163957"/>
                  </a:cubicBezTo>
                  <a:lnTo>
                    <a:pt x="163449" y="582549"/>
                  </a:lnTo>
                  <a:cubicBezTo>
                    <a:pt x="163449" y="600202"/>
                    <a:pt x="149225" y="612775"/>
                    <a:pt x="130302" y="612775"/>
                  </a:cubicBezTo>
                  <a:cubicBezTo>
                    <a:pt x="113792" y="612775"/>
                    <a:pt x="101854" y="597662"/>
                    <a:pt x="101854" y="582549"/>
                  </a:cubicBezTo>
                  <a:lnTo>
                    <a:pt x="101854" y="163957"/>
                  </a:lnTo>
                  <a:cubicBezTo>
                    <a:pt x="101854" y="143764"/>
                    <a:pt x="116078" y="128524"/>
                    <a:pt x="130302" y="128524"/>
                  </a:cubicBezTo>
                  <a:close/>
                  <a:moveTo>
                    <a:pt x="92329" y="0"/>
                  </a:moveTo>
                  <a:cubicBezTo>
                    <a:pt x="42672" y="0"/>
                    <a:pt x="0" y="42799"/>
                    <a:pt x="0" y="95758"/>
                  </a:cubicBezTo>
                  <a:lnTo>
                    <a:pt x="0" y="680974"/>
                  </a:lnTo>
                  <a:lnTo>
                    <a:pt x="270002" y="680974"/>
                  </a:lnTo>
                  <a:lnTo>
                    <a:pt x="270002" y="95758"/>
                  </a:lnTo>
                  <a:cubicBezTo>
                    <a:pt x="267589" y="42799"/>
                    <a:pt x="224917" y="0"/>
                    <a:pt x="17526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0" name="Group 95">
            <a:extLst>
              <a:ext uri="{FF2B5EF4-FFF2-40B4-BE49-F238E27FC236}">
                <a16:creationId xmlns:a16="http://schemas.microsoft.com/office/drawing/2014/main" id="{0DD179EC-AF5E-CABE-26D7-E7F8B2ED7452}"/>
              </a:ext>
            </a:extLst>
          </p:cNvPr>
          <p:cNvGrpSpPr/>
          <p:nvPr/>
        </p:nvGrpSpPr>
        <p:grpSpPr>
          <a:xfrm>
            <a:off x="9036990" y="3460466"/>
            <a:ext cx="855360" cy="305640"/>
            <a:chOff x="0" y="0"/>
            <a:chExt cx="1140480" cy="407520"/>
          </a:xfrm>
        </p:grpSpPr>
        <p:sp>
          <p:nvSpPr>
            <p:cNvPr id="71" name="Freeform 96">
              <a:extLst>
                <a:ext uri="{FF2B5EF4-FFF2-40B4-BE49-F238E27FC236}">
                  <a16:creationId xmlns:a16="http://schemas.microsoft.com/office/drawing/2014/main" id="{D971B621-7B3B-9093-5BB0-21C18F6FA8B9}"/>
                </a:ext>
              </a:extLst>
            </p:cNvPr>
            <p:cNvSpPr/>
            <p:nvPr/>
          </p:nvSpPr>
          <p:spPr>
            <a:xfrm>
              <a:off x="0" y="127"/>
              <a:ext cx="1140460" cy="407416"/>
            </a:xfrm>
            <a:custGeom>
              <a:avLst/>
              <a:gdLst/>
              <a:ahLst/>
              <a:cxnLst/>
              <a:rect l="l" t="t" r="r" b="b"/>
              <a:pathLst>
                <a:path w="1140460" h="407416">
                  <a:moveTo>
                    <a:pt x="222758" y="0"/>
                  </a:moveTo>
                  <a:cubicBezTo>
                    <a:pt x="99695" y="0"/>
                    <a:pt x="0" y="106299"/>
                    <a:pt x="0" y="233807"/>
                  </a:cubicBezTo>
                  <a:lnTo>
                    <a:pt x="0" y="357886"/>
                  </a:lnTo>
                  <a:cubicBezTo>
                    <a:pt x="0" y="386207"/>
                    <a:pt x="23368" y="407416"/>
                    <a:pt x="46482" y="407416"/>
                  </a:cubicBezTo>
                  <a:lnTo>
                    <a:pt x="1093851" y="407416"/>
                  </a:lnTo>
                  <a:cubicBezTo>
                    <a:pt x="1120521" y="407416"/>
                    <a:pt x="1140460" y="386207"/>
                    <a:pt x="1140460" y="357886"/>
                  </a:cubicBezTo>
                  <a:lnTo>
                    <a:pt x="1140460" y="233807"/>
                  </a:lnTo>
                  <a:cubicBezTo>
                    <a:pt x="1140460" y="106299"/>
                    <a:pt x="1040638" y="0"/>
                    <a:pt x="92100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2" name="Group 97">
            <a:extLst>
              <a:ext uri="{FF2B5EF4-FFF2-40B4-BE49-F238E27FC236}">
                <a16:creationId xmlns:a16="http://schemas.microsoft.com/office/drawing/2014/main" id="{C6FE2AD0-9319-4ADF-262B-9D62E0E07A68}"/>
              </a:ext>
            </a:extLst>
          </p:cNvPr>
          <p:cNvGrpSpPr/>
          <p:nvPr/>
        </p:nvGrpSpPr>
        <p:grpSpPr>
          <a:xfrm>
            <a:off x="9106650" y="3835226"/>
            <a:ext cx="720900" cy="71820"/>
            <a:chOff x="0" y="0"/>
            <a:chExt cx="961200" cy="95760"/>
          </a:xfrm>
        </p:grpSpPr>
        <p:sp>
          <p:nvSpPr>
            <p:cNvPr id="73" name="Freeform 98">
              <a:extLst>
                <a:ext uri="{FF2B5EF4-FFF2-40B4-BE49-F238E27FC236}">
                  <a16:creationId xmlns:a16="http://schemas.microsoft.com/office/drawing/2014/main" id="{C433B555-D51A-943B-6716-47BD5DE549D7}"/>
                </a:ext>
              </a:extLst>
            </p:cNvPr>
            <p:cNvSpPr/>
            <p:nvPr/>
          </p:nvSpPr>
          <p:spPr>
            <a:xfrm>
              <a:off x="0" y="127"/>
              <a:ext cx="961009" cy="95504"/>
            </a:xfrm>
            <a:custGeom>
              <a:avLst/>
              <a:gdLst/>
              <a:ahLst/>
              <a:cxnLst/>
              <a:rect l="l" t="t" r="r" b="b"/>
              <a:pathLst>
                <a:path w="961009" h="95504">
                  <a:moveTo>
                    <a:pt x="0" y="0"/>
                  </a:moveTo>
                  <a:lnTo>
                    <a:pt x="0" y="49530"/>
                  </a:lnTo>
                  <a:cubicBezTo>
                    <a:pt x="0" y="77851"/>
                    <a:pt x="20066" y="95504"/>
                    <a:pt x="46609" y="95504"/>
                  </a:cubicBezTo>
                  <a:lnTo>
                    <a:pt x="917829" y="95504"/>
                  </a:lnTo>
                  <a:cubicBezTo>
                    <a:pt x="944372" y="95504"/>
                    <a:pt x="961009" y="70739"/>
                    <a:pt x="961009" y="49530"/>
                  </a:cubicBezTo>
                  <a:lnTo>
                    <a:pt x="96100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4" name="Group 99">
            <a:extLst>
              <a:ext uri="{FF2B5EF4-FFF2-40B4-BE49-F238E27FC236}">
                <a16:creationId xmlns:a16="http://schemas.microsoft.com/office/drawing/2014/main" id="{5D6B9518-0082-3C5F-8BB2-29E1D24BA9A5}"/>
              </a:ext>
            </a:extLst>
          </p:cNvPr>
          <p:cNvGrpSpPr/>
          <p:nvPr/>
        </p:nvGrpSpPr>
        <p:grpSpPr>
          <a:xfrm>
            <a:off x="9234090" y="2836226"/>
            <a:ext cx="459000" cy="558360"/>
            <a:chOff x="0" y="0"/>
            <a:chExt cx="612000" cy="744480"/>
          </a:xfrm>
        </p:grpSpPr>
        <p:sp>
          <p:nvSpPr>
            <p:cNvPr id="75" name="Freeform 100">
              <a:extLst>
                <a:ext uri="{FF2B5EF4-FFF2-40B4-BE49-F238E27FC236}">
                  <a16:creationId xmlns:a16="http://schemas.microsoft.com/office/drawing/2014/main" id="{A53FFCBB-91D7-EE0F-31B2-BDDA8A5B1653}"/>
                </a:ext>
              </a:extLst>
            </p:cNvPr>
            <p:cNvSpPr/>
            <p:nvPr/>
          </p:nvSpPr>
          <p:spPr>
            <a:xfrm>
              <a:off x="0" y="0"/>
              <a:ext cx="612013" cy="744347"/>
            </a:xfrm>
            <a:custGeom>
              <a:avLst/>
              <a:gdLst/>
              <a:ahLst/>
              <a:cxnLst/>
              <a:rect l="l" t="t" r="r" b="b"/>
              <a:pathLst>
                <a:path w="612013" h="744347">
                  <a:moveTo>
                    <a:pt x="309372" y="0"/>
                  </a:moveTo>
                  <a:cubicBezTo>
                    <a:pt x="136398" y="0"/>
                    <a:pt x="0" y="145415"/>
                    <a:pt x="0" y="322580"/>
                  </a:cubicBezTo>
                  <a:cubicBezTo>
                    <a:pt x="3429" y="428879"/>
                    <a:pt x="53213" y="528066"/>
                    <a:pt x="132969" y="588391"/>
                  </a:cubicBezTo>
                  <a:lnTo>
                    <a:pt x="132969" y="744347"/>
                  </a:lnTo>
                  <a:lnTo>
                    <a:pt x="482219" y="744347"/>
                  </a:lnTo>
                  <a:lnTo>
                    <a:pt x="482219" y="588391"/>
                  </a:lnTo>
                  <a:cubicBezTo>
                    <a:pt x="565404" y="528066"/>
                    <a:pt x="612013" y="428879"/>
                    <a:pt x="612013" y="322580"/>
                  </a:cubicBezTo>
                  <a:cubicBezTo>
                    <a:pt x="612013" y="141732"/>
                    <a:pt x="475615" y="0"/>
                    <a:pt x="30937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6" name="Group 101">
            <a:extLst>
              <a:ext uri="{FF2B5EF4-FFF2-40B4-BE49-F238E27FC236}">
                <a16:creationId xmlns:a16="http://schemas.microsoft.com/office/drawing/2014/main" id="{131CD3A8-CE5C-D3FD-C8D4-55B48CA13B63}"/>
              </a:ext>
            </a:extLst>
          </p:cNvPr>
          <p:cNvGrpSpPr/>
          <p:nvPr/>
        </p:nvGrpSpPr>
        <p:grpSpPr>
          <a:xfrm>
            <a:off x="9283230" y="5875886"/>
            <a:ext cx="584280" cy="837000"/>
            <a:chOff x="0" y="0"/>
            <a:chExt cx="779040" cy="1116000"/>
          </a:xfrm>
        </p:grpSpPr>
        <p:sp>
          <p:nvSpPr>
            <p:cNvPr id="77" name="Freeform 102">
              <a:extLst>
                <a:ext uri="{FF2B5EF4-FFF2-40B4-BE49-F238E27FC236}">
                  <a16:creationId xmlns:a16="http://schemas.microsoft.com/office/drawing/2014/main" id="{CFDF8759-FCCA-18CA-EB50-D8C5DCC1C93A}"/>
                </a:ext>
              </a:extLst>
            </p:cNvPr>
            <p:cNvSpPr/>
            <p:nvPr/>
          </p:nvSpPr>
          <p:spPr>
            <a:xfrm>
              <a:off x="0" y="0"/>
              <a:ext cx="779145" cy="1115949"/>
            </a:xfrm>
            <a:custGeom>
              <a:avLst/>
              <a:gdLst/>
              <a:ahLst/>
              <a:cxnLst/>
              <a:rect l="l" t="t" r="r" b="b"/>
              <a:pathLst>
                <a:path w="779145" h="1115949">
                  <a:moveTo>
                    <a:pt x="398653" y="146812"/>
                  </a:moveTo>
                  <a:cubicBezTo>
                    <a:pt x="419481" y="146812"/>
                    <a:pt x="435102" y="166243"/>
                    <a:pt x="435102" y="182880"/>
                  </a:cubicBezTo>
                  <a:lnTo>
                    <a:pt x="435102" y="207899"/>
                  </a:lnTo>
                  <a:cubicBezTo>
                    <a:pt x="474091" y="218948"/>
                    <a:pt x="502793" y="263398"/>
                    <a:pt x="502793" y="310642"/>
                  </a:cubicBezTo>
                  <a:cubicBezTo>
                    <a:pt x="502793" y="332867"/>
                    <a:pt x="487172" y="346710"/>
                    <a:pt x="466344" y="346710"/>
                  </a:cubicBezTo>
                  <a:cubicBezTo>
                    <a:pt x="448056" y="346710"/>
                    <a:pt x="435102" y="327279"/>
                    <a:pt x="435102" y="310642"/>
                  </a:cubicBezTo>
                  <a:cubicBezTo>
                    <a:pt x="435102" y="288417"/>
                    <a:pt x="419481" y="271780"/>
                    <a:pt x="398653" y="271780"/>
                  </a:cubicBezTo>
                  <a:cubicBezTo>
                    <a:pt x="377825" y="271780"/>
                    <a:pt x="364744" y="288417"/>
                    <a:pt x="364744" y="310642"/>
                  </a:cubicBezTo>
                  <a:cubicBezTo>
                    <a:pt x="364744" y="332867"/>
                    <a:pt x="395986" y="352298"/>
                    <a:pt x="422021" y="374396"/>
                  </a:cubicBezTo>
                  <a:cubicBezTo>
                    <a:pt x="455930" y="402209"/>
                    <a:pt x="502793" y="435483"/>
                    <a:pt x="502793" y="493776"/>
                  </a:cubicBezTo>
                  <a:cubicBezTo>
                    <a:pt x="502793" y="543687"/>
                    <a:pt x="474091" y="582676"/>
                    <a:pt x="435102" y="599313"/>
                  </a:cubicBezTo>
                  <a:lnTo>
                    <a:pt x="435102" y="624332"/>
                  </a:lnTo>
                  <a:cubicBezTo>
                    <a:pt x="435102" y="643763"/>
                    <a:pt x="416814" y="657606"/>
                    <a:pt x="398653" y="657606"/>
                  </a:cubicBezTo>
                  <a:cubicBezTo>
                    <a:pt x="377825" y="657606"/>
                    <a:pt x="364744" y="640969"/>
                    <a:pt x="364744" y="624332"/>
                  </a:cubicBezTo>
                  <a:lnTo>
                    <a:pt x="364744" y="599440"/>
                  </a:lnTo>
                  <a:cubicBezTo>
                    <a:pt x="325628" y="585597"/>
                    <a:pt x="297053" y="543941"/>
                    <a:pt x="297053" y="493903"/>
                  </a:cubicBezTo>
                  <a:cubicBezTo>
                    <a:pt x="297053" y="474472"/>
                    <a:pt x="312674" y="457708"/>
                    <a:pt x="333502" y="457708"/>
                  </a:cubicBezTo>
                  <a:cubicBezTo>
                    <a:pt x="351663" y="457708"/>
                    <a:pt x="364744" y="474345"/>
                    <a:pt x="364744" y="493903"/>
                  </a:cubicBezTo>
                  <a:cubicBezTo>
                    <a:pt x="364744" y="516128"/>
                    <a:pt x="383032" y="530098"/>
                    <a:pt x="398653" y="530098"/>
                  </a:cubicBezTo>
                  <a:cubicBezTo>
                    <a:pt x="416814" y="530098"/>
                    <a:pt x="435102" y="513334"/>
                    <a:pt x="435102" y="493903"/>
                  </a:cubicBezTo>
                  <a:cubicBezTo>
                    <a:pt x="435102" y="474472"/>
                    <a:pt x="409067" y="452247"/>
                    <a:pt x="377825" y="432816"/>
                  </a:cubicBezTo>
                  <a:cubicBezTo>
                    <a:pt x="343916" y="405003"/>
                    <a:pt x="297053" y="368935"/>
                    <a:pt x="297053" y="310642"/>
                  </a:cubicBezTo>
                  <a:cubicBezTo>
                    <a:pt x="297053" y="263398"/>
                    <a:pt x="325628" y="224536"/>
                    <a:pt x="364744" y="207899"/>
                  </a:cubicBezTo>
                  <a:lnTo>
                    <a:pt x="364744" y="182880"/>
                  </a:lnTo>
                  <a:cubicBezTo>
                    <a:pt x="364744" y="160655"/>
                    <a:pt x="383032" y="146812"/>
                    <a:pt x="398653" y="146812"/>
                  </a:cubicBezTo>
                  <a:close/>
                  <a:moveTo>
                    <a:pt x="502793" y="827151"/>
                  </a:moveTo>
                  <a:lnTo>
                    <a:pt x="502793" y="902081"/>
                  </a:lnTo>
                  <a:lnTo>
                    <a:pt x="297053" y="902081"/>
                  </a:lnTo>
                  <a:lnTo>
                    <a:pt x="297053" y="827151"/>
                  </a:lnTo>
                  <a:close/>
                  <a:moveTo>
                    <a:pt x="397002" y="0"/>
                  </a:moveTo>
                  <a:cubicBezTo>
                    <a:pt x="371983" y="0"/>
                    <a:pt x="346329" y="2540"/>
                    <a:pt x="320421" y="8001"/>
                  </a:cubicBezTo>
                  <a:cubicBezTo>
                    <a:pt x="174625" y="44069"/>
                    <a:pt x="57277" y="171831"/>
                    <a:pt x="31242" y="327406"/>
                  </a:cubicBezTo>
                  <a:cubicBezTo>
                    <a:pt x="0" y="502158"/>
                    <a:pt x="83312" y="674370"/>
                    <a:pt x="229362" y="754888"/>
                  </a:cubicBezTo>
                  <a:lnTo>
                    <a:pt x="229362" y="932688"/>
                  </a:lnTo>
                  <a:cubicBezTo>
                    <a:pt x="229362" y="1032637"/>
                    <a:pt x="307467" y="1115949"/>
                    <a:pt x="401320" y="1115949"/>
                  </a:cubicBezTo>
                  <a:cubicBezTo>
                    <a:pt x="495173" y="1115949"/>
                    <a:pt x="575945" y="1032637"/>
                    <a:pt x="575945" y="932688"/>
                  </a:cubicBezTo>
                  <a:lnTo>
                    <a:pt x="575945" y="754888"/>
                  </a:lnTo>
                  <a:cubicBezTo>
                    <a:pt x="698373" y="685546"/>
                    <a:pt x="779145" y="549402"/>
                    <a:pt x="779145" y="396748"/>
                  </a:cubicBezTo>
                  <a:cubicBezTo>
                    <a:pt x="776605" y="176276"/>
                    <a:pt x="604266" y="0"/>
                    <a:pt x="39700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8" name="Group 103">
            <a:extLst>
              <a:ext uri="{FF2B5EF4-FFF2-40B4-BE49-F238E27FC236}">
                <a16:creationId xmlns:a16="http://schemas.microsoft.com/office/drawing/2014/main" id="{DA96CE1D-EEC3-31C5-7954-61AFE9F27B71}"/>
              </a:ext>
            </a:extLst>
          </p:cNvPr>
          <p:cNvGrpSpPr/>
          <p:nvPr/>
        </p:nvGrpSpPr>
        <p:grpSpPr>
          <a:xfrm>
            <a:off x="9191430" y="6169646"/>
            <a:ext cx="85860" cy="54000"/>
            <a:chOff x="0" y="0"/>
            <a:chExt cx="114480" cy="72000"/>
          </a:xfrm>
        </p:grpSpPr>
        <p:sp>
          <p:nvSpPr>
            <p:cNvPr id="79" name="Freeform 104">
              <a:extLst>
                <a:ext uri="{FF2B5EF4-FFF2-40B4-BE49-F238E27FC236}">
                  <a16:creationId xmlns:a16="http://schemas.microsoft.com/office/drawing/2014/main" id="{B2954F36-1DAC-A7C9-58DD-F4A9ADE1E99C}"/>
                </a:ext>
              </a:extLst>
            </p:cNvPr>
            <p:cNvSpPr/>
            <p:nvPr/>
          </p:nvSpPr>
          <p:spPr>
            <a:xfrm>
              <a:off x="127" y="0"/>
              <a:ext cx="114427" cy="71882"/>
            </a:xfrm>
            <a:custGeom>
              <a:avLst/>
              <a:gdLst/>
              <a:ahLst/>
              <a:cxnLst/>
              <a:rect l="l" t="t" r="r" b="b"/>
              <a:pathLst>
                <a:path w="114427" h="71882">
                  <a:moveTo>
                    <a:pt x="31115" y="0"/>
                  </a:moveTo>
                  <a:cubicBezTo>
                    <a:pt x="12954" y="0"/>
                    <a:pt x="0" y="16637"/>
                    <a:pt x="0" y="33147"/>
                  </a:cubicBezTo>
                  <a:cubicBezTo>
                    <a:pt x="0" y="55245"/>
                    <a:pt x="15621" y="71882"/>
                    <a:pt x="31242" y="71882"/>
                  </a:cubicBezTo>
                  <a:lnTo>
                    <a:pt x="77978" y="71882"/>
                  </a:lnTo>
                  <a:cubicBezTo>
                    <a:pt x="96139" y="71882"/>
                    <a:pt x="114427" y="55245"/>
                    <a:pt x="114427" y="33147"/>
                  </a:cubicBezTo>
                  <a:cubicBezTo>
                    <a:pt x="114300" y="13843"/>
                    <a:pt x="96139" y="0"/>
                    <a:pt x="7797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0" name="Group 105">
            <a:extLst>
              <a:ext uri="{FF2B5EF4-FFF2-40B4-BE49-F238E27FC236}">
                <a16:creationId xmlns:a16="http://schemas.microsoft.com/office/drawing/2014/main" id="{CA473435-76F0-EF9B-DA68-7F119AF6E342}"/>
              </a:ext>
            </a:extLst>
          </p:cNvPr>
          <p:cNvGrpSpPr/>
          <p:nvPr/>
        </p:nvGrpSpPr>
        <p:grpSpPr>
          <a:xfrm>
            <a:off x="9889110" y="6169646"/>
            <a:ext cx="88020" cy="54000"/>
            <a:chOff x="0" y="0"/>
            <a:chExt cx="117360" cy="72000"/>
          </a:xfrm>
        </p:grpSpPr>
        <p:sp>
          <p:nvSpPr>
            <p:cNvPr id="81" name="Freeform 106">
              <a:extLst>
                <a:ext uri="{FF2B5EF4-FFF2-40B4-BE49-F238E27FC236}">
                  <a16:creationId xmlns:a16="http://schemas.microsoft.com/office/drawing/2014/main" id="{CAE0990D-0A19-3CF6-4B4D-BD9BFA46DC9E}"/>
                </a:ext>
              </a:extLst>
            </p:cNvPr>
            <p:cNvSpPr/>
            <p:nvPr/>
          </p:nvSpPr>
          <p:spPr>
            <a:xfrm>
              <a:off x="127" y="0"/>
              <a:ext cx="117221" cy="71882"/>
            </a:xfrm>
            <a:custGeom>
              <a:avLst/>
              <a:gdLst/>
              <a:ahLst/>
              <a:cxnLst/>
              <a:rect l="l" t="t" r="r" b="b"/>
              <a:pathLst>
                <a:path w="117221" h="71882">
                  <a:moveTo>
                    <a:pt x="36449" y="0"/>
                  </a:moveTo>
                  <a:cubicBezTo>
                    <a:pt x="18161" y="0"/>
                    <a:pt x="0" y="16637"/>
                    <a:pt x="0" y="33147"/>
                  </a:cubicBezTo>
                  <a:cubicBezTo>
                    <a:pt x="0" y="55245"/>
                    <a:pt x="18161" y="71882"/>
                    <a:pt x="36449" y="71882"/>
                  </a:cubicBezTo>
                  <a:lnTo>
                    <a:pt x="83312" y="71882"/>
                  </a:lnTo>
                  <a:cubicBezTo>
                    <a:pt x="101600" y="71882"/>
                    <a:pt x="114554" y="55245"/>
                    <a:pt x="114554" y="33147"/>
                  </a:cubicBezTo>
                  <a:cubicBezTo>
                    <a:pt x="117221" y="13843"/>
                    <a:pt x="101600" y="0"/>
                    <a:pt x="8331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2" name="Group 107">
            <a:extLst>
              <a:ext uri="{FF2B5EF4-FFF2-40B4-BE49-F238E27FC236}">
                <a16:creationId xmlns:a16="http://schemas.microsoft.com/office/drawing/2014/main" id="{A0774555-A02D-2386-8A31-8CFFB01D24E6}"/>
              </a:ext>
            </a:extLst>
          </p:cNvPr>
          <p:cNvGrpSpPr/>
          <p:nvPr/>
        </p:nvGrpSpPr>
        <p:grpSpPr>
          <a:xfrm>
            <a:off x="9296730" y="6419666"/>
            <a:ext cx="80460" cy="80460"/>
            <a:chOff x="0" y="0"/>
            <a:chExt cx="107280" cy="107280"/>
          </a:xfrm>
        </p:grpSpPr>
        <p:sp>
          <p:nvSpPr>
            <p:cNvPr id="83" name="Freeform 108">
              <a:extLst>
                <a:ext uri="{FF2B5EF4-FFF2-40B4-BE49-F238E27FC236}">
                  <a16:creationId xmlns:a16="http://schemas.microsoft.com/office/drawing/2014/main" id="{56CE3C89-6A78-4D6D-F25E-798C1E1206D2}"/>
                </a:ext>
              </a:extLst>
            </p:cNvPr>
            <p:cNvSpPr/>
            <p:nvPr/>
          </p:nvSpPr>
          <p:spPr>
            <a:xfrm>
              <a:off x="127" y="127"/>
              <a:ext cx="107188" cy="107188"/>
            </a:xfrm>
            <a:custGeom>
              <a:avLst/>
              <a:gdLst/>
              <a:ahLst/>
              <a:cxnLst/>
              <a:rect l="l" t="t" r="r" b="b"/>
              <a:pathLst>
                <a:path w="107188" h="107188">
                  <a:moveTo>
                    <a:pt x="69215" y="0"/>
                  </a:moveTo>
                  <a:cubicBezTo>
                    <a:pt x="60071" y="0"/>
                    <a:pt x="50927" y="3429"/>
                    <a:pt x="44323" y="10414"/>
                  </a:cubicBezTo>
                  <a:lnTo>
                    <a:pt x="12954" y="43815"/>
                  </a:lnTo>
                  <a:cubicBezTo>
                    <a:pt x="0" y="57658"/>
                    <a:pt x="0" y="82804"/>
                    <a:pt x="12954" y="96774"/>
                  </a:cubicBezTo>
                  <a:cubicBezTo>
                    <a:pt x="19558" y="103632"/>
                    <a:pt x="28067" y="107188"/>
                    <a:pt x="36576" y="107188"/>
                  </a:cubicBezTo>
                  <a:cubicBezTo>
                    <a:pt x="45085" y="107188"/>
                    <a:pt x="53594" y="103632"/>
                    <a:pt x="60071" y="96774"/>
                  </a:cubicBezTo>
                  <a:lnTo>
                    <a:pt x="94107" y="60452"/>
                  </a:lnTo>
                  <a:cubicBezTo>
                    <a:pt x="107188" y="46482"/>
                    <a:pt x="107188" y="21463"/>
                    <a:pt x="94107" y="10287"/>
                  </a:cubicBezTo>
                  <a:cubicBezTo>
                    <a:pt x="87503" y="3429"/>
                    <a:pt x="78359" y="0"/>
                    <a:pt x="6921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4" name="Group 109">
            <a:extLst>
              <a:ext uri="{FF2B5EF4-FFF2-40B4-BE49-F238E27FC236}">
                <a16:creationId xmlns:a16="http://schemas.microsoft.com/office/drawing/2014/main" id="{F9ABFBF6-20CE-58EF-0ADB-8A6AAFC8378B}"/>
              </a:ext>
            </a:extLst>
          </p:cNvPr>
          <p:cNvGrpSpPr/>
          <p:nvPr/>
        </p:nvGrpSpPr>
        <p:grpSpPr>
          <a:xfrm>
            <a:off x="9792990" y="5891006"/>
            <a:ext cx="79920" cy="80460"/>
            <a:chOff x="0" y="0"/>
            <a:chExt cx="106560" cy="107280"/>
          </a:xfrm>
        </p:grpSpPr>
        <p:sp>
          <p:nvSpPr>
            <p:cNvPr id="85" name="Freeform 110">
              <a:extLst>
                <a:ext uri="{FF2B5EF4-FFF2-40B4-BE49-F238E27FC236}">
                  <a16:creationId xmlns:a16="http://schemas.microsoft.com/office/drawing/2014/main" id="{933D90D0-8379-1D07-0113-A442767C5948}"/>
                </a:ext>
              </a:extLst>
            </p:cNvPr>
            <p:cNvSpPr/>
            <p:nvPr/>
          </p:nvSpPr>
          <p:spPr>
            <a:xfrm>
              <a:off x="0" y="127"/>
              <a:ext cx="106553" cy="107061"/>
            </a:xfrm>
            <a:custGeom>
              <a:avLst/>
              <a:gdLst/>
              <a:ahLst/>
              <a:cxnLst/>
              <a:rect l="l" t="t" r="r" b="b"/>
              <a:pathLst>
                <a:path w="106553" h="107061">
                  <a:moveTo>
                    <a:pt x="68834" y="0"/>
                  </a:moveTo>
                  <a:cubicBezTo>
                    <a:pt x="59817" y="0"/>
                    <a:pt x="50546" y="3429"/>
                    <a:pt x="44196" y="10414"/>
                  </a:cubicBezTo>
                  <a:lnTo>
                    <a:pt x="10414" y="43815"/>
                  </a:lnTo>
                  <a:cubicBezTo>
                    <a:pt x="0" y="57658"/>
                    <a:pt x="0" y="82804"/>
                    <a:pt x="10414" y="96647"/>
                  </a:cubicBezTo>
                  <a:cubicBezTo>
                    <a:pt x="16891" y="103632"/>
                    <a:pt x="26035" y="107061"/>
                    <a:pt x="35052" y="107061"/>
                  </a:cubicBezTo>
                  <a:cubicBezTo>
                    <a:pt x="44069" y="107061"/>
                    <a:pt x="53340" y="103632"/>
                    <a:pt x="59817" y="96647"/>
                  </a:cubicBezTo>
                  <a:lnTo>
                    <a:pt x="93472" y="60452"/>
                  </a:lnTo>
                  <a:cubicBezTo>
                    <a:pt x="106553" y="49276"/>
                    <a:pt x="106553" y="24257"/>
                    <a:pt x="93472" y="10287"/>
                  </a:cubicBezTo>
                  <a:cubicBezTo>
                    <a:pt x="87122" y="3429"/>
                    <a:pt x="77978" y="0"/>
                    <a:pt x="6883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6" name="Group 111">
            <a:extLst>
              <a:ext uri="{FF2B5EF4-FFF2-40B4-BE49-F238E27FC236}">
                <a16:creationId xmlns:a16="http://schemas.microsoft.com/office/drawing/2014/main" id="{2E4AF118-9A03-61A2-F182-EE2B3C83E67A}"/>
              </a:ext>
            </a:extLst>
          </p:cNvPr>
          <p:cNvGrpSpPr/>
          <p:nvPr/>
        </p:nvGrpSpPr>
        <p:grpSpPr>
          <a:xfrm>
            <a:off x="9792990" y="6419666"/>
            <a:ext cx="79920" cy="80460"/>
            <a:chOff x="0" y="0"/>
            <a:chExt cx="106560" cy="107280"/>
          </a:xfrm>
        </p:grpSpPr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FBD96A83-71F4-0346-C868-88DAC91C7A59}"/>
                </a:ext>
              </a:extLst>
            </p:cNvPr>
            <p:cNvSpPr/>
            <p:nvPr/>
          </p:nvSpPr>
          <p:spPr>
            <a:xfrm>
              <a:off x="0" y="127"/>
              <a:ext cx="106553" cy="107188"/>
            </a:xfrm>
            <a:custGeom>
              <a:avLst/>
              <a:gdLst/>
              <a:ahLst/>
              <a:cxnLst/>
              <a:rect l="l" t="t" r="r" b="b"/>
              <a:pathLst>
                <a:path w="106553" h="107188">
                  <a:moveTo>
                    <a:pt x="35052" y="0"/>
                  </a:moveTo>
                  <a:cubicBezTo>
                    <a:pt x="26035" y="0"/>
                    <a:pt x="16891" y="3429"/>
                    <a:pt x="10414" y="10414"/>
                  </a:cubicBezTo>
                  <a:cubicBezTo>
                    <a:pt x="0" y="21463"/>
                    <a:pt x="0" y="46482"/>
                    <a:pt x="10414" y="60452"/>
                  </a:cubicBezTo>
                  <a:lnTo>
                    <a:pt x="44196" y="96774"/>
                  </a:lnTo>
                  <a:cubicBezTo>
                    <a:pt x="50673" y="103632"/>
                    <a:pt x="59817" y="107188"/>
                    <a:pt x="68834" y="107188"/>
                  </a:cubicBezTo>
                  <a:cubicBezTo>
                    <a:pt x="77851" y="107188"/>
                    <a:pt x="87122" y="103632"/>
                    <a:pt x="93472" y="96774"/>
                  </a:cubicBezTo>
                  <a:cubicBezTo>
                    <a:pt x="106553" y="82804"/>
                    <a:pt x="106553" y="57658"/>
                    <a:pt x="93472" y="43815"/>
                  </a:cubicBezTo>
                  <a:lnTo>
                    <a:pt x="59817" y="10414"/>
                  </a:lnTo>
                  <a:cubicBezTo>
                    <a:pt x="53340" y="3429"/>
                    <a:pt x="44196" y="0"/>
                    <a:pt x="3505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8" name="Group 113">
            <a:extLst>
              <a:ext uri="{FF2B5EF4-FFF2-40B4-BE49-F238E27FC236}">
                <a16:creationId xmlns:a16="http://schemas.microsoft.com/office/drawing/2014/main" id="{46514F20-6796-148C-5355-80CE6CD84DF3}"/>
              </a:ext>
            </a:extLst>
          </p:cNvPr>
          <p:cNvGrpSpPr/>
          <p:nvPr/>
        </p:nvGrpSpPr>
        <p:grpSpPr>
          <a:xfrm>
            <a:off x="9296730" y="5891006"/>
            <a:ext cx="80460" cy="80460"/>
            <a:chOff x="0" y="0"/>
            <a:chExt cx="107280" cy="107280"/>
          </a:xfrm>
        </p:grpSpPr>
        <p:sp>
          <p:nvSpPr>
            <p:cNvPr id="89" name="Freeform 114">
              <a:extLst>
                <a:ext uri="{FF2B5EF4-FFF2-40B4-BE49-F238E27FC236}">
                  <a16:creationId xmlns:a16="http://schemas.microsoft.com/office/drawing/2014/main" id="{2C165B92-A18F-C885-9CB2-CF1A977D1EE2}"/>
                </a:ext>
              </a:extLst>
            </p:cNvPr>
            <p:cNvSpPr/>
            <p:nvPr/>
          </p:nvSpPr>
          <p:spPr>
            <a:xfrm>
              <a:off x="127" y="127"/>
              <a:ext cx="107061" cy="107061"/>
            </a:xfrm>
            <a:custGeom>
              <a:avLst/>
              <a:gdLst/>
              <a:ahLst/>
              <a:cxnLst/>
              <a:rect l="l" t="t" r="r" b="b"/>
              <a:pathLst>
                <a:path w="107061" h="107061">
                  <a:moveTo>
                    <a:pt x="36576" y="0"/>
                  </a:moveTo>
                  <a:cubicBezTo>
                    <a:pt x="28067" y="0"/>
                    <a:pt x="19558" y="3429"/>
                    <a:pt x="12954" y="10414"/>
                  </a:cubicBezTo>
                  <a:cubicBezTo>
                    <a:pt x="0" y="24257"/>
                    <a:pt x="0" y="49403"/>
                    <a:pt x="12954" y="60452"/>
                  </a:cubicBezTo>
                  <a:lnTo>
                    <a:pt x="44323" y="96647"/>
                  </a:lnTo>
                  <a:cubicBezTo>
                    <a:pt x="50927" y="103632"/>
                    <a:pt x="59944" y="107061"/>
                    <a:pt x="69215" y="107061"/>
                  </a:cubicBezTo>
                  <a:cubicBezTo>
                    <a:pt x="78486" y="107061"/>
                    <a:pt x="87503" y="103632"/>
                    <a:pt x="93980" y="96647"/>
                  </a:cubicBezTo>
                  <a:cubicBezTo>
                    <a:pt x="107061" y="82804"/>
                    <a:pt x="107061" y="57658"/>
                    <a:pt x="93980" y="43815"/>
                  </a:cubicBezTo>
                  <a:lnTo>
                    <a:pt x="60071" y="10414"/>
                  </a:lnTo>
                  <a:cubicBezTo>
                    <a:pt x="53594" y="3429"/>
                    <a:pt x="44958" y="0"/>
                    <a:pt x="3657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0" name="Group 115">
            <a:extLst>
              <a:ext uri="{FF2B5EF4-FFF2-40B4-BE49-F238E27FC236}">
                <a16:creationId xmlns:a16="http://schemas.microsoft.com/office/drawing/2014/main" id="{995DD204-908E-BA59-F54F-05AA175EA842}"/>
              </a:ext>
            </a:extLst>
          </p:cNvPr>
          <p:cNvGrpSpPr/>
          <p:nvPr/>
        </p:nvGrpSpPr>
        <p:grpSpPr>
          <a:xfrm>
            <a:off x="11711610" y="2863226"/>
            <a:ext cx="756000" cy="785700"/>
            <a:chOff x="0" y="0"/>
            <a:chExt cx="1008000" cy="1047600"/>
          </a:xfrm>
        </p:grpSpPr>
        <p:sp>
          <p:nvSpPr>
            <p:cNvPr id="91" name="Freeform 116">
              <a:extLst>
                <a:ext uri="{FF2B5EF4-FFF2-40B4-BE49-F238E27FC236}">
                  <a16:creationId xmlns:a16="http://schemas.microsoft.com/office/drawing/2014/main" id="{F63351FE-AC40-BBE7-5373-33FEC8A0956D}"/>
                </a:ext>
              </a:extLst>
            </p:cNvPr>
            <p:cNvSpPr/>
            <p:nvPr/>
          </p:nvSpPr>
          <p:spPr>
            <a:xfrm>
              <a:off x="0" y="127"/>
              <a:ext cx="1007999" cy="1047369"/>
            </a:xfrm>
            <a:custGeom>
              <a:avLst/>
              <a:gdLst/>
              <a:ahLst/>
              <a:cxnLst/>
              <a:rect l="l" t="t" r="r" b="b"/>
              <a:pathLst>
                <a:path w="1007999" h="1047369">
                  <a:moveTo>
                    <a:pt x="361188" y="94869"/>
                  </a:moveTo>
                  <a:cubicBezTo>
                    <a:pt x="372872" y="94869"/>
                    <a:pt x="384683" y="99314"/>
                    <a:pt x="393065" y="108331"/>
                  </a:cubicBezTo>
                  <a:cubicBezTo>
                    <a:pt x="409956" y="126238"/>
                    <a:pt x="409956" y="158496"/>
                    <a:pt x="393065" y="176403"/>
                  </a:cubicBezTo>
                  <a:lnTo>
                    <a:pt x="174625" y="409067"/>
                  </a:lnTo>
                  <a:cubicBezTo>
                    <a:pt x="166370" y="418084"/>
                    <a:pt x="154432" y="422529"/>
                    <a:pt x="142748" y="422529"/>
                  </a:cubicBezTo>
                  <a:cubicBezTo>
                    <a:pt x="131064" y="422529"/>
                    <a:pt x="119126" y="418084"/>
                    <a:pt x="110871" y="409067"/>
                  </a:cubicBezTo>
                  <a:cubicBezTo>
                    <a:pt x="93980" y="391160"/>
                    <a:pt x="93980" y="358902"/>
                    <a:pt x="110871" y="341122"/>
                  </a:cubicBezTo>
                  <a:lnTo>
                    <a:pt x="329311" y="108331"/>
                  </a:lnTo>
                  <a:cubicBezTo>
                    <a:pt x="337566" y="99314"/>
                    <a:pt x="349504" y="94869"/>
                    <a:pt x="361188" y="94869"/>
                  </a:cubicBezTo>
                  <a:close/>
                  <a:moveTo>
                    <a:pt x="861822" y="628396"/>
                  </a:moveTo>
                  <a:cubicBezTo>
                    <a:pt x="873506" y="628396"/>
                    <a:pt x="885444" y="632841"/>
                    <a:pt x="893699" y="641858"/>
                  </a:cubicBezTo>
                  <a:cubicBezTo>
                    <a:pt x="910590" y="659765"/>
                    <a:pt x="910590" y="692023"/>
                    <a:pt x="893699" y="709930"/>
                  </a:cubicBezTo>
                  <a:lnTo>
                    <a:pt x="675386" y="942721"/>
                  </a:lnTo>
                  <a:cubicBezTo>
                    <a:pt x="667004" y="949833"/>
                    <a:pt x="655066" y="953389"/>
                    <a:pt x="643382" y="953389"/>
                  </a:cubicBezTo>
                  <a:cubicBezTo>
                    <a:pt x="631698" y="953389"/>
                    <a:pt x="619887" y="949833"/>
                    <a:pt x="611505" y="942721"/>
                  </a:cubicBezTo>
                  <a:cubicBezTo>
                    <a:pt x="594614" y="924814"/>
                    <a:pt x="594614" y="892429"/>
                    <a:pt x="611505" y="874649"/>
                  </a:cubicBezTo>
                  <a:lnTo>
                    <a:pt x="829945" y="641858"/>
                  </a:lnTo>
                  <a:cubicBezTo>
                    <a:pt x="838327" y="632841"/>
                    <a:pt x="850138" y="628396"/>
                    <a:pt x="861822" y="628396"/>
                  </a:cubicBezTo>
                  <a:close/>
                  <a:moveTo>
                    <a:pt x="364109" y="0"/>
                  </a:moveTo>
                  <a:cubicBezTo>
                    <a:pt x="330073" y="0"/>
                    <a:pt x="295656" y="13462"/>
                    <a:pt x="268732" y="40259"/>
                  </a:cubicBezTo>
                  <a:lnTo>
                    <a:pt x="50419" y="273050"/>
                  </a:lnTo>
                  <a:cubicBezTo>
                    <a:pt x="0" y="326771"/>
                    <a:pt x="0" y="416179"/>
                    <a:pt x="50419" y="477139"/>
                  </a:cubicBezTo>
                  <a:cubicBezTo>
                    <a:pt x="74676" y="500634"/>
                    <a:pt x="107442" y="516382"/>
                    <a:pt x="143383" y="516382"/>
                  </a:cubicBezTo>
                  <a:cubicBezTo>
                    <a:pt x="162306" y="516382"/>
                    <a:pt x="181864" y="512064"/>
                    <a:pt x="201549" y="502158"/>
                  </a:cubicBezTo>
                  <a:lnTo>
                    <a:pt x="524129" y="845947"/>
                  </a:lnTo>
                  <a:cubicBezTo>
                    <a:pt x="497205" y="906907"/>
                    <a:pt x="510667" y="967613"/>
                    <a:pt x="547624" y="1007110"/>
                  </a:cubicBezTo>
                  <a:cubicBezTo>
                    <a:pt x="572897" y="1033907"/>
                    <a:pt x="606552" y="1047369"/>
                    <a:pt x="640969" y="1047369"/>
                  </a:cubicBezTo>
                  <a:cubicBezTo>
                    <a:pt x="675386" y="1047369"/>
                    <a:pt x="710565" y="1033907"/>
                    <a:pt x="739140" y="1007110"/>
                  </a:cubicBezTo>
                  <a:lnTo>
                    <a:pt x="957580" y="774319"/>
                  </a:lnTo>
                  <a:cubicBezTo>
                    <a:pt x="1007999" y="720598"/>
                    <a:pt x="1007999" y="631063"/>
                    <a:pt x="957580" y="573786"/>
                  </a:cubicBezTo>
                  <a:cubicBezTo>
                    <a:pt x="933958" y="548513"/>
                    <a:pt x="900684" y="533527"/>
                    <a:pt x="865632" y="533527"/>
                  </a:cubicBezTo>
                  <a:cubicBezTo>
                    <a:pt x="845947" y="533527"/>
                    <a:pt x="825754" y="538353"/>
                    <a:pt x="806323" y="548640"/>
                  </a:cubicBezTo>
                  <a:lnTo>
                    <a:pt x="480441" y="201422"/>
                  </a:lnTo>
                  <a:cubicBezTo>
                    <a:pt x="507365" y="144145"/>
                    <a:pt x="493903" y="83185"/>
                    <a:pt x="456946" y="40259"/>
                  </a:cubicBezTo>
                  <a:cubicBezTo>
                    <a:pt x="431673" y="13335"/>
                    <a:pt x="398145" y="0"/>
                    <a:pt x="36410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2" name="Group 117">
            <a:extLst>
              <a:ext uri="{FF2B5EF4-FFF2-40B4-BE49-F238E27FC236}">
                <a16:creationId xmlns:a16="http://schemas.microsoft.com/office/drawing/2014/main" id="{2F56EE13-C2B6-CBC4-3302-860B0733ABD0}"/>
              </a:ext>
            </a:extLst>
          </p:cNvPr>
          <p:cNvGrpSpPr/>
          <p:nvPr/>
        </p:nvGrpSpPr>
        <p:grpSpPr>
          <a:xfrm>
            <a:off x="11441610" y="3342206"/>
            <a:ext cx="567000" cy="604800"/>
            <a:chOff x="0" y="0"/>
            <a:chExt cx="756000" cy="806400"/>
          </a:xfrm>
        </p:grpSpPr>
        <p:sp>
          <p:nvSpPr>
            <p:cNvPr id="93" name="Freeform 118">
              <a:extLst>
                <a:ext uri="{FF2B5EF4-FFF2-40B4-BE49-F238E27FC236}">
                  <a16:creationId xmlns:a16="http://schemas.microsoft.com/office/drawing/2014/main" id="{53505626-C3C4-D86F-92FC-2E51A4EA0490}"/>
                </a:ext>
              </a:extLst>
            </p:cNvPr>
            <p:cNvSpPr/>
            <p:nvPr/>
          </p:nvSpPr>
          <p:spPr>
            <a:xfrm>
              <a:off x="127" y="127"/>
              <a:ext cx="755904" cy="806196"/>
            </a:xfrm>
            <a:custGeom>
              <a:avLst/>
              <a:gdLst/>
              <a:ahLst/>
              <a:cxnLst/>
              <a:rect l="l" t="t" r="r" b="b"/>
              <a:pathLst>
                <a:path w="755904" h="806196">
                  <a:moveTo>
                    <a:pt x="567690" y="0"/>
                  </a:moveTo>
                  <a:lnTo>
                    <a:pt x="443484" y="132461"/>
                  </a:lnTo>
                  <a:cubicBezTo>
                    <a:pt x="435102" y="123571"/>
                    <a:pt x="423291" y="118999"/>
                    <a:pt x="411480" y="118999"/>
                  </a:cubicBezTo>
                  <a:cubicBezTo>
                    <a:pt x="399669" y="118999"/>
                    <a:pt x="387985" y="123571"/>
                    <a:pt x="379603" y="132461"/>
                  </a:cubicBezTo>
                  <a:lnTo>
                    <a:pt x="50419" y="483743"/>
                  </a:lnTo>
                  <a:cubicBezTo>
                    <a:pt x="16764" y="519557"/>
                    <a:pt x="0" y="562483"/>
                    <a:pt x="0" y="616204"/>
                  </a:cubicBezTo>
                  <a:cubicBezTo>
                    <a:pt x="0" y="666496"/>
                    <a:pt x="16891" y="716661"/>
                    <a:pt x="50419" y="752475"/>
                  </a:cubicBezTo>
                  <a:cubicBezTo>
                    <a:pt x="83947" y="788289"/>
                    <a:pt x="129286" y="806196"/>
                    <a:pt x="174625" y="806196"/>
                  </a:cubicBezTo>
                  <a:cubicBezTo>
                    <a:pt x="219964" y="806196"/>
                    <a:pt x="265303" y="788289"/>
                    <a:pt x="298958" y="752475"/>
                  </a:cubicBezTo>
                  <a:lnTo>
                    <a:pt x="628142" y="401193"/>
                  </a:lnTo>
                  <a:cubicBezTo>
                    <a:pt x="648335" y="383286"/>
                    <a:pt x="648335" y="351028"/>
                    <a:pt x="631571" y="333121"/>
                  </a:cubicBezTo>
                  <a:lnTo>
                    <a:pt x="755904" y="200533"/>
                  </a:lnTo>
                  <a:lnTo>
                    <a:pt x="56769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4" name="Group 119">
            <a:extLst>
              <a:ext uri="{FF2B5EF4-FFF2-40B4-BE49-F238E27FC236}">
                <a16:creationId xmlns:a16="http://schemas.microsoft.com/office/drawing/2014/main" id="{38ECFCC8-DCF6-B06A-5B85-A7FFA987C207}"/>
              </a:ext>
            </a:extLst>
          </p:cNvPr>
          <p:cNvGrpSpPr/>
          <p:nvPr/>
        </p:nvGrpSpPr>
        <p:grpSpPr>
          <a:xfrm>
            <a:off x="11862810" y="3734246"/>
            <a:ext cx="595080" cy="212220"/>
            <a:chOff x="0" y="0"/>
            <a:chExt cx="793440" cy="282960"/>
          </a:xfrm>
        </p:grpSpPr>
        <p:sp>
          <p:nvSpPr>
            <p:cNvPr id="95" name="Freeform 120">
              <a:extLst>
                <a:ext uri="{FF2B5EF4-FFF2-40B4-BE49-F238E27FC236}">
                  <a16:creationId xmlns:a16="http://schemas.microsoft.com/office/drawing/2014/main" id="{2B59BA37-A8AA-4780-A90D-5421A2BD52BA}"/>
                </a:ext>
              </a:extLst>
            </p:cNvPr>
            <p:cNvSpPr/>
            <p:nvPr/>
          </p:nvSpPr>
          <p:spPr>
            <a:xfrm>
              <a:off x="0" y="0"/>
              <a:ext cx="793369" cy="282956"/>
            </a:xfrm>
            <a:custGeom>
              <a:avLst/>
              <a:gdLst/>
              <a:ahLst/>
              <a:cxnLst/>
              <a:rect l="l" t="t" r="r" b="b"/>
              <a:pathLst>
                <a:path w="793369" h="282956">
                  <a:moveTo>
                    <a:pt x="218567" y="0"/>
                  </a:moveTo>
                  <a:cubicBezTo>
                    <a:pt x="144526" y="0"/>
                    <a:pt x="87376" y="60960"/>
                    <a:pt x="87376" y="139700"/>
                  </a:cubicBezTo>
                  <a:lnTo>
                    <a:pt x="87376" y="186309"/>
                  </a:lnTo>
                  <a:lnTo>
                    <a:pt x="43688" y="186309"/>
                  </a:lnTo>
                  <a:cubicBezTo>
                    <a:pt x="20193" y="186309"/>
                    <a:pt x="0" y="211201"/>
                    <a:pt x="0" y="232791"/>
                  </a:cubicBezTo>
                  <a:cubicBezTo>
                    <a:pt x="0" y="257937"/>
                    <a:pt x="20193" y="282956"/>
                    <a:pt x="43688" y="282956"/>
                  </a:cubicBezTo>
                  <a:lnTo>
                    <a:pt x="749681" y="282956"/>
                  </a:lnTo>
                  <a:cubicBezTo>
                    <a:pt x="776605" y="282956"/>
                    <a:pt x="793369" y="257937"/>
                    <a:pt x="793369" y="232791"/>
                  </a:cubicBezTo>
                  <a:cubicBezTo>
                    <a:pt x="793369" y="211328"/>
                    <a:pt x="773176" y="186309"/>
                    <a:pt x="746252" y="186309"/>
                  </a:cubicBezTo>
                  <a:lnTo>
                    <a:pt x="705993" y="186309"/>
                  </a:lnTo>
                  <a:lnTo>
                    <a:pt x="705993" y="139700"/>
                  </a:lnTo>
                  <a:cubicBezTo>
                    <a:pt x="705993" y="60960"/>
                    <a:pt x="645414" y="0"/>
                    <a:pt x="57150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6" name="Group 121">
            <a:extLst>
              <a:ext uri="{FF2B5EF4-FFF2-40B4-BE49-F238E27FC236}">
                <a16:creationId xmlns:a16="http://schemas.microsoft.com/office/drawing/2014/main" id="{65EF99EB-25CB-08D7-55AA-E40EFE415BBB}"/>
              </a:ext>
            </a:extLst>
          </p:cNvPr>
          <p:cNvGrpSpPr/>
          <p:nvPr/>
        </p:nvGrpSpPr>
        <p:grpSpPr>
          <a:xfrm>
            <a:off x="3717990" y="5873726"/>
            <a:ext cx="785700" cy="839160"/>
            <a:chOff x="0" y="0"/>
            <a:chExt cx="1047600" cy="1118880"/>
          </a:xfrm>
        </p:grpSpPr>
        <p:sp>
          <p:nvSpPr>
            <p:cNvPr id="97" name="Freeform 122">
              <a:extLst>
                <a:ext uri="{FF2B5EF4-FFF2-40B4-BE49-F238E27FC236}">
                  <a16:creationId xmlns:a16="http://schemas.microsoft.com/office/drawing/2014/main" id="{878BE4BC-9C55-6F5D-9D2A-94093B87247C}"/>
                </a:ext>
              </a:extLst>
            </p:cNvPr>
            <p:cNvSpPr/>
            <p:nvPr/>
          </p:nvSpPr>
          <p:spPr>
            <a:xfrm>
              <a:off x="127" y="127"/>
              <a:ext cx="1047496" cy="1118616"/>
            </a:xfrm>
            <a:custGeom>
              <a:avLst/>
              <a:gdLst/>
              <a:ahLst/>
              <a:cxnLst/>
              <a:rect l="l" t="t" r="r" b="b"/>
              <a:pathLst>
                <a:path w="1047496" h="1118616">
                  <a:moveTo>
                    <a:pt x="31242" y="0"/>
                  </a:moveTo>
                  <a:cubicBezTo>
                    <a:pt x="12954" y="0"/>
                    <a:pt x="0" y="16637"/>
                    <a:pt x="0" y="35941"/>
                  </a:cubicBezTo>
                  <a:lnTo>
                    <a:pt x="0" y="1079754"/>
                  </a:lnTo>
                  <a:cubicBezTo>
                    <a:pt x="0" y="1101979"/>
                    <a:pt x="15621" y="1118616"/>
                    <a:pt x="31242" y="1118616"/>
                  </a:cubicBezTo>
                  <a:lnTo>
                    <a:pt x="1013587" y="1118616"/>
                  </a:lnTo>
                  <a:cubicBezTo>
                    <a:pt x="1031875" y="1118616"/>
                    <a:pt x="1047496" y="1101979"/>
                    <a:pt x="1047496" y="1079754"/>
                  </a:cubicBezTo>
                  <a:cubicBezTo>
                    <a:pt x="1044829" y="1063117"/>
                    <a:pt x="1031875" y="1046480"/>
                    <a:pt x="1013587" y="1046480"/>
                  </a:cubicBezTo>
                  <a:lnTo>
                    <a:pt x="67691" y="1046480"/>
                  </a:lnTo>
                  <a:lnTo>
                    <a:pt x="67691" y="35941"/>
                  </a:lnTo>
                  <a:cubicBezTo>
                    <a:pt x="67691" y="13843"/>
                    <a:pt x="52070" y="0"/>
                    <a:pt x="3124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8" name="Group 123">
            <a:extLst>
              <a:ext uri="{FF2B5EF4-FFF2-40B4-BE49-F238E27FC236}">
                <a16:creationId xmlns:a16="http://schemas.microsoft.com/office/drawing/2014/main" id="{2F9D5E69-9C59-D506-6A6C-6DCB9D93773D}"/>
              </a:ext>
            </a:extLst>
          </p:cNvPr>
          <p:cNvGrpSpPr/>
          <p:nvPr/>
        </p:nvGrpSpPr>
        <p:grpSpPr>
          <a:xfrm>
            <a:off x="3827610" y="6110786"/>
            <a:ext cx="676080" cy="395820"/>
            <a:chOff x="0" y="0"/>
            <a:chExt cx="901440" cy="527760"/>
          </a:xfrm>
        </p:grpSpPr>
        <p:sp>
          <p:nvSpPr>
            <p:cNvPr id="99" name="Freeform 124">
              <a:extLst>
                <a:ext uri="{FF2B5EF4-FFF2-40B4-BE49-F238E27FC236}">
                  <a16:creationId xmlns:a16="http://schemas.microsoft.com/office/drawing/2014/main" id="{196D2A61-46B8-F394-FA3B-698C7C00F0A0}"/>
                </a:ext>
              </a:extLst>
            </p:cNvPr>
            <p:cNvSpPr/>
            <p:nvPr/>
          </p:nvSpPr>
          <p:spPr>
            <a:xfrm>
              <a:off x="127" y="0"/>
              <a:ext cx="901192" cy="527685"/>
            </a:xfrm>
            <a:custGeom>
              <a:avLst/>
              <a:gdLst/>
              <a:ahLst/>
              <a:cxnLst/>
              <a:rect l="l" t="t" r="r" b="b"/>
              <a:pathLst>
                <a:path w="901192" h="527685">
                  <a:moveTo>
                    <a:pt x="797179" y="0"/>
                  </a:moveTo>
                  <a:cubicBezTo>
                    <a:pt x="742442" y="0"/>
                    <a:pt x="698246" y="47244"/>
                    <a:pt x="698246" y="108331"/>
                  </a:cubicBezTo>
                  <a:cubicBezTo>
                    <a:pt x="698246" y="124968"/>
                    <a:pt x="700786" y="138811"/>
                    <a:pt x="705993" y="152781"/>
                  </a:cubicBezTo>
                  <a:lnTo>
                    <a:pt x="570484" y="299974"/>
                  </a:lnTo>
                  <a:cubicBezTo>
                    <a:pt x="557403" y="291592"/>
                    <a:pt x="541782" y="288925"/>
                    <a:pt x="528828" y="288925"/>
                  </a:cubicBezTo>
                  <a:cubicBezTo>
                    <a:pt x="515874" y="288925"/>
                    <a:pt x="497586" y="291719"/>
                    <a:pt x="484505" y="299974"/>
                  </a:cubicBezTo>
                  <a:lnTo>
                    <a:pt x="416814" y="224917"/>
                  </a:lnTo>
                  <a:cubicBezTo>
                    <a:pt x="424688" y="211074"/>
                    <a:pt x="427228" y="194437"/>
                    <a:pt x="427228" y="180467"/>
                  </a:cubicBezTo>
                  <a:cubicBezTo>
                    <a:pt x="427228" y="122174"/>
                    <a:pt x="380365" y="72136"/>
                    <a:pt x="325628" y="72136"/>
                  </a:cubicBezTo>
                  <a:cubicBezTo>
                    <a:pt x="270891" y="72136"/>
                    <a:pt x="224028" y="122174"/>
                    <a:pt x="224028" y="180467"/>
                  </a:cubicBezTo>
                  <a:cubicBezTo>
                    <a:pt x="224028" y="197104"/>
                    <a:pt x="229235" y="211074"/>
                    <a:pt x="234442" y="224917"/>
                  </a:cubicBezTo>
                  <a:lnTo>
                    <a:pt x="143256" y="322199"/>
                  </a:lnTo>
                  <a:cubicBezTo>
                    <a:pt x="130175" y="316611"/>
                    <a:pt x="114554" y="313817"/>
                    <a:pt x="101600" y="313817"/>
                  </a:cubicBezTo>
                  <a:cubicBezTo>
                    <a:pt x="46863" y="313817"/>
                    <a:pt x="0" y="361061"/>
                    <a:pt x="0" y="419354"/>
                  </a:cubicBezTo>
                  <a:cubicBezTo>
                    <a:pt x="0" y="480568"/>
                    <a:pt x="46863" y="527685"/>
                    <a:pt x="101600" y="527685"/>
                  </a:cubicBezTo>
                  <a:cubicBezTo>
                    <a:pt x="156337" y="527685"/>
                    <a:pt x="203200" y="480568"/>
                    <a:pt x="203200" y="419354"/>
                  </a:cubicBezTo>
                  <a:cubicBezTo>
                    <a:pt x="203200" y="402717"/>
                    <a:pt x="197993" y="388874"/>
                    <a:pt x="192786" y="374904"/>
                  </a:cubicBezTo>
                  <a:lnTo>
                    <a:pt x="283972" y="277749"/>
                  </a:lnTo>
                  <a:cubicBezTo>
                    <a:pt x="297053" y="283337"/>
                    <a:pt x="312674" y="288798"/>
                    <a:pt x="325628" y="288798"/>
                  </a:cubicBezTo>
                  <a:cubicBezTo>
                    <a:pt x="338582" y="288798"/>
                    <a:pt x="354330" y="283210"/>
                    <a:pt x="367284" y="277749"/>
                  </a:cubicBezTo>
                  <a:lnTo>
                    <a:pt x="437642" y="349885"/>
                  </a:lnTo>
                  <a:cubicBezTo>
                    <a:pt x="429895" y="363728"/>
                    <a:pt x="427228" y="383159"/>
                    <a:pt x="427228" y="397002"/>
                  </a:cubicBezTo>
                  <a:cubicBezTo>
                    <a:pt x="427228" y="455295"/>
                    <a:pt x="471551" y="502666"/>
                    <a:pt x="528828" y="502666"/>
                  </a:cubicBezTo>
                  <a:cubicBezTo>
                    <a:pt x="583438" y="502666"/>
                    <a:pt x="627761" y="455422"/>
                    <a:pt x="627761" y="397002"/>
                  </a:cubicBezTo>
                  <a:cubicBezTo>
                    <a:pt x="627761" y="377571"/>
                    <a:pt x="625094" y="363728"/>
                    <a:pt x="619887" y="349885"/>
                  </a:cubicBezTo>
                  <a:lnTo>
                    <a:pt x="755396" y="205613"/>
                  </a:lnTo>
                  <a:cubicBezTo>
                    <a:pt x="768350" y="211201"/>
                    <a:pt x="783971" y="216662"/>
                    <a:pt x="797052" y="216662"/>
                  </a:cubicBezTo>
                  <a:cubicBezTo>
                    <a:pt x="854329" y="216662"/>
                    <a:pt x="901192" y="166624"/>
                    <a:pt x="901192" y="108331"/>
                  </a:cubicBezTo>
                  <a:cubicBezTo>
                    <a:pt x="901192" y="47244"/>
                    <a:pt x="854329" y="0"/>
                    <a:pt x="79705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0" name="Group 125">
            <a:extLst>
              <a:ext uri="{FF2B5EF4-FFF2-40B4-BE49-F238E27FC236}">
                <a16:creationId xmlns:a16="http://schemas.microsoft.com/office/drawing/2014/main" id="{C82BF97B-F5D4-BB7C-E422-DBEF8F803ABA}"/>
              </a:ext>
            </a:extLst>
          </p:cNvPr>
          <p:cNvGrpSpPr/>
          <p:nvPr/>
        </p:nvGrpSpPr>
        <p:grpSpPr>
          <a:xfrm>
            <a:off x="10426410" y="5991986"/>
            <a:ext cx="789480" cy="656100"/>
            <a:chOff x="0" y="0"/>
            <a:chExt cx="1052640" cy="874800"/>
          </a:xfrm>
        </p:grpSpPr>
        <p:sp>
          <p:nvSpPr>
            <p:cNvPr id="101" name="Freeform 126">
              <a:extLst>
                <a:ext uri="{FF2B5EF4-FFF2-40B4-BE49-F238E27FC236}">
                  <a16:creationId xmlns:a16="http://schemas.microsoft.com/office/drawing/2014/main" id="{C8C3237C-C8E8-BAF2-8744-C4340603F46F}"/>
                </a:ext>
              </a:extLst>
            </p:cNvPr>
            <p:cNvSpPr/>
            <p:nvPr/>
          </p:nvSpPr>
          <p:spPr>
            <a:xfrm>
              <a:off x="0" y="127"/>
              <a:ext cx="1052576" cy="874522"/>
            </a:xfrm>
            <a:custGeom>
              <a:avLst/>
              <a:gdLst/>
              <a:ahLst/>
              <a:cxnLst/>
              <a:rect l="l" t="t" r="r" b="b"/>
              <a:pathLst>
                <a:path w="1052576" h="874522">
                  <a:moveTo>
                    <a:pt x="76454" y="321056"/>
                  </a:moveTo>
                  <a:cubicBezTo>
                    <a:pt x="77978" y="321056"/>
                    <a:pt x="79629" y="321437"/>
                    <a:pt x="80899" y="322072"/>
                  </a:cubicBezTo>
                  <a:lnTo>
                    <a:pt x="132969" y="349885"/>
                  </a:lnTo>
                  <a:lnTo>
                    <a:pt x="132969" y="521970"/>
                  </a:lnTo>
                  <a:lnTo>
                    <a:pt x="80899" y="549783"/>
                  </a:lnTo>
                  <a:cubicBezTo>
                    <a:pt x="79375" y="551307"/>
                    <a:pt x="77470" y="551942"/>
                    <a:pt x="75565" y="551942"/>
                  </a:cubicBezTo>
                  <a:cubicBezTo>
                    <a:pt x="70612" y="551942"/>
                    <a:pt x="65151" y="547370"/>
                    <a:pt x="65151" y="541401"/>
                  </a:cubicBezTo>
                  <a:lnTo>
                    <a:pt x="65151" y="333121"/>
                  </a:lnTo>
                  <a:cubicBezTo>
                    <a:pt x="65151" y="324612"/>
                    <a:pt x="71247" y="321056"/>
                    <a:pt x="76454" y="321056"/>
                  </a:cubicBezTo>
                  <a:close/>
                  <a:moveTo>
                    <a:pt x="341376" y="633095"/>
                  </a:moveTo>
                  <a:lnTo>
                    <a:pt x="575818" y="708152"/>
                  </a:lnTo>
                  <a:cubicBezTo>
                    <a:pt x="549783" y="749808"/>
                    <a:pt x="510794" y="771906"/>
                    <a:pt x="466471" y="771906"/>
                  </a:cubicBezTo>
                  <a:cubicBezTo>
                    <a:pt x="398780" y="771906"/>
                    <a:pt x="338836" y="710819"/>
                    <a:pt x="341376" y="633095"/>
                  </a:cubicBezTo>
                  <a:close/>
                  <a:moveTo>
                    <a:pt x="940562" y="72136"/>
                  </a:moveTo>
                  <a:cubicBezTo>
                    <a:pt x="961390" y="72136"/>
                    <a:pt x="977011" y="88773"/>
                    <a:pt x="977011" y="105410"/>
                  </a:cubicBezTo>
                  <a:lnTo>
                    <a:pt x="977011" y="763651"/>
                  </a:lnTo>
                  <a:cubicBezTo>
                    <a:pt x="977011" y="783082"/>
                    <a:pt x="961390" y="796925"/>
                    <a:pt x="940562" y="796925"/>
                  </a:cubicBezTo>
                  <a:cubicBezTo>
                    <a:pt x="922401" y="796925"/>
                    <a:pt x="909320" y="780288"/>
                    <a:pt x="909320" y="763651"/>
                  </a:cubicBezTo>
                  <a:lnTo>
                    <a:pt x="909320" y="105410"/>
                  </a:lnTo>
                  <a:cubicBezTo>
                    <a:pt x="909320" y="85979"/>
                    <a:pt x="924941" y="72136"/>
                    <a:pt x="940562" y="72136"/>
                  </a:cubicBezTo>
                  <a:close/>
                  <a:moveTo>
                    <a:pt x="945769" y="0"/>
                  </a:moveTo>
                  <a:cubicBezTo>
                    <a:pt x="898906" y="0"/>
                    <a:pt x="857250" y="33274"/>
                    <a:pt x="846836" y="77724"/>
                  </a:cubicBezTo>
                  <a:lnTo>
                    <a:pt x="171958" y="286004"/>
                  </a:lnTo>
                  <a:lnTo>
                    <a:pt x="114681" y="255397"/>
                  </a:lnTo>
                  <a:cubicBezTo>
                    <a:pt x="103378" y="249428"/>
                    <a:pt x="91694" y="246634"/>
                    <a:pt x="80137" y="246634"/>
                  </a:cubicBezTo>
                  <a:cubicBezTo>
                    <a:pt x="38481" y="246634"/>
                    <a:pt x="0" y="283083"/>
                    <a:pt x="0" y="333121"/>
                  </a:cubicBezTo>
                  <a:lnTo>
                    <a:pt x="0" y="541401"/>
                  </a:lnTo>
                  <a:cubicBezTo>
                    <a:pt x="0" y="589280"/>
                    <a:pt x="38354" y="625221"/>
                    <a:pt x="81153" y="625221"/>
                  </a:cubicBezTo>
                  <a:cubicBezTo>
                    <a:pt x="93091" y="625221"/>
                    <a:pt x="105283" y="622427"/>
                    <a:pt x="117221" y="616458"/>
                  </a:cubicBezTo>
                  <a:lnTo>
                    <a:pt x="177038" y="585851"/>
                  </a:lnTo>
                  <a:lnTo>
                    <a:pt x="275971" y="616458"/>
                  </a:lnTo>
                  <a:cubicBezTo>
                    <a:pt x="260604" y="744093"/>
                    <a:pt x="354457" y="849630"/>
                    <a:pt x="469011" y="849630"/>
                  </a:cubicBezTo>
                  <a:cubicBezTo>
                    <a:pt x="544576" y="849630"/>
                    <a:pt x="612267" y="799592"/>
                    <a:pt x="646176" y="730250"/>
                  </a:cubicBezTo>
                  <a:lnTo>
                    <a:pt x="849376" y="794004"/>
                  </a:lnTo>
                  <a:cubicBezTo>
                    <a:pt x="862457" y="838454"/>
                    <a:pt x="901573" y="874522"/>
                    <a:pt x="948436" y="874522"/>
                  </a:cubicBezTo>
                  <a:cubicBezTo>
                    <a:pt x="1003046" y="874522"/>
                    <a:pt x="1052576" y="824484"/>
                    <a:pt x="1052576" y="766191"/>
                  </a:cubicBezTo>
                  <a:lnTo>
                    <a:pt x="1052576" y="110998"/>
                  </a:lnTo>
                  <a:cubicBezTo>
                    <a:pt x="1044829" y="47117"/>
                    <a:pt x="1000506" y="0"/>
                    <a:pt x="94576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2" name="Group 127">
            <a:extLst>
              <a:ext uri="{FF2B5EF4-FFF2-40B4-BE49-F238E27FC236}">
                <a16:creationId xmlns:a16="http://schemas.microsoft.com/office/drawing/2014/main" id="{40CBD8A8-ABCF-7B25-D1B5-4B3D1B6B1D04}"/>
              </a:ext>
            </a:extLst>
          </p:cNvPr>
          <p:cNvGrpSpPr/>
          <p:nvPr/>
        </p:nvGrpSpPr>
        <p:grpSpPr>
          <a:xfrm>
            <a:off x="13028670" y="5900726"/>
            <a:ext cx="337500" cy="617220"/>
            <a:chOff x="0" y="0"/>
            <a:chExt cx="450000" cy="822960"/>
          </a:xfrm>
        </p:grpSpPr>
        <p:sp>
          <p:nvSpPr>
            <p:cNvPr id="103" name="Freeform 128">
              <a:extLst>
                <a:ext uri="{FF2B5EF4-FFF2-40B4-BE49-F238E27FC236}">
                  <a16:creationId xmlns:a16="http://schemas.microsoft.com/office/drawing/2014/main" id="{737B36B1-B530-5723-0D62-70F9BDA9135C}"/>
                </a:ext>
              </a:extLst>
            </p:cNvPr>
            <p:cNvSpPr/>
            <p:nvPr/>
          </p:nvSpPr>
          <p:spPr>
            <a:xfrm>
              <a:off x="127" y="127"/>
              <a:ext cx="449834" cy="822960"/>
            </a:xfrm>
            <a:custGeom>
              <a:avLst/>
              <a:gdLst/>
              <a:ahLst/>
              <a:cxnLst/>
              <a:rect l="l" t="t" r="r" b="b"/>
              <a:pathLst>
                <a:path w="449834" h="822960">
                  <a:moveTo>
                    <a:pt x="415671" y="0"/>
                  </a:moveTo>
                  <a:cubicBezTo>
                    <a:pt x="414401" y="0"/>
                    <a:pt x="413131" y="127"/>
                    <a:pt x="411988" y="254"/>
                  </a:cubicBezTo>
                  <a:cubicBezTo>
                    <a:pt x="177546" y="35560"/>
                    <a:pt x="0" y="250063"/>
                    <a:pt x="0" y="502539"/>
                  </a:cubicBezTo>
                  <a:cubicBezTo>
                    <a:pt x="0" y="616077"/>
                    <a:pt x="33147" y="719582"/>
                    <a:pt x="97155" y="807974"/>
                  </a:cubicBezTo>
                  <a:cubicBezTo>
                    <a:pt x="103759" y="817880"/>
                    <a:pt x="113284" y="822960"/>
                    <a:pt x="122809" y="822960"/>
                  </a:cubicBezTo>
                  <a:cubicBezTo>
                    <a:pt x="130429" y="822960"/>
                    <a:pt x="138176" y="819785"/>
                    <a:pt x="144399" y="813054"/>
                  </a:cubicBezTo>
                  <a:lnTo>
                    <a:pt x="279400" y="669036"/>
                  </a:lnTo>
                  <a:cubicBezTo>
                    <a:pt x="286512" y="661543"/>
                    <a:pt x="288925" y="641350"/>
                    <a:pt x="284099" y="628650"/>
                  </a:cubicBezTo>
                  <a:cubicBezTo>
                    <a:pt x="262763" y="590804"/>
                    <a:pt x="250952" y="545338"/>
                    <a:pt x="250952" y="502539"/>
                  </a:cubicBezTo>
                  <a:cubicBezTo>
                    <a:pt x="250952" y="391541"/>
                    <a:pt x="321945" y="293116"/>
                    <a:pt x="426212" y="265303"/>
                  </a:cubicBezTo>
                  <a:cubicBezTo>
                    <a:pt x="440436" y="262763"/>
                    <a:pt x="449834" y="250190"/>
                    <a:pt x="449834" y="235077"/>
                  </a:cubicBezTo>
                  <a:lnTo>
                    <a:pt x="449834" y="33020"/>
                  </a:lnTo>
                  <a:cubicBezTo>
                    <a:pt x="447675" y="14351"/>
                    <a:pt x="431292" y="0"/>
                    <a:pt x="41567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4" name="Group 129">
            <a:extLst>
              <a:ext uri="{FF2B5EF4-FFF2-40B4-BE49-F238E27FC236}">
                <a16:creationId xmlns:a16="http://schemas.microsoft.com/office/drawing/2014/main" id="{2DED3313-75BD-2F4A-84E7-9DE69E6FFAB3}"/>
              </a:ext>
            </a:extLst>
          </p:cNvPr>
          <p:cNvGrpSpPr/>
          <p:nvPr/>
        </p:nvGrpSpPr>
        <p:grpSpPr>
          <a:xfrm>
            <a:off x="13160430" y="6429386"/>
            <a:ext cx="454680" cy="228960"/>
            <a:chOff x="0" y="0"/>
            <a:chExt cx="606240" cy="305280"/>
          </a:xfrm>
        </p:grpSpPr>
        <p:sp>
          <p:nvSpPr>
            <p:cNvPr id="105" name="Freeform 130">
              <a:extLst>
                <a:ext uri="{FF2B5EF4-FFF2-40B4-BE49-F238E27FC236}">
                  <a16:creationId xmlns:a16="http://schemas.microsoft.com/office/drawing/2014/main" id="{A9055F04-C736-0F75-250F-00A4D2A8BA6A}"/>
                </a:ext>
              </a:extLst>
            </p:cNvPr>
            <p:cNvSpPr/>
            <p:nvPr/>
          </p:nvSpPr>
          <p:spPr>
            <a:xfrm>
              <a:off x="0" y="0"/>
              <a:ext cx="606298" cy="305181"/>
            </a:xfrm>
            <a:custGeom>
              <a:avLst/>
              <a:gdLst/>
              <a:ahLst/>
              <a:cxnLst/>
              <a:rect l="l" t="t" r="r" b="b"/>
              <a:pathLst>
                <a:path w="606298" h="305181">
                  <a:moveTo>
                    <a:pt x="432816" y="0"/>
                  </a:moveTo>
                  <a:cubicBezTo>
                    <a:pt x="427863" y="0"/>
                    <a:pt x="423164" y="889"/>
                    <a:pt x="419227" y="2540"/>
                  </a:cubicBezTo>
                  <a:cubicBezTo>
                    <a:pt x="382651" y="27178"/>
                    <a:pt x="340487" y="39116"/>
                    <a:pt x="298577" y="39116"/>
                  </a:cubicBezTo>
                  <a:cubicBezTo>
                    <a:pt x="258953" y="39116"/>
                    <a:pt x="219329" y="28448"/>
                    <a:pt x="184785" y="7620"/>
                  </a:cubicBezTo>
                  <a:cubicBezTo>
                    <a:pt x="179578" y="4318"/>
                    <a:pt x="173990" y="2413"/>
                    <a:pt x="168275" y="2413"/>
                  </a:cubicBezTo>
                  <a:cubicBezTo>
                    <a:pt x="160909" y="2413"/>
                    <a:pt x="153416" y="5588"/>
                    <a:pt x="146812" y="12700"/>
                  </a:cubicBezTo>
                  <a:lnTo>
                    <a:pt x="14224" y="153924"/>
                  </a:lnTo>
                  <a:cubicBezTo>
                    <a:pt x="0" y="171577"/>
                    <a:pt x="2413" y="191770"/>
                    <a:pt x="16637" y="204343"/>
                  </a:cubicBezTo>
                  <a:cubicBezTo>
                    <a:pt x="99568" y="272415"/>
                    <a:pt x="196596" y="305181"/>
                    <a:pt x="300736" y="305181"/>
                  </a:cubicBezTo>
                  <a:cubicBezTo>
                    <a:pt x="404876" y="305181"/>
                    <a:pt x="504444" y="272415"/>
                    <a:pt x="587375" y="201803"/>
                  </a:cubicBezTo>
                  <a:cubicBezTo>
                    <a:pt x="603885" y="189103"/>
                    <a:pt x="606298" y="166497"/>
                    <a:pt x="592074" y="151257"/>
                  </a:cubicBezTo>
                  <a:lnTo>
                    <a:pt x="459359" y="10033"/>
                  </a:lnTo>
                  <a:cubicBezTo>
                    <a:pt x="453009" y="3302"/>
                    <a:pt x="442595" y="0"/>
                    <a:pt x="43281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6" name="Group 131">
            <a:extLst>
              <a:ext uri="{FF2B5EF4-FFF2-40B4-BE49-F238E27FC236}">
                <a16:creationId xmlns:a16="http://schemas.microsoft.com/office/drawing/2014/main" id="{EE0F908A-7C78-9443-847F-7254BB6C6AE6}"/>
              </a:ext>
            </a:extLst>
          </p:cNvPr>
          <p:cNvGrpSpPr/>
          <p:nvPr/>
        </p:nvGrpSpPr>
        <p:grpSpPr>
          <a:xfrm>
            <a:off x="13410450" y="5900726"/>
            <a:ext cx="337500" cy="616680"/>
            <a:chOff x="0" y="0"/>
            <a:chExt cx="450000" cy="822240"/>
          </a:xfrm>
        </p:grpSpPr>
        <p:sp>
          <p:nvSpPr>
            <p:cNvPr id="107" name="Freeform 132">
              <a:extLst>
                <a:ext uri="{FF2B5EF4-FFF2-40B4-BE49-F238E27FC236}">
                  <a16:creationId xmlns:a16="http://schemas.microsoft.com/office/drawing/2014/main" id="{3DE95FBA-AB8D-4735-E34E-55E69E4FED09}"/>
                </a:ext>
              </a:extLst>
            </p:cNvPr>
            <p:cNvSpPr/>
            <p:nvPr/>
          </p:nvSpPr>
          <p:spPr>
            <a:xfrm>
              <a:off x="127" y="127"/>
              <a:ext cx="449961" cy="822071"/>
            </a:xfrm>
            <a:custGeom>
              <a:avLst/>
              <a:gdLst/>
              <a:ahLst/>
              <a:cxnLst/>
              <a:rect l="l" t="t" r="r" b="b"/>
              <a:pathLst>
                <a:path w="449961" h="822071">
                  <a:moveTo>
                    <a:pt x="31242" y="0"/>
                  </a:moveTo>
                  <a:cubicBezTo>
                    <a:pt x="14097" y="0"/>
                    <a:pt x="0" y="14351"/>
                    <a:pt x="0" y="33020"/>
                  </a:cubicBezTo>
                  <a:lnTo>
                    <a:pt x="0" y="234950"/>
                  </a:lnTo>
                  <a:cubicBezTo>
                    <a:pt x="0" y="250063"/>
                    <a:pt x="9525" y="262763"/>
                    <a:pt x="23622" y="265303"/>
                  </a:cubicBezTo>
                  <a:cubicBezTo>
                    <a:pt x="123063" y="293116"/>
                    <a:pt x="198882" y="389001"/>
                    <a:pt x="198882" y="502666"/>
                  </a:cubicBezTo>
                  <a:cubicBezTo>
                    <a:pt x="198882" y="545592"/>
                    <a:pt x="186944" y="590931"/>
                    <a:pt x="165735" y="628904"/>
                  </a:cubicBezTo>
                  <a:cubicBezTo>
                    <a:pt x="156210" y="641604"/>
                    <a:pt x="158623" y="656717"/>
                    <a:pt x="170434" y="669290"/>
                  </a:cubicBezTo>
                  <a:lnTo>
                    <a:pt x="305435" y="813181"/>
                  </a:lnTo>
                  <a:cubicBezTo>
                    <a:pt x="310896" y="818896"/>
                    <a:pt x="318770" y="822071"/>
                    <a:pt x="326898" y="822071"/>
                  </a:cubicBezTo>
                  <a:cubicBezTo>
                    <a:pt x="336550" y="822071"/>
                    <a:pt x="346329" y="817626"/>
                    <a:pt x="352806" y="808101"/>
                  </a:cubicBezTo>
                  <a:cubicBezTo>
                    <a:pt x="414401" y="719709"/>
                    <a:pt x="449961" y="613664"/>
                    <a:pt x="449961" y="502666"/>
                  </a:cubicBezTo>
                  <a:cubicBezTo>
                    <a:pt x="442722" y="250190"/>
                    <a:pt x="269875" y="35560"/>
                    <a:pt x="35433" y="254"/>
                  </a:cubicBezTo>
                  <a:cubicBezTo>
                    <a:pt x="34036" y="0"/>
                    <a:pt x="32639" y="0"/>
                    <a:pt x="3124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8" name="Group 133">
            <a:extLst>
              <a:ext uri="{FF2B5EF4-FFF2-40B4-BE49-F238E27FC236}">
                <a16:creationId xmlns:a16="http://schemas.microsoft.com/office/drawing/2014/main" id="{222BE4FE-FB70-F703-C84B-C2DBEE991D84}"/>
              </a:ext>
            </a:extLst>
          </p:cNvPr>
          <p:cNvGrpSpPr/>
          <p:nvPr/>
        </p:nvGrpSpPr>
        <p:grpSpPr>
          <a:xfrm>
            <a:off x="13314870" y="6105386"/>
            <a:ext cx="142020" cy="348300"/>
            <a:chOff x="0" y="0"/>
            <a:chExt cx="189360" cy="464400"/>
          </a:xfrm>
        </p:grpSpPr>
        <p:sp>
          <p:nvSpPr>
            <p:cNvPr id="109" name="Freeform 134">
              <a:extLst>
                <a:ext uri="{FF2B5EF4-FFF2-40B4-BE49-F238E27FC236}">
                  <a16:creationId xmlns:a16="http://schemas.microsoft.com/office/drawing/2014/main" id="{E52AA96F-7B3A-023C-62B2-B7823E7A2EAE}"/>
                </a:ext>
              </a:extLst>
            </p:cNvPr>
            <p:cNvSpPr/>
            <p:nvPr/>
          </p:nvSpPr>
          <p:spPr>
            <a:xfrm>
              <a:off x="0" y="127"/>
              <a:ext cx="189230" cy="464185"/>
            </a:xfrm>
            <a:custGeom>
              <a:avLst/>
              <a:gdLst/>
              <a:ahLst/>
              <a:cxnLst/>
              <a:rect l="l" t="t" r="r" b="b"/>
              <a:pathLst>
                <a:path w="189230" h="464185">
                  <a:moveTo>
                    <a:pt x="94615" y="0"/>
                  </a:moveTo>
                  <a:cubicBezTo>
                    <a:pt x="78105" y="0"/>
                    <a:pt x="61468" y="15113"/>
                    <a:pt x="61468" y="30226"/>
                  </a:cubicBezTo>
                  <a:lnTo>
                    <a:pt x="61468" y="52959"/>
                  </a:lnTo>
                  <a:cubicBezTo>
                    <a:pt x="26035" y="65532"/>
                    <a:pt x="0" y="103378"/>
                    <a:pt x="0" y="148844"/>
                  </a:cubicBezTo>
                  <a:cubicBezTo>
                    <a:pt x="0" y="201803"/>
                    <a:pt x="42545" y="232029"/>
                    <a:pt x="73406" y="257302"/>
                  </a:cubicBezTo>
                  <a:cubicBezTo>
                    <a:pt x="97028" y="277495"/>
                    <a:pt x="125476" y="295148"/>
                    <a:pt x="125476" y="315341"/>
                  </a:cubicBezTo>
                  <a:cubicBezTo>
                    <a:pt x="125476" y="332994"/>
                    <a:pt x="108966" y="350647"/>
                    <a:pt x="94742" y="350647"/>
                  </a:cubicBezTo>
                  <a:cubicBezTo>
                    <a:pt x="80518" y="350647"/>
                    <a:pt x="61595" y="332994"/>
                    <a:pt x="61595" y="315341"/>
                  </a:cubicBezTo>
                  <a:cubicBezTo>
                    <a:pt x="61595" y="295148"/>
                    <a:pt x="47371" y="282448"/>
                    <a:pt x="33147" y="282448"/>
                  </a:cubicBezTo>
                  <a:cubicBezTo>
                    <a:pt x="18923" y="282448"/>
                    <a:pt x="2413" y="300228"/>
                    <a:pt x="2413" y="315341"/>
                  </a:cubicBezTo>
                  <a:cubicBezTo>
                    <a:pt x="2413" y="358267"/>
                    <a:pt x="30861" y="393573"/>
                    <a:pt x="66294" y="408686"/>
                  </a:cubicBezTo>
                  <a:lnTo>
                    <a:pt x="66294" y="431292"/>
                  </a:lnTo>
                  <a:cubicBezTo>
                    <a:pt x="66294" y="451485"/>
                    <a:pt x="80518" y="464185"/>
                    <a:pt x="97028" y="464185"/>
                  </a:cubicBezTo>
                  <a:cubicBezTo>
                    <a:pt x="115951" y="464185"/>
                    <a:pt x="127762" y="446532"/>
                    <a:pt x="127762" y="431292"/>
                  </a:cubicBezTo>
                  <a:lnTo>
                    <a:pt x="127762" y="406146"/>
                  </a:lnTo>
                  <a:cubicBezTo>
                    <a:pt x="163195" y="393573"/>
                    <a:pt x="189230" y="355727"/>
                    <a:pt x="189230" y="312801"/>
                  </a:cubicBezTo>
                  <a:cubicBezTo>
                    <a:pt x="189230" y="257302"/>
                    <a:pt x="148971" y="227076"/>
                    <a:pt x="115824" y="201803"/>
                  </a:cubicBezTo>
                  <a:cubicBezTo>
                    <a:pt x="92202" y="181610"/>
                    <a:pt x="66040" y="163957"/>
                    <a:pt x="66040" y="143764"/>
                  </a:cubicBezTo>
                  <a:cubicBezTo>
                    <a:pt x="66040" y="126111"/>
                    <a:pt x="80264" y="113538"/>
                    <a:pt x="96774" y="113538"/>
                  </a:cubicBezTo>
                  <a:cubicBezTo>
                    <a:pt x="115697" y="113538"/>
                    <a:pt x="127508" y="128651"/>
                    <a:pt x="127508" y="143764"/>
                  </a:cubicBezTo>
                  <a:cubicBezTo>
                    <a:pt x="127508" y="163957"/>
                    <a:pt x="141732" y="179070"/>
                    <a:pt x="160655" y="179070"/>
                  </a:cubicBezTo>
                  <a:cubicBezTo>
                    <a:pt x="177165" y="179070"/>
                    <a:pt x="189103" y="163957"/>
                    <a:pt x="189103" y="143764"/>
                  </a:cubicBezTo>
                  <a:cubicBezTo>
                    <a:pt x="189103" y="100838"/>
                    <a:pt x="163068" y="65532"/>
                    <a:pt x="127635" y="50419"/>
                  </a:cubicBezTo>
                  <a:lnTo>
                    <a:pt x="127635" y="27686"/>
                  </a:lnTo>
                  <a:cubicBezTo>
                    <a:pt x="127889" y="12573"/>
                    <a:pt x="113665" y="0"/>
                    <a:pt x="9461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0" name="Group 135">
            <a:extLst>
              <a:ext uri="{FF2B5EF4-FFF2-40B4-BE49-F238E27FC236}">
                <a16:creationId xmlns:a16="http://schemas.microsoft.com/office/drawing/2014/main" id="{43714E4C-2A6C-5E83-5362-FEEFD9A2E7AE}"/>
              </a:ext>
            </a:extLst>
          </p:cNvPr>
          <p:cNvGrpSpPr/>
          <p:nvPr/>
        </p:nvGrpSpPr>
        <p:grpSpPr>
          <a:xfrm>
            <a:off x="5184630" y="7710806"/>
            <a:ext cx="211140" cy="135000"/>
            <a:chOff x="0" y="0"/>
            <a:chExt cx="281520" cy="180000"/>
          </a:xfrm>
        </p:grpSpPr>
        <p:sp>
          <p:nvSpPr>
            <p:cNvPr id="111" name="Freeform 136">
              <a:extLst>
                <a:ext uri="{FF2B5EF4-FFF2-40B4-BE49-F238E27FC236}">
                  <a16:creationId xmlns:a16="http://schemas.microsoft.com/office/drawing/2014/main" id="{1C8954C9-F3D0-0913-A548-27F8936D5125}"/>
                </a:ext>
              </a:extLst>
            </p:cNvPr>
            <p:cNvSpPr/>
            <p:nvPr/>
          </p:nvSpPr>
          <p:spPr>
            <a:xfrm>
              <a:off x="0" y="0"/>
              <a:ext cx="281559" cy="179959"/>
            </a:xfrm>
            <a:custGeom>
              <a:avLst/>
              <a:gdLst/>
              <a:ahLst/>
              <a:cxnLst/>
              <a:rect l="l" t="t" r="r" b="b"/>
              <a:pathLst>
                <a:path w="281559" h="179959">
                  <a:moveTo>
                    <a:pt x="140716" y="0"/>
                  </a:moveTo>
                  <a:cubicBezTo>
                    <a:pt x="64008" y="0"/>
                    <a:pt x="0" y="68199"/>
                    <a:pt x="0" y="149987"/>
                  </a:cubicBezTo>
                  <a:lnTo>
                    <a:pt x="0" y="179959"/>
                  </a:lnTo>
                  <a:lnTo>
                    <a:pt x="281559" y="179959"/>
                  </a:lnTo>
                  <a:lnTo>
                    <a:pt x="281559" y="149987"/>
                  </a:lnTo>
                  <a:cubicBezTo>
                    <a:pt x="281559" y="68199"/>
                    <a:pt x="217551" y="0"/>
                    <a:pt x="14071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2" name="Group 137">
            <a:extLst>
              <a:ext uri="{FF2B5EF4-FFF2-40B4-BE49-F238E27FC236}">
                <a16:creationId xmlns:a16="http://schemas.microsoft.com/office/drawing/2014/main" id="{2A1146DB-2BB5-140C-D014-5E5D51FC31D6}"/>
              </a:ext>
            </a:extLst>
          </p:cNvPr>
          <p:cNvGrpSpPr/>
          <p:nvPr/>
        </p:nvGrpSpPr>
        <p:grpSpPr>
          <a:xfrm>
            <a:off x="5246190" y="7575806"/>
            <a:ext cx="86400" cy="92340"/>
            <a:chOff x="0" y="0"/>
            <a:chExt cx="115200" cy="123120"/>
          </a:xfrm>
        </p:grpSpPr>
        <p:sp>
          <p:nvSpPr>
            <p:cNvPr id="113" name="Freeform 138">
              <a:extLst>
                <a:ext uri="{FF2B5EF4-FFF2-40B4-BE49-F238E27FC236}">
                  <a16:creationId xmlns:a16="http://schemas.microsoft.com/office/drawing/2014/main" id="{9296AC65-713F-7333-8B3F-04738A8F7FED}"/>
                </a:ext>
              </a:extLst>
            </p:cNvPr>
            <p:cNvSpPr/>
            <p:nvPr/>
          </p:nvSpPr>
          <p:spPr>
            <a:xfrm>
              <a:off x="0" y="0"/>
              <a:ext cx="115062" cy="123063"/>
            </a:xfrm>
            <a:custGeom>
              <a:avLst/>
              <a:gdLst/>
              <a:ahLst/>
              <a:cxnLst/>
              <a:rect l="l" t="t" r="r" b="b"/>
              <a:pathLst>
                <a:path w="115062" h="123063">
                  <a:moveTo>
                    <a:pt x="58801" y="0"/>
                  </a:moveTo>
                  <a:cubicBezTo>
                    <a:pt x="25654" y="0"/>
                    <a:pt x="0" y="27305"/>
                    <a:pt x="0" y="62992"/>
                  </a:cubicBezTo>
                  <a:cubicBezTo>
                    <a:pt x="0" y="95758"/>
                    <a:pt x="25654" y="123063"/>
                    <a:pt x="58801" y="123063"/>
                  </a:cubicBezTo>
                  <a:cubicBezTo>
                    <a:pt x="89535" y="123063"/>
                    <a:pt x="115062" y="95758"/>
                    <a:pt x="115062" y="62865"/>
                  </a:cubicBezTo>
                  <a:cubicBezTo>
                    <a:pt x="115062" y="27305"/>
                    <a:pt x="89535" y="0"/>
                    <a:pt x="5880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4" name="Group 139">
            <a:extLst>
              <a:ext uri="{FF2B5EF4-FFF2-40B4-BE49-F238E27FC236}">
                <a16:creationId xmlns:a16="http://schemas.microsoft.com/office/drawing/2014/main" id="{5B5B4E42-FAC6-D1E9-D875-F47CF3A6F740}"/>
              </a:ext>
            </a:extLst>
          </p:cNvPr>
          <p:cNvGrpSpPr/>
          <p:nvPr/>
        </p:nvGrpSpPr>
        <p:grpSpPr>
          <a:xfrm>
            <a:off x="4975110" y="7349546"/>
            <a:ext cx="633960" cy="766800"/>
            <a:chOff x="0" y="0"/>
            <a:chExt cx="845280" cy="1022400"/>
          </a:xfrm>
        </p:grpSpPr>
        <p:sp>
          <p:nvSpPr>
            <p:cNvPr id="115" name="Freeform 140">
              <a:extLst>
                <a:ext uri="{FF2B5EF4-FFF2-40B4-BE49-F238E27FC236}">
                  <a16:creationId xmlns:a16="http://schemas.microsoft.com/office/drawing/2014/main" id="{02669E6D-7529-B79D-FDD4-EE896F107BA4}"/>
                </a:ext>
              </a:extLst>
            </p:cNvPr>
            <p:cNvSpPr/>
            <p:nvPr/>
          </p:nvSpPr>
          <p:spPr>
            <a:xfrm>
              <a:off x="0" y="127"/>
              <a:ext cx="845185" cy="1022223"/>
            </a:xfrm>
            <a:custGeom>
              <a:avLst/>
              <a:gdLst/>
              <a:ahLst/>
              <a:cxnLst/>
              <a:rect l="l" t="t" r="r" b="b"/>
              <a:pathLst>
                <a:path w="845185" h="1022223">
                  <a:moveTo>
                    <a:pt x="420116" y="238760"/>
                  </a:moveTo>
                  <a:cubicBezTo>
                    <a:pt x="481584" y="238760"/>
                    <a:pt x="532765" y="293370"/>
                    <a:pt x="532765" y="358902"/>
                  </a:cubicBezTo>
                  <a:cubicBezTo>
                    <a:pt x="532765" y="388874"/>
                    <a:pt x="519938" y="416179"/>
                    <a:pt x="502031" y="440817"/>
                  </a:cubicBezTo>
                  <a:cubicBezTo>
                    <a:pt x="571246" y="476250"/>
                    <a:pt x="617347" y="547243"/>
                    <a:pt x="617347" y="631825"/>
                  </a:cubicBezTo>
                  <a:lnTo>
                    <a:pt x="617347" y="694690"/>
                  </a:lnTo>
                  <a:cubicBezTo>
                    <a:pt x="617347" y="711073"/>
                    <a:pt x="604520" y="724662"/>
                    <a:pt x="589153" y="724662"/>
                  </a:cubicBezTo>
                  <a:lnTo>
                    <a:pt x="251079" y="724662"/>
                  </a:lnTo>
                  <a:cubicBezTo>
                    <a:pt x="233172" y="724662"/>
                    <a:pt x="220345" y="711073"/>
                    <a:pt x="220345" y="694690"/>
                  </a:cubicBezTo>
                  <a:lnTo>
                    <a:pt x="220345" y="631825"/>
                  </a:lnTo>
                  <a:cubicBezTo>
                    <a:pt x="220345" y="547116"/>
                    <a:pt x="268986" y="476250"/>
                    <a:pt x="335534" y="440817"/>
                  </a:cubicBezTo>
                  <a:cubicBezTo>
                    <a:pt x="317627" y="421640"/>
                    <a:pt x="307467" y="394335"/>
                    <a:pt x="307467" y="358902"/>
                  </a:cubicBezTo>
                  <a:cubicBezTo>
                    <a:pt x="307467" y="293370"/>
                    <a:pt x="358648" y="238760"/>
                    <a:pt x="420116" y="238760"/>
                  </a:cubicBezTo>
                  <a:close/>
                  <a:moveTo>
                    <a:pt x="421386" y="0"/>
                  </a:moveTo>
                  <a:cubicBezTo>
                    <a:pt x="416941" y="0"/>
                    <a:pt x="412496" y="1397"/>
                    <a:pt x="407289" y="4064"/>
                  </a:cubicBezTo>
                  <a:cubicBezTo>
                    <a:pt x="322199" y="55880"/>
                    <a:pt x="239522" y="81407"/>
                    <a:pt x="155956" y="81407"/>
                  </a:cubicBezTo>
                  <a:cubicBezTo>
                    <a:pt x="116205" y="81407"/>
                    <a:pt x="76327" y="75565"/>
                    <a:pt x="35814" y="64135"/>
                  </a:cubicBezTo>
                  <a:cubicBezTo>
                    <a:pt x="32639" y="62484"/>
                    <a:pt x="29464" y="61849"/>
                    <a:pt x="26416" y="61849"/>
                  </a:cubicBezTo>
                  <a:cubicBezTo>
                    <a:pt x="19685" y="61849"/>
                    <a:pt x="13716" y="65024"/>
                    <a:pt x="10160" y="66929"/>
                  </a:cubicBezTo>
                  <a:cubicBezTo>
                    <a:pt x="2540" y="72263"/>
                    <a:pt x="0" y="80391"/>
                    <a:pt x="0" y="91313"/>
                  </a:cubicBezTo>
                  <a:lnTo>
                    <a:pt x="0" y="435356"/>
                  </a:lnTo>
                  <a:cubicBezTo>
                    <a:pt x="0" y="705612"/>
                    <a:pt x="169164" y="948563"/>
                    <a:pt x="414909" y="1022223"/>
                  </a:cubicBezTo>
                  <a:lnTo>
                    <a:pt x="427736" y="1022223"/>
                  </a:lnTo>
                  <a:cubicBezTo>
                    <a:pt x="671068" y="945769"/>
                    <a:pt x="845185" y="705612"/>
                    <a:pt x="845185" y="435356"/>
                  </a:cubicBezTo>
                  <a:lnTo>
                    <a:pt x="845185" y="91313"/>
                  </a:lnTo>
                  <a:cubicBezTo>
                    <a:pt x="845185" y="80391"/>
                    <a:pt x="842645" y="72263"/>
                    <a:pt x="834898" y="66802"/>
                  </a:cubicBezTo>
                  <a:cubicBezTo>
                    <a:pt x="826008" y="64897"/>
                    <a:pt x="819658" y="61722"/>
                    <a:pt x="813943" y="61722"/>
                  </a:cubicBezTo>
                  <a:cubicBezTo>
                    <a:pt x="811403" y="61722"/>
                    <a:pt x="809117" y="62357"/>
                    <a:pt x="806577" y="64008"/>
                  </a:cubicBezTo>
                  <a:cubicBezTo>
                    <a:pt x="765175" y="75819"/>
                    <a:pt x="724154" y="81788"/>
                    <a:pt x="683387" y="81788"/>
                  </a:cubicBezTo>
                  <a:cubicBezTo>
                    <a:pt x="601218" y="81788"/>
                    <a:pt x="519430" y="57023"/>
                    <a:pt x="435483" y="4064"/>
                  </a:cubicBezTo>
                  <a:cubicBezTo>
                    <a:pt x="430403" y="1397"/>
                    <a:pt x="425831" y="0"/>
                    <a:pt x="42138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6" name="Group 141">
            <a:extLst>
              <a:ext uri="{FF2B5EF4-FFF2-40B4-BE49-F238E27FC236}">
                <a16:creationId xmlns:a16="http://schemas.microsoft.com/office/drawing/2014/main" id="{194A3391-617B-E158-31FF-A555B08DA431}"/>
              </a:ext>
            </a:extLst>
          </p:cNvPr>
          <p:cNvGrpSpPr/>
          <p:nvPr/>
        </p:nvGrpSpPr>
        <p:grpSpPr>
          <a:xfrm>
            <a:off x="7752870" y="7356566"/>
            <a:ext cx="730080" cy="583740"/>
            <a:chOff x="0" y="0"/>
            <a:chExt cx="973440" cy="778320"/>
          </a:xfrm>
        </p:grpSpPr>
        <p:sp>
          <p:nvSpPr>
            <p:cNvPr id="117" name="Freeform 142">
              <a:extLst>
                <a:ext uri="{FF2B5EF4-FFF2-40B4-BE49-F238E27FC236}">
                  <a16:creationId xmlns:a16="http://schemas.microsoft.com/office/drawing/2014/main" id="{F6B07A93-F4A5-10DF-E952-75A5FD524438}"/>
                </a:ext>
              </a:extLst>
            </p:cNvPr>
            <p:cNvSpPr/>
            <p:nvPr/>
          </p:nvSpPr>
          <p:spPr>
            <a:xfrm>
              <a:off x="0" y="0"/>
              <a:ext cx="973328" cy="778256"/>
            </a:xfrm>
            <a:custGeom>
              <a:avLst/>
              <a:gdLst/>
              <a:ahLst/>
              <a:cxnLst/>
              <a:rect l="l" t="t" r="r" b="b"/>
              <a:pathLst>
                <a:path w="973328" h="778256">
                  <a:moveTo>
                    <a:pt x="163957" y="324993"/>
                  </a:moveTo>
                  <a:lnTo>
                    <a:pt x="253492" y="478028"/>
                  </a:lnTo>
                  <a:lnTo>
                    <a:pt x="74295" y="478028"/>
                  </a:lnTo>
                  <a:lnTo>
                    <a:pt x="163957" y="324993"/>
                  </a:lnTo>
                  <a:close/>
                  <a:moveTo>
                    <a:pt x="783844" y="324993"/>
                  </a:moveTo>
                  <a:lnTo>
                    <a:pt x="873506" y="478028"/>
                  </a:lnTo>
                  <a:lnTo>
                    <a:pt x="694182" y="478028"/>
                  </a:lnTo>
                  <a:lnTo>
                    <a:pt x="783844" y="324993"/>
                  </a:lnTo>
                  <a:close/>
                  <a:moveTo>
                    <a:pt x="479044" y="0"/>
                  </a:moveTo>
                  <a:cubicBezTo>
                    <a:pt x="432943" y="0"/>
                    <a:pt x="394462" y="41021"/>
                    <a:pt x="394462" y="90170"/>
                  </a:cubicBezTo>
                  <a:lnTo>
                    <a:pt x="394462" y="101092"/>
                  </a:lnTo>
                  <a:lnTo>
                    <a:pt x="368808" y="114808"/>
                  </a:lnTo>
                  <a:cubicBezTo>
                    <a:pt x="309880" y="150241"/>
                    <a:pt x="286893" y="163957"/>
                    <a:pt x="245872" y="169418"/>
                  </a:cubicBezTo>
                  <a:cubicBezTo>
                    <a:pt x="233045" y="139319"/>
                    <a:pt x="204851" y="114808"/>
                    <a:pt x="169037" y="114808"/>
                  </a:cubicBezTo>
                  <a:cubicBezTo>
                    <a:pt x="138303" y="114808"/>
                    <a:pt x="107569" y="136652"/>
                    <a:pt x="94742" y="166624"/>
                  </a:cubicBezTo>
                  <a:cubicBezTo>
                    <a:pt x="76835" y="163957"/>
                    <a:pt x="56261" y="155702"/>
                    <a:pt x="40894" y="150241"/>
                  </a:cubicBezTo>
                  <a:cubicBezTo>
                    <a:pt x="36830" y="148082"/>
                    <a:pt x="32639" y="147066"/>
                    <a:pt x="28829" y="147066"/>
                  </a:cubicBezTo>
                  <a:cubicBezTo>
                    <a:pt x="18034" y="147066"/>
                    <a:pt x="8890" y="154686"/>
                    <a:pt x="5080" y="166624"/>
                  </a:cubicBezTo>
                  <a:cubicBezTo>
                    <a:pt x="0" y="183007"/>
                    <a:pt x="5080" y="202184"/>
                    <a:pt x="20447" y="204851"/>
                  </a:cubicBezTo>
                  <a:cubicBezTo>
                    <a:pt x="43561" y="215773"/>
                    <a:pt x="66675" y="221234"/>
                    <a:pt x="92202" y="226695"/>
                  </a:cubicBezTo>
                  <a:cubicBezTo>
                    <a:pt x="97282" y="248539"/>
                    <a:pt x="112649" y="270383"/>
                    <a:pt x="130556" y="284099"/>
                  </a:cubicBezTo>
                  <a:lnTo>
                    <a:pt x="7747" y="491490"/>
                  </a:lnTo>
                  <a:cubicBezTo>
                    <a:pt x="7747" y="494284"/>
                    <a:pt x="5207" y="505206"/>
                    <a:pt x="5207" y="507873"/>
                  </a:cubicBezTo>
                  <a:lnTo>
                    <a:pt x="5207" y="540639"/>
                  </a:lnTo>
                  <a:cubicBezTo>
                    <a:pt x="5207" y="638937"/>
                    <a:pt x="82169" y="720979"/>
                    <a:pt x="174371" y="720979"/>
                  </a:cubicBezTo>
                  <a:cubicBezTo>
                    <a:pt x="269113" y="720979"/>
                    <a:pt x="345948" y="638937"/>
                    <a:pt x="345948" y="540639"/>
                  </a:cubicBezTo>
                  <a:lnTo>
                    <a:pt x="345948" y="507873"/>
                  </a:lnTo>
                  <a:cubicBezTo>
                    <a:pt x="345948" y="505206"/>
                    <a:pt x="340868" y="494284"/>
                    <a:pt x="340868" y="491490"/>
                  </a:cubicBezTo>
                  <a:lnTo>
                    <a:pt x="220345" y="283972"/>
                  </a:lnTo>
                  <a:cubicBezTo>
                    <a:pt x="238252" y="273050"/>
                    <a:pt x="251079" y="253873"/>
                    <a:pt x="258699" y="229362"/>
                  </a:cubicBezTo>
                  <a:cubicBezTo>
                    <a:pt x="312547" y="218440"/>
                    <a:pt x="340741" y="204724"/>
                    <a:pt x="402209" y="166497"/>
                  </a:cubicBezTo>
                  <a:lnTo>
                    <a:pt x="402209" y="778256"/>
                  </a:lnTo>
                  <a:lnTo>
                    <a:pt x="576326" y="778256"/>
                  </a:lnTo>
                  <a:lnTo>
                    <a:pt x="576326" y="166624"/>
                  </a:lnTo>
                  <a:cubicBezTo>
                    <a:pt x="635254" y="202184"/>
                    <a:pt x="665988" y="218567"/>
                    <a:pt x="719709" y="229489"/>
                  </a:cubicBezTo>
                  <a:cubicBezTo>
                    <a:pt x="724789" y="251333"/>
                    <a:pt x="737616" y="270383"/>
                    <a:pt x="758190" y="284099"/>
                  </a:cubicBezTo>
                  <a:lnTo>
                    <a:pt x="635254" y="491490"/>
                  </a:lnTo>
                  <a:cubicBezTo>
                    <a:pt x="635254" y="494284"/>
                    <a:pt x="632714" y="505206"/>
                    <a:pt x="632714" y="507873"/>
                  </a:cubicBezTo>
                  <a:lnTo>
                    <a:pt x="632714" y="540639"/>
                  </a:lnTo>
                  <a:cubicBezTo>
                    <a:pt x="632714" y="638937"/>
                    <a:pt x="709549" y="720979"/>
                    <a:pt x="801751" y="720979"/>
                  </a:cubicBezTo>
                  <a:cubicBezTo>
                    <a:pt x="896493" y="720979"/>
                    <a:pt x="973328" y="638937"/>
                    <a:pt x="973328" y="540639"/>
                  </a:cubicBezTo>
                  <a:lnTo>
                    <a:pt x="973328" y="507873"/>
                  </a:lnTo>
                  <a:cubicBezTo>
                    <a:pt x="973328" y="505206"/>
                    <a:pt x="968248" y="494284"/>
                    <a:pt x="968248" y="491490"/>
                  </a:cubicBezTo>
                  <a:lnTo>
                    <a:pt x="847852" y="283972"/>
                  </a:lnTo>
                  <a:cubicBezTo>
                    <a:pt x="847852" y="273050"/>
                    <a:pt x="863219" y="253873"/>
                    <a:pt x="868299" y="226568"/>
                  </a:cubicBezTo>
                  <a:cubicBezTo>
                    <a:pt x="888746" y="218440"/>
                    <a:pt x="914400" y="212979"/>
                    <a:pt x="937387" y="204724"/>
                  </a:cubicBezTo>
                  <a:cubicBezTo>
                    <a:pt x="952754" y="199263"/>
                    <a:pt x="960501" y="180213"/>
                    <a:pt x="952754" y="166497"/>
                  </a:cubicBezTo>
                  <a:cubicBezTo>
                    <a:pt x="949071" y="154559"/>
                    <a:pt x="939800" y="146939"/>
                    <a:pt x="929132" y="146939"/>
                  </a:cubicBezTo>
                  <a:cubicBezTo>
                    <a:pt x="925195" y="146939"/>
                    <a:pt x="921131" y="147955"/>
                    <a:pt x="916940" y="150114"/>
                  </a:cubicBezTo>
                  <a:cubicBezTo>
                    <a:pt x="899033" y="155575"/>
                    <a:pt x="883666" y="163830"/>
                    <a:pt x="863219" y="166497"/>
                  </a:cubicBezTo>
                  <a:cubicBezTo>
                    <a:pt x="850392" y="136525"/>
                    <a:pt x="822198" y="114681"/>
                    <a:pt x="788924" y="114681"/>
                  </a:cubicBezTo>
                  <a:cubicBezTo>
                    <a:pt x="755650" y="114681"/>
                    <a:pt x="724916" y="136525"/>
                    <a:pt x="714629" y="169291"/>
                  </a:cubicBezTo>
                  <a:cubicBezTo>
                    <a:pt x="671195" y="163830"/>
                    <a:pt x="650621" y="150114"/>
                    <a:pt x="591693" y="114681"/>
                  </a:cubicBezTo>
                  <a:lnTo>
                    <a:pt x="566166" y="101092"/>
                  </a:lnTo>
                  <a:lnTo>
                    <a:pt x="566166" y="90170"/>
                  </a:lnTo>
                  <a:cubicBezTo>
                    <a:pt x="566166" y="38227"/>
                    <a:pt x="527685" y="0"/>
                    <a:pt x="47904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8" name="Group 143">
            <a:extLst>
              <a:ext uri="{FF2B5EF4-FFF2-40B4-BE49-F238E27FC236}">
                <a16:creationId xmlns:a16="http://schemas.microsoft.com/office/drawing/2014/main" id="{51253A94-49B0-CD63-F779-F9F8DCA180F7}"/>
              </a:ext>
            </a:extLst>
          </p:cNvPr>
          <p:cNvGrpSpPr/>
          <p:nvPr/>
        </p:nvGrpSpPr>
        <p:grpSpPr>
          <a:xfrm>
            <a:off x="7915950" y="7987286"/>
            <a:ext cx="384480" cy="90180"/>
            <a:chOff x="0" y="0"/>
            <a:chExt cx="512640" cy="120240"/>
          </a:xfrm>
        </p:grpSpPr>
        <p:sp>
          <p:nvSpPr>
            <p:cNvPr id="119" name="Freeform 144">
              <a:extLst>
                <a:ext uri="{FF2B5EF4-FFF2-40B4-BE49-F238E27FC236}">
                  <a16:creationId xmlns:a16="http://schemas.microsoft.com/office/drawing/2014/main" id="{9945F116-090F-EF8D-8A40-877886AB4472}"/>
                </a:ext>
              </a:extLst>
            </p:cNvPr>
            <p:cNvSpPr/>
            <p:nvPr/>
          </p:nvSpPr>
          <p:spPr>
            <a:xfrm>
              <a:off x="0" y="0"/>
              <a:ext cx="512572" cy="120142"/>
            </a:xfrm>
            <a:custGeom>
              <a:avLst/>
              <a:gdLst/>
              <a:ahLst/>
              <a:cxnLst/>
              <a:rect l="l" t="t" r="r" b="b"/>
              <a:pathLst>
                <a:path w="512572" h="120142">
                  <a:moveTo>
                    <a:pt x="56388" y="127"/>
                  </a:moveTo>
                  <a:cubicBezTo>
                    <a:pt x="25654" y="127"/>
                    <a:pt x="0" y="27432"/>
                    <a:pt x="0" y="60071"/>
                  </a:cubicBezTo>
                  <a:lnTo>
                    <a:pt x="0" y="90043"/>
                  </a:lnTo>
                  <a:cubicBezTo>
                    <a:pt x="0" y="109220"/>
                    <a:pt x="12827" y="120142"/>
                    <a:pt x="28194" y="120142"/>
                  </a:cubicBezTo>
                  <a:lnTo>
                    <a:pt x="484378" y="120142"/>
                  </a:lnTo>
                  <a:cubicBezTo>
                    <a:pt x="499745" y="117475"/>
                    <a:pt x="512572" y="103759"/>
                    <a:pt x="512572" y="90043"/>
                  </a:cubicBezTo>
                  <a:lnTo>
                    <a:pt x="512572" y="60071"/>
                  </a:lnTo>
                  <a:cubicBezTo>
                    <a:pt x="512572" y="27305"/>
                    <a:pt x="486918" y="0"/>
                    <a:pt x="45364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0" name="Group 145">
            <a:extLst>
              <a:ext uri="{FF2B5EF4-FFF2-40B4-BE49-F238E27FC236}">
                <a16:creationId xmlns:a16="http://schemas.microsoft.com/office/drawing/2014/main" id="{E6580C5B-0E4A-6EF5-3660-068254A7B68E}"/>
              </a:ext>
            </a:extLst>
          </p:cNvPr>
          <p:cNvGrpSpPr/>
          <p:nvPr/>
        </p:nvGrpSpPr>
        <p:grpSpPr>
          <a:xfrm>
            <a:off x="9278370" y="7519106"/>
            <a:ext cx="42120" cy="225180"/>
            <a:chOff x="0" y="0"/>
            <a:chExt cx="56160" cy="300240"/>
          </a:xfrm>
        </p:grpSpPr>
        <p:sp>
          <p:nvSpPr>
            <p:cNvPr id="121" name="Freeform 146">
              <a:extLst>
                <a:ext uri="{FF2B5EF4-FFF2-40B4-BE49-F238E27FC236}">
                  <a16:creationId xmlns:a16="http://schemas.microsoft.com/office/drawing/2014/main" id="{1CD402CB-B377-85D7-52BF-66209F80432F}"/>
                </a:ext>
              </a:extLst>
            </p:cNvPr>
            <p:cNvSpPr/>
            <p:nvPr/>
          </p:nvSpPr>
          <p:spPr>
            <a:xfrm>
              <a:off x="0" y="127"/>
              <a:ext cx="56134" cy="299974"/>
            </a:xfrm>
            <a:custGeom>
              <a:avLst/>
              <a:gdLst/>
              <a:ahLst/>
              <a:cxnLst/>
              <a:rect l="l" t="t" r="r" b="b"/>
              <a:pathLst>
                <a:path w="56134" h="299974">
                  <a:moveTo>
                    <a:pt x="0" y="0"/>
                  </a:moveTo>
                  <a:lnTo>
                    <a:pt x="0" y="299974"/>
                  </a:lnTo>
                  <a:lnTo>
                    <a:pt x="56134" y="299974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2" name="Group 147">
            <a:extLst>
              <a:ext uri="{FF2B5EF4-FFF2-40B4-BE49-F238E27FC236}">
                <a16:creationId xmlns:a16="http://schemas.microsoft.com/office/drawing/2014/main" id="{8E85A10C-01AE-B7FA-4C80-8FEB3779D97F}"/>
              </a:ext>
            </a:extLst>
          </p:cNvPr>
          <p:cNvGrpSpPr/>
          <p:nvPr/>
        </p:nvGrpSpPr>
        <p:grpSpPr>
          <a:xfrm>
            <a:off x="9704970" y="7519106"/>
            <a:ext cx="44280" cy="225180"/>
            <a:chOff x="0" y="0"/>
            <a:chExt cx="59040" cy="300240"/>
          </a:xfrm>
        </p:grpSpPr>
        <p:sp>
          <p:nvSpPr>
            <p:cNvPr id="123" name="Freeform 148">
              <a:extLst>
                <a:ext uri="{FF2B5EF4-FFF2-40B4-BE49-F238E27FC236}">
                  <a16:creationId xmlns:a16="http://schemas.microsoft.com/office/drawing/2014/main" id="{1C495EFD-953E-3499-89BF-BE2397015431}"/>
                </a:ext>
              </a:extLst>
            </p:cNvPr>
            <p:cNvSpPr/>
            <p:nvPr/>
          </p:nvSpPr>
          <p:spPr>
            <a:xfrm>
              <a:off x="127" y="127"/>
              <a:ext cx="58801" cy="299974"/>
            </a:xfrm>
            <a:custGeom>
              <a:avLst/>
              <a:gdLst/>
              <a:ahLst/>
              <a:cxnLst/>
              <a:rect l="l" t="t" r="r" b="b"/>
              <a:pathLst>
                <a:path w="58801" h="299974">
                  <a:moveTo>
                    <a:pt x="0" y="0"/>
                  </a:moveTo>
                  <a:lnTo>
                    <a:pt x="0" y="299974"/>
                  </a:lnTo>
                  <a:lnTo>
                    <a:pt x="58801" y="299974"/>
                  </a:lnTo>
                  <a:lnTo>
                    <a:pt x="58801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4" name="Group 149">
            <a:extLst>
              <a:ext uri="{FF2B5EF4-FFF2-40B4-BE49-F238E27FC236}">
                <a16:creationId xmlns:a16="http://schemas.microsoft.com/office/drawing/2014/main" id="{183E7B15-E049-1E7F-56CF-1E004FB47CDA}"/>
              </a:ext>
            </a:extLst>
          </p:cNvPr>
          <p:cNvGrpSpPr/>
          <p:nvPr/>
        </p:nvGrpSpPr>
        <p:grpSpPr>
          <a:xfrm>
            <a:off x="9278370" y="7789106"/>
            <a:ext cx="42120" cy="270540"/>
            <a:chOff x="0" y="0"/>
            <a:chExt cx="56160" cy="360720"/>
          </a:xfrm>
        </p:grpSpPr>
        <p:sp>
          <p:nvSpPr>
            <p:cNvPr id="125" name="Freeform 150">
              <a:extLst>
                <a:ext uri="{FF2B5EF4-FFF2-40B4-BE49-F238E27FC236}">
                  <a16:creationId xmlns:a16="http://schemas.microsoft.com/office/drawing/2014/main" id="{D0086EC2-A4BF-C217-0912-18B442F3AD1C}"/>
                </a:ext>
              </a:extLst>
            </p:cNvPr>
            <p:cNvSpPr/>
            <p:nvPr/>
          </p:nvSpPr>
          <p:spPr>
            <a:xfrm>
              <a:off x="0" y="0"/>
              <a:ext cx="56134" cy="360680"/>
            </a:xfrm>
            <a:custGeom>
              <a:avLst/>
              <a:gdLst/>
              <a:ahLst/>
              <a:cxnLst/>
              <a:rect l="l" t="t" r="r" b="b"/>
              <a:pathLst>
                <a:path w="56134" h="360680">
                  <a:moveTo>
                    <a:pt x="0" y="0"/>
                  </a:moveTo>
                  <a:lnTo>
                    <a:pt x="0" y="360680"/>
                  </a:lnTo>
                  <a:lnTo>
                    <a:pt x="56134" y="36068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6" name="Group 151">
            <a:extLst>
              <a:ext uri="{FF2B5EF4-FFF2-40B4-BE49-F238E27FC236}">
                <a16:creationId xmlns:a16="http://schemas.microsoft.com/office/drawing/2014/main" id="{52D4ED80-F5E5-C5D3-8E59-BAFAE8F8E35A}"/>
              </a:ext>
            </a:extLst>
          </p:cNvPr>
          <p:cNvGrpSpPr/>
          <p:nvPr/>
        </p:nvGrpSpPr>
        <p:grpSpPr>
          <a:xfrm>
            <a:off x="9704970" y="7789106"/>
            <a:ext cx="44280" cy="270540"/>
            <a:chOff x="0" y="0"/>
            <a:chExt cx="59040" cy="360720"/>
          </a:xfrm>
        </p:grpSpPr>
        <p:sp>
          <p:nvSpPr>
            <p:cNvPr id="127" name="Freeform 152">
              <a:extLst>
                <a:ext uri="{FF2B5EF4-FFF2-40B4-BE49-F238E27FC236}">
                  <a16:creationId xmlns:a16="http://schemas.microsoft.com/office/drawing/2014/main" id="{009FC629-4360-08F3-6F49-60495A9ED44C}"/>
                </a:ext>
              </a:extLst>
            </p:cNvPr>
            <p:cNvSpPr/>
            <p:nvPr/>
          </p:nvSpPr>
          <p:spPr>
            <a:xfrm>
              <a:off x="127" y="0"/>
              <a:ext cx="58801" cy="360680"/>
            </a:xfrm>
            <a:custGeom>
              <a:avLst/>
              <a:gdLst/>
              <a:ahLst/>
              <a:cxnLst/>
              <a:rect l="l" t="t" r="r" b="b"/>
              <a:pathLst>
                <a:path w="58801" h="360680">
                  <a:moveTo>
                    <a:pt x="0" y="0"/>
                  </a:moveTo>
                  <a:lnTo>
                    <a:pt x="0" y="360680"/>
                  </a:lnTo>
                  <a:lnTo>
                    <a:pt x="58801" y="360680"/>
                  </a:lnTo>
                  <a:lnTo>
                    <a:pt x="58801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8" name="Group 153">
            <a:extLst>
              <a:ext uri="{FF2B5EF4-FFF2-40B4-BE49-F238E27FC236}">
                <a16:creationId xmlns:a16="http://schemas.microsoft.com/office/drawing/2014/main" id="{DB9855EB-CC9A-C59D-C3A5-6EFEBC701356}"/>
              </a:ext>
            </a:extLst>
          </p:cNvPr>
          <p:cNvGrpSpPr/>
          <p:nvPr/>
        </p:nvGrpSpPr>
        <p:grpSpPr>
          <a:xfrm>
            <a:off x="9153630" y="7519106"/>
            <a:ext cx="84780" cy="225180"/>
            <a:chOff x="0" y="0"/>
            <a:chExt cx="113040" cy="300240"/>
          </a:xfrm>
        </p:grpSpPr>
        <p:sp>
          <p:nvSpPr>
            <p:cNvPr id="129" name="Freeform 154">
              <a:extLst>
                <a:ext uri="{FF2B5EF4-FFF2-40B4-BE49-F238E27FC236}">
                  <a16:creationId xmlns:a16="http://schemas.microsoft.com/office/drawing/2014/main" id="{EE50D8FF-BBF3-A363-5A8B-4F4168C20CD8}"/>
                </a:ext>
              </a:extLst>
            </p:cNvPr>
            <p:cNvSpPr/>
            <p:nvPr/>
          </p:nvSpPr>
          <p:spPr>
            <a:xfrm>
              <a:off x="127" y="127"/>
              <a:ext cx="112903" cy="300101"/>
            </a:xfrm>
            <a:custGeom>
              <a:avLst/>
              <a:gdLst/>
              <a:ahLst/>
              <a:cxnLst/>
              <a:rect l="l" t="t" r="r" b="b"/>
              <a:pathLst>
                <a:path w="112903" h="300101">
                  <a:moveTo>
                    <a:pt x="82169" y="0"/>
                  </a:moveTo>
                  <a:cubicBezTo>
                    <a:pt x="35941" y="0"/>
                    <a:pt x="0" y="38100"/>
                    <a:pt x="0" y="87249"/>
                  </a:cubicBezTo>
                  <a:lnTo>
                    <a:pt x="0" y="177292"/>
                  </a:lnTo>
                  <a:cubicBezTo>
                    <a:pt x="0" y="210058"/>
                    <a:pt x="12827" y="240030"/>
                    <a:pt x="35941" y="261874"/>
                  </a:cubicBezTo>
                  <a:cubicBezTo>
                    <a:pt x="53848" y="289179"/>
                    <a:pt x="82169" y="300101"/>
                    <a:pt x="112903" y="300101"/>
                  </a:cubicBezTo>
                  <a:lnTo>
                    <a:pt x="112903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0" name="Group 155">
            <a:extLst>
              <a:ext uri="{FF2B5EF4-FFF2-40B4-BE49-F238E27FC236}">
                <a16:creationId xmlns:a16="http://schemas.microsoft.com/office/drawing/2014/main" id="{13A77114-5B1B-2B49-087F-B1117E2FEAF4}"/>
              </a:ext>
            </a:extLst>
          </p:cNvPr>
          <p:cNvGrpSpPr/>
          <p:nvPr/>
        </p:nvGrpSpPr>
        <p:grpSpPr>
          <a:xfrm>
            <a:off x="9364770" y="7519106"/>
            <a:ext cx="297540" cy="225180"/>
            <a:chOff x="0" y="0"/>
            <a:chExt cx="396720" cy="300240"/>
          </a:xfrm>
        </p:grpSpPr>
        <p:sp>
          <p:nvSpPr>
            <p:cNvPr id="131" name="Freeform 156">
              <a:extLst>
                <a:ext uri="{FF2B5EF4-FFF2-40B4-BE49-F238E27FC236}">
                  <a16:creationId xmlns:a16="http://schemas.microsoft.com/office/drawing/2014/main" id="{74B1A020-AD39-798C-E01C-F4167991A398}"/>
                </a:ext>
              </a:extLst>
            </p:cNvPr>
            <p:cNvSpPr/>
            <p:nvPr/>
          </p:nvSpPr>
          <p:spPr>
            <a:xfrm>
              <a:off x="0" y="127"/>
              <a:ext cx="396621" cy="299974"/>
            </a:xfrm>
            <a:custGeom>
              <a:avLst/>
              <a:gdLst/>
              <a:ahLst/>
              <a:cxnLst/>
              <a:rect l="l" t="t" r="r" b="b"/>
              <a:pathLst>
                <a:path w="396621" h="299974">
                  <a:moveTo>
                    <a:pt x="0" y="0"/>
                  </a:moveTo>
                  <a:lnTo>
                    <a:pt x="0" y="299974"/>
                  </a:lnTo>
                  <a:lnTo>
                    <a:pt x="396621" y="299974"/>
                  </a:lnTo>
                  <a:lnTo>
                    <a:pt x="396621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2" name="Group 157">
            <a:extLst>
              <a:ext uri="{FF2B5EF4-FFF2-40B4-BE49-F238E27FC236}">
                <a16:creationId xmlns:a16="http://schemas.microsoft.com/office/drawing/2014/main" id="{A0962543-F44F-567A-40BE-D8A6A6786AC4}"/>
              </a:ext>
            </a:extLst>
          </p:cNvPr>
          <p:cNvGrpSpPr/>
          <p:nvPr/>
        </p:nvGrpSpPr>
        <p:grpSpPr>
          <a:xfrm>
            <a:off x="9789210" y="7756706"/>
            <a:ext cx="84780" cy="305100"/>
            <a:chOff x="0" y="0"/>
            <a:chExt cx="113040" cy="406800"/>
          </a:xfrm>
        </p:grpSpPr>
        <p:sp>
          <p:nvSpPr>
            <p:cNvPr id="133" name="Freeform 158">
              <a:extLst>
                <a:ext uri="{FF2B5EF4-FFF2-40B4-BE49-F238E27FC236}">
                  <a16:creationId xmlns:a16="http://schemas.microsoft.com/office/drawing/2014/main" id="{461FE8CD-CF16-B00C-1582-A492CDEF1E38}"/>
                </a:ext>
              </a:extLst>
            </p:cNvPr>
            <p:cNvSpPr/>
            <p:nvPr/>
          </p:nvSpPr>
          <p:spPr>
            <a:xfrm>
              <a:off x="127" y="0"/>
              <a:ext cx="112903" cy="406781"/>
            </a:xfrm>
            <a:custGeom>
              <a:avLst/>
              <a:gdLst/>
              <a:ahLst/>
              <a:cxnLst/>
              <a:rect l="l" t="t" r="r" b="b"/>
              <a:pathLst>
                <a:path w="112903" h="406781">
                  <a:moveTo>
                    <a:pt x="112776" y="0"/>
                  </a:moveTo>
                  <a:cubicBezTo>
                    <a:pt x="79502" y="27305"/>
                    <a:pt x="41021" y="43688"/>
                    <a:pt x="0" y="43688"/>
                  </a:cubicBezTo>
                  <a:lnTo>
                    <a:pt x="0" y="406781"/>
                  </a:lnTo>
                  <a:lnTo>
                    <a:pt x="28194" y="406781"/>
                  </a:lnTo>
                  <a:cubicBezTo>
                    <a:pt x="76962" y="406781"/>
                    <a:pt x="112903" y="365760"/>
                    <a:pt x="112903" y="316611"/>
                  </a:cubicBezTo>
                  <a:lnTo>
                    <a:pt x="112903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4" name="Group 159">
            <a:extLst>
              <a:ext uri="{FF2B5EF4-FFF2-40B4-BE49-F238E27FC236}">
                <a16:creationId xmlns:a16="http://schemas.microsoft.com/office/drawing/2014/main" id="{7DDEA79F-7DAE-DB24-B8FF-8E0560EA47F5}"/>
              </a:ext>
            </a:extLst>
          </p:cNvPr>
          <p:cNvGrpSpPr/>
          <p:nvPr/>
        </p:nvGrpSpPr>
        <p:grpSpPr>
          <a:xfrm>
            <a:off x="9153630" y="7756706"/>
            <a:ext cx="84780" cy="302940"/>
            <a:chOff x="0" y="0"/>
            <a:chExt cx="113040" cy="403920"/>
          </a:xfrm>
        </p:grpSpPr>
        <p:sp>
          <p:nvSpPr>
            <p:cNvPr id="135" name="Freeform 160">
              <a:extLst>
                <a:ext uri="{FF2B5EF4-FFF2-40B4-BE49-F238E27FC236}">
                  <a16:creationId xmlns:a16="http://schemas.microsoft.com/office/drawing/2014/main" id="{4D4C55AA-AFFA-8394-5176-F6CAEB875C8E}"/>
                </a:ext>
              </a:extLst>
            </p:cNvPr>
            <p:cNvSpPr/>
            <p:nvPr/>
          </p:nvSpPr>
          <p:spPr>
            <a:xfrm>
              <a:off x="127" y="0"/>
              <a:ext cx="112903" cy="403733"/>
            </a:xfrm>
            <a:custGeom>
              <a:avLst/>
              <a:gdLst/>
              <a:ahLst/>
              <a:cxnLst/>
              <a:rect l="l" t="t" r="r" b="b"/>
              <a:pathLst>
                <a:path w="112903" h="403733">
                  <a:moveTo>
                    <a:pt x="0" y="0"/>
                  </a:moveTo>
                  <a:lnTo>
                    <a:pt x="0" y="316484"/>
                  </a:lnTo>
                  <a:cubicBezTo>
                    <a:pt x="0" y="365633"/>
                    <a:pt x="35941" y="403733"/>
                    <a:pt x="82169" y="403733"/>
                  </a:cubicBezTo>
                  <a:lnTo>
                    <a:pt x="112903" y="403733"/>
                  </a:lnTo>
                  <a:lnTo>
                    <a:pt x="112903" y="43688"/>
                  </a:lnTo>
                  <a:cubicBezTo>
                    <a:pt x="69215" y="43688"/>
                    <a:pt x="30734" y="27305"/>
                    <a:pt x="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6" name="Group 161">
            <a:extLst>
              <a:ext uri="{FF2B5EF4-FFF2-40B4-BE49-F238E27FC236}">
                <a16:creationId xmlns:a16="http://schemas.microsoft.com/office/drawing/2014/main" id="{0A554A64-22CB-1575-DA44-6E2B390E660D}"/>
              </a:ext>
            </a:extLst>
          </p:cNvPr>
          <p:cNvGrpSpPr/>
          <p:nvPr/>
        </p:nvGrpSpPr>
        <p:grpSpPr>
          <a:xfrm>
            <a:off x="9491670" y="7789106"/>
            <a:ext cx="42120" cy="46980"/>
            <a:chOff x="0" y="0"/>
            <a:chExt cx="56160" cy="62640"/>
          </a:xfrm>
        </p:grpSpPr>
        <p:sp>
          <p:nvSpPr>
            <p:cNvPr id="137" name="Freeform 162">
              <a:extLst>
                <a:ext uri="{FF2B5EF4-FFF2-40B4-BE49-F238E27FC236}">
                  <a16:creationId xmlns:a16="http://schemas.microsoft.com/office/drawing/2014/main" id="{A234C267-0045-D25A-45C8-BB533CCB49EA}"/>
                </a:ext>
              </a:extLst>
            </p:cNvPr>
            <p:cNvSpPr/>
            <p:nvPr/>
          </p:nvSpPr>
          <p:spPr>
            <a:xfrm>
              <a:off x="127" y="0"/>
              <a:ext cx="56007" cy="62611"/>
            </a:xfrm>
            <a:custGeom>
              <a:avLst/>
              <a:gdLst/>
              <a:ahLst/>
              <a:cxnLst/>
              <a:rect l="l" t="t" r="r" b="b"/>
              <a:pathLst>
                <a:path w="56007" h="62611">
                  <a:moveTo>
                    <a:pt x="0" y="0"/>
                  </a:moveTo>
                  <a:lnTo>
                    <a:pt x="0" y="29972"/>
                  </a:lnTo>
                  <a:cubicBezTo>
                    <a:pt x="0" y="49022"/>
                    <a:pt x="12700" y="62611"/>
                    <a:pt x="27940" y="62611"/>
                  </a:cubicBezTo>
                  <a:cubicBezTo>
                    <a:pt x="45847" y="62611"/>
                    <a:pt x="56007" y="49022"/>
                    <a:pt x="56007" y="29972"/>
                  </a:cubicBezTo>
                  <a:lnTo>
                    <a:pt x="5600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8" name="Group 163">
            <a:extLst>
              <a:ext uri="{FF2B5EF4-FFF2-40B4-BE49-F238E27FC236}">
                <a16:creationId xmlns:a16="http://schemas.microsoft.com/office/drawing/2014/main" id="{8799FC6F-0F64-C273-F486-51C469A727BF}"/>
              </a:ext>
            </a:extLst>
          </p:cNvPr>
          <p:cNvGrpSpPr/>
          <p:nvPr/>
        </p:nvGrpSpPr>
        <p:grpSpPr>
          <a:xfrm>
            <a:off x="9789210" y="7519106"/>
            <a:ext cx="84780" cy="225180"/>
            <a:chOff x="0" y="0"/>
            <a:chExt cx="113040" cy="300240"/>
          </a:xfrm>
        </p:grpSpPr>
        <p:sp>
          <p:nvSpPr>
            <p:cNvPr id="139" name="Freeform 164">
              <a:extLst>
                <a:ext uri="{FF2B5EF4-FFF2-40B4-BE49-F238E27FC236}">
                  <a16:creationId xmlns:a16="http://schemas.microsoft.com/office/drawing/2014/main" id="{0D957B27-2585-80EF-F569-105C672C42D7}"/>
                </a:ext>
              </a:extLst>
            </p:cNvPr>
            <p:cNvSpPr/>
            <p:nvPr/>
          </p:nvSpPr>
          <p:spPr>
            <a:xfrm>
              <a:off x="127" y="127"/>
              <a:ext cx="112903" cy="299974"/>
            </a:xfrm>
            <a:custGeom>
              <a:avLst/>
              <a:gdLst/>
              <a:ahLst/>
              <a:cxnLst/>
              <a:rect l="l" t="t" r="r" b="b"/>
              <a:pathLst>
                <a:path w="112903" h="299974">
                  <a:moveTo>
                    <a:pt x="0" y="0"/>
                  </a:moveTo>
                  <a:lnTo>
                    <a:pt x="0" y="299974"/>
                  </a:lnTo>
                  <a:cubicBezTo>
                    <a:pt x="28194" y="299974"/>
                    <a:pt x="53848" y="289052"/>
                    <a:pt x="76962" y="267208"/>
                  </a:cubicBezTo>
                  <a:cubicBezTo>
                    <a:pt x="100076" y="245364"/>
                    <a:pt x="112903" y="212598"/>
                    <a:pt x="112903" y="179959"/>
                  </a:cubicBezTo>
                  <a:lnTo>
                    <a:pt x="112903" y="89916"/>
                  </a:lnTo>
                  <a:cubicBezTo>
                    <a:pt x="112776" y="38100"/>
                    <a:pt x="74295" y="0"/>
                    <a:pt x="2819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0" name="Group 165">
            <a:extLst>
              <a:ext uri="{FF2B5EF4-FFF2-40B4-BE49-F238E27FC236}">
                <a16:creationId xmlns:a16="http://schemas.microsoft.com/office/drawing/2014/main" id="{7A7DD3E4-59E7-2DC3-3633-6E9A9977B7E9}"/>
              </a:ext>
            </a:extLst>
          </p:cNvPr>
          <p:cNvGrpSpPr/>
          <p:nvPr/>
        </p:nvGrpSpPr>
        <p:grpSpPr>
          <a:xfrm>
            <a:off x="9364770" y="7789106"/>
            <a:ext cx="297540" cy="270540"/>
            <a:chOff x="0" y="0"/>
            <a:chExt cx="396720" cy="360720"/>
          </a:xfrm>
        </p:grpSpPr>
        <p:sp>
          <p:nvSpPr>
            <p:cNvPr id="141" name="Freeform 166">
              <a:extLst>
                <a:ext uri="{FF2B5EF4-FFF2-40B4-BE49-F238E27FC236}">
                  <a16:creationId xmlns:a16="http://schemas.microsoft.com/office/drawing/2014/main" id="{331A321E-DD52-49B7-083F-FCDC950B6481}"/>
                </a:ext>
              </a:extLst>
            </p:cNvPr>
            <p:cNvSpPr/>
            <p:nvPr/>
          </p:nvSpPr>
          <p:spPr>
            <a:xfrm>
              <a:off x="0" y="0"/>
              <a:ext cx="396621" cy="360680"/>
            </a:xfrm>
            <a:custGeom>
              <a:avLst/>
              <a:gdLst/>
              <a:ahLst/>
              <a:cxnLst/>
              <a:rect l="l" t="t" r="r" b="b"/>
              <a:pathLst>
                <a:path w="396621" h="360680">
                  <a:moveTo>
                    <a:pt x="0" y="0"/>
                  </a:moveTo>
                  <a:lnTo>
                    <a:pt x="0" y="360680"/>
                  </a:lnTo>
                  <a:lnTo>
                    <a:pt x="396621" y="360680"/>
                  </a:lnTo>
                  <a:lnTo>
                    <a:pt x="396621" y="0"/>
                  </a:lnTo>
                  <a:lnTo>
                    <a:pt x="281559" y="0"/>
                  </a:lnTo>
                  <a:lnTo>
                    <a:pt x="281559" y="30099"/>
                  </a:lnTo>
                  <a:cubicBezTo>
                    <a:pt x="281559" y="82042"/>
                    <a:pt x="243078" y="120269"/>
                    <a:pt x="197104" y="120269"/>
                  </a:cubicBezTo>
                  <a:cubicBezTo>
                    <a:pt x="148463" y="120269"/>
                    <a:pt x="115189" y="79248"/>
                    <a:pt x="115189" y="30099"/>
                  </a:cubicBezTo>
                  <a:lnTo>
                    <a:pt x="11518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2" name="Group 167">
            <a:extLst>
              <a:ext uri="{FF2B5EF4-FFF2-40B4-BE49-F238E27FC236}">
                <a16:creationId xmlns:a16="http://schemas.microsoft.com/office/drawing/2014/main" id="{EAFE91EE-66D4-ABA2-43E4-6B4B690A5313}"/>
              </a:ext>
            </a:extLst>
          </p:cNvPr>
          <p:cNvGrpSpPr/>
          <p:nvPr/>
        </p:nvGrpSpPr>
        <p:grpSpPr>
          <a:xfrm>
            <a:off x="9363150" y="7293926"/>
            <a:ext cx="297540" cy="180360"/>
            <a:chOff x="0" y="0"/>
            <a:chExt cx="396720" cy="240480"/>
          </a:xfrm>
        </p:grpSpPr>
        <p:sp>
          <p:nvSpPr>
            <p:cNvPr id="143" name="Freeform 168">
              <a:extLst>
                <a:ext uri="{FF2B5EF4-FFF2-40B4-BE49-F238E27FC236}">
                  <a16:creationId xmlns:a16="http://schemas.microsoft.com/office/drawing/2014/main" id="{9C84F826-D62F-A81D-7F21-DAF903AEE125}"/>
                </a:ext>
              </a:extLst>
            </p:cNvPr>
            <p:cNvSpPr/>
            <p:nvPr/>
          </p:nvSpPr>
          <p:spPr>
            <a:xfrm>
              <a:off x="127" y="0"/>
              <a:ext cx="396621" cy="240538"/>
            </a:xfrm>
            <a:custGeom>
              <a:avLst/>
              <a:gdLst/>
              <a:ahLst/>
              <a:cxnLst/>
              <a:rect l="l" t="t" r="r" b="b"/>
              <a:pathLst>
                <a:path w="396621" h="240538">
                  <a:moveTo>
                    <a:pt x="196977" y="0"/>
                  </a:moveTo>
                  <a:cubicBezTo>
                    <a:pt x="89408" y="0"/>
                    <a:pt x="0" y="95631"/>
                    <a:pt x="0" y="210439"/>
                  </a:cubicBezTo>
                  <a:lnTo>
                    <a:pt x="0" y="240538"/>
                  </a:lnTo>
                  <a:lnTo>
                    <a:pt x="109982" y="240538"/>
                  </a:lnTo>
                  <a:lnTo>
                    <a:pt x="109982" y="210439"/>
                  </a:lnTo>
                  <a:cubicBezTo>
                    <a:pt x="109982" y="158623"/>
                    <a:pt x="148463" y="123063"/>
                    <a:pt x="194437" y="123063"/>
                  </a:cubicBezTo>
                  <a:cubicBezTo>
                    <a:pt x="243078" y="123063"/>
                    <a:pt x="276352" y="164084"/>
                    <a:pt x="276352" y="210439"/>
                  </a:cubicBezTo>
                  <a:lnTo>
                    <a:pt x="276352" y="240538"/>
                  </a:lnTo>
                  <a:lnTo>
                    <a:pt x="396621" y="240538"/>
                  </a:lnTo>
                  <a:lnTo>
                    <a:pt x="396621" y="210439"/>
                  </a:lnTo>
                  <a:cubicBezTo>
                    <a:pt x="396621" y="95631"/>
                    <a:pt x="306959" y="0"/>
                    <a:pt x="19697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4" name="Group 169">
            <a:extLst>
              <a:ext uri="{FF2B5EF4-FFF2-40B4-BE49-F238E27FC236}">
                <a16:creationId xmlns:a16="http://schemas.microsoft.com/office/drawing/2014/main" id="{C6A7D0D1-BF02-1671-250E-1020841AFBF1}"/>
              </a:ext>
            </a:extLst>
          </p:cNvPr>
          <p:cNvGrpSpPr/>
          <p:nvPr/>
        </p:nvGrpSpPr>
        <p:grpSpPr>
          <a:xfrm>
            <a:off x="14359770" y="5913686"/>
            <a:ext cx="518940" cy="510300"/>
            <a:chOff x="0" y="0"/>
            <a:chExt cx="691920" cy="680400"/>
          </a:xfrm>
        </p:grpSpPr>
        <p:sp>
          <p:nvSpPr>
            <p:cNvPr id="145" name="Freeform 170">
              <a:extLst>
                <a:ext uri="{FF2B5EF4-FFF2-40B4-BE49-F238E27FC236}">
                  <a16:creationId xmlns:a16="http://schemas.microsoft.com/office/drawing/2014/main" id="{8E507523-BBB2-0B8E-043F-4483E3B3C3B0}"/>
                </a:ext>
              </a:extLst>
            </p:cNvPr>
            <p:cNvSpPr/>
            <p:nvPr/>
          </p:nvSpPr>
          <p:spPr>
            <a:xfrm>
              <a:off x="127" y="127"/>
              <a:ext cx="691769" cy="680212"/>
            </a:xfrm>
            <a:custGeom>
              <a:avLst/>
              <a:gdLst/>
              <a:ahLst/>
              <a:cxnLst/>
              <a:rect l="l" t="t" r="r" b="b"/>
              <a:pathLst>
                <a:path w="691769" h="680212">
                  <a:moveTo>
                    <a:pt x="348234" y="0"/>
                  </a:moveTo>
                  <a:cubicBezTo>
                    <a:pt x="162052" y="0"/>
                    <a:pt x="0" y="162306"/>
                    <a:pt x="2286" y="370967"/>
                  </a:cubicBezTo>
                  <a:cubicBezTo>
                    <a:pt x="2286" y="479171"/>
                    <a:pt x="48260" y="587502"/>
                    <a:pt x="137795" y="659638"/>
                  </a:cubicBezTo>
                  <a:cubicBezTo>
                    <a:pt x="147447" y="669925"/>
                    <a:pt x="154686" y="672465"/>
                    <a:pt x="157099" y="680212"/>
                  </a:cubicBezTo>
                  <a:lnTo>
                    <a:pt x="319278" y="680212"/>
                  </a:lnTo>
                  <a:lnTo>
                    <a:pt x="319278" y="564261"/>
                  </a:lnTo>
                  <a:lnTo>
                    <a:pt x="186182" y="564261"/>
                  </a:lnTo>
                  <a:cubicBezTo>
                    <a:pt x="171704" y="564261"/>
                    <a:pt x="159512" y="551434"/>
                    <a:pt x="159512" y="535940"/>
                  </a:cubicBezTo>
                  <a:lnTo>
                    <a:pt x="159512" y="476631"/>
                  </a:lnTo>
                  <a:cubicBezTo>
                    <a:pt x="159512" y="396748"/>
                    <a:pt x="205486" y="329692"/>
                    <a:pt x="268351" y="296291"/>
                  </a:cubicBezTo>
                  <a:cubicBezTo>
                    <a:pt x="251333" y="278257"/>
                    <a:pt x="241681" y="252476"/>
                    <a:pt x="241681" y="218948"/>
                  </a:cubicBezTo>
                  <a:cubicBezTo>
                    <a:pt x="241681" y="157099"/>
                    <a:pt x="290068" y="105537"/>
                    <a:pt x="348234" y="105537"/>
                  </a:cubicBezTo>
                  <a:cubicBezTo>
                    <a:pt x="403860" y="105537"/>
                    <a:pt x="452247" y="157099"/>
                    <a:pt x="452247" y="218948"/>
                  </a:cubicBezTo>
                  <a:cubicBezTo>
                    <a:pt x="452247" y="247269"/>
                    <a:pt x="440182" y="273050"/>
                    <a:pt x="425704" y="296291"/>
                  </a:cubicBezTo>
                  <a:cubicBezTo>
                    <a:pt x="488569" y="329692"/>
                    <a:pt x="534543" y="396748"/>
                    <a:pt x="534543" y="476631"/>
                  </a:cubicBezTo>
                  <a:lnTo>
                    <a:pt x="534543" y="535940"/>
                  </a:lnTo>
                  <a:cubicBezTo>
                    <a:pt x="534543" y="551434"/>
                    <a:pt x="522351" y="564261"/>
                    <a:pt x="507873" y="564261"/>
                  </a:cubicBezTo>
                  <a:lnTo>
                    <a:pt x="374904" y="564261"/>
                  </a:lnTo>
                  <a:lnTo>
                    <a:pt x="374904" y="680212"/>
                  </a:lnTo>
                  <a:lnTo>
                    <a:pt x="536956" y="680212"/>
                  </a:lnTo>
                  <a:cubicBezTo>
                    <a:pt x="539369" y="677545"/>
                    <a:pt x="546608" y="669925"/>
                    <a:pt x="556260" y="664718"/>
                  </a:cubicBezTo>
                  <a:cubicBezTo>
                    <a:pt x="645795" y="587375"/>
                    <a:pt x="691642" y="476631"/>
                    <a:pt x="691642" y="368300"/>
                  </a:cubicBezTo>
                  <a:cubicBezTo>
                    <a:pt x="691769" y="164846"/>
                    <a:pt x="536956" y="0"/>
                    <a:pt x="34823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6" name="Group 171">
            <a:extLst>
              <a:ext uri="{FF2B5EF4-FFF2-40B4-BE49-F238E27FC236}">
                <a16:creationId xmlns:a16="http://schemas.microsoft.com/office/drawing/2014/main" id="{BF6633E1-8B92-4974-C136-F4F9223D0469}"/>
              </a:ext>
            </a:extLst>
          </p:cNvPr>
          <p:cNvGrpSpPr/>
          <p:nvPr/>
        </p:nvGrpSpPr>
        <p:grpSpPr>
          <a:xfrm>
            <a:off x="14579550" y="6038966"/>
            <a:ext cx="81540" cy="86940"/>
            <a:chOff x="0" y="0"/>
            <a:chExt cx="108720" cy="115920"/>
          </a:xfrm>
        </p:grpSpPr>
        <p:sp>
          <p:nvSpPr>
            <p:cNvPr id="147" name="Freeform 172">
              <a:extLst>
                <a:ext uri="{FF2B5EF4-FFF2-40B4-BE49-F238E27FC236}">
                  <a16:creationId xmlns:a16="http://schemas.microsoft.com/office/drawing/2014/main" id="{DF913AB4-6DDD-F860-3DB3-B9F9E298448C}"/>
                </a:ext>
              </a:extLst>
            </p:cNvPr>
            <p:cNvSpPr/>
            <p:nvPr/>
          </p:nvSpPr>
          <p:spPr>
            <a:xfrm>
              <a:off x="0" y="0"/>
              <a:ext cx="108712" cy="115824"/>
            </a:xfrm>
            <a:custGeom>
              <a:avLst/>
              <a:gdLst/>
              <a:ahLst/>
              <a:cxnLst/>
              <a:rect l="l" t="t" r="r" b="b"/>
              <a:pathLst>
                <a:path w="108712" h="115824">
                  <a:moveTo>
                    <a:pt x="55626" y="0"/>
                  </a:moveTo>
                  <a:cubicBezTo>
                    <a:pt x="24130" y="0"/>
                    <a:pt x="0" y="25781"/>
                    <a:pt x="0" y="59182"/>
                  </a:cubicBezTo>
                  <a:cubicBezTo>
                    <a:pt x="0" y="90043"/>
                    <a:pt x="24130" y="115824"/>
                    <a:pt x="55626" y="115824"/>
                  </a:cubicBezTo>
                  <a:cubicBezTo>
                    <a:pt x="84582" y="115824"/>
                    <a:pt x="108712" y="90043"/>
                    <a:pt x="108712" y="59182"/>
                  </a:cubicBezTo>
                  <a:cubicBezTo>
                    <a:pt x="108712" y="25781"/>
                    <a:pt x="84582" y="0"/>
                    <a:pt x="5562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8" name="Group 173">
            <a:extLst>
              <a:ext uri="{FF2B5EF4-FFF2-40B4-BE49-F238E27FC236}">
                <a16:creationId xmlns:a16="http://schemas.microsoft.com/office/drawing/2014/main" id="{620700FC-04B9-8977-B75F-BA22819871BA}"/>
              </a:ext>
            </a:extLst>
          </p:cNvPr>
          <p:cNvGrpSpPr/>
          <p:nvPr/>
        </p:nvGrpSpPr>
        <p:grpSpPr>
          <a:xfrm>
            <a:off x="14481270" y="6466646"/>
            <a:ext cx="279720" cy="86940"/>
            <a:chOff x="0" y="0"/>
            <a:chExt cx="372960" cy="115920"/>
          </a:xfrm>
        </p:grpSpPr>
        <p:sp>
          <p:nvSpPr>
            <p:cNvPr id="149" name="Freeform 174">
              <a:extLst>
                <a:ext uri="{FF2B5EF4-FFF2-40B4-BE49-F238E27FC236}">
                  <a16:creationId xmlns:a16="http://schemas.microsoft.com/office/drawing/2014/main" id="{7F4AFB91-5A5B-6E28-8C64-C89C23438E61}"/>
                </a:ext>
              </a:extLst>
            </p:cNvPr>
            <p:cNvSpPr/>
            <p:nvPr/>
          </p:nvSpPr>
          <p:spPr>
            <a:xfrm>
              <a:off x="127" y="127"/>
              <a:ext cx="372872" cy="115824"/>
            </a:xfrm>
            <a:custGeom>
              <a:avLst/>
              <a:gdLst/>
              <a:ahLst/>
              <a:cxnLst/>
              <a:rect l="l" t="t" r="r" b="b"/>
              <a:pathLst>
                <a:path w="372872" h="115824">
                  <a:moveTo>
                    <a:pt x="0" y="0"/>
                  </a:moveTo>
                  <a:lnTo>
                    <a:pt x="0" y="28194"/>
                  </a:lnTo>
                  <a:cubicBezTo>
                    <a:pt x="0" y="77089"/>
                    <a:pt x="36322" y="115824"/>
                    <a:pt x="79883" y="115824"/>
                  </a:cubicBezTo>
                  <a:lnTo>
                    <a:pt x="290449" y="115824"/>
                  </a:lnTo>
                  <a:cubicBezTo>
                    <a:pt x="336423" y="115824"/>
                    <a:pt x="372872" y="77216"/>
                    <a:pt x="372872" y="28194"/>
                  </a:cubicBezTo>
                  <a:lnTo>
                    <a:pt x="37287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0" name="Group 175">
            <a:extLst>
              <a:ext uri="{FF2B5EF4-FFF2-40B4-BE49-F238E27FC236}">
                <a16:creationId xmlns:a16="http://schemas.microsoft.com/office/drawing/2014/main" id="{F1D860F8-5B9C-7AB1-F934-23DED8F595E8}"/>
              </a:ext>
            </a:extLst>
          </p:cNvPr>
          <p:cNvGrpSpPr/>
          <p:nvPr/>
        </p:nvGrpSpPr>
        <p:grpSpPr>
          <a:xfrm>
            <a:off x="14521230" y="6170726"/>
            <a:ext cx="199800" cy="127440"/>
            <a:chOff x="0" y="0"/>
            <a:chExt cx="266400" cy="169920"/>
          </a:xfrm>
        </p:grpSpPr>
        <p:sp>
          <p:nvSpPr>
            <p:cNvPr id="151" name="Freeform 176">
              <a:extLst>
                <a:ext uri="{FF2B5EF4-FFF2-40B4-BE49-F238E27FC236}">
                  <a16:creationId xmlns:a16="http://schemas.microsoft.com/office/drawing/2014/main" id="{A7CD594F-FDA0-51CC-19FF-D946E1054F91}"/>
                </a:ext>
              </a:extLst>
            </p:cNvPr>
            <p:cNvSpPr/>
            <p:nvPr/>
          </p:nvSpPr>
          <p:spPr>
            <a:xfrm>
              <a:off x="127" y="127"/>
              <a:ext cx="266192" cy="169799"/>
            </a:xfrm>
            <a:custGeom>
              <a:avLst/>
              <a:gdLst/>
              <a:ahLst/>
              <a:cxnLst/>
              <a:rect l="l" t="t" r="r" b="b"/>
              <a:pathLst>
                <a:path w="266192" h="169799">
                  <a:moveTo>
                    <a:pt x="133096" y="0"/>
                  </a:moveTo>
                  <a:cubicBezTo>
                    <a:pt x="60452" y="0"/>
                    <a:pt x="0" y="59055"/>
                    <a:pt x="0" y="141478"/>
                  </a:cubicBezTo>
                  <a:lnTo>
                    <a:pt x="0" y="169799"/>
                  </a:lnTo>
                  <a:lnTo>
                    <a:pt x="266192" y="169799"/>
                  </a:lnTo>
                  <a:lnTo>
                    <a:pt x="266192" y="141478"/>
                  </a:lnTo>
                  <a:cubicBezTo>
                    <a:pt x="266192" y="64262"/>
                    <a:pt x="205740" y="0"/>
                    <a:pt x="13309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2" name="Group 177">
            <a:extLst>
              <a:ext uri="{FF2B5EF4-FFF2-40B4-BE49-F238E27FC236}">
                <a16:creationId xmlns:a16="http://schemas.microsoft.com/office/drawing/2014/main" id="{BC2B0C79-8770-4434-C387-9290EDC78BD8}"/>
              </a:ext>
            </a:extLst>
          </p:cNvPr>
          <p:cNvGrpSpPr/>
          <p:nvPr/>
        </p:nvGrpSpPr>
        <p:grpSpPr>
          <a:xfrm>
            <a:off x="14521230" y="6596246"/>
            <a:ext cx="201420" cy="42660"/>
            <a:chOff x="0" y="0"/>
            <a:chExt cx="268560" cy="56880"/>
          </a:xfrm>
        </p:grpSpPr>
        <p:sp>
          <p:nvSpPr>
            <p:cNvPr id="153" name="Freeform 178">
              <a:extLst>
                <a:ext uri="{FF2B5EF4-FFF2-40B4-BE49-F238E27FC236}">
                  <a16:creationId xmlns:a16="http://schemas.microsoft.com/office/drawing/2014/main" id="{6917565C-47D7-8F15-B76A-4DF3319B6EC4}"/>
                </a:ext>
              </a:extLst>
            </p:cNvPr>
            <p:cNvSpPr/>
            <p:nvPr/>
          </p:nvSpPr>
          <p:spPr>
            <a:xfrm>
              <a:off x="0" y="127"/>
              <a:ext cx="268478" cy="56769"/>
            </a:xfrm>
            <a:custGeom>
              <a:avLst/>
              <a:gdLst/>
              <a:ahLst/>
              <a:cxnLst/>
              <a:rect l="l" t="t" r="r" b="b"/>
              <a:pathLst>
                <a:path w="268478" h="56769">
                  <a:moveTo>
                    <a:pt x="2413" y="0"/>
                  </a:moveTo>
                  <a:cubicBezTo>
                    <a:pt x="0" y="30988"/>
                    <a:pt x="21717" y="56769"/>
                    <a:pt x="53213" y="56769"/>
                  </a:cubicBezTo>
                  <a:lnTo>
                    <a:pt x="212852" y="56769"/>
                  </a:lnTo>
                  <a:cubicBezTo>
                    <a:pt x="244348" y="56769"/>
                    <a:pt x="268478" y="30988"/>
                    <a:pt x="26847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4" name="Group 179">
            <a:extLst>
              <a:ext uri="{FF2B5EF4-FFF2-40B4-BE49-F238E27FC236}">
                <a16:creationId xmlns:a16="http://schemas.microsoft.com/office/drawing/2014/main" id="{AA3F8C10-68D8-6508-4D32-F8D4474BCCE0}"/>
              </a:ext>
            </a:extLst>
          </p:cNvPr>
          <p:cNvGrpSpPr/>
          <p:nvPr/>
        </p:nvGrpSpPr>
        <p:grpSpPr>
          <a:xfrm>
            <a:off x="10664010" y="7693526"/>
            <a:ext cx="340200" cy="362340"/>
            <a:chOff x="0" y="0"/>
            <a:chExt cx="453600" cy="483120"/>
          </a:xfrm>
        </p:grpSpPr>
        <p:sp>
          <p:nvSpPr>
            <p:cNvPr id="155" name="Freeform 180">
              <a:extLst>
                <a:ext uri="{FF2B5EF4-FFF2-40B4-BE49-F238E27FC236}">
                  <a16:creationId xmlns:a16="http://schemas.microsoft.com/office/drawing/2014/main" id="{F4ED8505-1A58-6C97-C8F7-318137B83CCD}"/>
                </a:ext>
              </a:extLst>
            </p:cNvPr>
            <p:cNvSpPr/>
            <p:nvPr/>
          </p:nvSpPr>
          <p:spPr>
            <a:xfrm>
              <a:off x="0" y="0"/>
              <a:ext cx="453517" cy="482981"/>
            </a:xfrm>
            <a:custGeom>
              <a:avLst/>
              <a:gdLst/>
              <a:ahLst/>
              <a:cxnLst/>
              <a:rect l="l" t="t" r="r" b="b"/>
              <a:pathLst>
                <a:path w="453517" h="482981">
                  <a:moveTo>
                    <a:pt x="228092" y="0"/>
                  </a:moveTo>
                  <a:cubicBezTo>
                    <a:pt x="130683" y="0"/>
                    <a:pt x="117983" y="62865"/>
                    <a:pt x="82042" y="286512"/>
                  </a:cubicBezTo>
                  <a:cubicBezTo>
                    <a:pt x="76962" y="324739"/>
                    <a:pt x="69215" y="371094"/>
                    <a:pt x="61595" y="422910"/>
                  </a:cubicBezTo>
                  <a:lnTo>
                    <a:pt x="28194" y="422910"/>
                  </a:lnTo>
                  <a:cubicBezTo>
                    <a:pt x="12827" y="423037"/>
                    <a:pt x="0" y="436626"/>
                    <a:pt x="0" y="453009"/>
                  </a:cubicBezTo>
                  <a:cubicBezTo>
                    <a:pt x="0" y="469392"/>
                    <a:pt x="12827" y="482981"/>
                    <a:pt x="28194" y="482981"/>
                  </a:cubicBezTo>
                  <a:lnTo>
                    <a:pt x="425323" y="482981"/>
                  </a:lnTo>
                  <a:cubicBezTo>
                    <a:pt x="440690" y="480314"/>
                    <a:pt x="453517" y="466598"/>
                    <a:pt x="453517" y="450215"/>
                  </a:cubicBezTo>
                  <a:cubicBezTo>
                    <a:pt x="453517" y="433832"/>
                    <a:pt x="440690" y="420370"/>
                    <a:pt x="425323" y="420370"/>
                  </a:cubicBezTo>
                  <a:lnTo>
                    <a:pt x="394589" y="420370"/>
                  </a:lnTo>
                  <a:cubicBezTo>
                    <a:pt x="384302" y="368427"/>
                    <a:pt x="376682" y="324866"/>
                    <a:pt x="371602" y="283972"/>
                  </a:cubicBezTo>
                  <a:cubicBezTo>
                    <a:pt x="335788" y="65532"/>
                    <a:pt x="322834" y="0"/>
                    <a:pt x="22809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6" name="Group 181">
            <a:extLst>
              <a:ext uri="{FF2B5EF4-FFF2-40B4-BE49-F238E27FC236}">
                <a16:creationId xmlns:a16="http://schemas.microsoft.com/office/drawing/2014/main" id="{C3FE15FE-1295-8C3A-D90C-3CA4363BCA1E}"/>
              </a:ext>
            </a:extLst>
          </p:cNvPr>
          <p:cNvGrpSpPr/>
          <p:nvPr/>
        </p:nvGrpSpPr>
        <p:grpSpPr>
          <a:xfrm>
            <a:off x="10983150" y="7378166"/>
            <a:ext cx="169020" cy="180360"/>
            <a:chOff x="0" y="0"/>
            <a:chExt cx="225360" cy="240480"/>
          </a:xfrm>
        </p:grpSpPr>
        <p:sp>
          <p:nvSpPr>
            <p:cNvPr id="157" name="Freeform 182">
              <a:extLst>
                <a:ext uri="{FF2B5EF4-FFF2-40B4-BE49-F238E27FC236}">
                  <a16:creationId xmlns:a16="http://schemas.microsoft.com/office/drawing/2014/main" id="{5B4042B4-0387-E2BA-E738-273B548B09B3}"/>
                </a:ext>
              </a:extLst>
            </p:cNvPr>
            <p:cNvSpPr/>
            <p:nvPr/>
          </p:nvSpPr>
          <p:spPr>
            <a:xfrm>
              <a:off x="0" y="0"/>
              <a:ext cx="225425" cy="240411"/>
            </a:xfrm>
            <a:custGeom>
              <a:avLst/>
              <a:gdLst/>
              <a:ahLst/>
              <a:cxnLst/>
              <a:rect l="l" t="t" r="r" b="b"/>
              <a:pathLst>
                <a:path w="225425" h="240411">
                  <a:moveTo>
                    <a:pt x="112649" y="0"/>
                  </a:moveTo>
                  <a:cubicBezTo>
                    <a:pt x="51181" y="0"/>
                    <a:pt x="0" y="54610"/>
                    <a:pt x="0" y="120269"/>
                  </a:cubicBezTo>
                  <a:cubicBezTo>
                    <a:pt x="0" y="183007"/>
                    <a:pt x="51181" y="240411"/>
                    <a:pt x="112649" y="240411"/>
                  </a:cubicBezTo>
                  <a:cubicBezTo>
                    <a:pt x="174117" y="240411"/>
                    <a:pt x="225425" y="183007"/>
                    <a:pt x="225425" y="120269"/>
                  </a:cubicBezTo>
                  <a:cubicBezTo>
                    <a:pt x="225298" y="54610"/>
                    <a:pt x="174117" y="0"/>
                    <a:pt x="11264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8" name="Group 183">
            <a:extLst>
              <a:ext uri="{FF2B5EF4-FFF2-40B4-BE49-F238E27FC236}">
                <a16:creationId xmlns:a16="http://schemas.microsoft.com/office/drawing/2014/main" id="{FA6C9117-60F6-5381-D270-FA21F02B6554}"/>
              </a:ext>
            </a:extLst>
          </p:cNvPr>
          <p:cNvGrpSpPr/>
          <p:nvPr/>
        </p:nvGrpSpPr>
        <p:grpSpPr>
          <a:xfrm>
            <a:off x="10518210" y="7378166"/>
            <a:ext cx="166860" cy="180360"/>
            <a:chOff x="0" y="0"/>
            <a:chExt cx="222480" cy="240480"/>
          </a:xfrm>
        </p:grpSpPr>
        <p:sp>
          <p:nvSpPr>
            <p:cNvPr id="159" name="Freeform 184">
              <a:extLst>
                <a:ext uri="{FF2B5EF4-FFF2-40B4-BE49-F238E27FC236}">
                  <a16:creationId xmlns:a16="http://schemas.microsoft.com/office/drawing/2014/main" id="{AE1BF6AA-6152-9848-9FCD-CC40579ED7A0}"/>
                </a:ext>
              </a:extLst>
            </p:cNvPr>
            <p:cNvSpPr/>
            <p:nvPr/>
          </p:nvSpPr>
          <p:spPr>
            <a:xfrm>
              <a:off x="0" y="0"/>
              <a:ext cx="222504" cy="240411"/>
            </a:xfrm>
            <a:custGeom>
              <a:avLst/>
              <a:gdLst/>
              <a:ahLst/>
              <a:cxnLst/>
              <a:rect l="l" t="t" r="r" b="b"/>
              <a:pathLst>
                <a:path w="222504" h="240411">
                  <a:moveTo>
                    <a:pt x="109982" y="0"/>
                  </a:moveTo>
                  <a:cubicBezTo>
                    <a:pt x="48641" y="0"/>
                    <a:pt x="0" y="54610"/>
                    <a:pt x="0" y="120269"/>
                  </a:cubicBezTo>
                  <a:cubicBezTo>
                    <a:pt x="0" y="185928"/>
                    <a:pt x="48641" y="240411"/>
                    <a:pt x="109982" y="240411"/>
                  </a:cubicBezTo>
                  <a:cubicBezTo>
                    <a:pt x="171323" y="240411"/>
                    <a:pt x="222504" y="185801"/>
                    <a:pt x="222504" y="120269"/>
                  </a:cubicBezTo>
                  <a:cubicBezTo>
                    <a:pt x="222504" y="54737"/>
                    <a:pt x="171323" y="0"/>
                    <a:pt x="10998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0" name="Group 185">
            <a:extLst>
              <a:ext uri="{FF2B5EF4-FFF2-40B4-BE49-F238E27FC236}">
                <a16:creationId xmlns:a16="http://schemas.microsoft.com/office/drawing/2014/main" id="{88491EC1-0553-871F-AADF-1AFB367EA45C}"/>
              </a:ext>
            </a:extLst>
          </p:cNvPr>
          <p:cNvGrpSpPr/>
          <p:nvPr/>
        </p:nvGrpSpPr>
        <p:grpSpPr>
          <a:xfrm>
            <a:off x="10473930" y="7557986"/>
            <a:ext cx="255420" cy="135000"/>
            <a:chOff x="0" y="0"/>
            <a:chExt cx="340560" cy="180000"/>
          </a:xfrm>
        </p:grpSpPr>
        <p:sp>
          <p:nvSpPr>
            <p:cNvPr id="161" name="Freeform 186">
              <a:extLst>
                <a:ext uri="{FF2B5EF4-FFF2-40B4-BE49-F238E27FC236}">
                  <a16:creationId xmlns:a16="http://schemas.microsoft.com/office/drawing/2014/main" id="{22361F4E-ABE4-A55F-2CD1-07B3C9B5809C}"/>
                </a:ext>
              </a:extLst>
            </p:cNvPr>
            <p:cNvSpPr/>
            <p:nvPr/>
          </p:nvSpPr>
          <p:spPr>
            <a:xfrm>
              <a:off x="0" y="127"/>
              <a:ext cx="340614" cy="179832"/>
            </a:xfrm>
            <a:custGeom>
              <a:avLst/>
              <a:gdLst/>
              <a:ahLst/>
              <a:cxnLst/>
              <a:rect l="l" t="t" r="r" b="b"/>
              <a:pathLst>
                <a:path w="340614" h="179832">
                  <a:moveTo>
                    <a:pt x="46101" y="0"/>
                  </a:moveTo>
                  <a:cubicBezTo>
                    <a:pt x="20447" y="29845"/>
                    <a:pt x="0" y="73533"/>
                    <a:pt x="0" y="117221"/>
                  </a:cubicBezTo>
                  <a:lnTo>
                    <a:pt x="0" y="149860"/>
                  </a:lnTo>
                  <a:cubicBezTo>
                    <a:pt x="0" y="166243"/>
                    <a:pt x="12827" y="179832"/>
                    <a:pt x="28194" y="179832"/>
                  </a:cubicBezTo>
                  <a:lnTo>
                    <a:pt x="309880" y="179832"/>
                  </a:lnTo>
                  <a:cubicBezTo>
                    <a:pt x="327787" y="179832"/>
                    <a:pt x="340614" y="166243"/>
                    <a:pt x="340614" y="149860"/>
                  </a:cubicBezTo>
                  <a:lnTo>
                    <a:pt x="340614" y="117221"/>
                  </a:lnTo>
                  <a:cubicBezTo>
                    <a:pt x="340614" y="70866"/>
                    <a:pt x="322707" y="29972"/>
                    <a:pt x="294513" y="0"/>
                  </a:cubicBezTo>
                  <a:cubicBezTo>
                    <a:pt x="263779" y="35433"/>
                    <a:pt x="217678" y="59944"/>
                    <a:pt x="169037" y="59944"/>
                  </a:cubicBezTo>
                  <a:cubicBezTo>
                    <a:pt x="122936" y="59944"/>
                    <a:pt x="76835" y="35433"/>
                    <a:pt x="4622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2" name="Group 187">
            <a:extLst>
              <a:ext uri="{FF2B5EF4-FFF2-40B4-BE49-F238E27FC236}">
                <a16:creationId xmlns:a16="http://schemas.microsoft.com/office/drawing/2014/main" id="{C69AFC42-CC10-A49D-CA71-8899A2C21CF2}"/>
              </a:ext>
            </a:extLst>
          </p:cNvPr>
          <p:cNvGrpSpPr/>
          <p:nvPr/>
        </p:nvGrpSpPr>
        <p:grpSpPr>
          <a:xfrm>
            <a:off x="10942650" y="7557986"/>
            <a:ext cx="253800" cy="135000"/>
            <a:chOff x="0" y="0"/>
            <a:chExt cx="338400" cy="180000"/>
          </a:xfrm>
        </p:grpSpPr>
        <p:sp>
          <p:nvSpPr>
            <p:cNvPr id="163" name="Freeform 188">
              <a:extLst>
                <a:ext uri="{FF2B5EF4-FFF2-40B4-BE49-F238E27FC236}">
                  <a16:creationId xmlns:a16="http://schemas.microsoft.com/office/drawing/2014/main" id="{3D5C1A2C-90CC-29D0-9FB7-4F2832205900}"/>
                </a:ext>
              </a:extLst>
            </p:cNvPr>
            <p:cNvSpPr/>
            <p:nvPr/>
          </p:nvSpPr>
          <p:spPr>
            <a:xfrm>
              <a:off x="127" y="127"/>
              <a:ext cx="338328" cy="179832"/>
            </a:xfrm>
            <a:custGeom>
              <a:avLst/>
              <a:gdLst/>
              <a:ahLst/>
              <a:cxnLst/>
              <a:rect l="l" t="t" r="r" b="b"/>
              <a:pathLst>
                <a:path w="338328" h="179832">
                  <a:moveTo>
                    <a:pt x="43434" y="0"/>
                  </a:moveTo>
                  <a:cubicBezTo>
                    <a:pt x="17907" y="29845"/>
                    <a:pt x="0" y="73533"/>
                    <a:pt x="0" y="117221"/>
                  </a:cubicBezTo>
                  <a:lnTo>
                    <a:pt x="0" y="147193"/>
                  </a:lnTo>
                  <a:cubicBezTo>
                    <a:pt x="0" y="166370"/>
                    <a:pt x="12827" y="179832"/>
                    <a:pt x="28194" y="179832"/>
                  </a:cubicBezTo>
                  <a:lnTo>
                    <a:pt x="310134" y="179832"/>
                  </a:lnTo>
                  <a:cubicBezTo>
                    <a:pt x="325501" y="179832"/>
                    <a:pt x="338328" y="166243"/>
                    <a:pt x="338328" y="147193"/>
                  </a:cubicBezTo>
                  <a:lnTo>
                    <a:pt x="338328" y="117221"/>
                  </a:lnTo>
                  <a:cubicBezTo>
                    <a:pt x="338328" y="70866"/>
                    <a:pt x="322961" y="29972"/>
                    <a:pt x="294767" y="0"/>
                  </a:cubicBezTo>
                  <a:cubicBezTo>
                    <a:pt x="261366" y="35433"/>
                    <a:pt x="217932" y="59944"/>
                    <a:pt x="169164" y="59944"/>
                  </a:cubicBezTo>
                  <a:cubicBezTo>
                    <a:pt x="117856" y="59944"/>
                    <a:pt x="76962" y="35433"/>
                    <a:pt x="4356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4" name="Group 189">
            <a:extLst>
              <a:ext uri="{FF2B5EF4-FFF2-40B4-BE49-F238E27FC236}">
                <a16:creationId xmlns:a16="http://schemas.microsoft.com/office/drawing/2014/main" id="{6DC44E27-2353-6D0C-D2D3-D3C83691FC5A}"/>
              </a:ext>
            </a:extLst>
          </p:cNvPr>
          <p:cNvGrpSpPr/>
          <p:nvPr/>
        </p:nvGrpSpPr>
        <p:grpSpPr>
          <a:xfrm>
            <a:off x="10952370" y="7738346"/>
            <a:ext cx="244080" cy="137160"/>
            <a:chOff x="0" y="0"/>
            <a:chExt cx="325440" cy="182880"/>
          </a:xfrm>
        </p:grpSpPr>
        <p:sp>
          <p:nvSpPr>
            <p:cNvPr id="165" name="Freeform 190">
              <a:extLst>
                <a:ext uri="{FF2B5EF4-FFF2-40B4-BE49-F238E27FC236}">
                  <a16:creationId xmlns:a16="http://schemas.microsoft.com/office/drawing/2014/main" id="{385CC9EF-8A24-41BB-3945-C79CD2B4CA16}"/>
                </a:ext>
              </a:extLst>
            </p:cNvPr>
            <p:cNvSpPr/>
            <p:nvPr/>
          </p:nvSpPr>
          <p:spPr>
            <a:xfrm>
              <a:off x="0" y="0"/>
              <a:ext cx="325374" cy="182753"/>
            </a:xfrm>
            <a:custGeom>
              <a:avLst/>
              <a:gdLst/>
              <a:ahLst/>
              <a:cxnLst/>
              <a:rect l="l" t="t" r="r" b="b"/>
              <a:pathLst>
                <a:path w="325374" h="182753">
                  <a:moveTo>
                    <a:pt x="0" y="0"/>
                  </a:moveTo>
                  <a:cubicBezTo>
                    <a:pt x="15367" y="49149"/>
                    <a:pt x="25654" y="106426"/>
                    <a:pt x="38481" y="182753"/>
                  </a:cubicBezTo>
                  <a:lnTo>
                    <a:pt x="297180" y="182753"/>
                  </a:lnTo>
                  <a:cubicBezTo>
                    <a:pt x="312547" y="182753"/>
                    <a:pt x="325374" y="169164"/>
                    <a:pt x="325374" y="149987"/>
                  </a:cubicBezTo>
                  <a:lnTo>
                    <a:pt x="325374" y="32766"/>
                  </a:lnTo>
                  <a:cubicBezTo>
                    <a:pt x="322834" y="13716"/>
                    <a:pt x="312547" y="0"/>
                    <a:pt x="29718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6" name="Group 191">
            <a:extLst>
              <a:ext uri="{FF2B5EF4-FFF2-40B4-BE49-F238E27FC236}">
                <a16:creationId xmlns:a16="http://schemas.microsoft.com/office/drawing/2014/main" id="{95EE0B25-067D-995C-53C8-02C095EDC19C}"/>
              </a:ext>
            </a:extLst>
          </p:cNvPr>
          <p:cNvGrpSpPr/>
          <p:nvPr/>
        </p:nvGrpSpPr>
        <p:grpSpPr>
          <a:xfrm>
            <a:off x="10473930" y="7738346"/>
            <a:ext cx="245700" cy="135000"/>
            <a:chOff x="0" y="0"/>
            <a:chExt cx="327600" cy="180000"/>
          </a:xfrm>
        </p:grpSpPr>
        <p:sp>
          <p:nvSpPr>
            <p:cNvPr id="167" name="Freeform 192">
              <a:extLst>
                <a:ext uri="{FF2B5EF4-FFF2-40B4-BE49-F238E27FC236}">
                  <a16:creationId xmlns:a16="http://schemas.microsoft.com/office/drawing/2014/main" id="{FC189D86-3663-B8D1-C850-534D91BAF467}"/>
                </a:ext>
              </a:extLst>
            </p:cNvPr>
            <p:cNvSpPr/>
            <p:nvPr/>
          </p:nvSpPr>
          <p:spPr>
            <a:xfrm>
              <a:off x="0" y="-127"/>
              <a:ext cx="327533" cy="179959"/>
            </a:xfrm>
            <a:custGeom>
              <a:avLst/>
              <a:gdLst/>
              <a:ahLst/>
              <a:cxnLst/>
              <a:rect l="l" t="t" r="r" b="b"/>
              <a:pathLst>
                <a:path w="327533" h="179959">
                  <a:moveTo>
                    <a:pt x="28194" y="127"/>
                  </a:moveTo>
                  <a:cubicBezTo>
                    <a:pt x="12827" y="127"/>
                    <a:pt x="0" y="13843"/>
                    <a:pt x="0" y="30099"/>
                  </a:cubicBezTo>
                  <a:lnTo>
                    <a:pt x="0" y="149987"/>
                  </a:lnTo>
                  <a:cubicBezTo>
                    <a:pt x="0" y="169164"/>
                    <a:pt x="12827" y="179959"/>
                    <a:pt x="28194" y="179959"/>
                  </a:cubicBezTo>
                  <a:lnTo>
                    <a:pt x="289179" y="179959"/>
                  </a:lnTo>
                  <a:cubicBezTo>
                    <a:pt x="301879" y="106299"/>
                    <a:pt x="309626" y="49022"/>
                    <a:pt x="32753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8" name="Group 193">
            <a:extLst>
              <a:ext uri="{FF2B5EF4-FFF2-40B4-BE49-F238E27FC236}">
                <a16:creationId xmlns:a16="http://schemas.microsoft.com/office/drawing/2014/main" id="{D3CF24C7-5FA8-84A3-3D26-5FC8F9BC461E}"/>
              </a:ext>
            </a:extLst>
          </p:cNvPr>
          <p:cNvGrpSpPr/>
          <p:nvPr/>
        </p:nvGrpSpPr>
        <p:grpSpPr>
          <a:xfrm>
            <a:off x="3889710" y="7580126"/>
            <a:ext cx="44280" cy="43200"/>
            <a:chOff x="0" y="0"/>
            <a:chExt cx="59040" cy="57600"/>
          </a:xfrm>
        </p:grpSpPr>
        <p:sp>
          <p:nvSpPr>
            <p:cNvPr id="169" name="Freeform 194">
              <a:extLst>
                <a:ext uri="{FF2B5EF4-FFF2-40B4-BE49-F238E27FC236}">
                  <a16:creationId xmlns:a16="http://schemas.microsoft.com/office/drawing/2014/main" id="{10838A0B-FB7A-F5E6-9AA6-25E0D14CFF80}"/>
                </a:ext>
              </a:extLst>
            </p:cNvPr>
            <p:cNvSpPr/>
            <p:nvPr/>
          </p:nvSpPr>
          <p:spPr>
            <a:xfrm>
              <a:off x="127" y="0"/>
              <a:ext cx="58801" cy="57531"/>
            </a:xfrm>
            <a:custGeom>
              <a:avLst/>
              <a:gdLst/>
              <a:ahLst/>
              <a:cxnLst/>
              <a:rect l="l" t="t" r="r" b="b"/>
              <a:pathLst>
                <a:path w="58801" h="57531">
                  <a:moveTo>
                    <a:pt x="30353" y="0"/>
                  </a:moveTo>
                  <a:cubicBezTo>
                    <a:pt x="23622" y="0"/>
                    <a:pt x="16637" y="2794"/>
                    <a:pt x="10160" y="8255"/>
                  </a:cubicBezTo>
                  <a:cubicBezTo>
                    <a:pt x="0" y="19177"/>
                    <a:pt x="0" y="38354"/>
                    <a:pt x="10160" y="49276"/>
                  </a:cubicBezTo>
                  <a:cubicBezTo>
                    <a:pt x="15240" y="54737"/>
                    <a:pt x="22352" y="57531"/>
                    <a:pt x="29337" y="57531"/>
                  </a:cubicBezTo>
                  <a:cubicBezTo>
                    <a:pt x="36322" y="57531"/>
                    <a:pt x="43434" y="54737"/>
                    <a:pt x="48514" y="49276"/>
                  </a:cubicBezTo>
                  <a:cubicBezTo>
                    <a:pt x="58801" y="38354"/>
                    <a:pt x="58801" y="19177"/>
                    <a:pt x="48514" y="8255"/>
                  </a:cubicBezTo>
                  <a:cubicBezTo>
                    <a:pt x="43434" y="2794"/>
                    <a:pt x="37084" y="0"/>
                    <a:pt x="3035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0" name="Group 195">
            <a:extLst>
              <a:ext uri="{FF2B5EF4-FFF2-40B4-BE49-F238E27FC236}">
                <a16:creationId xmlns:a16="http://schemas.microsoft.com/office/drawing/2014/main" id="{1F2E3A93-8192-E871-1DB1-FC2252EE3331}"/>
              </a:ext>
            </a:extLst>
          </p:cNvPr>
          <p:cNvGrpSpPr/>
          <p:nvPr/>
        </p:nvGrpSpPr>
        <p:grpSpPr>
          <a:xfrm>
            <a:off x="3795750" y="7489946"/>
            <a:ext cx="230580" cy="225180"/>
            <a:chOff x="0" y="0"/>
            <a:chExt cx="307440" cy="300240"/>
          </a:xfrm>
        </p:grpSpPr>
        <p:sp>
          <p:nvSpPr>
            <p:cNvPr id="171" name="Freeform 196">
              <a:extLst>
                <a:ext uri="{FF2B5EF4-FFF2-40B4-BE49-F238E27FC236}">
                  <a16:creationId xmlns:a16="http://schemas.microsoft.com/office/drawing/2014/main" id="{A9F7DD17-9408-DD1F-3E88-3FF4CED04BEA}"/>
                </a:ext>
              </a:extLst>
            </p:cNvPr>
            <p:cNvSpPr/>
            <p:nvPr/>
          </p:nvSpPr>
          <p:spPr>
            <a:xfrm>
              <a:off x="0" y="127"/>
              <a:ext cx="307467" cy="299974"/>
            </a:xfrm>
            <a:custGeom>
              <a:avLst/>
              <a:gdLst/>
              <a:ahLst/>
              <a:cxnLst/>
              <a:rect l="l" t="t" r="r" b="b"/>
              <a:pathLst>
                <a:path w="307467" h="299974">
                  <a:moveTo>
                    <a:pt x="156337" y="61341"/>
                  </a:moveTo>
                  <a:cubicBezTo>
                    <a:pt x="178181" y="61341"/>
                    <a:pt x="199898" y="70231"/>
                    <a:pt x="215265" y="87884"/>
                  </a:cubicBezTo>
                  <a:cubicBezTo>
                    <a:pt x="251079" y="120650"/>
                    <a:pt x="251079" y="180594"/>
                    <a:pt x="215265" y="213360"/>
                  </a:cubicBezTo>
                  <a:cubicBezTo>
                    <a:pt x="199898" y="231140"/>
                    <a:pt x="178054" y="239903"/>
                    <a:pt x="156337" y="239903"/>
                  </a:cubicBezTo>
                  <a:cubicBezTo>
                    <a:pt x="134620" y="239903"/>
                    <a:pt x="112776" y="231013"/>
                    <a:pt x="97409" y="213360"/>
                  </a:cubicBezTo>
                  <a:cubicBezTo>
                    <a:pt x="64135" y="180594"/>
                    <a:pt x="64135" y="120650"/>
                    <a:pt x="97409" y="87884"/>
                  </a:cubicBezTo>
                  <a:cubicBezTo>
                    <a:pt x="112776" y="70104"/>
                    <a:pt x="134620" y="61341"/>
                    <a:pt x="156337" y="61341"/>
                  </a:cubicBezTo>
                  <a:close/>
                  <a:moveTo>
                    <a:pt x="156972" y="0"/>
                  </a:moveTo>
                  <a:cubicBezTo>
                    <a:pt x="121158" y="0"/>
                    <a:pt x="84582" y="15621"/>
                    <a:pt x="56388" y="46990"/>
                  </a:cubicBezTo>
                  <a:cubicBezTo>
                    <a:pt x="0" y="104267"/>
                    <a:pt x="0" y="199771"/>
                    <a:pt x="56388" y="257048"/>
                  </a:cubicBezTo>
                  <a:cubicBezTo>
                    <a:pt x="83312" y="285750"/>
                    <a:pt x="119761" y="299974"/>
                    <a:pt x="155956" y="299974"/>
                  </a:cubicBezTo>
                  <a:cubicBezTo>
                    <a:pt x="192151" y="299974"/>
                    <a:pt x="227965" y="285623"/>
                    <a:pt x="253619" y="257048"/>
                  </a:cubicBezTo>
                  <a:cubicBezTo>
                    <a:pt x="307467" y="199771"/>
                    <a:pt x="307467" y="104267"/>
                    <a:pt x="253619" y="46990"/>
                  </a:cubicBezTo>
                  <a:cubicBezTo>
                    <a:pt x="227965" y="15621"/>
                    <a:pt x="192786" y="0"/>
                    <a:pt x="15697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2" name="Group 197">
            <a:extLst>
              <a:ext uri="{FF2B5EF4-FFF2-40B4-BE49-F238E27FC236}">
                <a16:creationId xmlns:a16="http://schemas.microsoft.com/office/drawing/2014/main" id="{5C2C1FE2-7846-CE47-B1D4-86936BD0FA4E}"/>
              </a:ext>
            </a:extLst>
          </p:cNvPr>
          <p:cNvGrpSpPr/>
          <p:nvPr/>
        </p:nvGrpSpPr>
        <p:grpSpPr>
          <a:xfrm>
            <a:off x="4001490" y="7260986"/>
            <a:ext cx="288360" cy="309420"/>
            <a:chOff x="0" y="0"/>
            <a:chExt cx="384480" cy="412560"/>
          </a:xfrm>
        </p:grpSpPr>
        <p:sp>
          <p:nvSpPr>
            <p:cNvPr id="173" name="Freeform 198">
              <a:extLst>
                <a:ext uri="{FF2B5EF4-FFF2-40B4-BE49-F238E27FC236}">
                  <a16:creationId xmlns:a16="http://schemas.microsoft.com/office/drawing/2014/main" id="{A52F8302-4939-157A-8704-354A695E6C64}"/>
                </a:ext>
              </a:extLst>
            </p:cNvPr>
            <p:cNvSpPr/>
            <p:nvPr/>
          </p:nvSpPr>
          <p:spPr>
            <a:xfrm>
              <a:off x="0" y="0"/>
              <a:ext cx="384556" cy="412623"/>
            </a:xfrm>
            <a:custGeom>
              <a:avLst/>
              <a:gdLst/>
              <a:ahLst/>
              <a:cxnLst/>
              <a:rect l="l" t="t" r="r" b="b"/>
              <a:pathLst>
                <a:path w="384556" h="412623">
                  <a:moveTo>
                    <a:pt x="287401" y="0"/>
                  </a:moveTo>
                  <a:cubicBezTo>
                    <a:pt x="280035" y="0"/>
                    <a:pt x="272923" y="2794"/>
                    <a:pt x="269113" y="8255"/>
                  </a:cubicBezTo>
                  <a:lnTo>
                    <a:pt x="0" y="286893"/>
                  </a:lnTo>
                  <a:cubicBezTo>
                    <a:pt x="33401" y="314198"/>
                    <a:pt x="64135" y="357886"/>
                    <a:pt x="158877" y="412623"/>
                  </a:cubicBezTo>
                  <a:lnTo>
                    <a:pt x="374269" y="232283"/>
                  </a:lnTo>
                  <a:cubicBezTo>
                    <a:pt x="379349" y="226822"/>
                    <a:pt x="384556" y="218694"/>
                    <a:pt x="384556" y="207772"/>
                  </a:cubicBezTo>
                  <a:cubicBezTo>
                    <a:pt x="384556" y="133985"/>
                    <a:pt x="353822" y="60198"/>
                    <a:pt x="307721" y="8382"/>
                  </a:cubicBezTo>
                  <a:cubicBezTo>
                    <a:pt x="302514" y="2794"/>
                    <a:pt x="294767" y="0"/>
                    <a:pt x="28740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4" name="Group 199">
            <a:extLst>
              <a:ext uri="{FF2B5EF4-FFF2-40B4-BE49-F238E27FC236}">
                <a16:creationId xmlns:a16="http://schemas.microsoft.com/office/drawing/2014/main" id="{25C534AA-B2E2-CC46-4627-68E55B411BB8}"/>
              </a:ext>
            </a:extLst>
          </p:cNvPr>
          <p:cNvGrpSpPr/>
          <p:nvPr/>
        </p:nvGrpSpPr>
        <p:grpSpPr>
          <a:xfrm>
            <a:off x="3895650" y="7711346"/>
            <a:ext cx="251640" cy="266220"/>
            <a:chOff x="0" y="0"/>
            <a:chExt cx="335520" cy="354960"/>
          </a:xfrm>
        </p:grpSpPr>
        <p:sp>
          <p:nvSpPr>
            <p:cNvPr id="175" name="Freeform 200">
              <a:extLst>
                <a:ext uri="{FF2B5EF4-FFF2-40B4-BE49-F238E27FC236}">
                  <a16:creationId xmlns:a16="http://schemas.microsoft.com/office/drawing/2014/main" id="{9768F34D-1F16-1D3C-EA41-04BF6C72B8C3}"/>
                </a:ext>
              </a:extLst>
            </p:cNvPr>
            <p:cNvSpPr/>
            <p:nvPr/>
          </p:nvSpPr>
          <p:spPr>
            <a:xfrm>
              <a:off x="0" y="0"/>
              <a:ext cx="335661" cy="354965"/>
            </a:xfrm>
            <a:custGeom>
              <a:avLst/>
              <a:gdLst/>
              <a:ahLst/>
              <a:cxnLst/>
              <a:rect l="l" t="t" r="r" b="b"/>
              <a:pathLst>
                <a:path w="335661" h="354965">
                  <a:moveTo>
                    <a:pt x="166497" y="0"/>
                  </a:moveTo>
                  <a:cubicBezTo>
                    <a:pt x="161417" y="2794"/>
                    <a:pt x="161417" y="5461"/>
                    <a:pt x="158877" y="10922"/>
                  </a:cubicBezTo>
                  <a:cubicBezTo>
                    <a:pt x="122428" y="47371"/>
                    <a:pt x="69850" y="66421"/>
                    <a:pt x="19050" y="66421"/>
                  </a:cubicBezTo>
                  <a:cubicBezTo>
                    <a:pt x="12700" y="66421"/>
                    <a:pt x="6350" y="66167"/>
                    <a:pt x="0" y="65532"/>
                  </a:cubicBezTo>
                  <a:cubicBezTo>
                    <a:pt x="46101" y="144780"/>
                    <a:pt x="110109" y="324866"/>
                    <a:pt x="115316" y="335788"/>
                  </a:cubicBezTo>
                  <a:cubicBezTo>
                    <a:pt x="117856" y="346710"/>
                    <a:pt x="130683" y="354965"/>
                    <a:pt x="140970" y="354965"/>
                  </a:cubicBezTo>
                  <a:cubicBezTo>
                    <a:pt x="153797" y="354965"/>
                    <a:pt x="161417" y="349504"/>
                    <a:pt x="166624" y="335788"/>
                  </a:cubicBezTo>
                  <a:lnTo>
                    <a:pt x="197358" y="229362"/>
                  </a:lnTo>
                  <a:lnTo>
                    <a:pt x="258826" y="229362"/>
                  </a:lnTo>
                  <a:cubicBezTo>
                    <a:pt x="335661" y="229362"/>
                    <a:pt x="220472" y="54610"/>
                    <a:pt x="16662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6" name="Group 201">
            <a:extLst>
              <a:ext uri="{FF2B5EF4-FFF2-40B4-BE49-F238E27FC236}">
                <a16:creationId xmlns:a16="http://schemas.microsoft.com/office/drawing/2014/main" id="{C7178E79-F6DC-A276-075D-DD4F5087770D}"/>
              </a:ext>
            </a:extLst>
          </p:cNvPr>
          <p:cNvGrpSpPr/>
          <p:nvPr/>
        </p:nvGrpSpPr>
        <p:grpSpPr>
          <a:xfrm>
            <a:off x="4043610" y="7586606"/>
            <a:ext cx="219240" cy="231660"/>
            <a:chOff x="0" y="0"/>
            <a:chExt cx="292320" cy="308880"/>
          </a:xfrm>
        </p:grpSpPr>
        <p:sp>
          <p:nvSpPr>
            <p:cNvPr id="177" name="Freeform 202">
              <a:extLst>
                <a:ext uri="{FF2B5EF4-FFF2-40B4-BE49-F238E27FC236}">
                  <a16:creationId xmlns:a16="http://schemas.microsoft.com/office/drawing/2014/main" id="{EB301BA2-6AB5-882C-48BE-C27067B52D46}"/>
                </a:ext>
              </a:extLst>
            </p:cNvPr>
            <p:cNvSpPr/>
            <p:nvPr/>
          </p:nvSpPr>
          <p:spPr>
            <a:xfrm>
              <a:off x="0" y="127"/>
              <a:ext cx="292354" cy="308737"/>
            </a:xfrm>
            <a:custGeom>
              <a:avLst/>
              <a:gdLst/>
              <a:ahLst/>
              <a:cxnLst/>
              <a:rect l="l" t="t" r="r" b="b"/>
              <a:pathLst>
                <a:path w="292354" h="308737">
                  <a:moveTo>
                    <a:pt x="20447" y="0"/>
                  </a:moveTo>
                  <a:cubicBezTo>
                    <a:pt x="23114" y="35433"/>
                    <a:pt x="15367" y="76454"/>
                    <a:pt x="0" y="111887"/>
                  </a:cubicBezTo>
                  <a:cubicBezTo>
                    <a:pt x="51308" y="166497"/>
                    <a:pt x="92329" y="226568"/>
                    <a:pt x="125603" y="300355"/>
                  </a:cubicBezTo>
                  <a:cubicBezTo>
                    <a:pt x="127254" y="305943"/>
                    <a:pt x="132969" y="308737"/>
                    <a:pt x="139573" y="308737"/>
                  </a:cubicBezTo>
                  <a:cubicBezTo>
                    <a:pt x="152527" y="308737"/>
                    <a:pt x="169291" y="298450"/>
                    <a:pt x="169291" y="278511"/>
                  </a:cubicBezTo>
                  <a:lnTo>
                    <a:pt x="169291" y="212979"/>
                  </a:lnTo>
                  <a:lnTo>
                    <a:pt x="269240" y="180213"/>
                  </a:lnTo>
                  <a:cubicBezTo>
                    <a:pt x="284607" y="171958"/>
                    <a:pt x="292354" y="163830"/>
                    <a:pt x="292354" y="150114"/>
                  </a:cubicBezTo>
                  <a:cubicBezTo>
                    <a:pt x="292354" y="136398"/>
                    <a:pt x="284607" y="125603"/>
                    <a:pt x="271780" y="122809"/>
                  </a:cubicBezTo>
                  <a:cubicBezTo>
                    <a:pt x="258953" y="117348"/>
                    <a:pt x="92329" y="49149"/>
                    <a:pt x="2044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8" name="Group 203">
            <a:extLst>
              <a:ext uri="{FF2B5EF4-FFF2-40B4-BE49-F238E27FC236}">
                <a16:creationId xmlns:a16="http://schemas.microsoft.com/office/drawing/2014/main" id="{9783BF72-7888-2407-C875-9DBCB93F352B}"/>
              </a:ext>
            </a:extLst>
          </p:cNvPr>
          <p:cNvGrpSpPr/>
          <p:nvPr/>
        </p:nvGrpSpPr>
        <p:grpSpPr>
          <a:xfrm>
            <a:off x="3588390" y="7692986"/>
            <a:ext cx="293760" cy="307260"/>
            <a:chOff x="0" y="0"/>
            <a:chExt cx="391680" cy="409680"/>
          </a:xfrm>
        </p:grpSpPr>
        <p:sp>
          <p:nvSpPr>
            <p:cNvPr id="179" name="Freeform 204">
              <a:extLst>
                <a:ext uri="{FF2B5EF4-FFF2-40B4-BE49-F238E27FC236}">
                  <a16:creationId xmlns:a16="http://schemas.microsoft.com/office/drawing/2014/main" id="{BAF1A53F-1CA5-F9EB-D3AA-C6F8FCD9399B}"/>
                </a:ext>
              </a:extLst>
            </p:cNvPr>
            <p:cNvSpPr/>
            <p:nvPr/>
          </p:nvSpPr>
          <p:spPr>
            <a:xfrm>
              <a:off x="127" y="127"/>
              <a:ext cx="391541" cy="409575"/>
            </a:xfrm>
            <a:custGeom>
              <a:avLst/>
              <a:gdLst/>
              <a:ahLst/>
              <a:cxnLst/>
              <a:rect l="l" t="t" r="r" b="b"/>
              <a:pathLst>
                <a:path w="391541" h="409575">
                  <a:moveTo>
                    <a:pt x="273812" y="0"/>
                  </a:moveTo>
                  <a:lnTo>
                    <a:pt x="7620" y="283845"/>
                  </a:lnTo>
                  <a:cubicBezTo>
                    <a:pt x="0" y="297561"/>
                    <a:pt x="0" y="319405"/>
                    <a:pt x="12700" y="327533"/>
                  </a:cubicBezTo>
                  <a:cubicBezTo>
                    <a:pt x="63881" y="382143"/>
                    <a:pt x="130429" y="409575"/>
                    <a:pt x="199517" y="409575"/>
                  </a:cubicBezTo>
                  <a:cubicBezTo>
                    <a:pt x="209804" y="409575"/>
                    <a:pt x="217424" y="406781"/>
                    <a:pt x="222631" y="401320"/>
                  </a:cubicBezTo>
                  <a:lnTo>
                    <a:pt x="391541" y="171958"/>
                  </a:lnTo>
                  <a:cubicBezTo>
                    <a:pt x="345440" y="73660"/>
                    <a:pt x="301879" y="38227"/>
                    <a:pt x="27381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0" name="Group 205">
            <a:extLst>
              <a:ext uri="{FF2B5EF4-FFF2-40B4-BE49-F238E27FC236}">
                <a16:creationId xmlns:a16="http://schemas.microsoft.com/office/drawing/2014/main" id="{1B5ED06D-2C13-6C68-93AE-60854DB54E4F}"/>
              </a:ext>
            </a:extLst>
          </p:cNvPr>
          <p:cNvGrpSpPr/>
          <p:nvPr/>
        </p:nvGrpSpPr>
        <p:grpSpPr>
          <a:xfrm>
            <a:off x="3895650" y="7236686"/>
            <a:ext cx="253800" cy="219240"/>
            <a:chOff x="0" y="0"/>
            <a:chExt cx="338400" cy="292320"/>
          </a:xfrm>
        </p:grpSpPr>
        <p:sp>
          <p:nvSpPr>
            <p:cNvPr id="181" name="Freeform 206">
              <a:extLst>
                <a:ext uri="{FF2B5EF4-FFF2-40B4-BE49-F238E27FC236}">
                  <a16:creationId xmlns:a16="http://schemas.microsoft.com/office/drawing/2014/main" id="{303AF175-D746-C6F2-F13D-E9F60DCBBD24}"/>
                </a:ext>
              </a:extLst>
            </p:cNvPr>
            <p:cNvSpPr/>
            <p:nvPr/>
          </p:nvSpPr>
          <p:spPr>
            <a:xfrm>
              <a:off x="0" y="0"/>
              <a:ext cx="338328" cy="292227"/>
            </a:xfrm>
            <a:custGeom>
              <a:avLst/>
              <a:gdLst/>
              <a:ahLst/>
              <a:cxnLst/>
              <a:rect l="l" t="t" r="r" b="b"/>
              <a:pathLst>
                <a:path w="338328" h="292227">
                  <a:moveTo>
                    <a:pt x="230759" y="0"/>
                  </a:moveTo>
                  <a:cubicBezTo>
                    <a:pt x="217932" y="0"/>
                    <a:pt x="210312" y="2794"/>
                    <a:pt x="205105" y="8255"/>
                  </a:cubicBezTo>
                  <a:lnTo>
                    <a:pt x="0" y="281305"/>
                  </a:lnTo>
                  <a:cubicBezTo>
                    <a:pt x="7366" y="280670"/>
                    <a:pt x="14732" y="280289"/>
                    <a:pt x="22098" y="280289"/>
                  </a:cubicBezTo>
                  <a:cubicBezTo>
                    <a:pt x="46228" y="280289"/>
                    <a:pt x="70739" y="283845"/>
                    <a:pt x="92329" y="292227"/>
                  </a:cubicBezTo>
                  <a:cubicBezTo>
                    <a:pt x="107696" y="270383"/>
                    <a:pt x="320421" y="49149"/>
                    <a:pt x="338328" y="30099"/>
                  </a:cubicBezTo>
                  <a:cubicBezTo>
                    <a:pt x="302387" y="13716"/>
                    <a:pt x="269113" y="0"/>
                    <a:pt x="23075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2" name="Group 207">
            <a:extLst>
              <a:ext uri="{FF2B5EF4-FFF2-40B4-BE49-F238E27FC236}">
                <a16:creationId xmlns:a16="http://schemas.microsoft.com/office/drawing/2014/main" id="{F6F8312F-8046-D9EF-7BD3-46EECEC26DC0}"/>
              </a:ext>
            </a:extLst>
          </p:cNvPr>
          <p:cNvGrpSpPr/>
          <p:nvPr/>
        </p:nvGrpSpPr>
        <p:grpSpPr>
          <a:xfrm>
            <a:off x="3568950" y="7574186"/>
            <a:ext cx="205740" cy="278640"/>
            <a:chOff x="0" y="0"/>
            <a:chExt cx="274320" cy="371520"/>
          </a:xfrm>
        </p:grpSpPr>
        <p:sp>
          <p:nvSpPr>
            <p:cNvPr id="183" name="Freeform 208">
              <a:extLst>
                <a:ext uri="{FF2B5EF4-FFF2-40B4-BE49-F238E27FC236}">
                  <a16:creationId xmlns:a16="http://schemas.microsoft.com/office/drawing/2014/main" id="{D3DA91DC-EBA9-6BE3-CF9A-E2C66B74FB32}"/>
                </a:ext>
              </a:extLst>
            </p:cNvPr>
            <p:cNvSpPr/>
            <p:nvPr/>
          </p:nvSpPr>
          <p:spPr>
            <a:xfrm>
              <a:off x="127" y="127"/>
              <a:ext cx="274193" cy="371348"/>
            </a:xfrm>
            <a:custGeom>
              <a:avLst/>
              <a:gdLst/>
              <a:ahLst/>
              <a:cxnLst/>
              <a:rect l="l" t="t" r="r" b="b"/>
              <a:pathLst>
                <a:path w="274193" h="371348">
                  <a:moveTo>
                    <a:pt x="263906" y="0"/>
                  </a:moveTo>
                  <a:lnTo>
                    <a:pt x="7620" y="221107"/>
                  </a:lnTo>
                  <a:cubicBezTo>
                    <a:pt x="2540" y="226568"/>
                    <a:pt x="0" y="234823"/>
                    <a:pt x="0" y="245745"/>
                  </a:cubicBezTo>
                  <a:cubicBezTo>
                    <a:pt x="0" y="289433"/>
                    <a:pt x="7620" y="333121"/>
                    <a:pt x="28194" y="371348"/>
                  </a:cubicBezTo>
                  <a:lnTo>
                    <a:pt x="274193" y="109220"/>
                  </a:lnTo>
                  <a:cubicBezTo>
                    <a:pt x="261366" y="73660"/>
                    <a:pt x="258826" y="35433"/>
                    <a:pt x="26390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4" name="Group 209">
            <a:extLst>
              <a:ext uri="{FF2B5EF4-FFF2-40B4-BE49-F238E27FC236}">
                <a16:creationId xmlns:a16="http://schemas.microsoft.com/office/drawing/2014/main" id="{4F385CA5-E499-48E4-EC7A-77F022FE5417}"/>
              </a:ext>
            </a:extLst>
          </p:cNvPr>
          <p:cNvGrpSpPr/>
          <p:nvPr/>
        </p:nvGrpSpPr>
        <p:grpSpPr>
          <a:xfrm>
            <a:off x="11577690" y="7526126"/>
            <a:ext cx="86400" cy="497340"/>
            <a:chOff x="0" y="0"/>
            <a:chExt cx="115200" cy="663120"/>
          </a:xfrm>
        </p:grpSpPr>
        <p:sp>
          <p:nvSpPr>
            <p:cNvPr id="185" name="Freeform 210">
              <a:extLst>
                <a:ext uri="{FF2B5EF4-FFF2-40B4-BE49-F238E27FC236}">
                  <a16:creationId xmlns:a16="http://schemas.microsoft.com/office/drawing/2014/main" id="{E3DD9A77-D867-B7A4-289E-7C204D4330AB}"/>
                </a:ext>
              </a:extLst>
            </p:cNvPr>
            <p:cNvSpPr/>
            <p:nvPr/>
          </p:nvSpPr>
          <p:spPr>
            <a:xfrm>
              <a:off x="127" y="0"/>
              <a:ext cx="114935" cy="663067"/>
            </a:xfrm>
            <a:custGeom>
              <a:avLst/>
              <a:gdLst/>
              <a:ahLst/>
              <a:cxnLst/>
              <a:rect l="l" t="t" r="r" b="b"/>
              <a:pathLst>
                <a:path w="114935" h="663067">
                  <a:moveTo>
                    <a:pt x="33147" y="0"/>
                  </a:moveTo>
                  <a:cubicBezTo>
                    <a:pt x="17780" y="0"/>
                    <a:pt x="5080" y="13716"/>
                    <a:pt x="5080" y="30099"/>
                  </a:cubicBezTo>
                  <a:cubicBezTo>
                    <a:pt x="0" y="248285"/>
                    <a:pt x="0" y="414782"/>
                    <a:pt x="0" y="633095"/>
                  </a:cubicBezTo>
                  <a:cubicBezTo>
                    <a:pt x="0" y="652145"/>
                    <a:pt x="12700" y="663067"/>
                    <a:pt x="30734" y="663067"/>
                  </a:cubicBezTo>
                  <a:cubicBezTo>
                    <a:pt x="46101" y="663067"/>
                    <a:pt x="58801" y="652145"/>
                    <a:pt x="58801" y="633095"/>
                  </a:cubicBezTo>
                  <a:lnTo>
                    <a:pt x="58801" y="117348"/>
                  </a:lnTo>
                  <a:lnTo>
                    <a:pt x="114935" y="117348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6" name="Group 211">
            <a:extLst>
              <a:ext uri="{FF2B5EF4-FFF2-40B4-BE49-F238E27FC236}">
                <a16:creationId xmlns:a16="http://schemas.microsoft.com/office/drawing/2014/main" id="{AB5CD5DB-FACF-660A-FE85-3F8BC5D3252B}"/>
              </a:ext>
            </a:extLst>
          </p:cNvPr>
          <p:cNvGrpSpPr/>
          <p:nvPr/>
        </p:nvGrpSpPr>
        <p:grpSpPr>
          <a:xfrm>
            <a:off x="11660310" y="7708646"/>
            <a:ext cx="299700" cy="319680"/>
            <a:chOff x="0" y="0"/>
            <a:chExt cx="399600" cy="426240"/>
          </a:xfrm>
        </p:grpSpPr>
        <p:sp>
          <p:nvSpPr>
            <p:cNvPr id="187" name="Freeform 212">
              <a:extLst>
                <a:ext uri="{FF2B5EF4-FFF2-40B4-BE49-F238E27FC236}">
                  <a16:creationId xmlns:a16="http://schemas.microsoft.com/office/drawing/2014/main" id="{8B4A65C6-67BC-33A6-646B-7CB33DD6BC2A}"/>
                </a:ext>
              </a:extLst>
            </p:cNvPr>
            <p:cNvSpPr/>
            <p:nvPr/>
          </p:nvSpPr>
          <p:spPr>
            <a:xfrm>
              <a:off x="0" y="0"/>
              <a:ext cx="399288" cy="426212"/>
            </a:xfrm>
            <a:custGeom>
              <a:avLst/>
              <a:gdLst/>
              <a:ahLst/>
              <a:cxnLst/>
              <a:rect l="l" t="t" r="r" b="b"/>
              <a:pathLst>
                <a:path w="399288" h="426212">
                  <a:moveTo>
                    <a:pt x="169037" y="0"/>
                  </a:moveTo>
                  <a:lnTo>
                    <a:pt x="169037" y="60071"/>
                  </a:lnTo>
                  <a:lnTo>
                    <a:pt x="140843" y="60071"/>
                  </a:lnTo>
                  <a:cubicBezTo>
                    <a:pt x="64008" y="60071"/>
                    <a:pt x="0" y="128397"/>
                    <a:pt x="0" y="213106"/>
                  </a:cubicBezTo>
                  <a:cubicBezTo>
                    <a:pt x="0" y="232156"/>
                    <a:pt x="12827" y="245872"/>
                    <a:pt x="28194" y="245872"/>
                  </a:cubicBezTo>
                  <a:lnTo>
                    <a:pt x="169037" y="245872"/>
                  </a:lnTo>
                  <a:lnTo>
                    <a:pt x="169037" y="305943"/>
                  </a:lnTo>
                  <a:lnTo>
                    <a:pt x="87122" y="305943"/>
                  </a:lnTo>
                  <a:cubicBezTo>
                    <a:pt x="38481" y="305943"/>
                    <a:pt x="2540" y="346964"/>
                    <a:pt x="2540" y="396113"/>
                  </a:cubicBezTo>
                  <a:cubicBezTo>
                    <a:pt x="2540" y="412496"/>
                    <a:pt x="15240" y="426085"/>
                    <a:pt x="33274" y="426085"/>
                  </a:cubicBezTo>
                  <a:cubicBezTo>
                    <a:pt x="48641" y="426085"/>
                    <a:pt x="61468" y="412496"/>
                    <a:pt x="61468" y="396113"/>
                  </a:cubicBezTo>
                  <a:cubicBezTo>
                    <a:pt x="61468" y="376936"/>
                    <a:pt x="74168" y="363220"/>
                    <a:pt x="89535" y="363220"/>
                  </a:cubicBezTo>
                  <a:lnTo>
                    <a:pt x="174117" y="363220"/>
                  </a:lnTo>
                  <a:lnTo>
                    <a:pt x="174117" y="396113"/>
                  </a:lnTo>
                  <a:cubicBezTo>
                    <a:pt x="174117" y="412496"/>
                    <a:pt x="186817" y="426085"/>
                    <a:pt x="202184" y="426085"/>
                  </a:cubicBezTo>
                  <a:cubicBezTo>
                    <a:pt x="217551" y="426085"/>
                    <a:pt x="230378" y="412496"/>
                    <a:pt x="230378" y="396113"/>
                  </a:cubicBezTo>
                  <a:lnTo>
                    <a:pt x="230378" y="363347"/>
                  </a:lnTo>
                  <a:lnTo>
                    <a:pt x="314960" y="363347"/>
                  </a:lnTo>
                  <a:cubicBezTo>
                    <a:pt x="330327" y="363347"/>
                    <a:pt x="343027" y="377063"/>
                    <a:pt x="343027" y="396240"/>
                  </a:cubicBezTo>
                  <a:cubicBezTo>
                    <a:pt x="343027" y="412623"/>
                    <a:pt x="355854" y="426212"/>
                    <a:pt x="371221" y="426212"/>
                  </a:cubicBezTo>
                  <a:cubicBezTo>
                    <a:pt x="386588" y="426212"/>
                    <a:pt x="399288" y="412623"/>
                    <a:pt x="399288" y="396240"/>
                  </a:cubicBezTo>
                  <a:cubicBezTo>
                    <a:pt x="399288" y="344297"/>
                    <a:pt x="360934" y="306070"/>
                    <a:pt x="317373" y="306070"/>
                  </a:cubicBezTo>
                  <a:lnTo>
                    <a:pt x="233045" y="306070"/>
                  </a:lnTo>
                  <a:lnTo>
                    <a:pt x="233045" y="245872"/>
                  </a:lnTo>
                  <a:lnTo>
                    <a:pt x="368808" y="245872"/>
                  </a:lnTo>
                  <a:lnTo>
                    <a:pt x="368808" y="240411"/>
                  </a:lnTo>
                  <a:cubicBezTo>
                    <a:pt x="384175" y="240411"/>
                    <a:pt x="397002" y="226695"/>
                    <a:pt x="397002" y="210312"/>
                  </a:cubicBezTo>
                  <a:cubicBezTo>
                    <a:pt x="397002" y="128397"/>
                    <a:pt x="332994" y="57404"/>
                    <a:pt x="256159" y="57404"/>
                  </a:cubicBezTo>
                  <a:lnTo>
                    <a:pt x="227965" y="57404"/>
                  </a:lnTo>
                  <a:lnTo>
                    <a:pt x="227965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8" name="Group 213">
            <a:extLst>
              <a:ext uri="{FF2B5EF4-FFF2-40B4-BE49-F238E27FC236}">
                <a16:creationId xmlns:a16="http://schemas.microsoft.com/office/drawing/2014/main" id="{1616FDEE-E2E5-70AF-3037-26591DBE0737}"/>
              </a:ext>
            </a:extLst>
          </p:cNvPr>
          <p:cNvGrpSpPr/>
          <p:nvPr/>
        </p:nvGrpSpPr>
        <p:grpSpPr>
          <a:xfrm>
            <a:off x="11998350" y="7253966"/>
            <a:ext cx="257580" cy="92340"/>
            <a:chOff x="0" y="0"/>
            <a:chExt cx="343440" cy="123120"/>
          </a:xfrm>
        </p:grpSpPr>
        <p:sp>
          <p:nvSpPr>
            <p:cNvPr id="189" name="Freeform 214">
              <a:extLst>
                <a:ext uri="{FF2B5EF4-FFF2-40B4-BE49-F238E27FC236}">
                  <a16:creationId xmlns:a16="http://schemas.microsoft.com/office/drawing/2014/main" id="{43D507DA-024B-5586-B795-57F4F62871A2}"/>
                </a:ext>
              </a:extLst>
            </p:cNvPr>
            <p:cNvSpPr/>
            <p:nvPr/>
          </p:nvSpPr>
          <p:spPr>
            <a:xfrm>
              <a:off x="0" y="0"/>
              <a:ext cx="343408" cy="123063"/>
            </a:xfrm>
            <a:custGeom>
              <a:avLst/>
              <a:gdLst/>
              <a:ahLst/>
              <a:cxnLst/>
              <a:rect l="l" t="t" r="r" b="b"/>
              <a:pathLst>
                <a:path w="343408" h="123063">
                  <a:moveTo>
                    <a:pt x="58928" y="0"/>
                  </a:moveTo>
                  <a:cubicBezTo>
                    <a:pt x="25654" y="0"/>
                    <a:pt x="0" y="27305"/>
                    <a:pt x="0" y="62992"/>
                  </a:cubicBezTo>
                  <a:cubicBezTo>
                    <a:pt x="5080" y="95758"/>
                    <a:pt x="30734" y="123063"/>
                    <a:pt x="58928" y="123063"/>
                  </a:cubicBezTo>
                  <a:lnTo>
                    <a:pt x="315214" y="123063"/>
                  </a:lnTo>
                  <a:cubicBezTo>
                    <a:pt x="330581" y="123063"/>
                    <a:pt x="343408" y="109347"/>
                    <a:pt x="343408" y="92964"/>
                  </a:cubicBezTo>
                  <a:lnTo>
                    <a:pt x="343408" y="32766"/>
                  </a:lnTo>
                  <a:cubicBezTo>
                    <a:pt x="343408" y="13716"/>
                    <a:pt x="330581" y="0"/>
                    <a:pt x="31521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0" name="Group 215">
            <a:extLst>
              <a:ext uri="{FF2B5EF4-FFF2-40B4-BE49-F238E27FC236}">
                <a16:creationId xmlns:a16="http://schemas.microsoft.com/office/drawing/2014/main" id="{BF997A5D-379C-A3D0-2731-E4B9F7942115}"/>
              </a:ext>
            </a:extLst>
          </p:cNvPr>
          <p:cNvGrpSpPr/>
          <p:nvPr/>
        </p:nvGrpSpPr>
        <p:grpSpPr>
          <a:xfrm>
            <a:off x="12042090" y="7393286"/>
            <a:ext cx="255420" cy="92340"/>
            <a:chOff x="0" y="0"/>
            <a:chExt cx="340560" cy="123120"/>
          </a:xfrm>
        </p:grpSpPr>
        <p:sp>
          <p:nvSpPr>
            <p:cNvPr id="191" name="Freeform 216">
              <a:extLst>
                <a:ext uri="{FF2B5EF4-FFF2-40B4-BE49-F238E27FC236}">
                  <a16:creationId xmlns:a16="http://schemas.microsoft.com/office/drawing/2014/main" id="{0292B16B-81E1-0D5A-7EFE-BC7B6EAFE16A}"/>
                </a:ext>
              </a:extLst>
            </p:cNvPr>
            <p:cNvSpPr/>
            <p:nvPr/>
          </p:nvSpPr>
          <p:spPr>
            <a:xfrm>
              <a:off x="127" y="127"/>
              <a:ext cx="340360" cy="122936"/>
            </a:xfrm>
            <a:custGeom>
              <a:avLst/>
              <a:gdLst/>
              <a:ahLst/>
              <a:cxnLst/>
              <a:rect l="l" t="t" r="r" b="b"/>
              <a:pathLst>
                <a:path w="340360" h="122936">
                  <a:moveTo>
                    <a:pt x="56261" y="0"/>
                  </a:moveTo>
                  <a:cubicBezTo>
                    <a:pt x="25527" y="0"/>
                    <a:pt x="0" y="27305"/>
                    <a:pt x="0" y="60071"/>
                  </a:cubicBezTo>
                  <a:cubicBezTo>
                    <a:pt x="0" y="95504"/>
                    <a:pt x="25654" y="122936"/>
                    <a:pt x="56261" y="122936"/>
                  </a:cubicBezTo>
                  <a:lnTo>
                    <a:pt x="312293" y="122936"/>
                  </a:lnTo>
                  <a:cubicBezTo>
                    <a:pt x="330200" y="122936"/>
                    <a:pt x="340360" y="109347"/>
                    <a:pt x="340360" y="92964"/>
                  </a:cubicBezTo>
                  <a:lnTo>
                    <a:pt x="340360" y="29972"/>
                  </a:lnTo>
                  <a:cubicBezTo>
                    <a:pt x="340360" y="13589"/>
                    <a:pt x="330073" y="0"/>
                    <a:pt x="31229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2" name="Group 217">
            <a:extLst>
              <a:ext uri="{FF2B5EF4-FFF2-40B4-BE49-F238E27FC236}">
                <a16:creationId xmlns:a16="http://schemas.microsoft.com/office/drawing/2014/main" id="{258C8F15-FB44-1516-9C2C-7474DDA63CFD}"/>
              </a:ext>
            </a:extLst>
          </p:cNvPr>
          <p:cNvGrpSpPr/>
          <p:nvPr/>
        </p:nvGrpSpPr>
        <p:grpSpPr>
          <a:xfrm>
            <a:off x="12002130" y="7661126"/>
            <a:ext cx="297540" cy="92340"/>
            <a:chOff x="0" y="0"/>
            <a:chExt cx="396720" cy="123120"/>
          </a:xfrm>
        </p:grpSpPr>
        <p:sp>
          <p:nvSpPr>
            <p:cNvPr id="193" name="Freeform 218">
              <a:extLst>
                <a:ext uri="{FF2B5EF4-FFF2-40B4-BE49-F238E27FC236}">
                  <a16:creationId xmlns:a16="http://schemas.microsoft.com/office/drawing/2014/main" id="{B0F8751F-0B00-1268-4D9B-B826670691D2}"/>
                </a:ext>
              </a:extLst>
            </p:cNvPr>
            <p:cNvSpPr/>
            <p:nvPr/>
          </p:nvSpPr>
          <p:spPr>
            <a:xfrm>
              <a:off x="0" y="127"/>
              <a:ext cx="396748" cy="122936"/>
            </a:xfrm>
            <a:custGeom>
              <a:avLst/>
              <a:gdLst/>
              <a:ahLst/>
              <a:cxnLst/>
              <a:rect l="l" t="t" r="r" b="b"/>
              <a:pathLst>
                <a:path w="396748" h="122936">
                  <a:moveTo>
                    <a:pt x="0" y="0"/>
                  </a:moveTo>
                  <a:lnTo>
                    <a:pt x="0" y="122936"/>
                  </a:lnTo>
                  <a:lnTo>
                    <a:pt x="396748" y="122936"/>
                  </a:lnTo>
                  <a:lnTo>
                    <a:pt x="396748" y="0"/>
                  </a:lnTo>
                  <a:lnTo>
                    <a:pt x="225298" y="0"/>
                  </a:lnTo>
                  <a:lnTo>
                    <a:pt x="225298" y="29972"/>
                  </a:lnTo>
                  <a:cubicBezTo>
                    <a:pt x="225298" y="49149"/>
                    <a:pt x="212471" y="62738"/>
                    <a:pt x="197104" y="62738"/>
                  </a:cubicBezTo>
                  <a:cubicBezTo>
                    <a:pt x="181737" y="62738"/>
                    <a:pt x="168910" y="49149"/>
                    <a:pt x="168910" y="29972"/>
                  </a:cubicBezTo>
                  <a:lnTo>
                    <a:pt x="16891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4" name="Group 219">
            <a:extLst>
              <a:ext uri="{FF2B5EF4-FFF2-40B4-BE49-F238E27FC236}">
                <a16:creationId xmlns:a16="http://schemas.microsoft.com/office/drawing/2014/main" id="{DECF1B61-F3BE-B1F6-F52D-577A5B7D2E36}"/>
              </a:ext>
            </a:extLst>
          </p:cNvPr>
          <p:cNvGrpSpPr/>
          <p:nvPr/>
        </p:nvGrpSpPr>
        <p:grpSpPr>
          <a:xfrm>
            <a:off x="11957850" y="7526126"/>
            <a:ext cx="341820" cy="88020"/>
            <a:chOff x="0" y="0"/>
            <a:chExt cx="455760" cy="117360"/>
          </a:xfrm>
        </p:grpSpPr>
        <p:sp>
          <p:nvSpPr>
            <p:cNvPr id="195" name="Freeform 220">
              <a:extLst>
                <a:ext uri="{FF2B5EF4-FFF2-40B4-BE49-F238E27FC236}">
                  <a16:creationId xmlns:a16="http://schemas.microsoft.com/office/drawing/2014/main" id="{F3BDC821-FE63-7811-E2FC-71B33A9BFA6C}"/>
                </a:ext>
              </a:extLst>
            </p:cNvPr>
            <p:cNvSpPr/>
            <p:nvPr/>
          </p:nvSpPr>
          <p:spPr>
            <a:xfrm>
              <a:off x="127" y="0"/>
              <a:ext cx="455676" cy="117221"/>
            </a:xfrm>
            <a:custGeom>
              <a:avLst/>
              <a:gdLst/>
              <a:ahLst/>
              <a:cxnLst/>
              <a:rect l="l" t="t" r="r" b="b"/>
              <a:pathLst>
                <a:path w="455676" h="117221">
                  <a:moveTo>
                    <a:pt x="0" y="0"/>
                  </a:moveTo>
                  <a:lnTo>
                    <a:pt x="0" y="117221"/>
                  </a:lnTo>
                  <a:lnTo>
                    <a:pt x="455676" y="117221"/>
                  </a:lnTo>
                  <a:lnTo>
                    <a:pt x="455676" y="29972"/>
                  </a:lnTo>
                  <a:cubicBezTo>
                    <a:pt x="453009" y="13716"/>
                    <a:pt x="442849" y="0"/>
                    <a:pt x="42494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6" name="Group 221">
            <a:extLst>
              <a:ext uri="{FF2B5EF4-FFF2-40B4-BE49-F238E27FC236}">
                <a16:creationId xmlns:a16="http://schemas.microsoft.com/office/drawing/2014/main" id="{E10A20A5-CED9-CB30-ED32-CED6DB771339}"/>
              </a:ext>
            </a:extLst>
          </p:cNvPr>
          <p:cNvGrpSpPr/>
          <p:nvPr/>
        </p:nvGrpSpPr>
        <p:grpSpPr>
          <a:xfrm>
            <a:off x="12002130" y="7800446"/>
            <a:ext cx="299700" cy="227340"/>
            <a:chOff x="0" y="0"/>
            <a:chExt cx="399600" cy="303120"/>
          </a:xfrm>
        </p:grpSpPr>
        <p:sp>
          <p:nvSpPr>
            <p:cNvPr id="197" name="Freeform 222">
              <a:extLst>
                <a:ext uri="{FF2B5EF4-FFF2-40B4-BE49-F238E27FC236}">
                  <a16:creationId xmlns:a16="http://schemas.microsoft.com/office/drawing/2014/main" id="{0C802851-BACF-8C95-AE20-F382882D23AF}"/>
                </a:ext>
              </a:extLst>
            </p:cNvPr>
            <p:cNvSpPr/>
            <p:nvPr/>
          </p:nvSpPr>
          <p:spPr>
            <a:xfrm>
              <a:off x="0" y="0"/>
              <a:ext cx="399542" cy="303022"/>
            </a:xfrm>
            <a:custGeom>
              <a:avLst/>
              <a:gdLst/>
              <a:ahLst/>
              <a:cxnLst/>
              <a:rect l="l" t="t" r="r" b="b"/>
              <a:pathLst>
                <a:path w="399542" h="303022">
                  <a:moveTo>
                    <a:pt x="0" y="0"/>
                  </a:moveTo>
                  <a:lnTo>
                    <a:pt x="0" y="273050"/>
                  </a:lnTo>
                  <a:cubicBezTo>
                    <a:pt x="0" y="289433"/>
                    <a:pt x="12827" y="303022"/>
                    <a:pt x="28194" y="303022"/>
                  </a:cubicBezTo>
                  <a:cubicBezTo>
                    <a:pt x="43561" y="303022"/>
                    <a:pt x="56261" y="289433"/>
                    <a:pt x="56261" y="273050"/>
                  </a:cubicBezTo>
                  <a:lnTo>
                    <a:pt x="56261" y="122936"/>
                  </a:lnTo>
                  <a:lnTo>
                    <a:pt x="340614" y="122936"/>
                  </a:lnTo>
                  <a:lnTo>
                    <a:pt x="340614" y="273050"/>
                  </a:lnTo>
                  <a:cubicBezTo>
                    <a:pt x="340614" y="289433"/>
                    <a:pt x="353441" y="303022"/>
                    <a:pt x="371475" y="303022"/>
                  </a:cubicBezTo>
                  <a:cubicBezTo>
                    <a:pt x="386842" y="303022"/>
                    <a:pt x="399542" y="289433"/>
                    <a:pt x="399542" y="273050"/>
                  </a:cubicBezTo>
                  <a:lnTo>
                    <a:pt x="399542" y="0"/>
                  </a:lnTo>
                  <a:lnTo>
                    <a:pt x="225425" y="0"/>
                  </a:lnTo>
                  <a:lnTo>
                    <a:pt x="225425" y="30099"/>
                  </a:lnTo>
                  <a:cubicBezTo>
                    <a:pt x="225425" y="46482"/>
                    <a:pt x="212598" y="60071"/>
                    <a:pt x="197231" y="60071"/>
                  </a:cubicBezTo>
                  <a:cubicBezTo>
                    <a:pt x="181864" y="60071"/>
                    <a:pt x="169164" y="46482"/>
                    <a:pt x="169164" y="30099"/>
                  </a:cubicBezTo>
                  <a:lnTo>
                    <a:pt x="16916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8" name="Group 223">
            <a:extLst>
              <a:ext uri="{FF2B5EF4-FFF2-40B4-BE49-F238E27FC236}">
                <a16:creationId xmlns:a16="http://schemas.microsoft.com/office/drawing/2014/main" id="{561E9490-2B6B-48DE-F94A-D6D358770B91}"/>
              </a:ext>
            </a:extLst>
          </p:cNvPr>
          <p:cNvGrpSpPr/>
          <p:nvPr/>
        </p:nvGrpSpPr>
        <p:grpSpPr>
          <a:xfrm>
            <a:off x="11706210" y="7391126"/>
            <a:ext cx="211140" cy="270000"/>
            <a:chOff x="0" y="0"/>
            <a:chExt cx="281520" cy="360000"/>
          </a:xfrm>
        </p:grpSpPr>
        <p:sp>
          <p:nvSpPr>
            <p:cNvPr id="199" name="Freeform 224">
              <a:extLst>
                <a:ext uri="{FF2B5EF4-FFF2-40B4-BE49-F238E27FC236}">
                  <a16:creationId xmlns:a16="http://schemas.microsoft.com/office/drawing/2014/main" id="{86BD2804-CD03-87EF-0433-80AB40755277}"/>
                </a:ext>
              </a:extLst>
            </p:cNvPr>
            <p:cNvSpPr/>
            <p:nvPr/>
          </p:nvSpPr>
          <p:spPr>
            <a:xfrm>
              <a:off x="127" y="0"/>
              <a:ext cx="281305" cy="360045"/>
            </a:xfrm>
            <a:custGeom>
              <a:avLst/>
              <a:gdLst/>
              <a:ahLst/>
              <a:cxnLst/>
              <a:rect l="l" t="t" r="r" b="b"/>
              <a:pathLst>
                <a:path w="281305" h="360045">
                  <a:moveTo>
                    <a:pt x="140589" y="0"/>
                  </a:moveTo>
                  <a:cubicBezTo>
                    <a:pt x="63881" y="0"/>
                    <a:pt x="0" y="68199"/>
                    <a:pt x="0" y="149987"/>
                  </a:cubicBezTo>
                  <a:lnTo>
                    <a:pt x="0" y="329946"/>
                  </a:lnTo>
                  <a:cubicBezTo>
                    <a:pt x="0" y="346329"/>
                    <a:pt x="12700" y="360045"/>
                    <a:pt x="28067" y="360045"/>
                  </a:cubicBezTo>
                  <a:lnTo>
                    <a:pt x="253238" y="360045"/>
                  </a:lnTo>
                  <a:cubicBezTo>
                    <a:pt x="268605" y="360045"/>
                    <a:pt x="281305" y="346329"/>
                    <a:pt x="281305" y="329946"/>
                  </a:cubicBezTo>
                  <a:lnTo>
                    <a:pt x="281305" y="149987"/>
                  </a:lnTo>
                  <a:cubicBezTo>
                    <a:pt x="281305" y="68199"/>
                    <a:pt x="217297" y="0"/>
                    <a:pt x="14058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0" name="Group 225">
            <a:extLst>
              <a:ext uri="{FF2B5EF4-FFF2-40B4-BE49-F238E27FC236}">
                <a16:creationId xmlns:a16="http://schemas.microsoft.com/office/drawing/2014/main" id="{C3FB5583-1F2A-90F6-43CD-5062A4D4926B}"/>
              </a:ext>
            </a:extLst>
          </p:cNvPr>
          <p:cNvGrpSpPr/>
          <p:nvPr/>
        </p:nvGrpSpPr>
        <p:grpSpPr>
          <a:xfrm>
            <a:off x="12034530" y="8344766"/>
            <a:ext cx="62100" cy="165780"/>
            <a:chOff x="0" y="0"/>
            <a:chExt cx="82800" cy="221040"/>
          </a:xfrm>
        </p:grpSpPr>
        <p:sp>
          <p:nvSpPr>
            <p:cNvPr id="201" name="Freeform 226">
              <a:extLst>
                <a:ext uri="{FF2B5EF4-FFF2-40B4-BE49-F238E27FC236}">
                  <a16:creationId xmlns:a16="http://schemas.microsoft.com/office/drawing/2014/main" id="{66339866-49B3-08C1-2D55-738A5E19361D}"/>
                </a:ext>
              </a:extLst>
            </p:cNvPr>
            <p:cNvSpPr/>
            <p:nvPr/>
          </p:nvSpPr>
          <p:spPr>
            <a:xfrm>
              <a:off x="0" y="0"/>
              <a:ext cx="82677" cy="220853"/>
            </a:xfrm>
            <a:custGeom>
              <a:avLst/>
              <a:gdLst/>
              <a:ahLst/>
              <a:cxnLst/>
              <a:rect l="l" t="t" r="r" b="b"/>
              <a:pathLst>
                <a:path w="82677" h="220853">
                  <a:moveTo>
                    <a:pt x="41402" y="0"/>
                  </a:moveTo>
                  <a:cubicBezTo>
                    <a:pt x="18796" y="0"/>
                    <a:pt x="0" y="20193"/>
                    <a:pt x="0" y="44196"/>
                  </a:cubicBezTo>
                  <a:lnTo>
                    <a:pt x="0" y="172720"/>
                  </a:lnTo>
                  <a:cubicBezTo>
                    <a:pt x="0" y="200914"/>
                    <a:pt x="18796" y="220853"/>
                    <a:pt x="41402" y="220853"/>
                  </a:cubicBezTo>
                  <a:cubicBezTo>
                    <a:pt x="64008" y="220853"/>
                    <a:pt x="82677" y="200787"/>
                    <a:pt x="82677" y="172720"/>
                  </a:cubicBezTo>
                  <a:lnTo>
                    <a:pt x="82677" y="44196"/>
                  </a:lnTo>
                  <a:cubicBezTo>
                    <a:pt x="82677" y="20193"/>
                    <a:pt x="64008" y="0"/>
                    <a:pt x="4140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2" name="Group 227">
            <a:extLst>
              <a:ext uri="{FF2B5EF4-FFF2-40B4-BE49-F238E27FC236}">
                <a16:creationId xmlns:a16="http://schemas.microsoft.com/office/drawing/2014/main" id="{8A38C228-005B-5317-F9B9-DA54188DF579}"/>
              </a:ext>
            </a:extLst>
          </p:cNvPr>
          <p:cNvGrpSpPr/>
          <p:nvPr/>
        </p:nvGrpSpPr>
        <p:grpSpPr>
          <a:xfrm>
            <a:off x="11786130" y="8474906"/>
            <a:ext cx="126900" cy="132300"/>
            <a:chOff x="0" y="0"/>
            <a:chExt cx="169200" cy="176400"/>
          </a:xfrm>
        </p:grpSpPr>
        <p:sp>
          <p:nvSpPr>
            <p:cNvPr id="203" name="Freeform 228">
              <a:extLst>
                <a:ext uri="{FF2B5EF4-FFF2-40B4-BE49-F238E27FC236}">
                  <a16:creationId xmlns:a16="http://schemas.microsoft.com/office/drawing/2014/main" id="{B9F09334-B90A-6514-BA7C-42120BB3D89D}"/>
                </a:ext>
              </a:extLst>
            </p:cNvPr>
            <p:cNvSpPr/>
            <p:nvPr/>
          </p:nvSpPr>
          <p:spPr>
            <a:xfrm>
              <a:off x="127" y="127"/>
              <a:ext cx="169037" cy="176149"/>
            </a:xfrm>
            <a:custGeom>
              <a:avLst/>
              <a:gdLst/>
              <a:ahLst/>
              <a:cxnLst/>
              <a:rect l="l" t="t" r="r" b="b"/>
              <a:pathLst>
                <a:path w="169037" h="176149">
                  <a:moveTo>
                    <a:pt x="43180" y="0"/>
                  </a:moveTo>
                  <a:cubicBezTo>
                    <a:pt x="32766" y="0"/>
                    <a:pt x="22479" y="4953"/>
                    <a:pt x="14986" y="14986"/>
                  </a:cubicBezTo>
                  <a:cubicBezTo>
                    <a:pt x="0" y="30988"/>
                    <a:pt x="0" y="59055"/>
                    <a:pt x="14986" y="75057"/>
                  </a:cubicBezTo>
                  <a:lnTo>
                    <a:pt x="97663" y="167132"/>
                  </a:lnTo>
                  <a:cubicBezTo>
                    <a:pt x="105156" y="173228"/>
                    <a:pt x="115443" y="176149"/>
                    <a:pt x="125857" y="176149"/>
                  </a:cubicBezTo>
                  <a:cubicBezTo>
                    <a:pt x="136271" y="176149"/>
                    <a:pt x="146431" y="173228"/>
                    <a:pt x="154051" y="167132"/>
                  </a:cubicBezTo>
                  <a:cubicBezTo>
                    <a:pt x="169037" y="151130"/>
                    <a:pt x="169037" y="119126"/>
                    <a:pt x="154051" y="107188"/>
                  </a:cubicBezTo>
                  <a:lnTo>
                    <a:pt x="71247" y="14986"/>
                  </a:lnTo>
                  <a:cubicBezTo>
                    <a:pt x="63754" y="4953"/>
                    <a:pt x="53594" y="0"/>
                    <a:pt x="4318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4" name="Group 229">
            <a:extLst>
              <a:ext uri="{FF2B5EF4-FFF2-40B4-BE49-F238E27FC236}">
                <a16:creationId xmlns:a16="http://schemas.microsoft.com/office/drawing/2014/main" id="{A06A3D98-8C5F-B861-38F5-F111693AA2AD}"/>
              </a:ext>
            </a:extLst>
          </p:cNvPr>
          <p:cNvGrpSpPr/>
          <p:nvPr/>
        </p:nvGrpSpPr>
        <p:grpSpPr>
          <a:xfrm>
            <a:off x="12218130" y="8475986"/>
            <a:ext cx="126900" cy="131220"/>
            <a:chOff x="0" y="0"/>
            <a:chExt cx="169200" cy="174960"/>
          </a:xfrm>
        </p:grpSpPr>
        <p:sp>
          <p:nvSpPr>
            <p:cNvPr id="205" name="Freeform 230">
              <a:extLst>
                <a:ext uri="{FF2B5EF4-FFF2-40B4-BE49-F238E27FC236}">
                  <a16:creationId xmlns:a16="http://schemas.microsoft.com/office/drawing/2014/main" id="{AF85D955-4F82-5F69-37BF-6DD0B6008E71}"/>
                </a:ext>
              </a:extLst>
            </p:cNvPr>
            <p:cNvSpPr/>
            <p:nvPr/>
          </p:nvSpPr>
          <p:spPr>
            <a:xfrm>
              <a:off x="127" y="0"/>
              <a:ext cx="169037" cy="174879"/>
            </a:xfrm>
            <a:custGeom>
              <a:avLst/>
              <a:gdLst/>
              <a:ahLst/>
              <a:cxnLst/>
              <a:rect l="l" t="t" r="r" b="b"/>
              <a:pathLst>
                <a:path w="169037" h="174879">
                  <a:moveTo>
                    <a:pt x="125603" y="0"/>
                  </a:moveTo>
                  <a:cubicBezTo>
                    <a:pt x="116332" y="0"/>
                    <a:pt x="106553" y="4191"/>
                    <a:pt x="97663" y="13589"/>
                  </a:cubicBezTo>
                  <a:lnTo>
                    <a:pt x="11176" y="105791"/>
                  </a:lnTo>
                  <a:cubicBezTo>
                    <a:pt x="0" y="117729"/>
                    <a:pt x="0" y="149733"/>
                    <a:pt x="11176" y="165862"/>
                  </a:cubicBezTo>
                  <a:cubicBezTo>
                    <a:pt x="18669" y="171958"/>
                    <a:pt x="29972" y="174879"/>
                    <a:pt x="40894" y="174879"/>
                  </a:cubicBezTo>
                  <a:cubicBezTo>
                    <a:pt x="51816" y="174879"/>
                    <a:pt x="61976" y="171958"/>
                    <a:pt x="67564" y="165862"/>
                  </a:cubicBezTo>
                  <a:lnTo>
                    <a:pt x="154051" y="73787"/>
                  </a:lnTo>
                  <a:cubicBezTo>
                    <a:pt x="169037" y="57785"/>
                    <a:pt x="169037" y="29718"/>
                    <a:pt x="154051" y="13589"/>
                  </a:cubicBezTo>
                  <a:cubicBezTo>
                    <a:pt x="146050" y="5207"/>
                    <a:pt x="136017" y="0"/>
                    <a:pt x="12560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6" name="Group 231">
            <a:extLst>
              <a:ext uri="{FF2B5EF4-FFF2-40B4-BE49-F238E27FC236}">
                <a16:creationId xmlns:a16="http://schemas.microsoft.com/office/drawing/2014/main" id="{16CC4F0F-42F8-A5B1-F6D1-6A3FFF0EC1E0}"/>
              </a:ext>
            </a:extLst>
          </p:cNvPr>
          <p:cNvGrpSpPr/>
          <p:nvPr/>
        </p:nvGrpSpPr>
        <p:grpSpPr>
          <a:xfrm>
            <a:off x="12471930" y="8805386"/>
            <a:ext cx="126900" cy="463320"/>
            <a:chOff x="0" y="0"/>
            <a:chExt cx="169200" cy="617760"/>
          </a:xfrm>
        </p:grpSpPr>
        <p:sp>
          <p:nvSpPr>
            <p:cNvPr id="207" name="Freeform 232">
              <a:extLst>
                <a:ext uri="{FF2B5EF4-FFF2-40B4-BE49-F238E27FC236}">
                  <a16:creationId xmlns:a16="http://schemas.microsoft.com/office/drawing/2014/main" id="{8B721BBB-069E-D5F8-2DCD-37CF846D9442}"/>
                </a:ext>
              </a:extLst>
            </p:cNvPr>
            <p:cNvSpPr/>
            <p:nvPr/>
          </p:nvSpPr>
          <p:spPr>
            <a:xfrm>
              <a:off x="0" y="127"/>
              <a:ext cx="169037" cy="617474"/>
            </a:xfrm>
            <a:custGeom>
              <a:avLst/>
              <a:gdLst/>
              <a:ahLst/>
              <a:cxnLst/>
              <a:rect l="l" t="t" r="r" b="b"/>
              <a:pathLst>
                <a:path w="169037" h="617474">
                  <a:moveTo>
                    <a:pt x="0" y="0"/>
                  </a:moveTo>
                  <a:lnTo>
                    <a:pt x="0" y="617474"/>
                  </a:lnTo>
                  <a:lnTo>
                    <a:pt x="123952" y="617474"/>
                  </a:lnTo>
                  <a:cubicBezTo>
                    <a:pt x="150241" y="617474"/>
                    <a:pt x="169037" y="597535"/>
                    <a:pt x="169037" y="573405"/>
                  </a:cubicBezTo>
                  <a:lnTo>
                    <a:pt x="169037" y="40005"/>
                  </a:lnTo>
                  <a:cubicBezTo>
                    <a:pt x="161544" y="19939"/>
                    <a:pt x="142875" y="0"/>
                    <a:pt x="12395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8" name="Group 233">
            <a:extLst>
              <a:ext uri="{FF2B5EF4-FFF2-40B4-BE49-F238E27FC236}">
                <a16:creationId xmlns:a16="http://schemas.microsoft.com/office/drawing/2014/main" id="{993939E2-F63A-F52B-E907-4BADEC7D0DA1}"/>
              </a:ext>
            </a:extLst>
          </p:cNvPr>
          <p:cNvGrpSpPr/>
          <p:nvPr/>
        </p:nvGrpSpPr>
        <p:grpSpPr>
          <a:xfrm>
            <a:off x="11535030" y="8808086"/>
            <a:ext cx="126900" cy="463860"/>
            <a:chOff x="0" y="0"/>
            <a:chExt cx="169200" cy="618480"/>
          </a:xfrm>
        </p:grpSpPr>
        <p:sp>
          <p:nvSpPr>
            <p:cNvPr id="209" name="Freeform 234">
              <a:extLst>
                <a:ext uri="{FF2B5EF4-FFF2-40B4-BE49-F238E27FC236}">
                  <a16:creationId xmlns:a16="http://schemas.microsoft.com/office/drawing/2014/main" id="{FF8BCF83-5E1B-D602-9334-9CFF1EDBFC6F}"/>
                </a:ext>
              </a:extLst>
            </p:cNvPr>
            <p:cNvSpPr/>
            <p:nvPr/>
          </p:nvSpPr>
          <p:spPr>
            <a:xfrm>
              <a:off x="127" y="0"/>
              <a:ext cx="169037" cy="618490"/>
            </a:xfrm>
            <a:custGeom>
              <a:avLst/>
              <a:gdLst/>
              <a:ahLst/>
              <a:cxnLst/>
              <a:rect l="l" t="t" r="r" b="b"/>
              <a:pathLst>
                <a:path w="169037" h="618490">
                  <a:moveTo>
                    <a:pt x="38354" y="0"/>
                  </a:moveTo>
                  <a:cubicBezTo>
                    <a:pt x="15621" y="0"/>
                    <a:pt x="0" y="18923"/>
                    <a:pt x="0" y="44704"/>
                  </a:cubicBezTo>
                  <a:lnTo>
                    <a:pt x="0" y="574294"/>
                  </a:lnTo>
                  <a:cubicBezTo>
                    <a:pt x="0" y="598424"/>
                    <a:pt x="18669" y="618490"/>
                    <a:pt x="45085" y="618490"/>
                  </a:cubicBezTo>
                  <a:lnTo>
                    <a:pt x="169037" y="618490"/>
                  </a:lnTo>
                  <a:lnTo>
                    <a:pt x="169037" y="508"/>
                  </a:lnTo>
                  <a:lnTo>
                    <a:pt x="45085" y="508"/>
                  </a:lnTo>
                  <a:cubicBezTo>
                    <a:pt x="42799" y="127"/>
                    <a:pt x="40513" y="0"/>
                    <a:pt x="3835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0" name="Group 235">
            <a:extLst>
              <a:ext uri="{FF2B5EF4-FFF2-40B4-BE49-F238E27FC236}">
                <a16:creationId xmlns:a16="http://schemas.microsoft.com/office/drawing/2014/main" id="{40B7EF0D-BC0A-872E-86E9-A32566022375}"/>
              </a:ext>
            </a:extLst>
          </p:cNvPr>
          <p:cNvGrpSpPr/>
          <p:nvPr/>
        </p:nvGrpSpPr>
        <p:grpSpPr>
          <a:xfrm>
            <a:off x="11890890" y="8841026"/>
            <a:ext cx="514080" cy="397440"/>
            <a:chOff x="0" y="0"/>
            <a:chExt cx="685440" cy="529920"/>
          </a:xfrm>
        </p:grpSpPr>
        <p:sp>
          <p:nvSpPr>
            <p:cNvPr id="211" name="Freeform 236">
              <a:extLst>
                <a:ext uri="{FF2B5EF4-FFF2-40B4-BE49-F238E27FC236}">
                  <a16:creationId xmlns:a16="http://schemas.microsoft.com/office/drawing/2014/main" id="{171A9276-70BE-0358-12B8-1E3487C3C0FA}"/>
                </a:ext>
              </a:extLst>
            </p:cNvPr>
            <p:cNvSpPr/>
            <p:nvPr/>
          </p:nvSpPr>
          <p:spPr>
            <a:xfrm>
              <a:off x="0" y="127"/>
              <a:ext cx="685292" cy="529844"/>
            </a:xfrm>
            <a:custGeom>
              <a:avLst/>
              <a:gdLst/>
              <a:ahLst/>
              <a:cxnLst/>
              <a:rect l="l" t="t" r="r" b="b"/>
              <a:pathLst>
                <a:path w="685292" h="529844">
                  <a:moveTo>
                    <a:pt x="195834" y="0"/>
                  </a:moveTo>
                  <a:cubicBezTo>
                    <a:pt x="173228" y="0"/>
                    <a:pt x="143129" y="19939"/>
                    <a:pt x="128016" y="48133"/>
                  </a:cubicBezTo>
                  <a:lnTo>
                    <a:pt x="0" y="317119"/>
                  </a:lnTo>
                  <a:cubicBezTo>
                    <a:pt x="18923" y="329057"/>
                    <a:pt x="45212" y="333121"/>
                    <a:pt x="67818" y="333121"/>
                  </a:cubicBezTo>
                  <a:cubicBezTo>
                    <a:pt x="128143" y="333121"/>
                    <a:pt x="184531" y="300990"/>
                    <a:pt x="214757" y="240792"/>
                  </a:cubicBezTo>
                  <a:lnTo>
                    <a:pt x="241173" y="180594"/>
                  </a:lnTo>
                  <a:lnTo>
                    <a:pt x="323850" y="180594"/>
                  </a:lnTo>
                  <a:cubicBezTo>
                    <a:pt x="346456" y="180594"/>
                    <a:pt x="365252" y="188595"/>
                    <a:pt x="380238" y="204724"/>
                  </a:cubicBezTo>
                  <a:lnTo>
                    <a:pt x="685292" y="529844"/>
                  </a:lnTo>
                  <a:lnTo>
                    <a:pt x="68529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2" name="Group 237">
            <a:extLst>
              <a:ext uri="{FF2B5EF4-FFF2-40B4-BE49-F238E27FC236}">
                <a16:creationId xmlns:a16="http://schemas.microsoft.com/office/drawing/2014/main" id="{C345EE21-A9CB-8D72-A6A4-C10D0BEA7F01}"/>
              </a:ext>
            </a:extLst>
          </p:cNvPr>
          <p:cNvGrpSpPr/>
          <p:nvPr/>
        </p:nvGrpSpPr>
        <p:grpSpPr>
          <a:xfrm>
            <a:off x="11718630" y="8675786"/>
            <a:ext cx="629640" cy="720900"/>
            <a:chOff x="0" y="0"/>
            <a:chExt cx="839520" cy="961200"/>
          </a:xfrm>
        </p:grpSpPr>
        <p:sp>
          <p:nvSpPr>
            <p:cNvPr id="213" name="Freeform 238">
              <a:extLst>
                <a:ext uri="{FF2B5EF4-FFF2-40B4-BE49-F238E27FC236}">
                  <a16:creationId xmlns:a16="http://schemas.microsoft.com/office/drawing/2014/main" id="{0F3A9C5D-3B0C-76B7-9F85-1DC49B94F379}"/>
                </a:ext>
              </a:extLst>
            </p:cNvPr>
            <p:cNvSpPr/>
            <p:nvPr/>
          </p:nvSpPr>
          <p:spPr>
            <a:xfrm>
              <a:off x="127" y="127"/>
              <a:ext cx="839343" cy="961009"/>
            </a:xfrm>
            <a:custGeom>
              <a:avLst/>
              <a:gdLst/>
              <a:ahLst/>
              <a:cxnLst/>
              <a:rect l="l" t="t" r="r" b="b"/>
              <a:pathLst>
                <a:path w="839343" h="961009">
                  <a:moveTo>
                    <a:pt x="263398" y="0"/>
                  </a:moveTo>
                  <a:cubicBezTo>
                    <a:pt x="218186" y="0"/>
                    <a:pt x="176784" y="28067"/>
                    <a:pt x="150495" y="72136"/>
                  </a:cubicBezTo>
                  <a:lnTo>
                    <a:pt x="112903" y="152400"/>
                  </a:lnTo>
                  <a:cubicBezTo>
                    <a:pt x="109093" y="168402"/>
                    <a:pt x="90297" y="180594"/>
                    <a:pt x="75311" y="180594"/>
                  </a:cubicBezTo>
                  <a:lnTo>
                    <a:pt x="0" y="180594"/>
                  </a:lnTo>
                  <a:lnTo>
                    <a:pt x="0" y="794258"/>
                  </a:lnTo>
                  <a:lnTo>
                    <a:pt x="188214" y="794258"/>
                  </a:lnTo>
                  <a:lnTo>
                    <a:pt x="308610" y="922655"/>
                  </a:lnTo>
                  <a:cubicBezTo>
                    <a:pt x="330581" y="946023"/>
                    <a:pt x="364744" y="961009"/>
                    <a:pt x="397764" y="961009"/>
                  </a:cubicBezTo>
                  <a:cubicBezTo>
                    <a:pt x="409829" y="961009"/>
                    <a:pt x="421767" y="959104"/>
                    <a:pt x="432943" y="954786"/>
                  </a:cubicBezTo>
                  <a:lnTo>
                    <a:pt x="786638" y="834517"/>
                  </a:lnTo>
                  <a:cubicBezTo>
                    <a:pt x="805561" y="830453"/>
                    <a:pt x="824230" y="814451"/>
                    <a:pt x="839343" y="802386"/>
                  </a:cubicBezTo>
                  <a:lnTo>
                    <a:pt x="541909" y="485394"/>
                  </a:lnTo>
                  <a:lnTo>
                    <a:pt x="523113" y="485394"/>
                  </a:lnTo>
                  <a:lnTo>
                    <a:pt x="519303" y="489331"/>
                  </a:lnTo>
                  <a:cubicBezTo>
                    <a:pt x="481711" y="573659"/>
                    <a:pt x="398907" y="629793"/>
                    <a:pt x="316103" y="641858"/>
                  </a:cubicBezTo>
                  <a:cubicBezTo>
                    <a:pt x="310642" y="642112"/>
                    <a:pt x="305181" y="642366"/>
                    <a:pt x="299847" y="642366"/>
                  </a:cubicBezTo>
                  <a:cubicBezTo>
                    <a:pt x="244348" y="642366"/>
                    <a:pt x="202692" y="623697"/>
                    <a:pt x="157988" y="601726"/>
                  </a:cubicBezTo>
                  <a:cubicBezTo>
                    <a:pt x="131572" y="589661"/>
                    <a:pt x="124079" y="561594"/>
                    <a:pt x="139065" y="541528"/>
                  </a:cubicBezTo>
                  <a:lnTo>
                    <a:pt x="282194" y="228727"/>
                  </a:lnTo>
                  <a:cubicBezTo>
                    <a:pt x="312293" y="168529"/>
                    <a:pt x="368808" y="132461"/>
                    <a:pt x="429006" y="132461"/>
                  </a:cubicBezTo>
                  <a:lnTo>
                    <a:pt x="609600" y="132461"/>
                  </a:lnTo>
                  <a:cubicBezTo>
                    <a:pt x="617093" y="108458"/>
                    <a:pt x="628523" y="80264"/>
                    <a:pt x="628523" y="44069"/>
                  </a:cubicBezTo>
                  <a:cubicBezTo>
                    <a:pt x="628523" y="20066"/>
                    <a:pt x="609600" y="0"/>
                    <a:pt x="58331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4" name="Group 239">
            <a:extLst>
              <a:ext uri="{FF2B5EF4-FFF2-40B4-BE49-F238E27FC236}">
                <a16:creationId xmlns:a16="http://schemas.microsoft.com/office/drawing/2014/main" id="{DD7A9393-22BE-E586-C757-F6D25A6E59AD}"/>
              </a:ext>
            </a:extLst>
          </p:cNvPr>
          <p:cNvGrpSpPr/>
          <p:nvPr/>
        </p:nvGrpSpPr>
        <p:grpSpPr>
          <a:xfrm>
            <a:off x="14348430" y="7089806"/>
            <a:ext cx="241920" cy="257580"/>
            <a:chOff x="0" y="0"/>
            <a:chExt cx="322560" cy="343440"/>
          </a:xfrm>
        </p:grpSpPr>
        <p:sp>
          <p:nvSpPr>
            <p:cNvPr id="215" name="Freeform 240">
              <a:extLst>
                <a:ext uri="{FF2B5EF4-FFF2-40B4-BE49-F238E27FC236}">
                  <a16:creationId xmlns:a16="http://schemas.microsoft.com/office/drawing/2014/main" id="{59508F5F-A4D9-E994-6030-CE535624F7ED}"/>
                </a:ext>
              </a:extLst>
            </p:cNvPr>
            <p:cNvSpPr/>
            <p:nvPr/>
          </p:nvSpPr>
          <p:spPr>
            <a:xfrm>
              <a:off x="127" y="127"/>
              <a:ext cx="322453" cy="343154"/>
            </a:xfrm>
            <a:custGeom>
              <a:avLst/>
              <a:gdLst/>
              <a:ahLst/>
              <a:cxnLst/>
              <a:rect l="l" t="t" r="r" b="b"/>
              <a:pathLst>
                <a:path w="322453" h="343154">
                  <a:moveTo>
                    <a:pt x="161163" y="0"/>
                  </a:moveTo>
                  <a:cubicBezTo>
                    <a:pt x="73152" y="0"/>
                    <a:pt x="0" y="77978"/>
                    <a:pt x="0" y="171577"/>
                  </a:cubicBezTo>
                  <a:cubicBezTo>
                    <a:pt x="0" y="265176"/>
                    <a:pt x="73152" y="343154"/>
                    <a:pt x="161163" y="343154"/>
                  </a:cubicBezTo>
                  <a:cubicBezTo>
                    <a:pt x="249174" y="343154"/>
                    <a:pt x="322453" y="265176"/>
                    <a:pt x="322453" y="171450"/>
                  </a:cubicBezTo>
                  <a:cubicBezTo>
                    <a:pt x="322453" y="77724"/>
                    <a:pt x="249047" y="0"/>
                    <a:pt x="16116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6" name="Group 241">
            <a:extLst>
              <a:ext uri="{FF2B5EF4-FFF2-40B4-BE49-F238E27FC236}">
                <a16:creationId xmlns:a16="http://schemas.microsoft.com/office/drawing/2014/main" id="{ADD10BA0-CA25-176C-9CCE-739D7448F624}"/>
              </a:ext>
            </a:extLst>
          </p:cNvPr>
          <p:cNvGrpSpPr/>
          <p:nvPr/>
        </p:nvGrpSpPr>
        <p:grpSpPr>
          <a:xfrm>
            <a:off x="14667570" y="7195106"/>
            <a:ext cx="290520" cy="201960"/>
            <a:chOff x="0" y="0"/>
            <a:chExt cx="387360" cy="269280"/>
          </a:xfrm>
        </p:grpSpPr>
        <p:sp>
          <p:nvSpPr>
            <p:cNvPr id="217" name="Freeform 242">
              <a:extLst>
                <a:ext uri="{FF2B5EF4-FFF2-40B4-BE49-F238E27FC236}">
                  <a16:creationId xmlns:a16="http://schemas.microsoft.com/office/drawing/2014/main" id="{B81D0D81-AB59-A791-EA83-BB062C7F51A9}"/>
                </a:ext>
              </a:extLst>
            </p:cNvPr>
            <p:cNvSpPr/>
            <p:nvPr/>
          </p:nvSpPr>
          <p:spPr>
            <a:xfrm>
              <a:off x="127" y="0"/>
              <a:ext cx="387096" cy="269240"/>
            </a:xfrm>
            <a:custGeom>
              <a:avLst/>
              <a:gdLst/>
              <a:ahLst/>
              <a:cxnLst/>
              <a:rect l="l" t="t" r="r" b="b"/>
              <a:pathLst>
                <a:path w="387096" h="269240">
                  <a:moveTo>
                    <a:pt x="32131" y="0"/>
                  </a:moveTo>
                  <a:cubicBezTo>
                    <a:pt x="14605" y="0"/>
                    <a:pt x="0" y="15621"/>
                    <a:pt x="0" y="34417"/>
                  </a:cubicBezTo>
                  <a:cubicBezTo>
                    <a:pt x="0" y="53213"/>
                    <a:pt x="8763" y="65532"/>
                    <a:pt x="29337" y="65532"/>
                  </a:cubicBezTo>
                  <a:lnTo>
                    <a:pt x="222885" y="65532"/>
                  </a:lnTo>
                  <a:cubicBezTo>
                    <a:pt x="240538" y="65532"/>
                    <a:pt x="255143" y="81153"/>
                    <a:pt x="255143" y="99949"/>
                  </a:cubicBezTo>
                  <a:lnTo>
                    <a:pt x="255143" y="156083"/>
                  </a:lnTo>
                  <a:lnTo>
                    <a:pt x="243459" y="143637"/>
                  </a:lnTo>
                  <a:cubicBezTo>
                    <a:pt x="239014" y="137414"/>
                    <a:pt x="231013" y="134239"/>
                    <a:pt x="222504" y="134239"/>
                  </a:cubicBezTo>
                  <a:cubicBezTo>
                    <a:pt x="213995" y="134239"/>
                    <a:pt x="205232" y="137414"/>
                    <a:pt x="199390" y="143637"/>
                  </a:cubicBezTo>
                  <a:cubicBezTo>
                    <a:pt x="190627" y="156083"/>
                    <a:pt x="190627" y="177927"/>
                    <a:pt x="199390" y="190373"/>
                  </a:cubicBezTo>
                  <a:lnTo>
                    <a:pt x="266954" y="262255"/>
                  </a:lnTo>
                  <a:cubicBezTo>
                    <a:pt x="272796" y="266954"/>
                    <a:pt x="280797" y="269240"/>
                    <a:pt x="288925" y="269240"/>
                  </a:cubicBezTo>
                  <a:cubicBezTo>
                    <a:pt x="297053" y="269240"/>
                    <a:pt x="305054" y="266827"/>
                    <a:pt x="310896" y="262255"/>
                  </a:cubicBezTo>
                  <a:lnTo>
                    <a:pt x="375412" y="190373"/>
                  </a:lnTo>
                  <a:cubicBezTo>
                    <a:pt x="387096" y="177927"/>
                    <a:pt x="387096" y="156083"/>
                    <a:pt x="375412" y="143637"/>
                  </a:cubicBezTo>
                  <a:cubicBezTo>
                    <a:pt x="371094" y="137414"/>
                    <a:pt x="362966" y="134239"/>
                    <a:pt x="354584" y="134239"/>
                  </a:cubicBezTo>
                  <a:cubicBezTo>
                    <a:pt x="346202" y="134239"/>
                    <a:pt x="337312" y="137414"/>
                    <a:pt x="331470" y="143637"/>
                  </a:cubicBezTo>
                  <a:lnTo>
                    <a:pt x="322580" y="156083"/>
                  </a:lnTo>
                  <a:lnTo>
                    <a:pt x="322580" y="99949"/>
                  </a:lnTo>
                  <a:cubicBezTo>
                    <a:pt x="322580" y="43688"/>
                    <a:pt x="278638" y="0"/>
                    <a:pt x="22580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8" name="Group 243">
            <a:extLst>
              <a:ext uri="{FF2B5EF4-FFF2-40B4-BE49-F238E27FC236}">
                <a16:creationId xmlns:a16="http://schemas.microsoft.com/office/drawing/2014/main" id="{ADD8BFC5-30AC-251B-ED63-D555E00957E7}"/>
              </a:ext>
            </a:extLst>
          </p:cNvPr>
          <p:cNvGrpSpPr/>
          <p:nvPr/>
        </p:nvGrpSpPr>
        <p:grpSpPr>
          <a:xfrm>
            <a:off x="14366250" y="7655726"/>
            <a:ext cx="297000" cy="205740"/>
            <a:chOff x="0" y="0"/>
            <a:chExt cx="396000" cy="274320"/>
          </a:xfrm>
        </p:grpSpPr>
        <p:sp>
          <p:nvSpPr>
            <p:cNvPr id="219" name="Freeform 244">
              <a:extLst>
                <a:ext uri="{FF2B5EF4-FFF2-40B4-BE49-F238E27FC236}">
                  <a16:creationId xmlns:a16="http://schemas.microsoft.com/office/drawing/2014/main" id="{6ACDF5D4-4FB2-B2F9-68D2-9BE96BD22829}"/>
                </a:ext>
              </a:extLst>
            </p:cNvPr>
            <p:cNvSpPr/>
            <p:nvPr/>
          </p:nvSpPr>
          <p:spPr>
            <a:xfrm>
              <a:off x="127" y="0"/>
              <a:ext cx="395859" cy="274320"/>
            </a:xfrm>
            <a:custGeom>
              <a:avLst/>
              <a:gdLst/>
              <a:ahLst/>
              <a:cxnLst/>
              <a:rect l="l" t="t" r="r" b="b"/>
              <a:pathLst>
                <a:path w="395859" h="274320">
                  <a:moveTo>
                    <a:pt x="101854" y="0"/>
                  </a:moveTo>
                  <a:cubicBezTo>
                    <a:pt x="93218" y="0"/>
                    <a:pt x="84074" y="2794"/>
                    <a:pt x="76200" y="11176"/>
                  </a:cubicBezTo>
                  <a:lnTo>
                    <a:pt x="11684" y="79883"/>
                  </a:lnTo>
                  <a:cubicBezTo>
                    <a:pt x="0" y="92456"/>
                    <a:pt x="0" y="117475"/>
                    <a:pt x="11684" y="126873"/>
                  </a:cubicBezTo>
                  <a:cubicBezTo>
                    <a:pt x="17526" y="133096"/>
                    <a:pt x="25527" y="136271"/>
                    <a:pt x="33655" y="136271"/>
                  </a:cubicBezTo>
                  <a:cubicBezTo>
                    <a:pt x="41783" y="136271"/>
                    <a:pt x="49784" y="133096"/>
                    <a:pt x="55626" y="126873"/>
                  </a:cubicBezTo>
                  <a:lnTo>
                    <a:pt x="67310" y="117602"/>
                  </a:lnTo>
                  <a:lnTo>
                    <a:pt x="67310" y="170688"/>
                  </a:lnTo>
                  <a:cubicBezTo>
                    <a:pt x="67310" y="230124"/>
                    <a:pt x="111379" y="273939"/>
                    <a:pt x="161163" y="273939"/>
                  </a:cubicBezTo>
                  <a:lnTo>
                    <a:pt x="354838" y="273939"/>
                  </a:lnTo>
                  <a:cubicBezTo>
                    <a:pt x="357124" y="274193"/>
                    <a:pt x="359283" y="274320"/>
                    <a:pt x="361315" y="274320"/>
                  </a:cubicBezTo>
                  <a:cubicBezTo>
                    <a:pt x="383540" y="274320"/>
                    <a:pt x="395859" y="259715"/>
                    <a:pt x="395859" y="242697"/>
                  </a:cubicBezTo>
                  <a:cubicBezTo>
                    <a:pt x="395859" y="220726"/>
                    <a:pt x="381127" y="205105"/>
                    <a:pt x="363601" y="205105"/>
                  </a:cubicBezTo>
                  <a:lnTo>
                    <a:pt x="170053" y="205105"/>
                  </a:lnTo>
                  <a:cubicBezTo>
                    <a:pt x="152400" y="205105"/>
                    <a:pt x="137795" y="189357"/>
                    <a:pt x="137795" y="170688"/>
                  </a:cubicBezTo>
                  <a:lnTo>
                    <a:pt x="137795" y="117602"/>
                  </a:lnTo>
                  <a:lnTo>
                    <a:pt x="146685" y="126873"/>
                  </a:lnTo>
                  <a:cubicBezTo>
                    <a:pt x="152527" y="133096"/>
                    <a:pt x="161290" y="136271"/>
                    <a:pt x="169799" y="136271"/>
                  </a:cubicBezTo>
                  <a:cubicBezTo>
                    <a:pt x="178308" y="136271"/>
                    <a:pt x="186309" y="133096"/>
                    <a:pt x="190627" y="126873"/>
                  </a:cubicBezTo>
                  <a:cubicBezTo>
                    <a:pt x="202311" y="117602"/>
                    <a:pt x="202311" y="92456"/>
                    <a:pt x="190627" y="79883"/>
                  </a:cubicBezTo>
                  <a:lnTo>
                    <a:pt x="125984" y="11176"/>
                  </a:lnTo>
                  <a:cubicBezTo>
                    <a:pt x="120142" y="8001"/>
                    <a:pt x="117221" y="8001"/>
                    <a:pt x="114300" y="1778"/>
                  </a:cubicBezTo>
                  <a:cubicBezTo>
                    <a:pt x="110363" y="635"/>
                    <a:pt x="106172" y="0"/>
                    <a:pt x="10185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0" name="Group 245">
            <a:extLst>
              <a:ext uri="{FF2B5EF4-FFF2-40B4-BE49-F238E27FC236}">
                <a16:creationId xmlns:a16="http://schemas.microsoft.com/office/drawing/2014/main" id="{1BCCBF97-9CF7-8878-3B20-81342FE591D1}"/>
              </a:ext>
            </a:extLst>
          </p:cNvPr>
          <p:cNvGrpSpPr/>
          <p:nvPr/>
        </p:nvGrpSpPr>
        <p:grpSpPr>
          <a:xfrm>
            <a:off x="14783670" y="7450526"/>
            <a:ext cx="248400" cy="255420"/>
            <a:chOff x="0" y="0"/>
            <a:chExt cx="331200" cy="340560"/>
          </a:xfrm>
        </p:grpSpPr>
        <p:sp>
          <p:nvSpPr>
            <p:cNvPr id="221" name="Freeform 246">
              <a:extLst>
                <a:ext uri="{FF2B5EF4-FFF2-40B4-BE49-F238E27FC236}">
                  <a16:creationId xmlns:a16="http://schemas.microsoft.com/office/drawing/2014/main" id="{EB343721-7C23-056B-D3C7-CD6CD798E206}"/>
                </a:ext>
              </a:extLst>
            </p:cNvPr>
            <p:cNvSpPr/>
            <p:nvPr/>
          </p:nvSpPr>
          <p:spPr>
            <a:xfrm>
              <a:off x="0" y="0"/>
              <a:ext cx="331216" cy="340487"/>
            </a:xfrm>
            <a:custGeom>
              <a:avLst/>
              <a:gdLst/>
              <a:ahLst/>
              <a:cxnLst/>
              <a:rect l="l" t="t" r="r" b="b"/>
              <a:pathLst>
                <a:path w="331216" h="340487">
                  <a:moveTo>
                    <a:pt x="167005" y="0"/>
                  </a:moveTo>
                  <a:cubicBezTo>
                    <a:pt x="73279" y="0"/>
                    <a:pt x="0" y="78105"/>
                    <a:pt x="0" y="171831"/>
                  </a:cubicBezTo>
                  <a:cubicBezTo>
                    <a:pt x="0" y="262509"/>
                    <a:pt x="73279" y="340487"/>
                    <a:pt x="167005" y="340487"/>
                  </a:cubicBezTo>
                  <a:cubicBezTo>
                    <a:pt x="254889" y="340487"/>
                    <a:pt x="331216" y="262509"/>
                    <a:pt x="331216" y="171831"/>
                  </a:cubicBezTo>
                  <a:cubicBezTo>
                    <a:pt x="331216" y="78105"/>
                    <a:pt x="257937" y="0"/>
                    <a:pt x="16700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2" name="Group 247">
            <a:extLst>
              <a:ext uri="{FF2B5EF4-FFF2-40B4-BE49-F238E27FC236}">
                <a16:creationId xmlns:a16="http://schemas.microsoft.com/office/drawing/2014/main" id="{B62B01E2-10C6-4EC6-FF17-BAF047CF4086}"/>
              </a:ext>
            </a:extLst>
          </p:cNvPr>
          <p:cNvGrpSpPr/>
          <p:nvPr/>
        </p:nvGrpSpPr>
        <p:grpSpPr>
          <a:xfrm>
            <a:off x="14276070" y="7343066"/>
            <a:ext cx="387180" cy="262440"/>
            <a:chOff x="0" y="0"/>
            <a:chExt cx="516240" cy="349920"/>
          </a:xfrm>
        </p:grpSpPr>
        <p:sp>
          <p:nvSpPr>
            <p:cNvPr id="223" name="Freeform 248">
              <a:extLst>
                <a:ext uri="{FF2B5EF4-FFF2-40B4-BE49-F238E27FC236}">
                  <a16:creationId xmlns:a16="http://schemas.microsoft.com/office/drawing/2014/main" id="{294C227A-D945-495C-3CC0-6C7A809E36FC}"/>
                </a:ext>
              </a:extLst>
            </p:cNvPr>
            <p:cNvSpPr/>
            <p:nvPr/>
          </p:nvSpPr>
          <p:spPr>
            <a:xfrm>
              <a:off x="0" y="0"/>
              <a:ext cx="516255" cy="349885"/>
            </a:xfrm>
            <a:custGeom>
              <a:avLst/>
              <a:gdLst/>
              <a:ahLst/>
              <a:cxnLst/>
              <a:rect l="l" t="t" r="r" b="b"/>
              <a:pathLst>
                <a:path w="516255" h="349885">
                  <a:moveTo>
                    <a:pt x="99822" y="0"/>
                  </a:moveTo>
                  <a:cubicBezTo>
                    <a:pt x="41148" y="53086"/>
                    <a:pt x="2921" y="128143"/>
                    <a:pt x="2921" y="212471"/>
                  </a:cubicBezTo>
                  <a:lnTo>
                    <a:pt x="2921" y="315468"/>
                  </a:lnTo>
                  <a:cubicBezTo>
                    <a:pt x="0" y="334264"/>
                    <a:pt x="14605" y="349885"/>
                    <a:pt x="32258" y="349885"/>
                  </a:cubicBezTo>
                  <a:lnTo>
                    <a:pt x="483997" y="349885"/>
                  </a:lnTo>
                  <a:cubicBezTo>
                    <a:pt x="501650" y="349885"/>
                    <a:pt x="516255" y="334264"/>
                    <a:pt x="516255" y="315468"/>
                  </a:cubicBezTo>
                  <a:lnTo>
                    <a:pt x="516255" y="212471"/>
                  </a:lnTo>
                  <a:cubicBezTo>
                    <a:pt x="516255" y="128143"/>
                    <a:pt x="481076" y="53086"/>
                    <a:pt x="422402" y="0"/>
                  </a:cubicBezTo>
                  <a:cubicBezTo>
                    <a:pt x="381254" y="46863"/>
                    <a:pt x="322580" y="74930"/>
                    <a:pt x="261112" y="74930"/>
                  </a:cubicBezTo>
                  <a:cubicBezTo>
                    <a:pt x="199644" y="74930"/>
                    <a:pt x="140843" y="49911"/>
                    <a:pt x="9982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4" name="Group 249">
            <a:extLst>
              <a:ext uri="{FF2B5EF4-FFF2-40B4-BE49-F238E27FC236}">
                <a16:creationId xmlns:a16="http://schemas.microsoft.com/office/drawing/2014/main" id="{2BBFE842-68B4-5763-8CD1-7D709BCC05D9}"/>
              </a:ext>
            </a:extLst>
          </p:cNvPr>
          <p:cNvGrpSpPr/>
          <p:nvPr/>
        </p:nvGrpSpPr>
        <p:grpSpPr>
          <a:xfrm>
            <a:off x="14711310" y="7703786"/>
            <a:ext cx="391500" cy="267300"/>
            <a:chOff x="0" y="0"/>
            <a:chExt cx="522000" cy="356400"/>
          </a:xfrm>
        </p:grpSpPr>
        <p:sp>
          <p:nvSpPr>
            <p:cNvPr id="225" name="Freeform 250">
              <a:extLst>
                <a:ext uri="{FF2B5EF4-FFF2-40B4-BE49-F238E27FC236}">
                  <a16:creationId xmlns:a16="http://schemas.microsoft.com/office/drawing/2014/main" id="{65CC2963-A6D5-5AAC-1130-37C7D6ADB767}"/>
                </a:ext>
              </a:extLst>
            </p:cNvPr>
            <p:cNvSpPr/>
            <p:nvPr/>
          </p:nvSpPr>
          <p:spPr>
            <a:xfrm>
              <a:off x="127" y="127"/>
              <a:ext cx="521843" cy="356108"/>
            </a:xfrm>
            <a:custGeom>
              <a:avLst/>
              <a:gdLst/>
              <a:ahLst/>
              <a:cxnLst/>
              <a:rect l="l" t="t" r="r" b="b"/>
              <a:pathLst>
                <a:path w="521843" h="356108">
                  <a:moveTo>
                    <a:pt x="93726" y="0"/>
                  </a:moveTo>
                  <a:cubicBezTo>
                    <a:pt x="35179" y="53086"/>
                    <a:pt x="0" y="124968"/>
                    <a:pt x="0" y="212471"/>
                  </a:cubicBezTo>
                  <a:lnTo>
                    <a:pt x="0" y="321818"/>
                  </a:lnTo>
                  <a:cubicBezTo>
                    <a:pt x="0" y="340614"/>
                    <a:pt x="14605" y="356108"/>
                    <a:pt x="32258" y="356108"/>
                  </a:cubicBezTo>
                  <a:lnTo>
                    <a:pt x="489585" y="356108"/>
                  </a:lnTo>
                  <a:cubicBezTo>
                    <a:pt x="507111" y="356108"/>
                    <a:pt x="521843" y="340487"/>
                    <a:pt x="521843" y="321818"/>
                  </a:cubicBezTo>
                  <a:lnTo>
                    <a:pt x="521843" y="212471"/>
                  </a:lnTo>
                  <a:cubicBezTo>
                    <a:pt x="518922" y="124968"/>
                    <a:pt x="483743" y="53213"/>
                    <a:pt x="425069" y="0"/>
                  </a:cubicBezTo>
                  <a:cubicBezTo>
                    <a:pt x="384048" y="46863"/>
                    <a:pt x="325374" y="74930"/>
                    <a:pt x="257937" y="74930"/>
                  </a:cubicBezTo>
                  <a:cubicBezTo>
                    <a:pt x="193421" y="74930"/>
                    <a:pt x="134874" y="46863"/>
                    <a:pt x="9372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6" name="Group 251">
            <a:extLst>
              <a:ext uri="{FF2B5EF4-FFF2-40B4-BE49-F238E27FC236}">
                <a16:creationId xmlns:a16="http://schemas.microsoft.com/office/drawing/2014/main" id="{D9669F09-D36B-D4FC-3665-696F473FA039}"/>
              </a:ext>
            </a:extLst>
          </p:cNvPr>
          <p:cNvGrpSpPr/>
          <p:nvPr/>
        </p:nvGrpSpPr>
        <p:grpSpPr>
          <a:xfrm>
            <a:off x="6767910" y="7878746"/>
            <a:ext cx="298080" cy="317520"/>
            <a:chOff x="0" y="0"/>
            <a:chExt cx="397440" cy="423360"/>
          </a:xfrm>
        </p:grpSpPr>
        <p:sp>
          <p:nvSpPr>
            <p:cNvPr id="227" name="Freeform 252">
              <a:extLst>
                <a:ext uri="{FF2B5EF4-FFF2-40B4-BE49-F238E27FC236}">
                  <a16:creationId xmlns:a16="http://schemas.microsoft.com/office/drawing/2014/main" id="{9CE5D62D-2354-2A76-9472-A3BADC4587B3}"/>
                </a:ext>
              </a:extLst>
            </p:cNvPr>
            <p:cNvSpPr/>
            <p:nvPr/>
          </p:nvSpPr>
          <p:spPr>
            <a:xfrm>
              <a:off x="127" y="0"/>
              <a:ext cx="397256" cy="423291"/>
            </a:xfrm>
            <a:custGeom>
              <a:avLst/>
              <a:gdLst/>
              <a:ahLst/>
              <a:cxnLst/>
              <a:rect l="l" t="t" r="r" b="b"/>
              <a:pathLst>
                <a:path w="397256" h="423291">
                  <a:moveTo>
                    <a:pt x="194691" y="114808"/>
                  </a:moveTo>
                  <a:cubicBezTo>
                    <a:pt x="212725" y="114808"/>
                    <a:pt x="225425" y="128524"/>
                    <a:pt x="225425" y="147574"/>
                  </a:cubicBezTo>
                  <a:lnTo>
                    <a:pt x="225425" y="177673"/>
                  </a:lnTo>
                  <a:lnTo>
                    <a:pt x="253619" y="177673"/>
                  </a:lnTo>
                  <a:cubicBezTo>
                    <a:pt x="268986" y="177673"/>
                    <a:pt x="281813" y="191262"/>
                    <a:pt x="281813" y="207645"/>
                  </a:cubicBezTo>
                  <a:cubicBezTo>
                    <a:pt x="281813" y="224028"/>
                    <a:pt x="268986" y="237744"/>
                    <a:pt x="253619" y="237744"/>
                  </a:cubicBezTo>
                  <a:lnTo>
                    <a:pt x="194691" y="237744"/>
                  </a:lnTo>
                  <a:cubicBezTo>
                    <a:pt x="179324" y="237744"/>
                    <a:pt x="166497" y="224028"/>
                    <a:pt x="166497" y="207645"/>
                  </a:cubicBezTo>
                  <a:lnTo>
                    <a:pt x="166497" y="147447"/>
                  </a:lnTo>
                  <a:cubicBezTo>
                    <a:pt x="166497" y="128397"/>
                    <a:pt x="179324" y="114681"/>
                    <a:pt x="194691" y="114681"/>
                  </a:cubicBezTo>
                  <a:close/>
                  <a:moveTo>
                    <a:pt x="199771" y="0"/>
                  </a:moveTo>
                  <a:cubicBezTo>
                    <a:pt x="89662" y="127"/>
                    <a:pt x="0" y="95631"/>
                    <a:pt x="0" y="210312"/>
                  </a:cubicBezTo>
                  <a:cubicBezTo>
                    <a:pt x="0" y="327660"/>
                    <a:pt x="89789" y="423291"/>
                    <a:pt x="199898" y="423291"/>
                  </a:cubicBezTo>
                  <a:cubicBezTo>
                    <a:pt x="307594" y="423291"/>
                    <a:pt x="397256" y="327660"/>
                    <a:pt x="397256" y="210312"/>
                  </a:cubicBezTo>
                  <a:cubicBezTo>
                    <a:pt x="394716" y="92964"/>
                    <a:pt x="307594" y="127"/>
                    <a:pt x="199898" y="12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8" name="Group 253">
            <a:extLst>
              <a:ext uri="{FF2B5EF4-FFF2-40B4-BE49-F238E27FC236}">
                <a16:creationId xmlns:a16="http://schemas.microsoft.com/office/drawing/2014/main" id="{D4B2B3F8-FE33-3CB3-C760-959C800D0CDE}"/>
              </a:ext>
            </a:extLst>
          </p:cNvPr>
          <p:cNvGrpSpPr/>
          <p:nvPr/>
        </p:nvGrpSpPr>
        <p:grpSpPr>
          <a:xfrm>
            <a:off x="6343470" y="7653566"/>
            <a:ext cx="636120" cy="450360"/>
            <a:chOff x="0" y="0"/>
            <a:chExt cx="848160" cy="600480"/>
          </a:xfrm>
        </p:grpSpPr>
        <p:sp>
          <p:nvSpPr>
            <p:cNvPr id="229" name="Freeform 254">
              <a:extLst>
                <a:ext uri="{FF2B5EF4-FFF2-40B4-BE49-F238E27FC236}">
                  <a16:creationId xmlns:a16="http://schemas.microsoft.com/office/drawing/2014/main" id="{B5D0139E-8170-DEA0-7DA4-ADDE365C7591}"/>
                </a:ext>
              </a:extLst>
            </p:cNvPr>
            <p:cNvSpPr/>
            <p:nvPr/>
          </p:nvSpPr>
          <p:spPr>
            <a:xfrm>
              <a:off x="0" y="0"/>
              <a:ext cx="847979" cy="600456"/>
            </a:xfrm>
            <a:custGeom>
              <a:avLst/>
              <a:gdLst/>
              <a:ahLst/>
              <a:cxnLst/>
              <a:rect l="l" t="t" r="r" b="b"/>
              <a:pathLst>
                <a:path w="847979" h="600456">
                  <a:moveTo>
                    <a:pt x="197358" y="57404"/>
                  </a:moveTo>
                  <a:cubicBezTo>
                    <a:pt x="215392" y="57404"/>
                    <a:pt x="228092" y="70993"/>
                    <a:pt x="228092" y="87376"/>
                  </a:cubicBezTo>
                  <a:cubicBezTo>
                    <a:pt x="228092" y="103759"/>
                    <a:pt x="215265" y="117475"/>
                    <a:pt x="197358" y="117475"/>
                  </a:cubicBezTo>
                  <a:lnTo>
                    <a:pt x="140970" y="117475"/>
                  </a:lnTo>
                  <a:cubicBezTo>
                    <a:pt x="125603" y="117475"/>
                    <a:pt x="112776" y="103759"/>
                    <a:pt x="112776" y="87376"/>
                  </a:cubicBezTo>
                  <a:cubicBezTo>
                    <a:pt x="112776" y="70993"/>
                    <a:pt x="125603" y="57404"/>
                    <a:pt x="140970" y="57404"/>
                  </a:cubicBezTo>
                  <a:close/>
                  <a:moveTo>
                    <a:pt x="312674" y="57404"/>
                  </a:moveTo>
                  <a:cubicBezTo>
                    <a:pt x="328041" y="57404"/>
                    <a:pt x="340868" y="70993"/>
                    <a:pt x="340868" y="87376"/>
                  </a:cubicBezTo>
                  <a:cubicBezTo>
                    <a:pt x="340868" y="103759"/>
                    <a:pt x="325501" y="117475"/>
                    <a:pt x="312674" y="117475"/>
                  </a:cubicBezTo>
                  <a:lnTo>
                    <a:pt x="310007" y="117475"/>
                  </a:lnTo>
                  <a:cubicBezTo>
                    <a:pt x="294640" y="117475"/>
                    <a:pt x="281813" y="103759"/>
                    <a:pt x="281813" y="87376"/>
                  </a:cubicBezTo>
                  <a:cubicBezTo>
                    <a:pt x="281813" y="70993"/>
                    <a:pt x="294640" y="57404"/>
                    <a:pt x="310007" y="57404"/>
                  </a:cubicBezTo>
                  <a:close/>
                  <a:moveTo>
                    <a:pt x="481711" y="57404"/>
                  </a:moveTo>
                  <a:cubicBezTo>
                    <a:pt x="497078" y="57404"/>
                    <a:pt x="509905" y="70993"/>
                    <a:pt x="509905" y="87376"/>
                  </a:cubicBezTo>
                  <a:cubicBezTo>
                    <a:pt x="509905" y="103759"/>
                    <a:pt x="497078" y="117475"/>
                    <a:pt x="481711" y="117475"/>
                  </a:cubicBezTo>
                  <a:lnTo>
                    <a:pt x="484251" y="117475"/>
                  </a:lnTo>
                  <a:cubicBezTo>
                    <a:pt x="466217" y="117475"/>
                    <a:pt x="453517" y="103759"/>
                    <a:pt x="453517" y="87376"/>
                  </a:cubicBezTo>
                  <a:cubicBezTo>
                    <a:pt x="453517" y="70993"/>
                    <a:pt x="466344" y="57404"/>
                    <a:pt x="484251" y="57404"/>
                  </a:cubicBezTo>
                  <a:close/>
                  <a:moveTo>
                    <a:pt x="653288" y="57404"/>
                  </a:moveTo>
                  <a:cubicBezTo>
                    <a:pt x="671322" y="57404"/>
                    <a:pt x="684022" y="70993"/>
                    <a:pt x="684022" y="87376"/>
                  </a:cubicBezTo>
                  <a:cubicBezTo>
                    <a:pt x="684022" y="103759"/>
                    <a:pt x="727710" y="117348"/>
                    <a:pt x="709803" y="117348"/>
                  </a:cubicBezTo>
                  <a:lnTo>
                    <a:pt x="653415" y="117348"/>
                  </a:lnTo>
                  <a:cubicBezTo>
                    <a:pt x="638048" y="117348"/>
                    <a:pt x="625221" y="103632"/>
                    <a:pt x="625221" y="87249"/>
                  </a:cubicBezTo>
                  <a:cubicBezTo>
                    <a:pt x="625221" y="70866"/>
                    <a:pt x="638048" y="57277"/>
                    <a:pt x="653415" y="57277"/>
                  </a:cubicBezTo>
                  <a:close/>
                  <a:moveTo>
                    <a:pt x="197358" y="180213"/>
                  </a:moveTo>
                  <a:cubicBezTo>
                    <a:pt x="215392" y="180213"/>
                    <a:pt x="228092" y="193802"/>
                    <a:pt x="228092" y="210185"/>
                  </a:cubicBezTo>
                  <a:cubicBezTo>
                    <a:pt x="228092" y="229362"/>
                    <a:pt x="215265" y="240284"/>
                    <a:pt x="197358" y="240284"/>
                  </a:cubicBezTo>
                  <a:lnTo>
                    <a:pt x="140970" y="240284"/>
                  </a:lnTo>
                  <a:cubicBezTo>
                    <a:pt x="125603" y="240284"/>
                    <a:pt x="112776" y="229362"/>
                    <a:pt x="112776" y="210185"/>
                  </a:cubicBezTo>
                  <a:cubicBezTo>
                    <a:pt x="112776" y="191008"/>
                    <a:pt x="125603" y="180213"/>
                    <a:pt x="140970" y="180213"/>
                  </a:cubicBezTo>
                  <a:close/>
                  <a:moveTo>
                    <a:pt x="312674" y="180213"/>
                  </a:moveTo>
                  <a:cubicBezTo>
                    <a:pt x="328041" y="180213"/>
                    <a:pt x="340868" y="193802"/>
                    <a:pt x="340868" y="210185"/>
                  </a:cubicBezTo>
                  <a:cubicBezTo>
                    <a:pt x="340868" y="229362"/>
                    <a:pt x="325501" y="240284"/>
                    <a:pt x="312674" y="240284"/>
                  </a:cubicBezTo>
                  <a:lnTo>
                    <a:pt x="310007" y="240284"/>
                  </a:lnTo>
                  <a:cubicBezTo>
                    <a:pt x="294640" y="240284"/>
                    <a:pt x="281813" y="229362"/>
                    <a:pt x="281813" y="210185"/>
                  </a:cubicBezTo>
                  <a:cubicBezTo>
                    <a:pt x="281813" y="191008"/>
                    <a:pt x="294640" y="180213"/>
                    <a:pt x="310007" y="180213"/>
                  </a:cubicBezTo>
                  <a:close/>
                  <a:moveTo>
                    <a:pt x="481711" y="180213"/>
                  </a:moveTo>
                  <a:cubicBezTo>
                    <a:pt x="497078" y="180213"/>
                    <a:pt x="509905" y="193802"/>
                    <a:pt x="509905" y="210185"/>
                  </a:cubicBezTo>
                  <a:cubicBezTo>
                    <a:pt x="509905" y="229362"/>
                    <a:pt x="497078" y="240284"/>
                    <a:pt x="481711" y="240284"/>
                  </a:cubicBezTo>
                  <a:lnTo>
                    <a:pt x="484251" y="240284"/>
                  </a:lnTo>
                  <a:cubicBezTo>
                    <a:pt x="466217" y="240284"/>
                    <a:pt x="453517" y="229362"/>
                    <a:pt x="453517" y="210185"/>
                  </a:cubicBezTo>
                  <a:cubicBezTo>
                    <a:pt x="453517" y="191008"/>
                    <a:pt x="466344" y="180213"/>
                    <a:pt x="484251" y="180213"/>
                  </a:cubicBezTo>
                  <a:close/>
                  <a:moveTo>
                    <a:pt x="653288" y="180213"/>
                  </a:moveTo>
                  <a:cubicBezTo>
                    <a:pt x="671322" y="180213"/>
                    <a:pt x="684022" y="193802"/>
                    <a:pt x="684022" y="210185"/>
                  </a:cubicBezTo>
                  <a:cubicBezTo>
                    <a:pt x="684022" y="229362"/>
                    <a:pt x="671195" y="240284"/>
                    <a:pt x="653288" y="240284"/>
                  </a:cubicBezTo>
                  <a:lnTo>
                    <a:pt x="653415" y="240284"/>
                  </a:lnTo>
                  <a:cubicBezTo>
                    <a:pt x="638048" y="240284"/>
                    <a:pt x="625221" y="229362"/>
                    <a:pt x="625221" y="210185"/>
                  </a:cubicBezTo>
                  <a:cubicBezTo>
                    <a:pt x="625221" y="191008"/>
                    <a:pt x="638048" y="180213"/>
                    <a:pt x="653415" y="180213"/>
                  </a:cubicBezTo>
                  <a:close/>
                  <a:moveTo>
                    <a:pt x="197358" y="300228"/>
                  </a:moveTo>
                  <a:cubicBezTo>
                    <a:pt x="215392" y="300228"/>
                    <a:pt x="228092" y="313817"/>
                    <a:pt x="228092" y="330200"/>
                  </a:cubicBezTo>
                  <a:cubicBezTo>
                    <a:pt x="228092" y="346583"/>
                    <a:pt x="215265" y="360299"/>
                    <a:pt x="197358" y="360299"/>
                  </a:cubicBezTo>
                  <a:lnTo>
                    <a:pt x="140970" y="360299"/>
                  </a:lnTo>
                  <a:cubicBezTo>
                    <a:pt x="125603" y="360299"/>
                    <a:pt x="112776" y="346583"/>
                    <a:pt x="112776" y="330200"/>
                  </a:cubicBezTo>
                  <a:cubicBezTo>
                    <a:pt x="112776" y="313817"/>
                    <a:pt x="125603" y="300228"/>
                    <a:pt x="140970" y="300228"/>
                  </a:cubicBezTo>
                  <a:close/>
                  <a:moveTo>
                    <a:pt x="312674" y="300228"/>
                  </a:moveTo>
                  <a:cubicBezTo>
                    <a:pt x="328041" y="300228"/>
                    <a:pt x="340868" y="313817"/>
                    <a:pt x="340868" y="330200"/>
                  </a:cubicBezTo>
                  <a:cubicBezTo>
                    <a:pt x="340868" y="346583"/>
                    <a:pt x="325501" y="360299"/>
                    <a:pt x="312674" y="360299"/>
                  </a:cubicBezTo>
                  <a:lnTo>
                    <a:pt x="310007" y="360299"/>
                  </a:lnTo>
                  <a:cubicBezTo>
                    <a:pt x="294640" y="360299"/>
                    <a:pt x="281813" y="346583"/>
                    <a:pt x="281813" y="330200"/>
                  </a:cubicBezTo>
                  <a:cubicBezTo>
                    <a:pt x="281813" y="313817"/>
                    <a:pt x="294640" y="300228"/>
                    <a:pt x="310007" y="300228"/>
                  </a:cubicBezTo>
                  <a:close/>
                  <a:moveTo>
                    <a:pt x="481711" y="300228"/>
                  </a:moveTo>
                  <a:cubicBezTo>
                    <a:pt x="497078" y="300228"/>
                    <a:pt x="509905" y="313817"/>
                    <a:pt x="509905" y="330200"/>
                  </a:cubicBezTo>
                  <a:cubicBezTo>
                    <a:pt x="509905" y="346583"/>
                    <a:pt x="497078" y="360299"/>
                    <a:pt x="481711" y="360299"/>
                  </a:cubicBezTo>
                  <a:lnTo>
                    <a:pt x="484251" y="360299"/>
                  </a:lnTo>
                  <a:cubicBezTo>
                    <a:pt x="466217" y="360299"/>
                    <a:pt x="453517" y="346583"/>
                    <a:pt x="453517" y="330200"/>
                  </a:cubicBezTo>
                  <a:cubicBezTo>
                    <a:pt x="453517" y="313817"/>
                    <a:pt x="466344" y="300228"/>
                    <a:pt x="484251" y="300228"/>
                  </a:cubicBezTo>
                  <a:close/>
                  <a:moveTo>
                    <a:pt x="197358" y="420243"/>
                  </a:moveTo>
                  <a:cubicBezTo>
                    <a:pt x="215392" y="420243"/>
                    <a:pt x="228092" y="433959"/>
                    <a:pt x="228092" y="450342"/>
                  </a:cubicBezTo>
                  <a:cubicBezTo>
                    <a:pt x="228092" y="466725"/>
                    <a:pt x="215265" y="480314"/>
                    <a:pt x="197358" y="480314"/>
                  </a:cubicBezTo>
                  <a:lnTo>
                    <a:pt x="140970" y="480314"/>
                  </a:lnTo>
                  <a:cubicBezTo>
                    <a:pt x="125603" y="480314"/>
                    <a:pt x="112776" y="466725"/>
                    <a:pt x="112776" y="450342"/>
                  </a:cubicBezTo>
                  <a:cubicBezTo>
                    <a:pt x="112776" y="433959"/>
                    <a:pt x="125603" y="420243"/>
                    <a:pt x="140970" y="420243"/>
                  </a:cubicBezTo>
                  <a:close/>
                  <a:moveTo>
                    <a:pt x="312674" y="420243"/>
                  </a:moveTo>
                  <a:cubicBezTo>
                    <a:pt x="328041" y="420243"/>
                    <a:pt x="340868" y="433959"/>
                    <a:pt x="340868" y="450342"/>
                  </a:cubicBezTo>
                  <a:cubicBezTo>
                    <a:pt x="340868" y="466725"/>
                    <a:pt x="325501" y="480314"/>
                    <a:pt x="312674" y="480314"/>
                  </a:cubicBezTo>
                  <a:lnTo>
                    <a:pt x="310007" y="480314"/>
                  </a:lnTo>
                  <a:cubicBezTo>
                    <a:pt x="294640" y="480314"/>
                    <a:pt x="281813" y="466725"/>
                    <a:pt x="281813" y="450342"/>
                  </a:cubicBezTo>
                  <a:cubicBezTo>
                    <a:pt x="281813" y="433959"/>
                    <a:pt x="294640" y="420243"/>
                    <a:pt x="310007" y="420243"/>
                  </a:cubicBezTo>
                  <a:close/>
                  <a:moveTo>
                    <a:pt x="0" y="0"/>
                  </a:moveTo>
                  <a:lnTo>
                    <a:pt x="0" y="510413"/>
                  </a:lnTo>
                  <a:cubicBezTo>
                    <a:pt x="0" y="559562"/>
                    <a:pt x="38481" y="600456"/>
                    <a:pt x="87122" y="600456"/>
                  </a:cubicBezTo>
                  <a:lnTo>
                    <a:pt x="527812" y="600456"/>
                  </a:lnTo>
                  <a:cubicBezTo>
                    <a:pt x="517525" y="573151"/>
                    <a:pt x="512445" y="543179"/>
                    <a:pt x="512445" y="510413"/>
                  </a:cubicBezTo>
                  <a:cubicBezTo>
                    <a:pt x="512445" y="502158"/>
                    <a:pt x="514985" y="491236"/>
                    <a:pt x="514985" y="480314"/>
                  </a:cubicBezTo>
                  <a:lnTo>
                    <a:pt x="484251" y="480314"/>
                  </a:lnTo>
                  <a:cubicBezTo>
                    <a:pt x="466217" y="480314"/>
                    <a:pt x="453517" y="466725"/>
                    <a:pt x="453517" y="450342"/>
                  </a:cubicBezTo>
                  <a:cubicBezTo>
                    <a:pt x="453517" y="433959"/>
                    <a:pt x="466344" y="420243"/>
                    <a:pt x="484251" y="420243"/>
                  </a:cubicBezTo>
                  <a:lnTo>
                    <a:pt x="527812" y="420243"/>
                  </a:lnTo>
                  <a:cubicBezTo>
                    <a:pt x="563626" y="313817"/>
                    <a:pt x="655955" y="237363"/>
                    <a:pt x="766064" y="237363"/>
                  </a:cubicBezTo>
                  <a:cubicBezTo>
                    <a:pt x="794258" y="237363"/>
                    <a:pt x="822452" y="245618"/>
                    <a:pt x="847979" y="256540"/>
                  </a:cubicBezTo>
                  <a:lnTo>
                    <a:pt x="84797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0" name="Group 255">
            <a:extLst>
              <a:ext uri="{FF2B5EF4-FFF2-40B4-BE49-F238E27FC236}">
                <a16:creationId xmlns:a16="http://schemas.microsoft.com/office/drawing/2014/main" id="{4D0653A6-BDB1-B973-CF02-4DB3C53770A2}"/>
              </a:ext>
            </a:extLst>
          </p:cNvPr>
          <p:cNvGrpSpPr/>
          <p:nvPr/>
        </p:nvGrpSpPr>
        <p:grpSpPr>
          <a:xfrm>
            <a:off x="6341310" y="7426226"/>
            <a:ext cx="637740" cy="184140"/>
            <a:chOff x="0" y="0"/>
            <a:chExt cx="850320" cy="245520"/>
          </a:xfrm>
        </p:grpSpPr>
        <p:sp>
          <p:nvSpPr>
            <p:cNvPr id="231" name="Freeform 256">
              <a:extLst>
                <a:ext uri="{FF2B5EF4-FFF2-40B4-BE49-F238E27FC236}">
                  <a16:creationId xmlns:a16="http://schemas.microsoft.com/office/drawing/2014/main" id="{C875D1D4-FE02-0DC7-61AD-AF9BEA7C9A67}"/>
                </a:ext>
              </a:extLst>
            </p:cNvPr>
            <p:cNvSpPr/>
            <p:nvPr/>
          </p:nvSpPr>
          <p:spPr>
            <a:xfrm>
              <a:off x="127" y="0"/>
              <a:ext cx="850138" cy="245491"/>
            </a:xfrm>
            <a:custGeom>
              <a:avLst/>
              <a:gdLst/>
              <a:ahLst/>
              <a:cxnLst/>
              <a:rect l="l" t="t" r="r" b="b"/>
              <a:pathLst>
                <a:path w="850138" h="245491">
                  <a:moveTo>
                    <a:pt x="140843" y="0"/>
                  </a:moveTo>
                  <a:cubicBezTo>
                    <a:pt x="122809" y="0"/>
                    <a:pt x="110109" y="13716"/>
                    <a:pt x="110109" y="30099"/>
                  </a:cubicBezTo>
                  <a:lnTo>
                    <a:pt x="110109" y="59944"/>
                  </a:lnTo>
                  <a:lnTo>
                    <a:pt x="81915" y="59944"/>
                  </a:lnTo>
                  <a:cubicBezTo>
                    <a:pt x="33147" y="59944"/>
                    <a:pt x="0" y="100965"/>
                    <a:pt x="0" y="149987"/>
                  </a:cubicBezTo>
                  <a:lnTo>
                    <a:pt x="0" y="245491"/>
                  </a:lnTo>
                  <a:lnTo>
                    <a:pt x="847598" y="245491"/>
                  </a:lnTo>
                  <a:lnTo>
                    <a:pt x="847598" y="149987"/>
                  </a:lnTo>
                  <a:lnTo>
                    <a:pt x="850138" y="149987"/>
                  </a:lnTo>
                  <a:cubicBezTo>
                    <a:pt x="850138" y="98171"/>
                    <a:pt x="811784" y="59944"/>
                    <a:pt x="765683" y="59944"/>
                  </a:cubicBezTo>
                  <a:lnTo>
                    <a:pt x="737489" y="59944"/>
                  </a:lnTo>
                  <a:lnTo>
                    <a:pt x="737489" y="30099"/>
                  </a:lnTo>
                  <a:cubicBezTo>
                    <a:pt x="737489" y="13716"/>
                    <a:pt x="724789" y="0"/>
                    <a:pt x="709422" y="0"/>
                  </a:cubicBezTo>
                  <a:cubicBezTo>
                    <a:pt x="694055" y="0"/>
                    <a:pt x="681228" y="13716"/>
                    <a:pt x="681228" y="30099"/>
                  </a:cubicBezTo>
                  <a:lnTo>
                    <a:pt x="681228" y="59944"/>
                  </a:lnTo>
                  <a:lnTo>
                    <a:pt x="568452" y="59944"/>
                  </a:lnTo>
                  <a:lnTo>
                    <a:pt x="568452" y="30099"/>
                  </a:lnTo>
                  <a:cubicBezTo>
                    <a:pt x="568452" y="13716"/>
                    <a:pt x="555625" y="0"/>
                    <a:pt x="540258" y="0"/>
                  </a:cubicBezTo>
                  <a:cubicBezTo>
                    <a:pt x="524891" y="0"/>
                    <a:pt x="512191" y="13716"/>
                    <a:pt x="512191" y="30099"/>
                  </a:cubicBezTo>
                  <a:lnTo>
                    <a:pt x="512191" y="59944"/>
                  </a:lnTo>
                  <a:lnTo>
                    <a:pt x="337947" y="59944"/>
                  </a:lnTo>
                  <a:lnTo>
                    <a:pt x="337947" y="30099"/>
                  </a:lnTo>
                  <a:cubicBezTo>
                    <a:pt x="337947" y="13716"/>
                    <a:pt x="325247" y="0"/>
                    <a:pt x="309880" y="0"/>
                  </a:cubicBezTo>
                  <a:cubicBezTo>
                    <a:pt x="294513" y="0"/>
                    <a:pt x="281686" y="13716"/>
                    <a:pt x="281686" y="30099"/>
                  </a:cubicBezTo>
                  <a:lnTo>
                    <a:pt x="281686" y="59944"/>
                  </a:lnTo>
                  <a:lnTo>
                    <a:pt x="168910" y="59944"/>
                  </a:lnTo>
                  <a:lnTo>
                    <a:pt x="168910" y="30099"/>
                  </a:lnTo>
                  <a:cubicBezTo>
                    <a:pt x="168910" y="13716"/>
                    <a:pt x="156210" y="0"/>
                    <a:pt x="14084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2" name="Group 257">
            <a:extLst>
              <a:ext uri="{FF2B5EF4-FFF2-40B4-BE49-F238E27FC236}">
                <a16:creationId xmlns:a16="http://schemas.microsoft.com/office/drawing/2014/main" id="{D10F066F-9357-A203-42ED-382EA408E1CC}"/>
              </a:ext>
            </a:extLst>
          </p:cNvPr>
          <p:cNvGrpSpPr/>
          <p:nvPr/>
        </p:nvGrpSpPr>
        <p:grpSpPr>
          <a:xfrm>
            <a:off x="13409910" y="7631426"/>
            <a:ext cx="297540" cy="315360"/>
            <a:chOff x="0" y="0"/>
            <a:chExt cx="396720" cy="420480"/>
          </a:xfrm>
        </p:grpSpPr>
        <p:sp>
          <p:nvSpPr>
            <p:cNvPr id="233" name="Freeform 258">
              <a:extLst>
                <a:ext uri="{FF2B5EF4-FFF2-40B4-BE49-F238E27FC236}">
                  <a16:creationId xmlns:a16="http://schemas.microsoft.com/office/drawing/2014/main" id="{0D6877C9-00C0-6C34-059D-CC2E7FB7C299}"/>
                </a:ext>
              </a:extLst>
            </p:cNvPr>
            <p:cNvSpPr/>
            <p:nvPr/>
          </p:nvSpPr>
          <p:spPr>
            <a:xfrm>
              <a:off x="0" y="0"/>
              <a:ext cx="396621" cy="420370"/>
            </a:xfrm>
            <a:custGeom>
              <a:avLst/>
              <a:gdLst/>
              <a:ahLst/>
              <a:cxnLst/>
              <a:rect l="l" t="t" r="r" b="b"/>
              <a:pathLst>
                <a:path w="396621" h="420370">
                  <a:moveTo>
                    <a:pt x="197104" y="57404"/>
                  </a:moveTo>
                  <a:cubicBezTo>
                    <a:pt x="215011" y="57404"/>
                    <a:pt x="227838" y="70993"/>
                    <a:pt x="227838" y="87376"/>
                  </a:cubicBezTo>
                  <a:cubicBezTo>
                    <a:pt x="227838" y="103759"/>
                    <a:pt x="215011" y="117475"/>
                    <a:pt x="197104" y="117475"/>
                  </a:cubicBezTo>
                  <a:cubicBezTo>
                    <a:pt x="181737" y="117475"/>
                    <a:pt x="168910" y="103759"/>
                    <a:pt x="168910" y="87376"/>
                  </a:cubicBezTo>
                  <a:cubicBezTo>
                    <a:pt x="168910" y="70993"/>
                    <a:pt x="181737" y="57404"/>
                    <a:pt x="197104" y="57404"/>
                  </a:cubicBezTo>
                  <a:close/>
                  <a:moveTo>
                    <a:pt x="197104" y="144780"/>
                  </a:moveTo>
                  <a:cubicBezTo>
                    <a:pt x="215011" y="144780"/>
                    <a:pt x="227838" y="158496"/>
                    <a:pt x="227838" y="177546"/>
                  </a:cubicBezTo>
                  <a:lnTo>
                    <a:pt x="227838" y="327660"/>
                  </a:lnTo>
                  <a:cubicBezTo>
                    <a:pt x="227838" y="344043"/>
                    <a:pt x="215011" y="357632"/>
                    <a:pt x="197104" y="357632"/>
                  </a:cubicBezTo>
                  <a:cubicBezTo>
                    <a:pt x="181737" y="357632"/>
                    <a:pt x="168910" y="344043"/>
                    <a:pt x="168910" y="327660"/>
                  </a:cubicBezTo>
                  <a:lnTo>
                    <a:pt x="168910" y="177419"/>
                  </a:lnTo>
                  <a:cubicBezTo>
                    <a:pt x="168910" y="158369"/>
                    <a:pt x="181737" y="144653"/>
                    <a:pt x="197104" y="144653"/>
                  </a:cubicBezTo>
                  <a:close/>
                  <a:moveTo>
                    <a:pt x="197104" y="0"/>
                  </a:moveTo>
                  <a:cubicBezTo>
                    <a:pt x="89535" y="0"/>
                    <a:pt x="0" y="95631"/>
                    <a:pt x="0" y="210185"/>
                  </a:cubicBezTo>
                  <a:cubicBezTo>
                    <a:pt x="0" y="324739"/>
                    <a:pt x="89535" y="420370"/>
                    <a:pt x="197104" y="420370"/>
                  </a:cubicBezTo>
                  <a:cubicBezTo>
                    <a:pt x="307213" y="420370"/>
                    <a:pt x="396621" y="324739"/>
                    <a:pt x="396621" y="210185"/>
                  </a:cubicBezTo>
                  <a:cubicBezTo>
                    <a:pt x="396621" y="90170"/>
                    <a:pt x="307086" y="0"/>
                    <a:pt x="19710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4" name="Group 259">
            <a:extLst>
              <a:ext uri="{FF2B5EF4-FFF2-40B4-BE49-F238E27FC236}">
                <a16:creationId xmlns:a16="http://schemas.microsoft.com/office/drawing/2014/main" id="{0CD0DC3D-18DB-28B3-896B-5078387D5B3C}"/>
              </a:ext>
            </a:extLst>
          </p:cNvPr>
          <p:cNvGrpSpPr/>
          <p:nvPr/>
        </p:nvGrpSpPr>
        <p:grpSpPr>
          <a:xfrm>
            <a:off x="13027590" y="7381406"/>
            <a:ext cx="86400" cy="563220"/>
            <a:chOff x="0" y="0"/>
            <a:chExt cx="115200" cy="750960"/>
          </a:xfrm>
        </p:grpSpPr>
        <p:sp>
          <p:nvSpPr>
            <p:cNvPr id="235" name="Freeform 260">
              <a:extLst>
                <a:ext uri="{FF2B5EF4-FFF2-40B4-BE49-F238E27FC236}">
                  <a16:creationId xmlns:a16="http://schemas.microsoft.com/office/drawing/2014/main" id="{36366DBB-BA41-7893-258A-DCA96FF9CCAD}"/>
                </a:ext>
              </a:extLst>
            </p:cNvPr>
            <p:cNvSpPr/>
            <p:nvPr/>
          </p:nvSpPr>
          <p:spPr>
            <a:xfrm>
              <a:off x="0" y="127"/>
              <a:ext cx="115062" cy="750824"/>
            </a:xfrm>
            <a:custGeom>
              <a:avLst/>
              <a:gdLst/>
              <a:ahLst/>
              <a:cxnLst/>
              <a:rect l="l" t="t" r="r" b="b"/>
              <a:pathLst>
                <a:path w="115062" h="750824">
                  <a:moveTo>
                    <a:pt x="2540" y="0"/>
                  </a:moveTo>
                  <a:lnTo>
                    <a:pt x="2540" y="633349"/>
                  </a:lnTo>
                  <a:cubicBezTo>
                    <a:pt x="0" y="696087"/>
                    <a:pt x="51181" y="750824"/>
                    <a:pt x="115062" y="750824"/>
                  </a:cubicBezTo>
                  <a:lnTo>
                    <a:pt x="115062" y="29972"/>
                  </a:lnTo>
                  <a:lnTo>
                    <a:pt x="86995" y="29972"/>
                  </a:lnTo>
                  <a:cubicBezTo>
                    <a:pt x="53721" y="29972"/>
                    <a:pt x="25654" y="21844"/>
                    <a:pt x="254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6" name="Group 261">
            <a:extLst>
              <a:ext uri="{FF2B5EF4-FFF2-40B4-BE49-F238E27FC236}">
                <a16:creationId xmlns:a16="http://schemas.microsoft.com/office/drawing/2014/main" id="{D3A6E0B5-E1E5-703A-B0A1-5AD4CB2C19CE}"/>
              </a:ext>
            </a:extLst>
          </p:cNvPr>
          <p:cNvGrpSpPr/>
          <p:nvPr/>
        </p:nvGrpSpPr>
        <p:grpSpPr>
          <a:xfrm>
            <a:off x="13153950" y="7404086"/>
            <a:ext cx="426600" cy="540540"/>
            <a:chOff x="0" y="0"/>
            <a:chExt cx="568800" cy="720720"/>
          </a:xfrm>
        </p:grpSpPr>
        <p:sp>
          <p:nvSpPr>
            <p:cNvPr id="237" name="Freeform 262">
              <a:extLst>
                <a:ext uri="{FF2B5EF4-FFF2-40B4-BE49-F238E27FC236}">
                  <a16:creationId xmlns:a16="http://schemas.microsoft.com/office/drawing/2014/main" id="{76FD2B6E-FFD5-2CDD-6159-7555B5DB1CCD}"/>
                </a:ext>
              </a:extLst>
            </p:cNvPr>
            <p:cNvSpPr/>
            <p:nvPr/>
          </p:nvSpPr>
          <p:spPr>
            <a:xfrm>
              <a:off x="127" y="0"/>
              <a:ext cx="568579" cy="720725"/>
            </a:xfrm>
            <a:custGeom>
              <a:avLst/>
              <a:gdLst/>
              <a:ahLst/>
              <a:cxnLst/>
              <a:rect l="l" t="t" r="r" b="b"/>
              <a:pathLst>
                <a:path w="568579" h="720725">
                  <a:moveTo>
                    <a:pt x="427736" y="60071"/>
                  </a:moveTo>
                  <a:cubicBezTo>
                    <a:pt x="443103" y="60071"/>
                    <a:pt x="455930" y="73787"/>
                    <a:pt x="455930" y="90170"/>
                  </a:cubicBezTo>
                  <a:cubicBezTo>
                    <a:pt x="455930" y="106553"/>
                    <a:pt x="443103" y="120142"/>
                    <a:pt x="427736" y="120142"/>
                  </a:cubicBezTo>
                  <a:lnTo>
                    <a:pt x="86995" y="120142"/>
                  </a:lnTo>
                  <a:cubicBezTo>
                    <a:pt x="71628" y="120142"/>
                    <a:pt x="58801" y="106553"/>
                    <a:pt x="58801" y="90170"/>
                  </a:cubicBezTo>
                  <a:cubicBezTo>
                    <a:pt x="58801" y="73787"/>
                    <a:pt x="71628" y="60071"/>
                    <a:pt x="86995" y="60071"/>
                  </a:cubicBezTo>
                  <a:close/>
                  <a:moveTo>
                    <a:pt x="86995" y="180213"/>
                  </a:moveTo>
                  <a:cubicBezTo>
                    <a:pt x="102362" y="180213"/>
                    <a:pt x="115189" y="193802"/>
                    <a:pt x="115189" y="210185"/>
                  </a:cubicBezTo>
                  <a:cubicBezTo>
                    <a:pt x="115189" y="226568"/>
                    <a:pt x="102362" y="240284"/>
                    <a:pt x="86995" y="240284"/>
                  </a:cubicBezTo>
                  <a:cubicBezTo>
                    <a:pt x="71628" y="240284"/>
                    <a:pt x="58801" y="226568"/>
                    <a:pt x="58801" y="210185"/>
                  </a:cubicBezTo>
                  <a:cubicBezTo>
                    <a:pt x="58801" y="193802"/>
                    <a:pt x="71628" y="180213"/>
                    <a:pt x="86995" y="180213"/>
                  </a:cubicBezTo>
                  <a:close/>
                  <a:moveTo>
                    <a:pt x="0" y="0"/>
                  </a:moveTo>
                  <a:lnTo>
                    <a:pt x="0" y="720725"/>
                  </a:lnTo>
                  <a:lnTo>
                    <a:pt x="381635" y="720725"/>
                  </a:lnTo>
                  <a:cubicBezTo>
                    <a:pt x="325247" y="671449"/>
                    <a:pt x="284353" y="595122"/>
                    <a:pt x="284353" y="510540"/>
                  </a:cubicBezTo>
                  <a:cubicBezTo>
                    <a:pt x="284353" y="499618"/>
                    <a:pt x="289433" y="488696"/>
                    <a:pt x="289433" y="480441"/>
                  </a:cubicBezTo>
                  <a:lnTo>
                    <a:pt x="86995" y="480441"/>
                  </a:lnTo>
                  <a:cubicBezTo>
                    <a:pt x="71628" y="480441"/>
                    <a:pt x="58801" y="466852"/>
                    <a:pt x="58801" y="447675"/>
                  </a:cubicBezTo>
                  <a:lnTo>
                    <a:pt x="58801" y="330327"/>
                  </a:lnTo>
                  <a:cubicBezTo>
                    <a:pt x="58801" y="311277"/>
                    <a:pt x="71628" y="297561"/>
                    <a:pt x="86995" y="297561"/>
                  </a:cubicBezTo>
                  <a:lnTo>
                    <a:pt x="381635" y="297561"/>
                  </a:lnTo>
                  <a:cubicBezTo>
                    <a:pt x="422656" y="264795"/>
                    <a:pt x="476377" y="240284"/>
                    <a:pt x="537845" y="240284"/>
                  </a:cubicBezTo>
                  <a:cubicBezTo>
                    <a:pt x="548132" y="240284"/>
                    <a:pt x="558292" y="242951"/>
                    <a:pt x="568579" y="242951"/>
                  </a:cubicBezTo>
                  <a:lnTo>
                    <a:pt x="56857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8" name="Group 263">
            <a:extLst>
              <a:ext uri="{FF2B5EF4-FFF2-40B4-BE49-F238E27FC236}">
                <a16:creationId xmlns:a16="http://schemas.microsoft.com/office/drawing/2014/main" id="{EA709BBE-7ACB-F3F4-50AB-229FB7AF80E7}"/>
              </a:ext>
            </a:extLst>
          </p:cNvPr>
          <p:cNvGrpSpPr/>
          <p:nvPr/>
        </p:nvGrpSpPr>
        <p:grpSpPr>
          <a:xfrm>
            <a:off x="13240890" y="7674086"/>
            <a:ext cx="161460" cy="45360"/>
            <a:chOff x="0" y="0"/>
            <a:chExt cx="215280" cy="60480"/>
          </a:xfrm>
        </p:grpSpPr>
        <p:sp>
          <p:nvSpPr>
            <p:cNvPr id="239" name="Freeform 264">
              <a:extLst>
                <a:ext uri="{FF2B5EF4-FFF2-40B4-BE49-F238E27FC236}">
                  <a16:creationId xmlns:a16="http://schemas.microsoft.com/office/drawing/2014/main" id="{D572C703-2FD9-6054-B86B-3AD46BE507DA}"/>
                </a:ext>
              </a:extLst>
            </p:cNvPr>
            <p:cNvSpPr/>
            <p:nvPr/>
          </p:nvSpPr>
          <p:spPr>
            <a:xfrm>
              <a:off x="127" y="0"/>
              <a:ext cx="215011" cy="60452"/>
            </a:xfrm>
            <a:custGeom>
              <a:avLst/>
              <a:gdLst/>
              <a:ahLst/>
              <a:cxnLst/>
              <a:rect l="l" t="t" r="r" b="b"/>
              <a:pathLst>
                <a:path w="215011" h="60452">
                  <a:moveTo>
                    <a:pt x="0" y="127"/>
                  </a:moveTo>
                  <a:lnTo>
                    <a:pt x="0" y="60452"/>
                  </a:lnTo>
                  <a:lnTo>
                    <a:pt x="186944" y="60452"/>
                  </a:lnTo>
                  <a:cubicBezTo>
                    <a:pt x="192024" y="41148"/>
                    <a:pt x="202311" y="19177"/>
                    <a:pt x="21501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0" name="Group 265">
            <a:extLst>
              <a:ext uri="{FF2B5EF4-FFF2-40B4-BE49-F238E27FC236}">
                <a16:creationId xmlns:a16="http://schemas.microsoft.com/office/drawing/2014/main" id="{FEB5162A-92AF-8289-739E-0B65E52F676D}"/>
              </a:ext>
            </a:extLst>
          </p:cNvPr>
          <p:cNvGrpSpPr/>
          <p:nvPr/>
        </p:nvGrpSpPr>
        <p:grpSpPr>
          <a:xfrm>
            <a:off x="13027590" y="7225886"/>
            <a:ext cx="551340" cy="133380"/>
            <a:chOff x="0" y="0"/>
            <a:chExt cx="735120" cy="177840"/>
          </a:xfrm>
        </p:grpSpPr>
        <p:sp>
          <p:nvSpPr>
            <p:cNvPr id="241" name="Freeform 266">
              <a:extLst>
                <a:ext uri="{FF2B5EF4-FFF2-40B4-BE49-F238E27FC236}">
                  <a16:creationId xmlns:a16="http://schemas.microsoft.com/office/drawing/2014/main" id="{F2DDBB29-82AC-F9D4-C177-CA26F6F166DD}"/>
                </a:ext>
              </a:extLst>
            </p:cNvPr>
            <p:cNvSpPr/>
            <p:nvPr/>
          </p:nvSpPr>
          <p:spPr>
            <a:xfrm>
              <a:off x="127" y="0"/>
              <a:ext cx="734949" cy="177800"/>
            </a:xfrm>
            <a:custGeom>
              <a:avLst/>
              <a:gdLst/>
              <a:ahLst/>
              <a:cxnLst/>
              <a:rect l="l" t="t" r="r" b="b"/>
              <a:pathLst>
                <a:path w="734949" h="177800">
                  <a:moveTo>
                    <a:pt x="86995" y="0"/>
                  </a:moveTo>
                  <a:cubicBezTo>
                    <a:pt x="38354" y="0"/>
                    <a:pt x="2413" y="41021"/>
                    <a:pt x="2413" y="90297"/>
                  </a:cubicBezTo>
                  <a:cubicBezTo>
                    <a:pt x="0" y="136779"/>
                    <a:pt x="38354" y="177800"/>
                    <a:pt x="86995" y="177800"/>
                  </a:cubicBezTo>
                  <a:lnTo>
                    <a:pt x="734949" y="177800"/>
                  </a:lnTo>
                  <a:cubicBezTo>
                    <a:pt x="688721" y="177800"/>
                    <a:pt x="652907" y="136779"/>
                    <a:pt x="652907" y="90297"/>
                  </a:cubicBezTo>
                  <a:cubicBezTo>
                    <a:pt x="652907" y="38227"/>
                    <a:pt x="691388" y="0"/>
                    <a:pt x="73494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2" name="Group 267">
            <a:extLst>
              <a:ext uri="{FF2B5EF4-FFF2-40B4-BE49-F238E27FC236}">
                <a16:creationId xmlns:a16="http://schemas.microsoft.com/office/drawing/2014/main" id="{F38F26D1-BCEF-F52A-F795-D87696186BDC}"/>
              </a:ext>
            </a:extLst>
          </p:cNvPr>
          <p:cNvGrpSpPr/>
          <p:nvPr/>
        </p:nvGrpSpPr>
        <p:grpSpPr>
          <a:xfrm>
            <a:off x="13196610" y="4324466"/>
            <a:ext cx="275940" cy="294300"/>
            <a:chOff x="0" y="0"/>
            <a:chExt cx="367920" cy="392400"/>
          </a:xfrm>
        </p:grpSpPr>
        <p:sp>
          <p:nvSpPr>
            <p:cNvPr id="243" name="Freeform 268">
              <a:extLst>
                <a:ext uri="{FF2B5EF4-FFF2-40B4-BE49-F238E27FC236}">
                  <a16:creationId xmlns:a16="http://schemas.microsoft.com/office/drawing/2014/main" id="{95E460E0-205C-7729-7A81-BB12244224F0}"/>
                </a:ext>
              </a:extLst>
            </p:cNvPr>
            <p:cNvSpPr/>
            <p:nvPr/>
          </p:nvSpPr>
          <p:spPr>
            <a:xfrm>
              <a:off x="0" y="0"/>
              <a:ext cx="368046" cy="392430"/>
            </a:xfrm>
            <a:custGeom>
              <a:avLst/>
              <a:gdLst/>
              <a:ahLst/>
              <a:cxnLst/>
              <a:rect l="l" t="t" r="r" b="b"/>
              <a:pathLst>
                <a:path w="368046" h="392430">
                  <a:moveTo>
                    <a:pt x="184023" y="0"/>
                  </a:moveTo>
                  <a:cubicBezTo>
                    <a:pt x="83693" y="0"/>
                    <a:pt x="0" y="89154"/>
                    <a:pt x="0" y="196215"/>
                  </a:cubicBezTo>
                  <a:cubicBezTo>
                    <a:pt x="0" y="303276"/>
                    <a:pt x="83693" y="392430"/>
                    <a:pt x="184023" y="392430"/>
                  </a:cubicBezTo>
                  <a:cubicBezTo>
                    <a:pt x="284353" y="392430"/>
                    <a:pt x="368046" y="303276"/>
                    <a:pt x="368046" y="196215"/>
                  </a:cubicBezTo>
                  <a:cubicBezTo>
                    <a:pt x="368046" y="89154"/>
                    <a:pt x="284226" y="0"/>
                    <a:pt x="1840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4" name="Group 269">
            <a:extLst>
              <a:ext uri="{FF2B5EF4-FFF2-40B4-BE49-F238E27FC236}">
                <a16:creationId xmlns:a16="http://schemas.microsoft.com/office/drawing/2014/main" id="{997E5F4C-A2E2-8BD6-8B74-FAA98D43E63F}"/>
              </a:ext>
            </a:extLst>
          </p:cNvPr>
          <p:cNvGrpSpPr/>
          <p:nvPr/>
        </p:nvGrpSpPr>
        <p:grpSpPr>
          <a:xfrm>
            <a:off x="12865590" y="4912526"/>
            <a:ext cx="945540" cy="416880"/>
            <a:chOff x="0" y="0"/>
            <a:chExt cx="1260720" cy="555840"/>
          </a:xfrm>
        </p:grpSpPr>
        <p:sp>
          <p:nvSpPr>
            <p:cNvPr id="245" name="Freeform 270">
              <a:extLst>
                <a:ext uri="{FF2B5EF4-FFF2-40B4-BE49-F238E27FC236}">
                  <a16:creationId xmlns:a16="http://schemas.microsoft.com/office/drawing/2014/main" id="{80C3E923-399B-BE9A-7728-E9223DA9E6EC}"/>
                </a:ext>
              </a:extLst>
            </p:cNvPr>
            <p:cNvSpPr/>
            <p:nvPr/>
          </p:nvSpPr>
          <p:spPr>
            <a:xfrm>
              <a:off x="127" y="0"/>
              <a:ext cx="1260475" cy="555752"/>
            </a:xfrm>
            <a:custGeom>
              <a:avLst/>
              <a:gdLst/>
              <a:ahLst/>
              <a:cxnLst/>
              <a:rect l="l" t="t" r="r" b="b"/>
              <a:pathLst>
                <a:path w="1260475" h="555752">
                  <a:moveTo>
                    <a:pt x="73533" y="0"/>
                  </a:moveTo>
                  <a:cubicBezTo>
                    <a:pt x="33401" y="0"/>
                    <a:pt x="0" y="35560"/>
                    <a:pt x="0" y="78359"/>
                  </a:cubicBezTo>
                  <a:cubicBezTo>
                    <a:pt x="0" y="124714"/>
                    <a:pt x="33401" y="160274"/>
                    <a:pt x="73533" y="160274"/>
                  </a:cubicBezTo>
                  <a:lnTo>
                    <a:pt x="73533" y="516636"/>
                  </a:lnTo>
                  <a:cubicBezTo>
                    <a:pt x="73533" y="537972"/>
                    <a:pt x="90170" y="555752"/>
                    <a:pt x="110236" y="555752"/>
                  </a:cubicBezTo>
                  <a:lnTo>
                    <a:pt x="1146810" y="555752"/>
                  </a:lnTo>
                  <a:cubicBezTo>
                    <a:pt x="1170305" y="555752"/>
                    <a:pt x="1186942" y="537972"/>
                    <a:pt x="1186942" y="516636"/>
                  </a:cubicBezTo>
                  <a:lnTo>
                    <a:pt x="1186942" y="160274"/>
                  </a:lnTo>
                  <a:cubicBezTo>
                    <a:pt x="1227074" y="160274"/>
                    <a:pt x="1260475" y="124714"/>
                    <a:pt x="1260475" y="78359"/>
                  </a:cubicBezTo>
                  <a:cubicBezTo>
                    <a:pt x="1253744" y="35560"/>
                    <a:pt x="1220343" y="0"/>
                    <a:pt x="118021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6" name="Group 271">
            <a:extLst>
              <a:ext uri="{FF2B5EF4-FFF2-40B4-BE49-F238E27FC236}">
                <a16:creationId xmlns:a16="http://schemas.microsoft.com/office/drawing/2014/main" id="{6E67C30A-FC01-25CD-C047-1873B1F461A3}"/>
              </a:ext>
            </a:extLst>
          </p:cNvPr>
          <p:cNvGrpSpPr/>
          <p:nvPr/>
        </p:nvGrpSpPr>
        <p:grpSpPr>
          <a:xfrm>
            <a:off x="13510350" y="4444886"/>
            <a:ext cx="238140" cy="411480"/>
            <a:chOff x="0" y="0"/>
            <a:chExt cx="317520" cy="548640"/>
          </a:xfrm>
        </p:grpSpPr>
        <p:sp>
          <p:nvSpPr>
            <p:cNvPr id="247" name="Freeform 272">
              <a:extLst>
                <a:ext uri="{FF2B5EF4-FFF2-40B4-BE49-F238E27FC236}">
                  <a16:creationId xmlns:a16="http://schemas.microsoft.com/office/drawing/2014/main" id="{4420234A-7BA6-76CE-3EF4-8C51CBF3FA34}"/>
                </a:ext>
              </a:extLst>
            </p:cNvPr>
            <p:cNvSpPr/>
            <p:nvPr/>
          </p:nvSpPr>
          <p:spPr>
            <a:xfrm>
              <a:off x="254" y="0"/>
              <a:ext cx="317246" cy="548640"/>
            </a:xfrm>
            <a:custGeom>
              <a:avLst/>
              <a:gdLst/>
              <a:ahLst/>
              <a:cxnLst/>
              <a:rect l="l" t="t" r="r" b="b"/>
              <a:pathLst>
                <a:path w="317246" h="548640">
                  <a:moveTo>
                    <a:pt x="19939" y="0"/>
                  </a:moveTo>
                  <a:cubicBezTo>
                    <a:pt x="19939" y="14224"/>
                    <a:pt x="26670" y="25019"/>
                    <a:pt x="26670" y="39243"/>
                  </a:cubicBezTo>
                  <a:cubicBezTo>
                    <a:pt x="26670" y="78359"/>
                    <a:pt x="16637" y="121158"/>
                    <a:pt x="0" y="156718"/>
                  </a:cubicBezTo>
                  <a:cubicBezTo>
                    <a:pt x="103505" y="235077"/>
                    <a:pt x="170307" y="359791"/>
                    <a:pt x="170307" y="505841"/>
                  </a:cubicBezTo>
                  <a:lnTo>
                    <a:pt x="170307" y="548640"/>
                  </a:lnTo>
                  <a:lnTo>
                    <a:pt x="317246" y="548640"/>
                  </a:lnTo>
                  <a:lnTo>
                    <a:pt x="263652" y="85471"/>
                  </a:lnTo>
                  <a:cubicBezTo>
                    <a:pt x="250317" y="35560"/>
                    <a:pt x="203581" y="0"/>
                    <a:pt x="15354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8" name="Group 273">
            <a:extLst>
              <a:ext uri="{FF2B5EF4-FFF2-40B4-BE49-F238E27FC236}">
                <a16:creationId xmlns:a16="http://schemas.microsoft.com/office/drawing/2014/main" id="{9847659C-356A-6D77-6B9A-22450824208E}"/>
              </a:ext>
            </a:extLst>
          </p:cNvPr>
          <p:cNvGrpSpPr/>
          <p:nvPr/>
        </p:nvGrpSpPr>
        <p:grpSpPr>
          <a:xfrm>
            <a:off x="12920670" y="4444886"/>
            <a:ext cx="238140" cy="411480"/>
            <a:chOff x="0" y="0"/>
            <a:chExt cx="317520" cy="548640"/>
          </a:xfrm>
        </p:grpSpPr>
        <p:sp>
          <p:nvSpPr>
            <p:cNvPr id="249" name="Freeform 274">
              <a:extLst>
                <a:ext uri="{FF2B5EF4-FFF2-40B4-BE49-F238E27FC236}">
                  <a16:creationId xmlns:a16="http://schemas.microsoft.com/office/drawing/2014/main" id="{4FC89642-894D-5417-0B01-6D24AE138B31}"/>
                </a:ext>
              </a:extLst>
            </p:cNvPr>
            <p:cNvSpPr/>
            <p:nvPr/>
          </p:nvSpPr>
          <p:spPr>
            <a:xfrm>
              <a:off x="127" y="0"/>
              <a:ext cx="317373" cy="548640"/>
            </a:xfrm>
            <a:custGeom>
              <a:avLst/>
              <a:gdLst/>
              <a:ahLst/>
              <a:cxnLst/>
              <a:rect l="l" t="t" r="r" b="b"/>
              <a:pathLst>
                <a:path w="317373" h="548640">
                  <a:moveTo>
                    <a:pt x="163703" y="0"/>
                  </a:moveTo>
                  <a:cubicBezTo>
                    <a:pt x="113538" y="0"/>
                    <a:pt x="70231" y="35560"/>
                    <a:pt x="53467" y="89154"/>
                  </a:cubicBezTo>
                  <a:lnTo>
                    <a:pt x="0" y="548640"/>
                  </a:lnTo>
                  <a:lnTo>
                    <a:pt x="143637" y="548640"/>
                  </a:lnTo>
                  <a:lnTo>
                    <a:pt x="143637" y="505841"/>
                  </a:lnTo>
                  <a:lnTo>
                    <a:pt x="146939" y="505841"/>
                  </a:lnTo>
                  <a:cubicBezTo>
                    <a:pt x="146939" y="359791"/>
                    <a:pt x="213741" y="231521"/>
                    <a:pt x="317373" y="156718"/>
                  </a:cubicBezTo>
                  <a:cubicBezTo>
                    <a:pt x="300609" y="121158"/>
                    <a:pt x="293878" y="78359"/>
                    <a:pt x="293878" y="39243"/>
                  </a:cubicBezTo>
                  <a:cubicBezTo>
                    <a:pt x="293878" y="25019"/>
                    <a:pt x="293878" y="10795"/>
                    <a:pt x="29730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0" name="Group 275">
            <a:extLst>
              <a:ext uri="{FF2B5EF4-FFF2-40B4-BE49-F238E27FC236}">
                <a16:creationId xmlns:a16="http://schemas.microsoft.com/office/drawing/2014/main" id="{4C685283-77EA-2E18-F8E4-EEDE7E13B48B}"/>
              </a:ext>
            </a:extLst>
          </p:cNvPr>
          <p:cNvGrpSpPr/>
          <p:nvPr/>
        </p:nvGrpSpPr>
        <p:grpSpPr>
          <a:xfrm>
            <a:off x="13356990" y="4607966"/>
            <a:ext cx="225720" cy="240840"/>
            <a:chOff x="0" y="0"/>
            <a:chExt cx="300960" cy="321120"/>
          </a:xfrm>
        </p:grpSpPr>
        <p:sp>
          <p:nvSpPr>
            <p:cNvPr id="251" name="Freeform 276">
              <a:extLst>
                <a:ext uri="{FF2B5EF4-FFF2-40B4-BE49-F238E27FC236}">
                  <a16:creationId xmlns:a16="http://schemas.microsoft.com/office/drawing/2014/main" id="{DE07E73E-6B68-48E2-7FCB-876B3B6123A3}"/>
                </a:ext>
              </a:extLst>
            </p:cNvPr>
            <p:cNvSpPr/>
            <p:nvPr/>
          </p:nvSpPr>
          <p:spPr>
            <a:xfrm>
              <a:off x="127" y="127"/>
              <a:ext cx="300736" cy="320929"/>
            </a:xfrm>
            <a:custGeom>
              <a:avLst/>
              <a:gdLst/>
              <a:ahLst/>
              <a:cxnLst/>
              <a:rect l="l" t="t" r="r" b="b"/>
              <a:pathLst>
                <a:path w="300736" h="320929">
                  <a:moveTo>
                    <a:pt x="157099" y="0"/>
                  </a:moveTo>
                  <a:cubicBezTo>
                    <a:pt x="153670" y="3556"/>
                    <a:pt x="150368" y="7112"/>
                    <a:pt x="140335" y="14224"/>
                  </a:cubicBezTo>
                  <a:cubicBezTo>
                    <a:pt x="140335" y="21336"/>
                    <a:pt x="136906" y="28448"/>
                    <a:pt x="133604" y="32004"/>
                  </a:cubicBezTo>
                  <a:lnTo>
                    <a:pt x="0" y="217551"/>
                  </a:lnTo>
                  <a:lnTo>
                    <a:pt x="0" y="320929"/>
                  </a:lnTo>
                  <a:lnTo>
                    <a:pt x="290703" y="320929"/>
                  </a:lnTo>
                  <a:lnTo>
                    <a:pt x="290703" y="288798"/>
                  </a:lnTo>
                  <a:lnTo>
                    <a:pt x="300736" y="288798"/>
                  </a:lnTo>
                  <a:cubicBezTo>
                    <a:pt x="300736" y="171069"/>
                    <a:pt x="247269" y="67564"/>
                    <a:pt x="15709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2" name="Group 277">
            <a:extLst>
              <a:ext uri="{FF2B5EF4-FFF2-40B4-BE49-F238E27FC236}">
                <a16:creationId xmlns:a16="http://schemas.microsoft.com/office/drawing/2014/main" id="{E6F3AE81-A8ED-9952-B196-113D64EF6280}"/>
              </a:ext>
            </a:extLst>
          </p:cNvPr>
          <p:cNvGrpSpPr/>
          <p:nvPr/>
        </p:nvGrpSpPr>
        <p:grpSpPr>
          <a:xfrm>
            <a:off x="13081050" y="4610666"/>
            <a:ext cx="225720" cy="248400"/>
            <a:chOff x="0" y="0"/>
            <a:chExt cx="300960" cy="331200"/>
          </a:xfrm>
        </p:grpSpPr>
        <p:sp>
          <p:nvSpPr>
            <p:cNvPr id="253" name="Freeform 278">
              <a:extLst>
                <a:ext uri="{FF2B5EF4-FFF2-40B4-BE49-F238E27FC236}">
                  <a16:creationId xmlns:a16="http://schemas.microsoft.com/office/drawing/2014/main" id="{FC445830-A20B-8AF2-C621-E6A531C9DDC5}"/>
                </a:ext>
              </a:extLst>
            </p:cNvPr>
            <p:cNvSpPr/>
            <p:nvPr/>
          </p:nvSpPr>
          <p:spPr>
            <a:xfrm>
              <a:off x="0" y="0"/>
              <a:ext cx="300863" cy="331089"/>
            </a:xfrm>
            <a:custGeom>
              <a:avLst/>
              <a:gdLst/>
              <a:ahLst/>
              <a:cxnLst/>
              <a:rect l="l" t="t" r="r" b="b"/>
              <a:pathLst>
                <a:path w="300863" h="331089">
                  <a:moveTo>
                    <a:pt x="140335" y="0"/>
                  </a:moveTo>
                  <a:cubicBezTo>
                    <a:pt x="56896" y="64008"/>
                    <a:pt x="0" y="170942"/>
                    <a:pt x="0" y="291973"/>
                  </a:cubicBezTo>
                  <a:lnTo>
                    <a:pt x="0" y="331089"/>
                  </a:lnTo>
                  <a:lnTo>
                    <a:pt x="290830" y="331089"/>
                  </a:lnTo>
                  <a:lnTo>
                    <a:pt x="290830" y="217170"/>
                  </a:lnTo>
                  <a:lnTo>
                    <a:pt x="300863" y="217170"/>
                  </a:lnTo>
                  <a:lnTo>
                    <a:pt x="167132" y="32131"/>
                  </a:lnTo>
                  <a:cubicBezTo>
                    <a:pt x="160401" y="28575"/>
                    <a:pt x="160401" y="17907"/>
                    <a:pt x="157099" y="14224"/>
                  </a:cubicBezTo>
                  <a:cubicBezTo>
                    <a:pt x="153797" y="10541"/>
                    <a:pt x="143764" y="7112"/>
                    <a:pt x="14033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4" name="Group 279">
            <a:extLst>
              <a:ext uri="{FF2B5EF4-FFF2-40B4-BE49-F238E27FC236}">
                <a16:creationId xmlns:a16="http://schemas.microsoft.com/office/drawing/2014/main" id="{92377034-8240-07AB-52CD-B8E6E090B102}"/>
              </a:ext>
            </a:extLst>
          </p:cNvPr>
          <p:cNvGrpSpPr/>
          <p:nvPr/>
        </p:nvGrpSpPr>
        <p:grpSpPr>
          <a:xfrm>
            <a:off x="5292090" y="4926026"/>
            <a:ext cx="112860" cy="120420"/>
            <a:chOff x="0" y="0"/>
            <a:chExt cx="150480" cy="160560"/>
          </a:xfrm>
        </p:grpSpPr>
        <p:sp>
          <p:nvSpPr>
            <p:cNvPr id="255" name="Freeform 280">
              <a:extLst>
                <a:ext uri="{FF2B5EF4-FFF2-40B4-BE49-F238E27FC236}">
                  <a16:creationId xmlns:a16="http://schemas.microsoft.com/office/drawing/2014/main" id="{24544C83-EE9C-07FD-DA27-FF59D21486E0}"/>
                </a:ext>
              </a:extLst>
            </p:cNvPr>
            <p:cNvSpPr/>
            <p:nvPr/>
          </p:nvSpPr>
          <p:spPr>
            <a:xfrm>
              <a:off x="0" y="127"/>
              <a:ext cx="150495" cy="160274"/>
            </a:xfrm>
            <a:custGeom>
              <a:avLst/>
              <a:gdLst/>
              <a:ahLst/>
              <a:cxnLst/>
              <a:rect l="l" t="t" r="r" b="b"/>
              <a:pathLst>
                <a:path w="150495" h="160274">
                  <a:moveTo>
                    <a:pt x="76962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6731" y="124587"/>
                    <a:pt x="33401" y="160274"/>
                    <a:pt x="76962" y="160274"/>
                  </a:cubicBezTo>
                  <a:cubicBezTo>
                    <a:pt x="117094" y="160274"/>
                    <a:pt x="150495" y="124587"/>
                    <a:pt x="150495" y="78359"/>
                  </a:cubicBezTo>
                  <a:cubicBezTo>
                    <a:pt x="150495" y="35687"/>
                    <a:pt x="117094" y="0"/>
                    <a:pt x="7696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6" name="Group 281">
            <a:extLst>
              <a:ext uri="{FF2B5EF4-FFF2-40B4-BE49-F238E27FC236}">
                <a16:creationId xmlns:a16="http://schemas.microsoft.com/office/drawing/2014/main" id="{387CE308-3059-4171-679A-AC5CEFE279B1}"/>
              </a:ext>
            </a:extLst>
          </p:cNvPr>
          <p:cNvGrpSpPr/>
          <p:nvPr/>
        </p:nvGrpSpPr>
        <p:grpSpPr>
          <a:xfrm>
            <a:off x="5239710" y="5105306"/>
            <a:ext cx="223020" cy="117720"/>
            <a:chOff x="0" y="0"/>
            <a:chExt cx="297360" cy="156960"/>
          </a:xfrm>
        </p:grpSpPr>
        <p:sp>
          <p:nvSpPr>
            <p:cNvPr id="257" name="Freeform 282">
              <a:extLst>
                <a:ext uri="{FF2B5EF4-FFF2-40B4-BE49-F238E27FC236}">
                  <a16:creationId xmlns:a16="http://schemas.microsoft.com/office/drawing/2014/main" id="{E9E15527-F4A7-1FB7-C4CE-0E9883EBCF58}"/>
                </a:ext>
              </a:extLst>
            </p:cNvPr>
            <p:cNvSpPr/>
            <p:nvPr/>
          </p:nvSpPr>
          <p:spPr>
            <a:xfrm>
              <a:off x="127" y="0"/>
              <a:ext cx="297180" cy="156972"/>
            </a:xfrm>
            <a:custGeom>
              <a:avLst/>
              <a:gdLst/>
              <a:ahLst/>
              <a:cxnLst/>
              <a:rect l="l" t="t" r="r" b="b"/>
              <a:pathLst>
                <a:path w="297180" h="156972">
                  <a:moveTo>
                    <a:pt x="146939" y="0"/>
                  </a:moveTo>
                  <a:cubicBezTo>
                    <a:pt x="66802" y="0"/>
                    <a:pt x="0" y="71247"/>
                    <a:pt x="0" y="156972"/>
                  </a:cubicBezTo>
                  <a:lnTo>
                    <a:pt x="297180" y="156972"/>
                  </a:lnTo>
                  <a:cubicBezTo>
                    <a:pt x="297180" y="71247"/>
                    <a:pt x="230378" y="0"/>
                    <a:pt x="14693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8" name="Group 283">
            <a:extLst>
              <a:ext uri="{FF2B5EF4-FFF2-40B4-BE49-F238E27FC236}">
                <a16:creationId xmlns:a16="http://schemas.microsoft.com/office/drawing/2014/main" id="{24900943-3E73-71F2-E9ED-8DB446CF9EB4}"/>
              </a:ext>
            </a:extLst>
          </p:cNvPr>
          <p:cNvGrpSpPr/>
          <p:nvPr/>
        </p:nvGrpSpPr>
        <p:grpSpPr>
          <a:xfrm>
            <a:off x="5101470" y="4811006"/>
            <a:ext cx="498960" cy="590760"/>
            <a:chOff x="0" y="0"/>
            <a:chExt cx="665280" cy="787680"/>
          </a:xfrm>
        </p:grpSpPr>
        <p:sp>
          <p:nvSpPr>
            <p:cNvPr id="259" name="Freeform 284">
              <a:extLst>
                <a:ext uri="{FF2B5EF4-FFF2-40B4-BE49-F238E27FC236}">
                  <a16:creationId xmlns:a16="http://schemas.microsoft.com/office/drawing/2014/main" id="{85D3652E-9D14-5AB1-711E-05766301664E}"/>
                </a:ext>
              </a:extLst>
            </p:cNvPr>
            <p:cNvSpPr/>
            <p:nvPr/>
          </p:nvSpPr>
          <p:spPr>
            <a:xfrm>
              <a:off x="127" y="127"/>
              <a:ext cx="665099" cy="787400"/>
            </a:xfrm>
            <a:custGeom>
              <a:avLst/>
              <a:gdLst/>
              <a:ahLst/>
              <a:cxnLst/>
              <a:rect l="l" t="t" r="r" b="b"/>
              <a:pathLst>
                <a:path w="665099" h="787400">
                  <a:moveTo>
                    <a:pt x="327533" y="81915"/>
                  </a:moveTo>
                  <a:cubicBezTo>
                    <a:pt x="404495" y="81915"/>
                    <a:pt x="478028" y="153289"/>
                    <a:pt x="478028" y="235204"/>
                  </a:cubicBezTo>
                  <a:cubicBezTo>
                    <a:pt x="478028" y="278003"/>
                    <a:pt x="461264" y="317246"/>
                    <a:pt x="434594" y="342138"/>
                  </a:cubicBezTo>
                  <a:cubicBezTo>
                    <a:pt x="501523" y="381381"/>
                    <a:pt x="548259" y="459740"/>
                    <a:pt x="548259" y="548894"/>
                  </a:cubicBezTo>
                  <a:lnTo>
                    <a:pt x="548259" y="587883"/>
                  </a:lnTo>
                  <a:cubicBezTo>
                    <a:pt x="548259" y="609219"/>
                    <a:pt x="531495" y="627126"/>
                    <a:pt x="511429" y="627126"/>
                  </a:cubicBezTo>
                  <a:lnTo>
                    <a:pt x="137033" y="627126"/>
                  </a:lnTo>
                  <a:cubicBezTo>
                    <a:pt x="116840" y="627126"/>
                    <a:pt x="100203" y="609219"/>
                    <a:pt x="100203" y="587883"/>
                  </a:cubicBezTo>
                  <a:lnTo>
                    <a:pt x="100203" y="548767"/>
                  </a:lnTo>
                  <a:lnTo>
                    <a:pt x="110236" y="548767"/>
                  </a:lnTo>
                  <a:cubicBezTo>
                    <a:pt x="110236" y="459613"/>
                    <a:pt x="153670" y="384810"/>
                    <a:pt x="220599" y="342011"/>
                  </a:cubicBezTo>
                  <a:cubicBezTo>
                    <a:pt x="197231" y="317119"/>
                    <a:pt x="180467" y="277876"/>
                    <a:pt x="180467" y="235077"/>
                  </a:cubicBezTo>
                  <a:cubicBezTo>
                    <a:pt x="180467" y="153162"/>
                    <a:pt x="247269" y="81788"/>
                    <a:pt x="327533" y="81788"/>
                  </a:cubicBezTo>
                  <a:close/>
                  <a:moveTo>
                    <a:pt x="0" y="0"/>
                  </a:moveTo>
                  <a:lnTo>
                    <a:pt x="0" y="748284"/>
                  </a:lnTo>
                  <a:cubicBezTo>
                    <a:pt x="0" y="769620"/>
                    <a:pt x="16637" y="787400"/>
                    <a:pt x="36703" y="787400"/>
                  </a:cubicBezTo>
                  <a:lnTo>
                    <a:pt x="628396" y="787400"/>
                  </a:lnTo>
                  <a:cubicBezTo>
                    <a:pt x="648462" y="787400"/>
                    <a:pt x="665099" y="769620"/>
                    <a:pt x="665099" y="748284"/>
                  </a:cubicBezTo>
                  <a:lnTo>
                    <a:pt x="66509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0" name="Group 285">
            <a:extLst>
              <a:ext uri="{FF2B5EF4-FFF2-40B4-BE49-F238E27FC236}">
                <a16:creationId xmlns:a16="http://schemas.microsoft.com/office/drawing/2014/main" id="{E33CDE92-F5EF-733D-F15F-219473C1D739}"/>
              </a:ext>
            </a:extLst>
          </p:cNvPr>
          <p:cNvGrpSpPr/>
          <p:nvPr/>
        </p:nvGrpSpPr>
        <p:grpSpPr>
          <a:xfrm>
            <a:off x="5046390" y="4396826"/>
            <a:ext cx="609660" cy="120420"/>
            <a:chOff x="0" y="0"/>
            <a:chExt cx="812880" cy="160560"/>
          </a:xfrm>
        </p:grpSpPr>
        <p:sp>
          <p:nvSpPr>
            <p:cNvPr id="261" name="Freeform 286">
              <a:extLst>
                <a:ext uri="{FF2B5EF4-FFF2-40B4-BE49-F238E27FC236}">
                  <a16:creationId xmlns:a16="http://schemas.microsoft.com/office/drawing/2014/main" id="{87D51A64-7630-9A4E-53FE-2293FB438BD7}"/>
                </a:ext>
              </a:extLst>
            </p:cNvPr>
            <p:cNvSpPr/>
            <p:nvPr/>
          </p:nvSpPr>
          <p:spPr>
            <a:xfrm>
              <a:off x="127" y="127"/>
              <a:ext cx="812673" cy="160274"/>
            </a:xfrm>
            <a:custGeom>
              <a:avLst/>
              <a:gdLst/>
              <a:ahLst/>
              <a:cxnLst/>
              <a:rect l="l" t="t" r="r" b="b"/>
              <a:pathLst>
                <a:path w="812673" h="160274">
                  <a:moveTo>
                    <a:pt x="36703" y="0"/>
                  </a:moveTo>
                  <a:cubicBezTo>
                    <a:pt x="16637" y="0"/>
                    <a:pt x="0" y="17780"/>
                    <a:pt x="0" y="39116"/>
                  </a:cubicBezTo>
                  <a:lnTo>
                    <a:pt x="0" y="160274"/>
                  </a:lnTo>
                  <a:lnTo>
                    <a:pt x="809371" y="160274"/>
                  </a:lnTo>
                  <a:lnTo>
                    <a:pt x="809371" y="39116"/>
                  </a:lnTo>
                  <a:lnTo>
                    <a:pt x="812673" y="39116"/>
                  </a:lnTo>
                  <a:cubicBezTo>
                    <a:pt x="812673" y="17780"/>
                    <a:pt x="796036" y="0"/>
                    <a:pt x="77597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2" name="Group 287">
            <a:extLst>
              <a:ext uri="{FF2B5EF4-FFF2-40B4-BE49-F238E27FC236}">
                <a16:creationId xmlns:a16="http://schemas.microsoft.com/office/drawing/2014/main" id="{1987BCB2-7D4B-7272-52C3-5DF344F0A5E6}"/>
              </a:ext>
            </a:extLst>
          </p:cNvPr>
          <p:cNvGrpSpPr/>
          <p:nvPr/>
        </p:nvGrpSpPr>
        <p:grpSpPr>
          <a:xfrm>
            <a:off x="4878450" y="4578806"/>
            <a:ext cx="940680" cy="467640"/>
            <a:chOff x="0" y="0"/>
            <a:chExt cx="1254240" cy="623520"/>
          </a:xfrm>
        </p:grpSpPr>
        <p:sp>
          <p:nvSpPr>
            <p:cNvPr id="263" name="Freeform 288">
              <a:extLst>
                <a:ext uri="{FF2B5EF4-FFF2-40B4-BE49-F238E27FC236}">
                  <a16:creationId xmlns:a16="http://schemas.microsoft.com/office/drawing/2014/main" id="{CE93F211-F458-AE38-9411-75670EABC796}"/>
                </a:ext>
              </a:extLst>
            </p:cNvPr>
            <p:cNvSpPr/>
            <p:nvPr/>
          </p:nvSpPr>
          <p:spPr>
            <a:xfrm>
              <a:off x="127" y="127"/>
              <a:ext cx="1253871" cy="623316"/>
            </a:xfrm>
            <a:custGeom>
              <a:avLst/>
              <a:gdLst/>
              <a:ahLst/>
              <a:cxnLst/>
              <a:rect l="l" t="t" r="r" b="b"/>
              <a:pathLst>
                <a:path w="1253871" h="623316">
                  <a:moveTo>
                    <a:pt x="1070102" y="74676"/>
                  </a:moveTo>
                  <a:cubicBezTo>
                    <a:pt x="1093597" y="74676"/>
                    <a:pt x="1110361" y="92583"/>
                    <a:pt x="1110361" y="113919"/>
                  </a:cubicBezTo>
                  <a:cubicBezTo>
                    <a:pt x="1110361" y="135255"/>
                    <a:pt x="1093597" y="153162"/>
                    <a:pt x="1070102" y="153162"/>
                  </a:cubicBezTo>
                  <a:cubicBezTo>
                    <a:pt x="1050036" y="153162"/>
                    <a:pt x="1033399" y="135255"/>
                    <a:pt x="1033399" y="113919"/>
                  </a:cubicBezTo>
                  <a:cubicBezTo>
                    <a:pt x="1036701" y="92583"/>
                    <a:pt x="1050036" y="74676"/>
                    <a:pt x="1070102" y="74676"/>
                  </a:cubicBezTo>
                  <a:close/>
                  <a:moveTo>
                    <a:pt x="110363" y="0"/>
                  </a:moveTo>
                  <a:cubicBezTo>
                    <a:pt x="46736" y="0"/>
                    <a:pt x="0" y="49784"/>
                    <a:pt x="0" y="113919"/>
                  </a:cubicBezTo>
                  <a:lnTo>
                    <a:pt x="0" y="505841"/>
                  </a:lnTo>
                  <a:cubicBezTo>
                    <a:pt x="0" y="573405"/>
                    <a:pt x="50165" y="623316"/>
                    <a:pt x="110363" y="623316"/>
                  </a:cubicBezTo>
                  <a:lnTo>
                    <a:pt x="224028" y="623316"/>
                  </a:lnTo>
                  <a:lnTo>
                    <a:pt x="224028" y="270637"/>
                  </a:lnTo>
                  <a:cubicBezTo>
                    <a:pt x="224028" y="249301"/>
                    <a:pt x="240665" y="231521"/>
                    <a:pt x="260731" y="231521"/>
                  </a:cubicBezTo>
                  <a:lnTo>
                    <a:pt x="999871" y="231521"/>
                  </a:lnTo>
                  <a:cubicBezTo>
                    <a:pt x="1019937" y="231521"/>
                    <a:pt x="1036574" y="249301"/>
                    <a:pt x="1036574" y="270637"/>
                  </a:cubicBezTo>
                  <a:lnTo>
                    <a:pt x="1036574" y="623316"/>
                  </a:lnTo>
                  <a:lnTo>
                    <a:pt x="1146937" y="623316"/>
                  </a:lnTo>
                  <a:cubicBezTo>
                    <a:pt x="1210564" y="623316"/>
                    <a:pt x="1253871" y="569976"/>
                    <a:pt x="1253871" y="505841"/>
                  </a:cubicBezTo>
                  <a:lnTo>
                    <a:pt x="1253871" y="113919"/>
                  </a:lnTo>
                  <a:cubicBezTo>
                    <a:pt x="1253871" y="46228"/>
                    <a:pt x="1203706" y="0"/>
                    <a:pt x="114693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4" name="Group 289">
            <a:extLst>
              <a:ext uri="{FF2B5EF4-FFF2-40B4-BE49-F238E27FC236}">
                <a16:creationId xmlns:a16="http://schemas.microsoft.com/office/drawing/2014/main" id="{7552418E-FEBD-9289-DEC8-37D8C80E1435}"/>
              </a:ext>
            </a:extLst>
          </p:cNvPr>
          <p:cNvGrpSpPr/>
          <p:nvPr/>
        </p:nvGrpSpPr>
        <p:grpSpPr>
          <a:xfrm>
            <a:off x="11888730" y="4947626"/>
            <a:ext cx="218160" cy="286200"/>
            <a:chOff x="0" y="0"/>
            <a:chExt cx="290880" cy="381600"/>
          </a:xfrm>
        </p:grpSpPr>
        <p:sp>
          <p:nvSpPr>
            <p:cNvPr id="265" name="Freeform 290">
              <a:extLst>
                <a:ext uri="{FF2B5EF4-FFF2-40B4-BE49-F238E27FC236}">
                  <a16:creationId xmlns:a16="http://schemas.microsoft.com/office/drawing/2014/main" id="{E18F7240-977F-D92C-AC61-A2D54B453A6A}"/>
                </a:ext>
              </a:extLst>
            </p:cNvPr>
            <p:cNvSpPr/>
            <p:nvPr/>
          </p:nvSpPr>
          <p:spPr>
            <a:xfrm>
              <a:off x="0" y="127"/>
              <a:ext cx="290830" cy="381508"/>
            </a:xfrm>
            <a:custGeom>
              <a:avLst/>
              <a:gdLst/>
              <a:ahLst/>
              <a:cxnLst/>
              <a:rect l="l" t="t" r="r" b="b"/>
              <a:pathLst>
                <a:path w="290830" h="381508">
                  <a:moveTo>
                    <a:pt x="177165" y="0"/>
                  </a:moveTo>
                  <a:cubicBezTo>
                    <a:pt x="123698" y="35687"/>
                    <a:pt x="63627" y="57023"/>
                    <a:pt x="0" y="64135"/>
                  </a:cubicBezTo>
                  <a:lnTo>
                    <a:pt x="0" y="167513"/>
                  </a:lnTo>
                  <a:lnTo>
                    <a:pt x="200533" y="381508"/>
                  </a:lnTo>
                  <a:lnTo>
                    <a:pt x="290830" y="381508"/>
                  </a:lnTo>
                  <a:lnTo>
                    <a:pt x="290830" y="377825"/>
                  </a:lnTo>
                  <a:lnTo>
                    <a:pt x="290830" y="260223"/>
                  </a:lnTo>
                  <a:cubicBezTo>
                    <a:pt x="290830" y="153289"/>
                    <a:pt x="243967" y="60452"/>
                    <a:pt x="17716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6" name="Group 291">
            <a:extLst>
              <a:ext uri="{FF2B5EF4-FFF2-40B4-BE49-F238E27FC236}">
                <a16:creationId xmlns:a16="http://schemas.microsoft.com/office/drawing/2014/main" id="{F97F5DCC-444B-F68B-C2D4-53ACDA54F049}"/>
              </a:ext>
            </a:extLst>
          </p:cNvPr>
          <p:cNvGrpSpPr/>
          <p:nvPr/>
        </p:nvGrpSpPr>
        <p:grpSpPr>
          <a:xfrm>
            <a:off x="11758590" y="5126906"/>
            <a:ext cx="198180" cy="104220"/>
            <a:chOff x="0" y="0"/>
            <a:chExt cx="264240" cy="138960"/>
          </a:xfrm>
        </p:grpSpPr>
        <p:sp>
          <p:nvSpPr>
            <p:cNvPr id="267" name="Freeform 292">
              <a:extLst>
                <a:ext uri="{FF2B5EF4-FFF2-40B4-BE49-F238E27FC236}">
                  <a16:creationId xmlns:a16="http://schemas.microsoft.com/office/drawing/2014/main" id="{3E6FF137-0AD8-AE2C-21CD-4B734D45D467}"/>
                </a:ext>
              </a:extLst>
            </p:cNvPr>
            <p:cNvSpPr/>
            <p:nvPr/>
          </p:nvSpPr>
          <p:spPr>
            <a:xfrm>
              <a:off x="127" y="127"/>
              <a:ext cx="264160" cy="138684"/>
            </a:xfrm>
            <a:custGeom>
              <a:avLst/>
              <a:gdLst/>
              <a:ahLst/>
              <a:cxnLst/>
              <a:rect l="l" t="t" r="r" b="b"/>
              <a:pathLst>
                <a:path w="264160" h="138684">
                  <a:moveTo>
                    <a:pt x="130302" y="0"/>
                  </a:moveTo>
                  <a:lnTo>
                    <a:pt x="0" y="138684"/>
                  </a:lnTo>
                  <a:lnTo>
                    <a:pt x="264160" y="13868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8" name="Group 293">
            <a:extLst>
              <a:ext uri="{FF2B5EF4-FFF2-40B4-BE49-F238E27FC236}">
                <a16:creationId xmlns:a16="http://schemas.microsoft.com/office/drawing/2014/main" id="{6E752106-ACAE-8DDE-9DE8-CA899C30DFDA}"/>
              </a:ext>
            </a:extLst>
          </p:cNvPr>
          <p:cNvGrpSpPr/>
          <p:nvPr/>
        </p:nvGrpSpPr>
        <p:grpSpPr>
          <a:xfrm>
            <a:off x="11610090" y="4942226"/>
            <a:ext cx="220860" cy="288900"/>
            <a:chOff x="0" y="0"/>
            <a:chExt cx="294480" cy="385200"/>
          </a:xfrm>
        </p:grpSpPr>
        <p:sp>
          <p:nvSpPr>
            <p:cNvPr id="269" name="Freeform 294">
              <a:extLst>
                <a:ext uri="{FF2B5EF4-FFF2-40B4-BE49-F238E27FC236}">
                  <a16:creationId xmlns:a16="http://schemas.microsoft.com/office/drawing/2014/main" id="{B280BDB6-E9A9-8519-0022-7A5632786B9E}"/>
                </a:ext>
              </a:extLst>
            </p:cNvPr>
            <p:cNvSpPr/>
            <p:nvPr/>
          </p:nvSpPr>
          <p:spPr>
            <a:xfrm>
              <a:off x="127" y="127"/>
              <a:ext cx="294259" cy="384937"/>
            </a:xfrm>
            <a:custGeom>
              <a:avLst/>
              <a:gdLst/>
              <a:ahLst/>
              <a:cxnLst/>
              <a:rect l="l" t="t" r="r" b="b"/>
              <a:pathLst>
                <a:path w="294259" h="384937">
                  <a:moveTo>
                    <a:pt x="113665" y="0"/>
                  </a:moveTo>
                  <a:cubicBezTo>
                    <a:pt x="43561" y="67691"/>
                    <a:pt x="0" y="160401"/>
                    <a:pt x="0" y="263779"/>
                  </a:cubicBezTo>
                  <a:lnTo>
                    <a:pt x="0" y="384937"/>
                  </a:lnTo>
                  <a:lnTo>
                    <a:pt x="93599" y="384937"/>
                  </a:lnTo>
                  <a:lnTo>
                    <a:pt x="294259" y="171069"/>
                  </a:lnTo>
                  <a:lnTo>
                    <a:pt x="294259" y="67691"/>
                  </a:lnTo>
                  <a:cubicBezTo>
                    <a:pt x="227330" y="64135"/>
                    <a:pt x="167132" y="35687"/>
                    <a:pt x="11366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70" name="Group 295">
            <a:extLst>
              <a:ext uri="{FF2B5EF4-FFF2-40B4-BE49-F238E27FC236}">
                <a16:creationId xmlns:a16="http://schemas.microsoft.com/office/drawing/2014/main" id="{B3360344-F12A-04B6-1176-DB63C54A0926}"/>
              </a:ext>
            </a:extLst>
          </p:cNvPr>
          <p:cNvGrpSpPr/>
          <p:nvPr/>
        </p:nvGrpSpPr>
        <p:grpSpPr>
          <a:xfrm>
            <a:off x="11555010" y="5289986"/>
            <a:ext cx="609660" cy="120420"/>
            <a:chOff x="0" y="0"/>
            <a:chExt cx="812880" cy="160560"/>
          </a:xfrm>
        </p:grpSpPr>
        <p:sp>
          <p:nvSpPr>
            <p:cNvPr id="271" name="Freeform 296">
              <a:extLst>
                <a:ext uri="{FF2B5EF4-FFF2-40B4-BE49-F238E27FC236}">
                  <a16:creationId xmlns:a16="http://schemas.microsoft.com/office/drawing/2014/main" id="{5104539D-2486-58FE-F711-0D6DC435E8C2}"/>
                </a:ext>
              </a:extLst>
            </p:cNvPr>
            <p:cNvSpPr/>
            <p:nvPr/>
          </p:nvSpPr>
          <p:spPr>
            <a:xfrm>
              <a:off x="127" y="127"/>
              <a:ext cx="812800" cy="160274"/>
            </a:xfrm>
            <a:custGeom>
              <a:avLst/>
              <a:gdLst/>
              <a:ahLst/>
              <a:cxnLst/>
              <a:rect l="l" t="t" r="r" b="b"/>
              <a:pathLst>
                <a:path w="812800" h="160274">
                  <a:moveTo>
                    <a:pt x="76835" y="0"/>
                  </a:moveTo>
                  <a:cubicBezTo>
                    <a:pt x="33401" y="0"/>
                    <a:pt x="0" y="35687"/>
                    <a:pt x="0" y="81915"/>
                  </a:cubicBezTo>
                  <a:cubicBezTo>
                    <a:pt x="0" y="124714"/>
                    <a:pt x="33401" y="160274"/>
                    <a:pt x="76835" y="160274"/>
                  </a:cubicBezTo>
                  <a:lnTo>
                    <a:pt x="735838" y="160274"/>
                  </a:lnTo>
                  <a:cubicBezTo>
                    <a:pt x="779272" y="160274"/>
                    <a:pt x="812800" y="124587"/>
                    <a:pt x="812800" y="81915"/>
                  </a:cubicBezTo>
                  <a:cubicBezTo>
                    <a:pt x="806069" y="35687"/>
                    <a:pt x="772541" y="0"/>
                    <a:pt x="73583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72" name="Group 297">
            <a:extLst>
              <a:ext uri="{FF2B5EF4-FFF2-40B4-BE49-F238E27FC236}">
                <a16:creationId xmlns:a16="http://schemas.microsoft.com/office/drawing/2014/main" id="{36E0CC96-ACED-72A1-5B69-CCB30A3B3519}"/>
              </a:ext>
            </a:extLst>
          </p:cNvPr>
          <p:cNvGrpSpPr/>
          <p:nvPr/>
        </p:nvGrpSpPr>
        <p:grpSpPr>
          <a:xfrm>
            <a:off x="11555010" y="4405466"/>
            <a:ext cx="609660" cy="120420"/>
            <a:chOff x="0" y="0"/>
            <a:chExt cx="812880" cy="160560"/>
          </a:xfrm>
        </p:grpSpPr>
        <p:sp>
          <p:nvSpPr>
            <p:cNvPr id="273" name="Freeform 298">
              <a:extLst>
                <a:ext uri="{FF2B5EF4-FFF2-40B4-BE49-F238E27FC236}">
                  <a16:creationId xmlns:a16="http://schemas.microsoft.com/office/drawing/2014/main" id="{26F531EB-872B-A9C7-75D2-0917A959371F}"/>
                </a:ext>
              </a:extLst>
            </p:cNvPr>
            <p:cNvSpPr/>
            <p:nvPr/>
          </p:nvSpPr>
          <p:spPr>
            <a:xfrm>
              <a:off x="127" y="0"/>
              <a:ext cx="812800" cy="160401"/>
            </a:xfrm>
            <a:custGeom>
              <a:avLst/>
              <a:gdLst/>
              <a:ahLst/>
              <a:cxnLst/>
              <a:rect l="l" t="t" r="r" b="b"/>
              <a:pathLst>
                <a:path w="812800" h="160401">
                  <a:moveTo>
                    <a:pt x="76835" y="0"/>
                  </a:moveTo>
                  <a:cubicBezTo>
                    <a:pt x="33401" y="0"/>
                    <a:pt x="0" y="35687"/>
                    <a:pt x="0" y="82042"/>
                  </a:cubicBezTo>
                  <a:cubicBezTo>
                    <a:pt x="0" y="124841"/>
                    <a:pt x="33401" y="160401"/>
                    <a:pt x="76835" y="160401"/>
                  </a:cubicBezTo>
                  <a:lnTo>
                    <a:pt x="735838" y="160401"/>
                  </a:lnTo>
                  <a:cubicBezTo>
                    <a:pt x="779272" y="160401"/>
                    <a:pt x="812800" y="124714"/>
                    <a:pt x="812800" y="82042"/>
                  </a:cubicBezTo>
                  <a:cubicBezTo>
                    <a:pt x="806069" y="32131"/>
                    <a:pt x="772541" y="0"/>
                    <a:pt x="73583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74" name="Group 299">
            <a:extLst>
              <a:ext uri="{FF2B5EF4-FFF2-40B4-BE49-F238E27FC236}">
                <a16:creationId xmlns:a16="http://schemas.microsoft.com/office/drawing/2014/main" id="{14AD9772-56D9-703C-6C3D-EEFEAAC118D1}"/>
              </a:ext>
            </a:extLst>
          </p:cNvPr>
          <p:cNvGrpSpPr/>
          <p:nvPr/>
        </p:nvGrpSpPr>
        <p:grpSpPr>
          <a:xfrm>
            <a:off x="11612790" y="4578806"/>
            <a:ext cx="494100" cy="120960"/>
            <a:chOff x="0" y="0"/>
            <a:chExt cx="658800" cy="161280"/>
          </a:xfrm>
        </p:grpSpPr>
        <p:sp>
          <p:nvSpPr>
            <p:cNvPr id="275" name="Freeform 300">
              <a:extLst>
                <a:ext uri="{FF2B5EF4-FFF2-40B4-BE49-F238E27FC236}">
                  <a16:creationId xmlns:a16="http://schemas.microsoft.com/office/drawing/2014/main" id="{C9DE0BA3-E0CF-768A-F6FC-3745C53C1617}"/>
                </a:ext>
              </a:extLst>
            </p:cNvPr>
            <p:cNvSpPr/>
            <p:nvPr/>
          </p:nvSpPr>
          <p:spPr>
            <a:xfrm>
              <a:off x="0" y="0"/>
              <a:ext cx="658876" cy="161290"/>
            </a:xfrm>
            <a:custGeom>
              <a:avLst/>
              <a:gdLst/>
              <a:ahLst/>
              <a:cxnLst/>
              <a:rect l="l" t="t" r="r" b="b"/>
              <a:pathLst>
                <a:path w="658876" h="161290">
                  <a:moveTo>
                    <a:pt x="0" y="0"/>
                  </a:moveTo>
                  <a:lnTo>
                    <a:pt x="0" y="49911"/>
                  </a:lnTo>
                  <a:lnTo>
                    <a:pt x="60325" y="89154"/>
                  </a:lnTo>
                  <a:cubicBezTo>
                    <a:pt x="143764" y="137160"/>
                    <a:pt x="237490" y="161290"/>
                    <a:pt x="330327" y="161290"/>
                  </a:cubicBezTo>
                  <a:cubicBezTo>
                    <a:pt x="423164" y="161290"/>
                    <a:pt x="514985" y="137160"/>
                    <a:pt x="595249" y="89154"/>
                  </a:cubicBezTo>
                  <a:lnTo>
                    <a:pt x="658876" y="49911"/>
                  </a:lnTo>
                  <a:lnTo>
                    <a:pt x="658876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76" name="Group 301">
            <a:extLst>
              <a:ext uri="{FF2B5EF4-FFF2-40B4-BE49-F238E27FC236}">
                <a16:creationId xmlns:a16="http://schemas.microsoft.com/office/drawing/2014/main" id="{360A9F04-7140-BE4E-CD4C-74636A327446}"/>
              </a:ext>
            </a:extLst>
          </p:cNvPr>
          <p:cNvGrpSpPr/>
          <p:nvPr/>
        </p:nvGrpSpPr>
        <p:grpSpPr>
          <a:xfrm>
            <a:off x="11607930" y="4685726"/>
            <a:ext cx="496800" cy="251100"/>
            <a:chOff x="0" y="0"/>
            <a:chExt cx="662400" cy="334800"/>
          </a:xfrm>
        </p:grpSpPr>
        <p:sp>
          <p:nvSpPr>
            <p:cNvPr id="277" name="Freeform 302">
              <a:extLst>
                <a:ext uri="{FF2B5EF4-FFF2-40B4-BE49-F238E27FC236}">
                  <a16:creationId xmlns:a16="http://schemas.microsoft.com/office/drawing/2014/main" id="{04E6E653-3D99-C919-3EB4-D32F6A1D3459}"/>
                </a:ext>
              </a:extLst>
            </p:cNvPr>
            <p:cNvSpPr/>
            <p:nvPr/>
          </p:nvSpPr>
          <p:spPr>
            <a:xfrm>
              <a:off x="0" y="0"/>
              <a:ext cx="662305" cy="334772"/>
            </a:xfrm>
            <a:custGeom>
              <a:avLst/>
              <a:gdLst/>
              <a:ahLst/>
              <a:cxnLst/>
              <a:rect l="l" t="t" r="r" b="b"/>
              <a:pathLst>
                <a:path w="662305" h="334772">
                  <a:moveTo>
                    <a:pt x="0" y="0"/>
                  </a:moveTo>
                  <a:cubicBezTo>
                    <a:pt x="13335" y="181610"/>
                    <a:pt x="157226" y="334772"/>
                    <a:pt x="331089" y="334772"/>
                  </a:cubicBezTo>
                  <a:cubicBezTo>
                    <a:pt x="504952" y="334772"/>
                    <a:pt x="648970" y="181610"/>
                    <a:pt x="662305" y="0"/>
                  </a:cubicBezTo>
                  <a:lnTo>
                    <a:pt x="635508" y="14224"/>
                  </a:lnTo>
                  <a:cubicBezTo>
                    <a:pt x="545211" y="71247"/>
                    <a:pt x="434848" y="99822"/>
                    <a:pt x="331089" y="99822"/>
                  </a:cubicBezTo>
                  <a:cubicBezTo>
                    <a:pt x="227330" y="99822"/>
                    <a:pt x="123825" y="71374"/>
                    <a:pt x="26797" y="142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78" name="Group 303">
            <a:extLst>
              <a:ext uri="{FF2B5EF4-FFF2-40B4-BE49-F238E27FC236}">
                <a16:creationId xmlns:a16="http://schemas.microsoft.com/office/drawing/2014/main" id="{60A80833-4281-6315-03F1-EB58DE445F95}"/>
              </a:ext>
            </a:extLst>
          </p:cNvPr>
          <p:cNvGrpSpPr/>
          <p:nvPr/>
        </p:nvGrpSpPr>
        <p:grpSpPr>
          <a:xfrm>
            <a:off x="6547590" y="4907666"/>
            <a:ext cx="112860" cy="120420"/>
            <a:chOff x="0" y="0"/>
            <a:chExt cx="150480" cy="160560"/>
          </a:xfrm>
        </p:grpSpPr>
        <p:sp>
          <p:nvSpPr>
            <p:cNvPr id="279" name="Freeform 304">
              <a:extLst>
                <a:ext uri="{FF2B5EF4-FFF2-40B4-BE49-F238E27FC236}">
                  <a16:creationId xmlns:a16="http://schemas.microsoft.com/office/drawing/2014/main" id="{268BD2C8-B247-0C4D-5DF0-BF3928222BB9}"/>
                </a:ext>
              </a:extLst>
            </p:cNvPr>
            <p:cNvSpPr/>
            <p:nvPr/>
          </p:nvSpPr>
          <p:spPr>
            <a:xfrm>
              <a:off x="127" y="127"/>
              <a:ext cx="150368" cy="160274"/>
            </a:xfrm>
            <a:custGeom>
              <a:avLst/>
              <a:gdLst/>
              <a:ahLst/>
              <a:cxnLst/>
              <a:rect l="l" t="t" r="r" b="b"/>
              <a:pathLst>
                <a:path w="150368" h="160274">
                  <a:moveTo>
                    <a:pt x="76708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6731" y="124587"/>
                    <a:pt x="33401" y="160274"/>
                    <a:pt x="76835" y="160274"/>
                  </a:cubicBezTo>
                  <a:cubicBezTo>
                    <a:pt x="116967" y="160274"/>
                    <a:pt x="150368" y="124587"/>
                    <a:pt x="150368" y="78359"/>
                  </a:cubicBezTo>
                  <a:cubicBezTo>
                    <a:pt x="150241" y="35687"/>
                    <a:pt x="116840" y="0"/>
                    <a:pt x="7670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80" name="Group 305">
            <a:extLst>
              <a:ext uri="{FF2B5EF4-FFF2-40B4-BE49-F238E27FC236}">
                <a16:creationId xmlns:a16="http://schemas.microsoft.com/office/drawing/2014/main" id="{B9ABED93-C357-8864-E733-4D04DACC4466}"/>
              </a:ext>
            </a:extLst>
          </p:cNvPr>
          <p:cNvGrpSpPr/>
          <p:nvPr/>
        </p:nvGrpSpPr>
        <p:grpSpPr>
          <a:xfrm>
            <a:off x="6494670" y="5086946"/>
            <a:ext cx="220860" cy="117720"/>
            <a:chOff x="0" y="0"/>
            <a:chExt cx="294480" cy="156960"/>
          </a:xfrm>
        </p:grpSpPr>
        <p:sp>
          <p:nvSpPr>
            <p:cNvPr id="281" name="Freeform 306">
              <a:extLst>
                <a:ext uri="{FF2B5EF4-FFF2-40B4-BE49-F238E27FC236}">
                  <a16:creationId xmlns:a16="http://schemas.microsoft.com/office/drawing/2014/main" id="{33B63FB4-1C72-B79E-43AC-8942F9BD264C}"/>
                </a:ext>
              </a:extLst>
            </p:cNvPr>
            <p:cNvSpPr/>
            <p:nvPr/>
          </p:nvSpPr>
          <p:spPr>
            <a:xfrm>
              <a:off x="127" y="0"/>
              <a:ext cx="294259" cy="156972"/>
            </a:xfrm>
            <a:custGeom>
              <a:avLst/>
              <a:gdLst/>
              <a:ahLst/>
              <a:cxnLst/>
              <a:rect l="l" t="t" r="r" b="b"/>
              <a:pathLst>
                <a:path w="294259" h="156972">
                  <a:moveTo>
                    <a:pt x="147066" y="0"/>
                  </a:moveTo>
                  <a:cubicBezTo>
                    <a:pt x="66802" y="0"/>
                    <a:pt x="0" y="71247"/>
                    <a:pt x="0" y="156972"/>
                  </a:cubicBezTo>
                  <a:lnTo>
                    <a:pt x="294259" y="156972"/>
                  </a:lnTo>
                  <a:cubicBezTo>
                    <a:pt x="294259" y="71247"/>
                    <a:pt x="230759" y="0"/>
                    <a:pt x="14706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82" name="Group 307">
            <a:extLst>
              <a:ext uri="{FF2B5EF4-FFF2-40B4-BE49-F238E27FC236}">
                <a16:creationId xmlns:a16="http://schemas.microsoft.com/office/drawing/2014/main" id="{ABEDDA2B-E9E0-572B-8D14-DB30FC639592}"/>
              </a:ext>
            </a:extLst>
          </p:cNvPr>
          <p:cNvGrpSpPr/>
          <p:nvPr/>
        </p:nvGrpSpPr>
        <p:grpSpPr>
          <a:xfrm>
            <a:off x="6331590" y="4733786"/>
            <a:ext cx="940680" cy="644220"/>
            <a:chOff x="0" y="0"/>
            <a:chExt cx="1254240" cy="858960"/>
          </a:xfrm>
        </p:grpSpPr>
        <p:sp>
          <p:nvSpPr>
            <p:cNvPr id="283" name="Freeform 308">
              <a:extLst>
                <a:ext uri="{FF2B5EF4-FFF2-40B4-BE49-F238E27FC236}">
                  <a16:creationId xmlns:a16="http://schemas.microsoft.com/office/drawing/2014/main" id="{7814E2A3-CC11-59F5-6357-E64F891A34A6}"/>
                </a:ext>
              </a:extLst>
            </p:cNvPr>
            <p:cNvSpPr/>
            <p:nvPr/>
          </p:nvSpPr>
          <p:spPr>
            <a:xfrm>
              <a:off x="0" y="127"/>
              <a:ext cx="1254252" cy="858647"/>
            </a:xfrm>
            <a:custGeom>
              <a:avLst/>
              <a:gdLst/>
              <a:ahLst/>
              <a:cxnLst/>
              <a:rect l="l" t="t" r="r" b="b"/>
              <a:pathLst>
                <a:path w="1254252" h="858647">
                  <a:moveTo>
                    <a:pt x="1066927" y="235204"/>
                  </a:moveTo>
                  <a:cubicBezTo>
                    <a:pt x="1086993" y="235204"/>
                    <a:pt x="1103757" y="253111"/>
                    <a:pt x="1103757" y="274447"/>
                  </a:cubicBezTo>
                  <a:cubicBezTo>
                    <a:pt x="1103757" y="295783"/>
                    <a:pt x="1086993" y="313563"/>
                    <a:pt x="1066927" y="313563"/>
                  </a:cubicBezTo>
                  <a:lnTo>
                    <a:pt x="695706" y="313563"/>
                  </a:lnTo>
                  <a:cubicBezTo>
                    <a:pt x="672338" y="313563"/>
                    <a:pt x="655574" y="295783"/>
                    <a:pt x="655574" y="274447"/>
                  </a:cubicBezTo>
                  <a:cubicBezTo>
                    <a:pt x="655574" y="253111"/>
                    <a:pt x="672338" y="235204"/>
                    <a:pt x="695706" y="235204"/>
                  </a:cubicBezTo>
                  <a:close/>
                  <a:moveTo>
                    <a:pt x="695706" y="391922"/>
                  </a:moveTo>
                  <a:cubicBezTo>
                    <a:pt x="715772" y="391922"/>
                    <a:pt x="732536" y="409829"/>
                    <a:pt x="732536" y="431165"/>
                  </a:cubicBezTo>
                  <a:cubicBezTo>
                    <a:pt x="732536" y="452501"/>
                    <a:pt x="715772" y="470281"/>
                    <a:pt x="695706" y="470281"/>
                  </a:cubicBezTo>
                  <a:cubicBezTo>
                    <a:pt x="672338" y="470281"/>
                    <a:pt x="655574" y="452501"/>
                    <a:pt x="655574" y="431165"/>
                  </a:cubicBezTo>
                  <a:cubicBezTo>
                    <a:pt x="655574" y="409829"/>
                    <a:pt x="672338" y="391922"/>
                    <a:pt x="695706" y="391922"/>
                  </a:cubicBezTo>
                  <a:close/>
                  <a:moveTo>
                    <a:pt x="695706" y="545211"/>
                  </a:moveTo>
                  <a:cubicBezTo>
                    <a:pt x="715772" y="545211"/>
                    <a:pt x="732536" y="562991"/>
                    <a:pt x="732536" y="588010"/>
                  </a:cubicBezTo>
                  <a:cubicBezTo>
                    <a:pt x="732536" y="609346"/>
                    <a:pt x="715772" y="627253"/>
                    <a:pt x="695706" y="627253"/>
                  </a:cubicBezTo>
                  <a:cubicBezTo>
                    <a:pt x="672338" y="627253"/>
                    <a:pt x="655574" y="609346"/>
                    <a:pt x="655574" y="588010"/>
                  </a:cubicBezTo>
                  <a:cubicBezTo>
                    <a:pt x="655574" y="562991"/>
                    <a:pt x="672338" y="545211"/>
                    <a:pt x="695706" y="545211"/>
                  </a:cubicBezTo>
                  <a:close/>
                  <a:moveTo>
                    <a:pt x="361188" y="160274"/>
                  </a:moveTo>
                  <a:cubicBezTo>
                    <a:pt x="438023" y="160274"/>
                    <a:pt x="504952" y="231648"/>
                    <a:pt x="504952" y="313563"/>
                  </a:cubicBezTo>
                  <a:cubicBezTo>
                    <a:pt x="504952" y="356362"/>
                    <a:pt x="488315" y="395605"/>
                    <a:pt x="464820" y="420497"/>
                  </a:cubicBezTo>
                  <a:cubicBezTo>
                    <a:pt x="531749" y="459740"/>
                    <a:pt x="578612" y="538099"/>
                    <a:pt x="578612" y="627253"/>
                  </a:cubicBezTo>
                  <a:lnTo>
                    <a:pt x="578612" y="666369"/>
                  </a:lnTo>
                  <a:lnTo>
                    <a:pt x="585343" y="666369"/>
                  </a:lnTo>
                  <a:cubicBezTo>
                    <a:pt x="585343" y="687705"/>
                    <a:pt x="568579" y="705612"/>
                    <a:pt x="548513" y="705612"/>
                  </a:cubicBezTo>
                  <a:lnTo>
                    <a:pt x="180594" y="705612"/>
                  </a:lnTo>
                  <a:cubicBezTo>
                    <a:pt x="160528" y="705612"/>
                    <a:pt x="143891" y="687705"/>
                    <a:pt x="143891" y="666369"/>
                  </a:cubicBezTo>
                  <a:lnTo>
                    <a:pt x="143891" y="627126"/>
                  </a:lnTo>
                  <a:cubicBezTo>
                    <a:pt x="143891" y="537972"/>
                    <a:pt x="187325" y="463169"/>
                    <a:pt x="254254" y="420370"/>
                  </a:cubicBezTo>
                  <a:cubicBezTo>
                    <a:pt x="230759" y="395478"/>
                    <a:pt x="213995" y="356235"/>
                    <a:pt x="213995" y="313436"/>
                  </a:cubicBezTo>
                  <a:cubicBezTo>
                    <a:pt x="213995" y="231521"/>
                    <a:pt x="280924" y="160147"/>
                    <a:pt x="361188" y="160147"/>
                  </a:cubicBezTo>
                  <a:close/>
                  <a:moveTo>
                    <a:pt x="110363" y="0"/>
                  </a:moveTo>
                  <a:cubicBezTo>
                    <a:pt x="46863" y="0"/>
                    <a:pt x="0" y="53340"/>
                    <a:pt x="0" y="114046"/>
                  </a:cubicBezTo>
                  <a:lnTo>
                    <a:pt x="0" y="741172"/>
                  </a:lnTo>
                  <a:cubicBezTo>
                    <a:pt x="0" y="808863"/>
                    <a:pt x="50165" y="858647"/>
                    <a:pt x="110363" y="858647"/>
                  </a:cubicBezTo>
                  <a:lnTo>
                    <a:pt x="1147191" y="858647"/>
                  </a:lnTo>
                  <a:cubicBezTo>
                    <a:pt x="1207389" y="858647"/>
                    <a:pt x="1254252" y="805307"/>
                    <a:pt x="1254252" y="741172"/>
                  </a:cubicBezTo>
                  <a:lnTo>
                    <a:pt x="1254252" y="114046"/>
                  </a:lnTo>
                  <a:cubicBezTo>
                    <a:pt x="1250823" y="53340"/>
                    <a:pt x="1200658" y="0"/>
                    <a:pt x="1140460" y="0"/>
                  </a:cubicBezTo>
                  <a:lnTo>
                    <a:pt x="806069" y="0"/>
                  </a:lnTo>
                  <a:lnTo>
                    <a:pt x="806069" y="39116"/>
                  </a:lnTo>
                  <a:cubicBezTo>
                    <a:pt x="806069" y="106807"/>
                    <a:pt x="755904" y="153162"/>
                    <a:pt x="699008" y="153162"/>
                  </a:cubicBezTo>
                  <a:lnTo>
                    <a:pt x="551815" y="153162"/>
                  </a:lnTo>
                  <a:cubicBezTo>
                    <a:pt x="488315" y="153162"/>
                    <a:pt x="444754" y="99822"/>
                    <a:pt x="444754" y="39116"/>
                  </a:cubicBezTo>
                  <a:lnTo>
                    <a:pt x="44475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84" name="Group 309">
            <a:extLst>
              <a:ext uri="{FF2B5EF4-FFF2-40B4-BE49-F238E27FC236}">
                <a16:creationId xmlns:a16="http://schemas.microsoft.com/office/drawing/2014/main" id="{0DC6B9B9-CD78-EB28-68F7-23A4B767BCFB}"/>
              </a:ext>
            </a:extLst>
          </p:cNvPr>
          <p:cNvGrpSpPr/>
          <p:nvPr/>
        </p:nvGrpSpPr>
        <p:grpSpPr>
          <a:xfrm>
            <a:off x="6604830" y="4555046"/>
            <a:ext cx="388800" cy="238140"/>
            <a:chOff x="0" y="0"/>
            <a:chExt cx="518400" cy="317520"/>
          </a:xfrm>
        </p:grpSpPr>
        <p:sp>
          <p:nvSpPr>
            <p:cNvPr id="285" name="Freeform 310">
              <a:extLst>
                <a:ext uri="{FF2B5EF4-FFF2-40B4-BE49-F238E27FC236}">
                  <a16:creationId xmlns:a16="http://schemas.microsoft.com/office/drawing/2014/main" id="{F4EA56AB-2DB7-0485-62D8-EBF7A5AFE719}"/>
                </a:ext>
              </a:extLst>
            </p:cNvPr>
            <p:cNvSpPr/>
            <p:nvPr/>
          </p:nvSpPr>
          <p:spPr>
            <a:xfrm>
              <a:off x="0" y="127"/>
              <a:ext cx="518287" cy="317373"/>
            </a:xfrm>
            <a:custGeom>
              <a:avLst/>
              <a:gdLst/>
              <a:ahLst/>
              <a:cxnLst/>
              <a:rect l="l" t="t" r="r" b="b"/>
              <a:pathLst>
                <a:path w="518287" h="317373">
                  <a:moveTo>
                    <a:pt x="73533" y="0"/>
                  </a:moveTo>
                  <a:cubicBezTo>
                    <a:pt x="33401" y="0"/>
                    <a:pt x="0" y="35687"/>
                    <a:pt x="0" y="81915"/>
                  </a:cubicBezTo>
                  <a:cubicBezTo>
                    <a:pt x="0" y="124841"/>
                    <a:pt x="33401" y="160528"/>
                    <a:pt x="73533" y="160528"/>
                  </a:cubicBezTo>
                  <a:lnTo>
                    <a:pt x="150495" y="160528"/>
                  </a:lnTo>
                  <a:lnTo>
                    <a:pt x="150495" y="278130"/>
                  </a:lnTo>
                  <a:cubicBezTo>
                    <a:pt x="147066" y="299466"/>
                    <a:pt x="163830" y="317373"/>
                    <a:pt x="183896" y="317373"/>
                  </a:cubicBezTo>
                  <a:lnTo>
                    <a:pt x="331089" y="317373"/>
                  </a:lnTo>
                  <a:cubicBezTo>
                    <a:pt x="351155" y="317373"/>
                    <a:pt x="367919" y="299466"/>
                    <a:pt x="367919" y="278130"/>
                  </a:cubicBezTo>
                  <a:lnTo>
                    <a:pt x="367919" y="160528"/>
                  </a:lnTo>
                  <a:lnTo>
                    <a:pt x="441452" y="160528"/>
                  </a:lnTo>
                  <a:cubicBezTo>
                    <a:pt x="484886" y="160528"/>
                    <a:pt x="518287" y="124841"/>
                    <a:pt x="518287" y="81915"/>
                  </a:cubicBezTo>
                  <a:cubicBezTo>
                    <a:pt x="518287" y="35560"/>
                    <a:pt x="484886" y="0"/>
                    <a:pt x="44145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86" name="Group 311">
            <a:extLst>
              <a:ext uri="{FF2B5EF4-FFF2-40B4-BE49-F238E27FC236}">
                <a16:creationId xmlns:a16="http://schemas.microsoft.com/office/drawing/2014/main" id="{4EBCD759-2BCB-42FE-4339-7DC7B8E37366}"/>
              </a:ext>
            </a:extLst>
          </p:cNvPr>
          <p:cNvGrpSpPr/>
          <p:nvPr/>
        </p:nvGrpSpPr>
        <p:grpSpPr>
          <a:xfrm>
            <a:off x="6660450" y="4378466"/>
            <a:ext cx="275940" cy="120420"/>
            <a:chOff x="0" y="0"/>
            <a:chExt cx="367920" cy="160560"/>
          </a:xfrm>
        </p:grpSpPr>
        <p:sp>
          <p:nvSpPr>
            <p:cNvPr id="287" name="Freeform 312">
              <a:extLst>
                <a:ext uri="{FF2B5EF4-FFF2-40B4-BE49-F238E27FC236}">
                  <a16:creationId xmlns:a16="http://schemas.microsoft.com/office/drawing/2014/main" id="{CDC0F1BC-D7E3-28B2-E52A-5F8F27491C3C}"/>
                </a:ext>
              </a:extLst>
            </p:cNvPr>
            <p:cNvSpPr/>
            <p:nvPr/>
          </p:nvSpPr>
          <p:spPr>
            <a:xfrm>
              <a:off x="0" y="127"/>
              <a:ext cx="367919" cy="160274"/>
            </a:xfrm>
            <a:custGeom>
              <a:avLst/>
              <a:gdLst/>
              <a:ahLst/>
              <a:cxnLst/>
              <a:rect l="l" t="t" r="r" b="b"/>
              <a:pathLst>
                <a:path w="367919" h="160274">
                  <a:moveTo>
                    <a:pt x="40132" y="0"/>
                  </a:moveTo>
                  <a:cubicBezTo>
                    <a:pt x="16764" y="0"/>
                    <a:pt x="0" y="17780"/>
                    <a:pt x="0" y="39116"/>
                  </a:cubicBezTo>
                  <a:lnTo>
                    <a:pt x="0" y="160274"/>
                  </a:lnTo>
                  <a:lnTo>
                    <a:pt x="367919" y="160274"/>
                  </a:lnTo>
                  <a:lnTo>
                    <a:pt x="367919" y="39116"/>
                  </a:lnTo>
                  <a:cubicBezTo>
                    <a:pt x="367919" y="17780"/>
                    <a:pt x="351155" y="0"/>
                    <a:pt x="33108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88" name="Group 313">
            <a:extLst>
              <a:ext uri="{FF2B5EF4-FFF2-40B4-BE49-F238E27FC236}">
                <a16:creationId xmlns:a16="http://schemas.microsoft.com/office/drawing/2014/main" id="{97221392-3DFC-F591-3198-327AEFA3AC0D}"/>
              </a:ext>
            </a:extLst>
          </p:cNvPr>
          <p:cNvGrpSpPr/>
          <p:nvPr/>
        </p:nvGrpSpPr>
        <p:grpSpPr>
          <a:xfrm>
            <a:off x="7944570" y="4632266"/>
            <a:ext cx="388800" cy="336960"/>
            <a:chOff x="0" y="0"/>
            <a:chExt cx="518400" cy="449280"/>
          </a:xfrm>
        </p:grpSpPr>
        <p:sp>
          <p:nvSpPr>
            <p:cNvPr id="289" name="Freeform 314">
              <a:extLst>
                <a:ext uri="{FF2B5EF4-FFF2-40B4-BE49-F238E27FC236}">
                  <a16:creationId xmlns:a16="http://schemas.microsoft.com/office/drawing/2014/main" id="{93BE6DE6-6FFA-583A-44ED-5ADB58FFAE1B}"/>
                </a:ext>
              </a:extLst>
            </p:cNvPr>
            <p:cNvSpPr/>
            <p:nvPr/>
          </p:nvSpPr>
          <p:spPr>
            <a:xfrm>
              <a:off x="0" y="127"/>
              <a:ext cx="518414" cy="449199"/>
            </a:xfrm>
            <a:custGeom>
              <a:avLst/>
              <a:gdLst/>
              <a:ahLst/>
              <a:cxnLst/>
              <a:rect l="l" t="t" r="r" b="b"/>
              <a:pathLst>
                <a:path w="518414" h="449199">
                  <a:moveTo>
                    <a:pt x="257556" y="0"/>
                  </a:moveTo>
                  <a:cubicBezTo>
                    <a:pt x="117094" y="0"/>
                    <a:pt x="0" y="124841"/>
                    <a:pt x="0" y="274447"/>
                  </a:cubicBezTo>
                  <a:cubicBezTo>
                    <a:pt x="0" y="342138"/>
                    <a:pt x="20193" y="399288"/>
                    <a:pt x="56896" y="449199"/>
                  </a:cubicBezTo>
                  <a:cubicBezTo>
                    <a:pt x="86995" y="409956"/>
                    <a:pt x="117094" y="374269"/>
                    <a:pt x="157226" y="345821"/>
                  </a:cubicBezTo>
                  <a:cubicBezTo>
                    <a:pt x="133858" y="317373"/>
                    <a:pt x="117094" y="278003"/>
                    <a:pt x="117094" y="238887"/>
                  </a:cubicBezTo>
                  <a:cubicBezTo>
                    <a:pt x="117094" y="153416"/>
                    <a:pt x="184023" y="82042"/>
                    <a:pt x="264160" y="82042"/>
                  </a:cubicBezTo>
                  <a:cubicBezTo>
                    <a:pt x="341122" y="82042"/>
                    <a:pt x="407924" y="153289"/>
                    <a:pt x="407924" y="238887"/>
                  </a:cubicBezTo>
                  <a:cubicBezTo>
                    <a:pt x="407924" y="278003"/>
                    <a:pt x="391287" y="317246"/>
                    <a:pt x="367792" y="345821"/>
                  </a:cubicBezTo>
                  <a:cubicBezTo>
                    <a:pt x="407924" y="367157"/>
                    <a:pt x="438023" y="402844"/>
                    <a:pt x="458089" y="449199"/>
                  </a:cubicBezTo>
                  <a:cubicBezTo>
                    <a:pt x="498221" y="399288"/>
                    <a:pt x="518287" y="342138"/>
                    <a:pt x="518287" y="274447"/>
                  </a:cubicBezTo>
                  <a:cubicBezTo>
                    <a:pt x="518414" y="124841"/>
                    <a:pt x="401320" y="0"/>
                    <a:pt x="25755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90" name="Group 315">
            <a:extLst>
              <a:ext uri="{FF2B5EF4-FFF2-40B4-BE49-F238E27FC236}">
                <a16:creationId xmlns:a16="http://schemas.microsoft.com/office/drawing/2014/main" id="{BA890B06-9C6F-FFC6-A707-90142E8287E3}"/>
              </a:ext>
            </a:extLst>
          </p:cNvPr>
          <p:cNvGrpSpPr/>
          <p:nvPr/>
        </p:nvGrpSpPr>
        <p:grpSpPr>
          <a:xfrm>
            <a:off x="8084970" y="4752146"/>
            <a:ext cx="112860" cy="120420"/>
            <a:chOff x="0" y="0"/>
            <a:chExt cx="150480" cy="160560"/>
          </a:xfrm>
        </p:grpSpPr>
        <p:sp>
          <p:nvSpPr>
            <p:cNvPr id="291" name="Freeform 316">
              <a:extLst>
                <a:ext uri="{FF2B5EF4-FFF2-40B4-BE49-F238E27FC236}">
                  <a16:creationId xmlns:a16="http://schemas.microsoft.com/office/drawing/2014/main" id="{9DFD8FE7-83AE-ECFD-56B0-823CAC648837}"/>
                </a:ext>
              </a:extLst>
            </p:cNvPr>
            <p:cNvSpPr/>
            <p:nvPr/>
          </p:nvSpPr>
          <p:spPr>
            <a:xfrm>
              <a:off x="127" y="127"/>
              <a:ext cx="150368" cy="160274"/>
            </a:xfrm>
            <a:custGeom>
              <a:avLst/>
              <a:gdLst/>
              <a:ahLst/>
              <a:cxnLst/>
              <a:rect l="l" t="t" r="r" b="b"/>
              <a:pathLst>
                <a:path w="150368" h="160274">
                  <a:moveTo>
                    <a:pt x="76708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0" y="124587"/>
                    <a:pt x="33401" y="160274"/>
                    <a:pt x="76835" y="160274"/>
                  </a:cubicBezTo>
                  <a:cubicBezTo>
                    <a:pt x="116967" y="160274"/>
                    <a:pt x="150368" y="124587"/>
                    <a:pt x="150368" y="78359"/>
                  </a:cubicBezTo>
                  <a:cubicBezTo>
                    <a:pt x="150241" y="35687"/>
                    <a:pt x="116840" y="0"/>
                    <a:pt x="7670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92" name="Group 317">
            <a:extLst>
              <a:ext uri="{FF2B5EF4-FFF2-40B4-BE49-F238E27FC236}">
                <a16:creationId xmlns:a16="http://schemas.microsoft.com/office/drawing/2014/main" id="{90612CFF-084A-7B4A-5F6A-C93EF6103993}"/>
              </a:ext>
            </a:extLst>
          </p:cNvPr>
          <p:cNvGrpSpPr/>
          <p:nvPr/>
        </p:nvGrpSpPr>
        <p:grpSpPr>
          <a:xfrm>
            <a:off x="7728570" y="4395746"/>
            <a:ext cx="825120" cy="886140"/>
            <a:chOff x="0" y="0"/>
            <a:chExt cx="1100160" cy="1181520"/>
          </a:xfrm>
        </p:grpSpPr>
        <p:sp>
          <p:nvSpPr>
            <p:cNvPr id="293" name="Freeform 318">
              <a:extLst>
                <a:ext uri="{FF2B5EF4-FFF2-40B4-BE49-F238E27FC236}">
                  <a16:creationId xmlns:a16="http://schemas.microsoft.com/office/drawing/2014/main" id="{1CA76DF4-DCC8-A4BA-589D-AEEB482CB178}"/>
                </a:ext>
              </a:extLst>
            </p:cNvPr>
            <p:cNvSpPr/>
            <p:nvPr/>
          </p:nvSpPr>
          <p:spPr>
            <a:xfrm>
              <a:off x="0" y="127"/>
              <a:ext cx="1100074" cy="1181227"/>
            </a:xfrm>
            <a:custGeom>
              <a:avLst/>
              <a:gdLst/>
              <a:ahLst/>
              <a:cxnLst/>
              <a:rect l="l" t="t" r="r" b="b"/>
              <a:pathLst>
                <a:path w="1100074" h="1181227">
                  <a:moveTo>
                    <a:pt x="551688" y="244094"/>
                  </a:moveTo>
                  <a:cubicBezTo>
                    <a:pt x="735584" y="244094"/>
                    <a:pt x="879475" y="397383"/>
                    <a:pt x="879475" y="593344"/>
                  </a:cubicBezTo>
                  <a:cubicBezTo>
                    <a:pt x="879475" y="782193"/>
                    <a:pt x="735711" y="946150"/>
                    <a:pt x="551688" y="946150"/>
                  </a:cubicBezTo>
                  <a:cubicBezTo>
                    <a:pt x="354457" y="946150"/>
                    <a:pt x="220726" y="771652"/>
                    <a:pt x="220726" y="593344"/>
                  </a:cubicBezTo>
                  <a:cubicBezTo>
                    <a:pt x="220726" y="397383"/>
                    <a:pt x="371221" y="244094"/>
                    <a:pt x="551688" y="244094"/>
                  </a:cubicBezTo>
                  <a:close/>
                  <a:moveTo>
                    <a:pt x="548386" y="0"/>
                  </a:moveTo>
                  <a:cubicBezTo>
                    <a:pt x="540004" y="0"/>
                    <a:pt x="531622" y="1778"/>
                    <a:pt x="524891" y="5334"/>
                  </a:cubicBezTo>
                  <a:lnTo>
                    <a:pt x="424561" y="94488"/>
                  </a:lnTo>
                  <a:lnTo>
                    <a:pt x="294259" y="76581"/>
                  </a:lnTo>
                  <a:cubicBezTo>
                    <a:pt x="292481" y="76200"/>
                    <a:pt x="290703" y="76073"/>
                    <a:pt x="288925" y="76073"/>
                  </a:cubicBezTo>
                  <a:cubicBezTo>
                    <a:pt x="274066" y="76073"/>
                    <a:pt x="260350" y="88900"/>
                    <a:pt x="257429" y="101600"/>
                  </a:cubicBezTo>
                  <a:lnTo>
                    <a:pt x="207264" y="229870"/>
                  </a:lnTo>
                  <a:lnTo>
                    <a:pt x="86868" y="283210"/>
                  </a:lnTo>
                  <a:cubicBezTo>
                    <a:pt x="70231" y="290322"/>
                    <a:pt x="60198" y="304673"/>
                    <a:pt x="66802" y="322453"/>
                  </a:cubicBezTo>
                  <a:lnTo>
                    <a:pt x="83693" y="461518"/>
                  </a:lnTo>
                  <a:lnTo>
                    <a:pt x="3429" y="568452"/>
                  </a:lnTo>
                  <a:cubicBezTo>
                    <a:pt x="0" y="586105"/>
                    <a:pt x="0" y="604012"/>
                    <a:pt x="6731" y="618236"/>
                  </a:cubicBezTo>
                  <a:lnTo>
                    <a:pt x="86995" y="721614"/>
                  </a:lnTo>
                  <a:lnTo>
                    <a:pt x="70231" y="860552"/>
                  </a:lnTo>
                  <a:cubicBezTo>
                    <a:pt x="66802" y="878459"/>
                    <a:pt x="76962" y="896239"/>
                    <a:pt x="90297" y="899795"/>
                  </a:cubicBezTo>
                  <a:lnTo>
                    <a:pt x="210693" y="953135"/>
                  </a:lnTo>
                  <a:lnTo>
                    <a:pt x="260731" y="1085088"/>
                  </a:lnTo>
                  <a:cubicBezTo>
                    <a:pt x="269113" y="1099947"/>
                    <a:pt x="279781" y="1107313"/>
                    <a:pt x="290830" y="1107313"/>
                  </a:cubicBezTo>
                  <a:cubicBezTo>
                    <a:pt x="293116" y="1107313"/>
                    <a:pt x="295275" y="1106932"/>
                    <a:pt x="297561" y="1106424"/>
                  </a:cubicBezTo>
                  <a:lnTo>
                    <a:pt x="427990" y="1088644"/>
                  </a:lnTo>
                  <a:lnTo>
                    <a:pt x="528320" y="1174115"/>
                  </a:lnTo>
                  <a:cubicBezTo>
                    <a:pt x="538353" y="1177671"/>
                    <a:pt x="541655" y="1181227"/>
                    <a:pt x="548386" y="1181227"/>
                  </a:cubicBezTo>
                  <a:cubicBezTo>
                    <a:pt x="558419" y="1181227"/>
                    <a:pt x="565023" y="1177544"/>
                    <a:pt x="571754" y="1174115"/>
                  </a:cubicBezTo>
                  <a:lnTo>
                    <a:pt x="672211" y="1088644"/>
                  </a:lnTo>
                  <a:lnTo>
                    <a:pt x="799211" y="1106424"/>
                  </a:lnTo>
                  <a:cubicBezTo>
                    <a:pt x="815848" y="1106424"/>
                    <a:pt x="835914" y="1095756"/>
                    <a:pt x="839343" y="1085088"/>
                  </a:cubicBezTo>
                  <a:lnTo>
                    <a:pt x="889381" y="953135"/>
                  </a:lnTo>
                  <a:lnTo>
                    <a:pt x="1009777" y="899795"/>
                  </a:lnTo>
                  <a:cubicBezTo>
                    <a:pt x="1026414" y="892683"/>
                    <a:pt x="1033145" y="878459"/>
                    <a:pt x="1029843" y="860552"/>
                  </a:cubicBezTo>
                  <a:lnTo>
                    <a:pt x="1013079" y="721741"/>
                  </a:lnTo>
                  <a:lnTo>
                    <a:pt x="1093343" y="618363"/>
                  </a:lnTo>
                  <a:cubicBezTo>
                    <a:pt x="1100074" y="604139"/>
                    <a:pt x="1100074" y="579120"/>
                    <a:pt x="1093343" y="568452"/>
                  </a:cubicBezTo>
                  <a:lnTo>
                    <a:pt x="1013079" y="461518"/>
                  </a:lnTo>
                  <a:lnTo>
                    <a:pt x="1029843" y="322453"/>
                  </a:lnTo>
                  <a:cubicBezTo>
                    <a:pt x="1033145" y="304546"/>
                    <a:pt x="1023112" y="286766"/>
                    <a:pt x="1009777" y="283210"/>
                  </a:cubicBezTo>
                  <a:lnTo>
                    <a:pt x="889381" y="229870"/>
                  </a:lnTo>
                  <a:lnTo>
                    <a:pt x="839343" y="101600"/>
                  </a:lnTo>
                  <a:cubicBezTo>
                    <a:pt x="830580" y="86106"/>
                    <a:pt x="819277" y="75946"/>
                    <a:pt x="805434" y="75946"/>
                  </a:cubicBezTo>
                  <a:cubicBezTo>
                    <a:pt x="803402" y="75946"/>
                    <a:pt x="801243" y="76200"/>
                    <a:pt x="799211" y="76581"/>
                  </a:cubicBezTo>
                  <a:lnTo>
                    <a:pt x="672211" y="94488"/>
                  </a:lnTo>
                  <a:lnTo>
                    <a:pt x="571754" y="5334"/>
                  </a:lnTo>
                  <a:cubicBezTo>
                    <a:pt x="565023" y="1778"/>
                    <a:pt x="556768" y="0"/>
                    <a:pt x="54838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94" name="Group 319">
            <a:extLst>
              <a:ext uri="{FF2B5EF4-FFF2-40B4-BE49-F238E27FC236}">
                <a16:creationId xmlns:a16="http://schemas.microsoft.com/office/drawing/2014/main" id="{8058558D-9397-EEEE-FCBD-D943F3685BBA}"/>
              </a:ext>
            </a:extLst>
          </p:cNvPr>
          <p:cNvGrpSpPr/>
          <p:nvPr/>
        </p:nvGrpSpPr>
        <p:grpSpPr>
          <a:xfrm>
            <a:off x="8034750" y="4928726"/>
            <a:ext cx="213300" cy="117720"/>
            <a:chOff x="0" y="0"/>
            <a:chExt cx="284400" cy="156960"/>
          </a:xfrm>
        </p:grpSpPr>
        <p:sp>
          <p:nvSpPr>
            <p:cNvPr id="295" name="Freeform 320">
              <a:extLst>
                <a:ext uri="{FF2B5EF4-FFF2-40B4-BE49-F238E27FC236}">
                  <a16:creationId xmlns:a16="http://schemas.microsoft.com/office/drawing/2014/main" id="{E14FAB4C-DA3A-C55D-BAF6-65563E329EA8}"/>
                </a:ext>
              </a:extLst>
            </p:cNvPr>
            <p:cNvSpPr/>
            <p:nvPr/>
          </p:nvSpPr>
          <p:spPr>
            <a:xfrm>
              <a:off x="127" y="0"/>
              <a:ext cx="284353" cy="156845"/>
            </a:xfrm>
            <a:custGeom>
              <a:avLst/>
              <a:gdLst/>
              <a:ahLst/>
              <a:cxnLst/>
              <a:rect l="l" t="t" r="r" b="b"/>
              <a:pathLst>
                <a:path w="284353" h="156845">
                  <a:moveTo>
                    <a:pt x="143764" y="0"/>
                  </a:moveTo>
                  <a:cubicBezTo>
                    <a:pt x="76835" y="0"/>
                    <a:pt x="20066" y="49911"/>
                    <a:pt x="0" y="110617"/>
                  </a:cubicBezTo>
                  <a:cubicBezTo>
                    <a:pt x="43434" y="139192"/>
                    <a:pt x="86995" y="156845"/>
                    <a:pt x="143764" y="156845"/>
                  </a:cubicBezTo>
                  <a:cubicBezTo>
                    <a:pt x="197231" y="156845"/>
                    <a:pt x="244221" y="139065"/>
                    <a:pt x="284353" y="110617"/>
                  </a:cubicBezTo>
                  <a:cubicBezTo>
                    <a:pt x="267462" y="46355"/>
                    <a:pt x="210566" y="0"/>
                    <a:pt x="14376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96" name="Group 321">
            <a:extLst>
              <a:ext uri="{FF2B5EF4-FFF2-40B4-BE49-F238E27FC236}">
                <a16:creationId xmlns:a16="http://schemas.microsoft.com/office/drawing/2014/main" id="{E001C20A-885C-83B5-EE59-994AC0C33832}"/>
              </a:ext>
            </a:extLst>
          </p:cNvPr>
          <p:cNvGrpSpPr/>
          <p:nvPr/>
        </p:nvGrpSpPr>
        <p:grpSpPr>
          <a:xfrm>
            <a:off x="8310690" y="5102606"/>
            <a:ext cx="303480" cy="295380"/>
            <a:chOff x="0" y="0"/>
            <a:chExt cx="404640" cy="393840"/>
          </a:xfrm>
        </p:grpSpPr>
        <p:sp>
          <p:nvSpPr>
            <p:cNvPr id="297" name="Freeform 322">
              <a:extLst>
                <a:ext uri="{FF2B5EF4-FFF2-40B4-BE49-F238E27FC236}">
                  <a16:creationId xmlns:a16="http://schemas.microsoft.com/office/drawing/2014/main" id="{86FE324C-FAC1-1CDA-A06B-29826CB23232}"/>
                </a:ext>
              </a:extLst>
            </p:cNvPr>
            <p:cNvSpPr/>
            <p:nvPr/>
          </p:nvSpPr>
          <p:spPr>
            <a:xfrm>
              <a:off x="0" y="127"/>
              <a:ext cx="404495" cy="393573"/>
            </a:xfrm>
            <a:custGeom>
              <a:avLst/>
              <a:gdLst/>
              <a:ahLst/>
              <a:cxnLst/>
              <a:rect l="l" t="t" r="r" b="b"/>
              <a:pathLst>
                <a:path w="404495" h="393573">
                  <a:moveTo>
                    <a:pt x="304292" y="0"/>
                  </a:moveTo>
                  <a:cubicBezTo>
                    <a:pt x="290830" y="14224"/>
                    <a:pt x="280924" y="24892"/>
                    <a:pt x="264160" y="32004"/>
                  </a:cubicBezTo>
                  <a:lnTo>
                    <a:pt x="170561" y="71247"/>
                  </a:lnTo>
                  <a:lnTo>
                    <a:pt x="133731" y="167640"/>
                  </a:lnTo>
                  <a:cubicBezTo>
                    <a:pt x="117094" y="213995"/>
                    <a:pt x="73533" y="239014"/>
                    <a:pt x="30099" y="239014"/>
                  </a:cubicBezTo>
                  <a:lnTo>
                    <a:pt x="16764" y="239014"/>
                  </a:lnTo>
                  <a:lnTo>
                    <a:pt x="0" y="235331"/>
                  </a:lnTo>
                  <a:lnTo>
                    <a:pt x="123698" y="381635"/>
                  </a:lnTo>
                  <a:cubicBezTo>
                    <a:pt x="131191" y="389636"/>
                    <a:pt x="142494" y="393573"/>
                    <a:pt x="153289" y="393573"/>
                  </a:cubicBezTo>
                  <a:cubicBezTo>
                    <a:pt x="156845" y="393573"/>
                    <a:pt x="160401" y="393065"/>
                    <a:pt x="163830" y="392176"/>
                  </a:cubicBezTo>
                  <a:cubicBezTo>
                    <a:pt x="173863" y="385064"/>
                    <a:pt x="187198" y="377952"/>
                    <a:pt x="187198" y="360172"/>
                  </a:cubicBezTo>
                  <a:lnTo>
                    <a:pt x="220726" y="185420"/>
                  </a:lnTo>
                  <a:lnTo>
                    <a:pt x="371094" y="149733"/>
                  </a:lnTo>
                  <a:cubicBezTo>
                    <a:pt x="374777" y="151257"/>
                    <a:pt x="378079" y="152019"/>
                    <a:pt x="381127" y="152019"/>
                  </a:cubicBezTo>
                  <a:cubicBezTo>
                    <a:pt x="391795" y="152019"/>
                    <a:pt x="398526" y="143129"/>
                    <a:pt x="401193" y="131953"/>
                  </a:cubicBezTo>
                  <a:cubicBezTo>
                    <a:pt x="404495" y="121158"/>
                    <a:pt x="401193" y="106934"/>
                    <a:pt x="391160" y="92710"/>
                  </a:cubicBezTo>
                  <a:lnTo>
                    <a:pt x="30429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98" name="Group 323">
            <a:extLst>
              <a:ext uri="{FF2B5EF4-FFF2-40B4-BE49-F238E27FC236}">
                <a16:creationId xmlns:a16="http://schemas.microsoft.com/office/drawing/2014/main" id="{6BD0D48E-98E3-F277-672D-B5337655C26D}"/>
              </a:ext>
            </a:extLst>
          </p:cNvPr>
          <p:cNvGrpSpPr/>
          <p:nvPr/>
        </p:nvGrpSpPr>
        <p:grpSpPr>
          <a:xfrm>
            <a:off x="7670790" y="5108006"/>
            <a:ext cx="303480" cy="296460"/>
            <a:chOff x="0" y="0"/>
            <a:chExt cx="404640" cy="395280"/>
          </a:xfrm>
        </p:grpSpPr>
        <p:sp>
          <p:nvSpPr>
            <p:cNvPr id="299" name="Freeform 324">
              <a:extLst>
                <a:ext uri="{FF2B5EF4-FFF2-40B4-BE49-F238E27FC236}">
                  <a16:creationId xmlns:a16="http://schemas.microsoft.com/office/drawing/2014/main" id="{02D1567D-5717-2E70-0A6A-890846A9B7B5}"/>
                </a:ext>
              </a:extLst>
            </p:cNvPr>
            <p:cNvSpPr/>
            <p:nvPr/>
          </p:nvSpPr>
          <p:spPr>
            <a:xfrm>
              <a:off x="0" y="127"/>
              <a:ext cx="404622" cy="395224"/>
            </a:xfrm>
            <a:custGeom>
              <a:avLst/>
              <a:gdLst/>
              <a:ahLst/>
              <a:cxnLst/>
              <a:rect l="l" t="t" r="r" b="b"/>
              <a:pathLst>
                <a:path w="404622" h="395224">
                  <a:moveTo>
                    <a:pt x="100330" y="0"/>
                  </a:moveTo>
                  <a:lnTo>
                    <a:pt x="13335" y="96139"/>
                  </a:lnTo>
                  <a:cubicBezTo>
                    <a:pt x="0" y="96139"/>
                    <a:pt x="0" y="114046"/>
                    <a:pt x="3429" y="124841"/>
                  </a:cubicBezTo>
                  <a:cubicBezTo>
                    <a:pt x="10160" y="139065"/>
                    <a:pt x="16764" y="149733"/>
                    <a:pt x="33401" y="153416"/>
                  </a:cubicBezTo>
                  <a:lnTo>
                    <a:pt x="183896" y="189103"/>
                  </a:lnTo>
                  <a:lnTo>
                    <a:pt x="217297" y="363728"/>
                  </a:lnTo>
                  <a:cubicBezTo>
                    <a:pt x="220726" y="374523"/>
                    <a:pt x="230632" y="388747"/>
                    <a:pt x="244094" y="392303"/>
                  </a:cubicBezTo>
                  <a:cubicBezTo>
                    <a:pt x="247015" y="394462"/>
                    <a:pt x="250571" y="395224"/>
                    <a:pt x="254254" y="395224"/>
                  </a:cubicBezTo>
                  <a:cubicBezTo>
                    <a:pt x="263398" y="395224"/>
                    <a:pt x="273812" y="390271"/>
                    <a:pt x="280924" y="385191"/>
                  </a:cubicBezTo>
                  <a:lnTo>
                    <a:pt x="404622" y="239141"/>
                  </a:lnTo>
                  <a:lnTo>
                    <a:pt x="384556" y="242697"/>
                  </a:lnTo>
                  <a:lnTo>
                    <a:pt x="377825" y="242697"/>
                  </a:lnTo>
                  <a:cubicBezTo>
                    <a:pt x="330962" y="242697"/>
                    <a:pt x="294259" y="214122"/>
                    <a:pt x="270764" y="171450"/>
                  </a:cubicBezTo>
                  <a:lnTo>
                    <a:pt x="234061" y="71247"/>
                  </a:lnTo>
                  <a:lnTo>
                    <a:pt x="143764" y="32004"/>
                  </a:lnTo>
                  <a:cubicBezTo>
                    <a:pt x="127127" y="24892"/>
                    <a:pt x="113792" y="14224"/>
                    <a:pt x="10033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0" name="Group 325">
            <a:extLst>
              <a:ext uri="{FF2B5EF4-FFF2-40B4-BE49-F238E27FC236}">
                <a16:creationId xmlns:a16="http://schemas.microsoft.com/office/drawing/2014/main" id="{C0ACE66B-864A-4DD8-735C-F6D2F499B23A}"/>
              </a:ext>
            </a:extLst>
          </p:cNvPr>
          <p:cNvGrpSpPr/>
          <p:nvPr/>
        </p:nvGrpSpPr>
        <p:grpSpPr>
          <a:xfrm>
            <a:off x="3921030" y="4800746"/>
            <a:ext cx="220860" cy="232740"/>
            <a:chOff x="0" y="0"/>
            <a:chExt cx="294480" cy="310320"/>
          </a:xfrm>
        </p:grpSpPr>
        <p:sp>
          <p:nvSpPr>
            <p:cNvPr id="301" name="Freeform 326">
              <a:extLst>
                <a:ext uri="{FF2B5EF4-FFF2-40B4-BE49-F238E27FC236}">
                  <a16:creationId xmlns:a16="http://schemas.microsoft.com/office/drawing/2014/main" id="{F6BD4643-AEE2-9670-AE1B-0DFE2CF7474A}"/>
                </a:ext>
              </a:extLst>
            </p:cNvPr>
            <p:cNvSpPr/>
            <p:nvPr/>
          </p:nvSpPr>
          <p:spPr>
            <a:xfrm>
              <a:off x="127" y="127"/>
              <a:ext cx="294386" cy="310134"/>
            </a:xfrm>
            <a:custGeom>
              <a:avLst/>
              <a:gdLst/>
              <a:ahLst/>
              <a:cxnLst/>
              <a:rect l="l" t="t" r="r" b="b"/>
              <a:pathLst>
                <a:path w="294386" h="310134">
                  <a:moveTo>
                    <a:pt x="147066" y="0"/>
                  </a:moveTo>
                  <a:cubicBezTo>
                    <a:pt x="66802" y="0"/>
                    <a:pt x="0" y="71247"/>
                    <a:pt x="0" y="153162"/>
                  </a:cubicBezTo>
                  <a:cubicBezTo>
                    <a:pt x="0" y="238887"/>
                    <a:pt x="66929" y="310134"/>
                    <a:pt x="147193" y="310134"/>
                  </a:cubicBezTo>
                  <a:cubicBezTo>
                    <a:pt x="227457" y="310134"/>
                    <a:pt x="294386" y="238887"/>
                    <a:pt x="294386" y="153162"/>
                  </a:cubicBezTo>
                  <a:cubicBezTo>
                    <a:pt x="294259" y="71247"/>
                    <a:pt x="227330" y="0"/>
                    <a:pt x="14706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2" name="Group 327">
            <a:extLst>
              <a:ext uri="{FF2B5EF4-FFF2-40B4-BE49-F238E27FC236}">
                <a16:creationId xmlns:a16="http://schemas.microsoft.com/office/drawing/2014/main" id="{971D9332-DEFB-5D09-CFA6-AFB107F3FA5B}"/>
              </a:ext>
            </a:extLst>
          </p:cNvPr>
          <p:cNvGrpSpPr/>
          <p:nvPr/>
        </p:nvGrpSpPr>
        <p:grpSpPr>
          <a:xfrm>
            <a:off x="3669930" y="4418966"/>
            <a:ext cx="275940" cy="294300"/>
            <a:chOff x="0" y="0"/>
            <a:chExt cx="367920" cy="392400"/>
          </a:xfrm>
        </p:grpSpPr>
        <p:sp>
          <p:nvSpPr>
            <p:cNvPr id="303" name="Freeform 328">
              <a:extLst>
                <a:ext uri="{FF2B5EF4-FFF2-40B4-BE49-F238E27FC236}">
                  <a16:creationId xmlns:a16="http://schemas.microsoft.com/office/drawing/2014/main" id="{1214A232-8AF2-6846-941C-3BD24F285F6C}"/>
                </a:ext>
              </a:extLst>
            </p:cNvPr>
            <p:cNvSpPr/>
            <p:nvPr/>
          </p:nvSpPr>
          <p:spPr>
            <a:xfrm>
              <a:off x="0" y="127"/>
              <a:ext cx="368046" cy="392176"/>
            </a:xfrm>
            <a:custGeom>
              <a:avLst/>
              <a:gdLst/>
              <a:ahLst/>
              <a:cxnLst/>
              <a:rect l="l" t="t" r="r" b="b"/>
              <a:pathLst>
                <a:path w="368046" h="392176">
                  <a:moveTo>
                    <a:pt x="184023" y="0"/>
                  </a:moveTo>
                  <a:cubicBezTo>
                    <a:pt x="83693" y="0"/>
                    <a:pt x="0" y="89027"/>
                    <a:pt x="0" y="195961"/>
                  </a:cubicBezTo>
                  <a:cubicBezTo>
                    <a:pt x="0" y="302895"/>
                    <a:pt x="83693" y="392176"/>
                    <a:pt x="184023" y="392176"/>
                  </a:cubicBezTo>
                  <a:cubicBezTo>
                    <a:pt x="291084" y="392176"/>
                    <a:pt x="368046" y="303022"/>
                    <a:pt x="368046" y="196088"/>
                  </a:cubicBezTo>
                  <a:cubicBezTo>
                    <a:pt x="368046" y="89154"/>
                    <a:pt x="284226" y="0"/>
                    <a:pt x="1840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4" name="Group 329">
            <a:extLst>
              <a:ext uri="{FF2B5EF4-FFF2-40B4-BE49-F238E27FC236}">
                <a16:creationId xmlns:a16="http://schemas.microsoft.com/office/drawing/2014/main" id="{0F6793C5-58DE-3283-1544-2DFEC1912B9E}"/>
              </a:ext>
            </a:extLst>
          </p:cNvPr>
          <p:cNvGrpSpPr/>
          <p:nvPr/>
        </p:nvGrpSpPr>
        <p:grpSpPr>
          <a:xfrm>
            <a:off x="4113810" y="4418966"/>
            <a:ext cx="275940" cy="294300"/>
            <a:chOff x="0" y="0"/>
            <a:chExt cx="367920" cy="392400"/>
          </a:xfrm>
        </p:grpSpPr>
        <p:sp>
          <p:nvSpPr>
            <p:cNvPr id="305" name="Freeform 330">
              <a:extLst>
                <a:ext uri="{FF2B5EF4-FFF2-40B4-BE49-F238E27FC236}">
                  <a16:creationId xmlns:a16="http://schemas.microsoft.com/office/drawing/2014/main" id="{03E9DCAD-EDDF-40D0-3C49-19B76AAFBCC1}"/>
                </a:ext>
              </a:extLst>
            </p:cNvPr>
            <p:cNvSpPr/>
            <p:nvPr/>
          </p:nvSpPr>
          <p:spPr>
            <a:xfrm>
              <a:off x="127" y="127"/>
              <a:ext cx="367665" cy="392176"/>
            </a:xfrm>
            <a:custGeom>
              <a:avLst/>
              <a:gdLst/>
              <a:ahLst/>
              <a:cxnLst/>
              <a:rect l="l" t="t" r="r" b="b"/>
              <a:pathLst>
                <a:path w="367665" h="392176">
                  <a:moveTo>
                    <a:pt x="183769" y="0"/>
                  </a:moveTo>
                  <a:cubicBezTo>
                    <a:pt x="83439" y="0"/>
                    <a:pt x="0" y="89027"/>
                    <a:pt x="0" y="195961"/>
                  </a:cubicBezTo>
                  <a:cubicBezTo>
                    <a:pt x="0" y="302895"/>
                    <a:pt x="83439" y="392176"/>
                    <a:pt x="183769" y="392176"/>
                  </a:cubicBezTo>
                  <a:cubicBezTo>
                    <a:pt x="284099" y="392176"/>
                    <a:pt x="367665" y="303022"/>
                    <a:pt x="367665" y="196088"/>
                  </a:cubicBezTo>
                  <a:cubicBezTo>
                    <a:pt x="367665" y="89154"/>
                    <a:pt x="284226" y="0"/>
                    <a:pt x="18376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6" name="Group 331">
            <a:extLst>
              <a:ext uri="{FF2B5EF4-FFF2-40B4-BE49-F238E27FC236}">
                <a16:creationId xmlns:a16="http://schemas.microsoft.com/office/drawing/2014/main" id="{47779C51-66ED-9E64-4976-F18B1DB010C3}"/>
              </a:ext>
            </a:extLst>
          </p:cNvPr>
          <p:cNvGrpSpPr/>
          <p:nvPr/>
        </p:nvGrpSpPr>
        <p:grpSpPr>
          <a:xfrm>
            <a:off x="3960990" y="5078846"/>
            <a:ext cx="132840" cy="85860"/>
            <a:chOff x="0" y="0"/>
            <a:chExt cx="177120" cy="114480"/>
          </a:xfrm>
        </p:grpSpPr>
        <p:sp>
          <p:nvSpPr>
            <p:cNvPr id="307" name="Freeform 332">
              <a:extLst>
                <a:ext uri="{FF2B5EF4-FFF2-40B4-BE49-F238E27FC236}">
                  <a16:creationId xmlns:a16="http://schemas.microsoft.com/office/drawing/2014/main" id="{E1E49B53-6CA9-D9E5-00A5-8C6DC963ACBD}"/>
                </a:ext>
              </a:extLst>
            </p:cNvPr>
            <p:cNvSpPr/>
            <p:nvPr/>
          </p:nvSpPr>
          <p:spPr>
            <a:xfrm>
              <a:off x="127" y="0"/>
              <a:ext cx="177038" cy="114427"/>
            </a:xfrm>
            <a:custGeom>
              <a:avLst/>
              <a:gdLst/>
              <a:ahLst/>
              <a:cxnLst/>
              <a:rect l="l" t="t" r="r" b="b"/>
              <a:pathLst>
                <a:path w="177038" h="114427">
                  <a:moveTo>
                    <a:pt x="0" y="0"/>
                  </a:moveTo>
                  <a:lnTo>
                    <a:pt x="90043" y="114427"/>
                  </a:lnTo>
                  <a:lnTo>
                    <a:pt x="177038" y="0"/>
                  </a:lnTo>
                  <a:cubicBezTo>
                    <a:pt x="153543" y="14351"/>
                    <a:pt x="123571" y="17907"/>
                    <a:pt x="90043" y="17907"/>
                  </a:cubicBezTo>
                  <a:cubicBezTo>
                    <a:pt x="60071" y="17907"/>
                    <a:pt x="29972" y="10795"/>
                    <a:pt x="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8" name="Group 333">
            <a:extLst>
              <a:ext uri="{FF2B5EF4-FFF2-40B4-BE49-F238E27FC236}">
                <a16:creationId xmlns:a16="http://schemas.microsoft.com/office/drawing/2014/main" id="{D51279B6-05DD-BCC2-417D-A17CEA17E568}"/>
              </a:ext>
            </a:extLst>
          </p:cNvPr>
          <p:cNvGrpSpPr/>
          <p:nvPr/>
        </p:nvGrpSpPr>
        <p:grpSpPr>
          <a:xfrm>
            <a:off x="3782790" y="5060486"/>
            <a:ext cx="223020" cy="360720"/>
            <a:chOff x="0" y="0"/>
            <a:chExt cx="297360" cy="480960"/>
          </a:xfrm>
        </p:grpSpPr>
        <p:sp>
          <p:nvSpPr>
            <p:cNvPr id="309" name="Freeform 334">
              <a:extLst>
                <a:ext uri="{FF2B5EF4-FFF2-40B4-BE49-F238E27FC236}">
                  <a16:creationId xmlns:a16="http://schemas.microsoft.com/office/drawing/2014/main" id="{C9FEC708-3041-4582-6EF4-368D0ABA0FFE}"/>
                </a:ext>
              </a:extLst>
            </p:cNvPr>
            <p:cNvSpPr/>
            <p:nvPr/>
          </p:nvSpPr>
          <p:spPr>
            <a:xfrm>
              <a:off x="127" y="127"/>
              <a:ext cx="297180" cy="480822"/>
            </a:xfrm>
            <a:custGeom>
              <a:avLst/>
              <a:gdLst/>
              <a:ahLst/>
              <a:cxnLst/>
              <a:rect l="l" t="t" r="r" b="b"/>
              <a:pathLst>
                <a:path w="297180" h="480822">
                  <a:moveTo>
                    <a:pt x="133604" y="0"/>
                  </a:moveTo>
                  <a:cubicBezTo>
                    <a:pt x="50165" y="67564"/>
                    <a:pt x="0" y="170942"/>
                    <a:pt x="0" y="281432"/>
                  </a:cubicBezTo>
                  <a:lnTo>
                    <a:pt x="0" y="441579"/>
                  </a:lnTo>
                  <a:cubicBezTo>
                    <a:pt x="0" y="462915"/>
                    <a:pt x="16637" y="480822"/>
                    <a:pt x="40132" y="480822"/>
                  </a:cubicBezTo>
                  <a:lnTo>
                    <a:pt x="297180" y="480822"/>
                  </a:lnTo>
                  <a:lnTo>
                    <a:pt x="297180" y="213614"/>
                  </a:lnTo>
                  <a:lnTo>
                    <a:pt x="13360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0" name="Group 335">
            <a:extLst>
              <a:ext uri="{FF2B5EF4-FFF2-40B4-BE49-F238E27FC236}">
                <a16:creationId xmlns:a16="http://schemas.microsoft.com/office/drawing/2014/main" id="{E331DC46-A108-4B88-A91D-9B422789D827}"/>
              </a:ext>
            </a:extLst>
          </p:cNvPr>
          <p:cNvGrpSpPr/>
          <p:nvPr/>
        </p:nvGrpSpPr>
        <p:grpSpPr>
          <a:xfrm>
            <a:off x="4058730" y="5063186"/>
            <a:ext cx="223020" cy="360720"/>
            <a:chOff x="0" y="0"/>
            <a:chExt cx="297360" cy="480960"/>
          </a:xfrm>
        </p:grpSpPr>
        <p:sp>
          <p:nvSpPr>
            <p:cNvPr id="311" name="Freeform 336">
              <a:extLst>
                <a:ext uri="{FF2B5EF4-FFF2-40B4-BE49-F238E27FC236}">
                  <a16:creationId xmlns:a16="http://schemas.microsoft.com/office/drawing/2014/main" id="{1387EED4-3400-B93C-A406-3E1AA8D226F1}"/>
                </a:ext>
              </a:extLst>
            </p:cNvPr>
            <p:cNvSpPr/>
            <p:nvPr/>
          </p:nvSpPr>
          <p:spPr>
            <a:xfrm>
              <a:off x="127" y="0"/>
              <a:ext cx="297180" cy="480822"/>
            </a:xfrm>
            <a:custGeom>
              <a:avLst/>
              <a:gdLst/>
              <a:ahLst/>
              <a:cxnLst/>
              <a:rect l="l" t="t" r="r" b="b"/>
              <a:pathLst>
                <a:path w="297180" h="480822">
                  <a:moveTo>
                    <a:pt x="163576" y="0"/>
                  </a:moveTo>
                  <a:lnTo>
                    <a:pt x="0" y="213741"/>
                  </a:lnTo>
                  <a:lnTo>
                    <a:pt x="0" y="480822"/>
                  </a:lnTo>
                  <a:lnTo>
                    <a:pt x="260477" y="480822"/>
                  </a:lnTo>
                  <a:cubicBezTo>
                    <a:pt x="280543" y="480822"/>
                    <a:pt x="297180" y="463042"/>
                    <a:pt x="297180" y="441706"/>
                  </a:cubicBezTo>
                  <a:lnTo>
                    <a:pt x="297180" y="281432"/>
                  </a:lnTo>
                  <a:cubicBezTo>
                    <a:pt x="293878" y="167386"/>
                    <a:pt x="243713" y="64135"/>
                    <a:pt x="16357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2" name="Group 337">
            <a:extLst>
              <a:ext uri="{FF2B5EF4-FFF2-40B4-BE49-F238E27FC236}">
                <a16:creationId xmlns:a16="http://schemas.microsoft.com/office/drawing/2014/main" id="{F3938020-2536-A209-A69E-571CB2787411}"/>
              </a:ext>
            </a:extLst>
          </p:cNvPr>
          <p:cNvGrpSpPr/>
          <p:nvPr/>
        </p:nvGrpSpPr>
        <p:grpSpPr>
          <a:xfrm>
            <a:off x="4066290" y="4701926"/>
            <a:ext cx="439020" cy="368820"/>
            <a:chOff x="0" y="0"/>
            <a:chExt cx="585360" cy="491760"/>
          </a:xfrm>
        </p:grpSpPr>
        <p:sp>
          <p:nvSpPr>
            <p:cNvPr id="313" name="Freeform 338">
              <a:extLst>
                <a:ext uri="{FF2B5EF4-FFF2-40B4-BE49-F238E27FC236}">
                  <a16:creationId xmlns:a16="http://schemas.microsoft.com/office/drawing/2014/main" id="{2F10EFF4-F5AA-3ACA-0CD3-F533B65DE01D}"/>
                </a:ext>
              </a:extLst>
            </p:cNvPr>
            <p:cNvSpPr/>
            <p:nvPr/>
          </p:nvSpPr>
          <p:spPr>
            <a:xfrm>
              <a:off x="0" y="0"/>
              <a:ext cx="585216" cy="491744"/>
            </a:xfrm>
            <a:custGeom>
              <a:avLst/>
              <a:gdLst/>
              <a:ahLst/>
              <a:cxnLst/>
              <a:rect l="l" t="t" r="r" b="b"/>
              <a:pathLst>
                <a:path w="585216" h="491744">
                  <a:moveTo>
                    <a:pt x="391287" y="171069"/>
                  </a:moveTo>
                  <a:cubicBezTo>
                    <a:pt x="414782" y="171069"/>
                    <a:pt x="431419" y="188976"/>
                    <a:pt x="431419" y="210312"/>
                  </a:cubicBezTo>
                  <a:cubicBezTo>
                    <a:pt x="431419" y="231648"/>
                    <a:pt x="414782" y="249428"/>
                    <a:pt x="391287" y="249428"/>
                  </a:cubicBezTo>
                  <a:lnTo>
                    <a:pt x="317754" y="249428"/>
                  </a:lnTo>
                  <a:cubicBezTo>
                    <a:pt x="297688" y="249428"/>
                    <a:pt x="280924" y="231648"/>
                    <a:pt x="280924" y="210312"/>
                  </a:cubicBezTo>
                  <a:cubicBezTo>
                    <a:pt x="280924" y="188976"/>
                    <a:pt x="297688" y="171069"/>
                    <a:pt x="317754" y="171069"/>
                  </a:cubicBezTo>
                  <a:close/>
                  <a:moveTo>
                    <a:pt x="438150" y="0"/>
                  </a:moveTo>
                  <a:cubicBezTo>
                    <a:pt x="391287" y="60579"/>
                    <a:pt x="324485" y="96266"/>
                    <a:pt x="247523" y="96266"/>
                  </a:cubicBezTo>
                  <a:cubicBezTo>
                    <a:pt x="170561" y="96266"/>
                    <a:pt x="103759" y="57023"/>
                    <a:pt x="56896" y="7112"/>
                  </a:cubicBezTo>
                  <a:cubicBezTo>
                    <a:pt x="36830" y="25019"/>
                    <a:pt x="16764" y="42799"/>
                    <a:pt x="0" y="64135"/>
                  </a:cubicBezTo>
                  <a:cubicBezTo>
                    <a:pt x="100330" y="85471"/>
                    <a:pt x="173863" y="178181"/>
                    <a:pt x="173863" y="295783"/>
                  </a:cubicBezTo>
                  <a:cubicBezTo>
                    <a:pt x="173863" y="331470"/>
                    <a:pt x="167132" y="363474"/>
                    <a:pt x="153797" y="392049"/>
                  </a:cubicBezTo>
                  <a:cubicBezTo>
                    <a:pt x="197358" y="420497"/>
                    <a:pt x="234061" y="452501"/>
                    <a:pt x="267462" y="491744"/>
                  </a:cubicBezTo>
                  <a:lnTo>
                    <a:pt x="548513" y="491744"/>
                  </a:lnTo>
                  <a:cubicBezTo>
                    <a:pt x="568579" y="491744"/>
                    <a:pt x="585216" y="473837"/>
                    <a:pt x="585216" y="452501"/>
                  </a:cubicBezTo>
                  <a:lnTo>
                    <a:pt x="585216" y="295783"/>
                  </a:lnTo>
                  <a:cubicBezTo>
                    <a:pt x="581914" y="171069"/>
                    <a:pt x="521716" y="64135"/>
                    <a:pt x="43815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4" name="Group 339">
            <a:extLst>
              <a:ext uri="{FF2B5EF4-FFF2-40B4-BE49-F238E27FC236}">
                <a16:creationId xmlns:a16="http://schemas.microsoft.com/office/drawing/2014/main" id="{2853B0F2-6300-F030-F0B1-A34669FE8561}"/>
              </a:ext>
            </a:extLst>
          </p:cNvPr>
          <p:cNvGrpSpPr/>
          <p:nvPr/>
        </p:nvGrpSpPr>
        <p:grpSpPr>
          <a:xfrm>
            <a:off x="3561930" y="4699226"/>
            <a:ext cx="434160" cy="368820"/>
            <a:chOff x="0" y="0"/>
            <a:chExt cx="578880" cy="491760"/>
          </a:xfrm>
        </p:grpSpPr>
        <p:sp>
          <p:nvSpPr>
            <p:cNvPr id="315" name="Freeform 340">
              <a:extLst>
                <a:ext uri="{FF2B5EF4-FFF2-40B4-BE49-F238E27FC236}">
                  <a16:creationId xmlns:a16="http://schemas.microsoft.com/office/drawing/2014/main" id="{8BE0225C-1E42-EF77-A4FB-CDC6F8FF437C}"/>
                </a:ext>
              </a:extLst>
            </p:cNvPr>
            <p:cNvSpPr/>
            <p:nvPr/>
          </p:nvSpPr>
          <p:spPr>
            <a:xfrm>
              <a:off x="127" y="127"/>
              <a:ext cx="578739" cy="491490"/>
            </a:xfrm>
            <a:custGeom>
              <a:avLst/>
              <a:gdLst/>
              <a:ahLst/>
              <a:cxnLst/>
              <a:rect l="l" t="t" r="r" b="b"/>
              <a:pathLst>
                <a:path w="578739" h="491490">
                  <a:moveTo>
                    <a:pt x="257556" y="174498"/>
                  </a:moveTo>
                  <a:cubicBezTo>
                    <a:pt x="277622" y="174498"/>
                    <a:pt x="294386" y="192405"/>
                    <a:pt x="294386" y="213741"/>
                  </a:cubicBezTo>
                  <a:cubicBezTo>
                    <a:pt x="294386" y="235077"/>
                    <a:pt x="277622" y="252857"/>
                    <a:pt x="257556" y="252857"/>
                  </a:cubicBezTo>
                  <a:lnTo>
                    <a:pt x="183896" y="252857"/>
                  </a:lnTo>
                  <a:cubicBezTo>
                    <a:pt x="160528" y="252857"/>
                    <a:pt x="143764" y="235077"/>
                    <a:pt x="143764" y="213741"/>
                  </a:cubicBezTo>
                  <a:cubicBezTo>
                    <a:pt x="143764" y="192405"/>
                    <a:pt x="160528" y="174498"/>
                    <a:pt x="183896" y="174498"/>
                  </a:cubicBezTo>
                  <a:close/>
                  <a:moveTo>
                    <a:pt x="140462" y="0"/>
                  </a:moveTo>
                  <a:cubicBezTo>
                    <a:pt x="56769" y="64135"/>
                    <a:pt x="0" y="170942"/>
                    <a:pt x="0" y="288417"/>
                  </a:cubicBezTo>
                  <a:lnTo>
                    <a:pt x="0" y="445262"/>
                  </a:lnTo>
                  <a:cubicBezTo>
                    <a:pt x="0" y="473710"/>
                    <a:pt x="10033" y="491490"/>
                    <a:pt x="33401" y="491490"/>
                  </a:cubicBezTo>
                  <a:lnTo>
                    <a:pt x="311023" y="491490"/>
                  </a:lnTo>
                  <a:cubicBezTo>
                    <a:pt x="341122" y="448691"/>
                    <a:pt x="378079" y="413131"/>
                    <a:pt x="424815" y="391795"/>
                  </a:cubicBezTo>
                  <a:cubicBezTo>
                    <a:pt x="411480" y="359791"/>
                    <a:pt x="404749" y="331216"/>
                    <a:pt x="404749" y="295529"/>
                  </a:cubicBezTo>
                  <a:cubicBezTo>
                    <a:pt x="404749" y="181610"/>
                    <a:pt x="478282" y="85471"/>
                    <a:pt x="578739" y="64008"/>
                  </a:cubicBezTo>
                  <a:cubicBezTo>
                    <a:pt x="561975" y="38989"/>
                    <a:pt x="541909" y="21209"/>
                    <a:pt x="521843" y="3429"/>
                  </a:cubicBezTo>
                  <a:cubicBezTo>
                    <a:pt x="474980" y="57023"/>
                    <a:pt x="408051" y="92583"/>
                    <a:pt x="334518" y="92583"/>
                  </a:cubicBezTo>
                  <a:cubicBezTo>
                    <a:pt x="257556" y="92583"/>
                    <a:pt x="190627" y="57023"/>
                    <a:pt x="14046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6" name="Group 341">
            <a:extLst>
              <a:ext uri="{FF2B5EF4-FFF2-40B4-BE49-F238E27FC236}">
                <a16:creationId xmlns:a16="http://schemas.microsoft.com/office/drawing/2014/main" id="{B3FE4950-C049-0A67-A4D1-7D7F98F56566}"/>
              </a:ext>
            </a:extLst>
          </p:cNvPr>
          <p:cNvGrpSpPr/>
          <p:nvPr/>
        </p:nvGrpSpPr>
        <p:grpSpPr>
          <a:xfrm>
            <a:off x="9532710" y="4396286"/>
            <a:ext cx="55080" cy="149580"/>
            <a:chOff x="0" y="0"/>
            <a:chExt cx="73440" cy="199440"/>
          </a:xfrm>
        </p:grpSpPr>
        <p:sp>
          <p:nvSpPr>
            <p:cNvPr id="317" name="Freeform 342">
              <a:extLst>
                <a:ext uri="{FF2B5EF4-FFF2-40B4-BE49-F238E27FC236}">
                  <a16:creationId xmlns:a16="http://schemas.microsoft.com/office/drawing/2014/main" id="{ACCC42E2-EFE8-C6A2-9485-4AAEB7E6F46C}"/>
                </a:ext>
              </a:extLst>
            </p:cNvPr>
            <p:cNvSpPr/>
            <p:nvPr/>
          </p:nvSpPr>
          <p:spPr>
            <a:xfrm>
              <a:off x="0" y="127"/>
              <a:ext cx="73279" cy="199263"/>
            </a:xfrm>
            <a:custGeom>
              <a:avLst/>
              <a:gdLst/>
              <a:ahLst/>
              <a:cxnLst/>
              <a:rect l="l" t="t" r="r" b="b"/>
              <a:pathLst>
                <a:path w="73279" h="199263">
                  <a:moveTo>
                    <a:pt x="36703" y="0"/>
                  </a:moveTo>
                  <a:cubicBezTo>
                    <a:pt x="16764" y="0"/>
                    <a:pt x="0" y="17780"/>
                    <a:pt x="0" y="39116"/>
                  </a:cubicBezTo>
                  <a:lnTo>
                    <a:pt x="0" y="160147"/>
                  </a:lnTo>
                  <a:cubicBezTo>
                    <a:pt x="0" y="181483"/>
                    <a:pt x="16764" y="199263"/>
                    <a:pt x="36703" y="199263"/>
                  </a:cubicBezTo>
                  <a:cubicBezTo>
                    <a:pt x="56642" y="199263"/>
                    <a:pt x="73279" y="181356"/>
                    <a:pt x="73279" y="160020"/>
                  </a:cubicBezTo>
                  <a:lnTo>
                    <a:pt x="73279" y="39116"/>
                  </a:lnTo>
                  <a:cubicBezTo>
                    <a:pt x="73279" y="17780"/>
                    <a:pt x="56769" y="0"/>
                    <a:pt x="3670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18" name="Group 343">
            <a:extLst>
              <a:ext uri="{FF2B5EF4-FFF2-40B4-BE49-F238E27FC236}">
                <a16:creationId xmlns:a16="http://schemas.microsoft.com/office/drawing/2014/main" id="{ED352531-90F7-4E36-A72C-BF2F3A67024B}"/>
              </a:ext>
            </a:extLst>
          </p:cNvPr>
          <p:cNvGrpSpPr/>
          <p:nvPr/>
        </p:nvGrpSpPr>
        <p:grpSpPr>
          <a:xfrm>
            <a:off x="9701190" y="4459466"/>
            <a:ext cx="112860" cy="115560"/>
            <a:chOff x="0" y="0"/>
            <a:chExt cx="150480" cy="154080"/>
          </a:xfrm>
        </p:grpSpPr>
        <p:sp>
          <p:nvSpPr>
            <p:cNvPr id="319" name="Freeform 344">
              <a:extLst>
                <a:ext uri="{FF2B5EF4-FFF2-40B4-BE49-F238E27FC236}">
                  <a16:creationId xmlns:a16="http://schemas.microsoft.com/office/drawing/2014/main" id="{7F7369B1-74B1-F35A-F7A6-5AD7025D4D0A}"/>
                </a:ext>
              </a:extLst>
            </p:cNvPr>
            <p:cNvSpPr/>
            <p:nvPr/>
          </p:nvSpPr>
          <p:spPr>
            <a:xfrm>
              <a:off x="0" y="127"/>
              <a:ext cx="150368" cy="153924"/>
            </a:xfrm>
            <a:custGeom>
              <a:avLst/>
              <a:gdLst/>
              <a:ahLst/>
              <a:cxnLst/>
              <a:rect l="l" t="t" r="r" b="b"/>
              <a:pathLst>
                <a:path w="150368" h="153924">
                  <a:moveTo>
                    <a:pt x="113665" y="0"/>
                  </a:moveTo>
                  <a:cubicBezTo>
                    <a:pt x="103632" y="0"/>
                    <a:pt x="93599" y="2540"/>
                    <a:pt x="86868" y="8001"/>
                  </a:cubicBezTo>
                  <a:lnTo>
                    <a:pt x="13335" y="89789"/>
                  </a:lnTo>
                  <a:cubicBezTo>
                    <a:pt x="0" y="104013"/>
                    <a:pt x="0" y="129032"/>
                    <a:pt x="13335" y="143256"/>
                  </a:cubicBezTo>
                  <a:cubicBezTo>
                    <a:pt x="20066" y="150368"/>
                    <a:pt x="28448" y="153924"/>
                    <a:pt x="37084" y="153924"/>
                  </a:cubicBezTo>
                  <a:cubicBezTo>
                    <a:pt x="45720" y="153924"/>
                    <a:pt x="55118" y="150368"/>
                    <a:pt x="63500" y="143256"/>
                  </a:cubicBezTo>
                  <a:lnTo>
                    <a:pt x="140335" y="61341"/>
                  </a:lnTo>
                  <a:cubicBezTo>
                    <a:pt x="150368" y="47117"/>
                    <a:pt x="150368" y="22225"/>
                    <a:pt x="140335" y="8001"/>
                  </a:cubicBezTo>
                  <a:cubicBezTo>
                    <a:pt x="133731" y="2540"/>
                    <a:pt x="123698" y="0"/>
                    <a:pt x="11366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0" name="Group 345">
            <a:extLst>
              <a:ext uri="{FF2B5EF4-FFF2-40B4-BE49-F238E27FC236}">
                <a16:creationId xmlns:a16="http://schemas.microsoft.com/office/drawing/2014/main" id="{60FCDCAB-2F6C-C353-26B0-9BCFBC6DE378}"/>
              </a:ext>
            </a:extLst>
          </p:cNvPr>
          <p:cNvGrpSpPr/>
          <p:nvPr/>
        </p:nvGrpSpPr>
        <p:grpSpPr>
          <a:xfrm>
            <a:off x="9863730" y="4810466"/>
            <a:ext cx="112860" cy="61560"/>
            <a:chOff x="0" y="0"/>
            <a:chExt cx="150480" cy="82080"/>
          </a:xfrm>
        </p:grpSpPr>
        <p:sp>
          <p:nvSpPr>
            <p:cNvPr id="321" name="Freeform 346">
              <a:extLst>
                <a:ext uri="{FF2B5EF4-FFF2-40B4-BE49-F238E27FC236}">
                  <a16:creationId xmlns:a16="http://schemas.microsoft.com/office/drawing/2014/main" id="{97442E1F-6EAC-F7AF-1A5E-90F8F66BA03D}"/>
                </a:ext>
              </a:extLst>
            </p:cNvPr>
            <p:cNvSpPr/>
            <p:nvPr/>
          </p:nvSpPr>
          <p:spPr>
            <a:xfrm>
              <a:off x="127" y="127"/>
              <a:ext cx="150368" cy="81915"/>
            </a:xfrm>
            <a:custGeom>
              <a:avLst/>
              <a:gdLst/>
              <a:ahLst/>
              <a:cxnLst/>
              <a:rect l="l" t="t" r="r" b="b"/>
              <a:pathLst>
                <a:path w="150368" h="81915">
                  <a:moveTo>
                    <a:pt x="40005" y="0"/>
                  </a:moveTo>
                  <a:cubicBezTo>
                    <a:pt x="16637" y="0"/>
                    <a:pt x="0" y="17780"/>
                    <a:pt x="0" y="39116"/>
                  </a:cubicBezTo>
                  <a:cubicBezTo>
                    <a:pt x="0" y="64135"/>
                    <a:pt x="16637" y="81915"/>
                    <a:pt x="40132" y="81915"/>
                  </a:cubicBezTo>
                  <a:lnTo>
                    <a:pt x="113538" y="81915"/>
                  </a:lnTo>
                  <a:cubicBezTo>
                    <a:pt x="133604" y="81915"/>
                    <a:pt x="150368" y="64135"/>
                    <a:pt x="150368" y="39116"/>
                  </a:cubicBezTo>
                  <a:cubicBezTo>
                    <a:pt x="150368" y="17780"/>
                    <a:pt x="133604" y="0"/>
                    <a:pt x="11353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2" name="Group 347">
            <a:extLst>
              <a:ext uri="{FF2B5EF4-FFF2-40B4-BE49-F238E27FC236}">
                <a16:creationId xmlns:a16="http://schemas.microsoft.com/office/drawing/2014/main" id="{9C7D57C2-D990-C333-DCEB-BDC7FB5AD154}"/>
              </a:ext>
            </a:extLst>
          </p:cNvPr>
          <p:cNvGrpSpPr/>
          <p:nvPr/>
        </p:nvGrpSpPr>
        <p:grpSpPr>
          <a:xfrm>
            <a:off x="9094230" y="4810466"/>
            <a:ext cx="112860" cy="58860"/>
            <a:chOff x="0" y="0"/>
            <a:chExt cx="150480" cy="78480"/>
          </a:xfrm>
        </p:grpSpPr>
        <p:sp>
          <p:nvSpPr>
            <p:cNvPr id="323" name="Freeform 348">
              <a:extLst>
                <a:ext uri="{FF2B5EF4-FFF2-40B4-BE49-F238E27FC236}">
                  <a16:creationId xmlns:a16="http://schemas.microsoft.com/office/drawing/2014/main" id="{9CCEB798-2AC9-DE43-136E-5292C6FE8EB3}"/>
                </a:ext>
              </a:extLst>
            </p:cNvPr>
            <p:cNvSpPr/>
            <p:nvPr/>
          </p:nvSpPr>
          <p:spPr>
            <a:xfrm>
              <a:off x="127" y="127"/>
              <a:ext cx="150368" cy="78359"/>
            </a:xfrm>
            <a:custGeom>
              <a:avLst/>
              <a:gdLst/>
              <a:ahLst/>
              <a:cxnLst/>
              <a:rect l="l" t="t" r="r" b="b"/>
              <a:pathLst>
                <a:path w="150368" h="78359">
                  <a:moveTo>
                    <a:pt x="36703" y="0"/>
                  </a:moveTo>
                  <a:cubicBezTo>
                    <a:pt x="16637" y="0"/>
                    <a:pt x="0" y="17780"/>
                    <a:pt x="0" y="39116"/>
                  </a:cubicBezTo>
                  <a:cubicBezTo>
                    <a:pt x="0" y="64135"/>
                    <a:pt x="16637" y="78359"/>
                    <a:pt x="36703" y="78359"/>
                  </a:cubicBezTo>
                  <a:lnTo>
                    <a:pt x="113538" y="78359"/>
                  </a:lnTo>
                  <a:cubicBezTo>
                    <a:pt x="133604" y="78359"/>
                    <a:pt x="150368" y="64135"/>
                    <a:pt x="150368" y="39116"/>
                  </a:cubicBezTo>
                  <a:cubicBezTo>
                    <a:pt x="150368" y="17780"/>
                    <a:pt x="133604" y="0"/>
                    <a:pt x="11353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4" name="Group 349">
            <a:extLst>
              <a:ext uri="{FF2B5EF4-FFF2-40B4-BE49-F238E27FC236}">
                <a16:creationId xmlns:a16="http://schemas.microsoft.com/office/drawing/2014/main" id="{21DAA062-B006-BDB5-05DF-69BA3A9E0759}"/>
              </a:ext>
            </a:extLst>
          </p:cNvPr>
          <p:cNvGrpSpPr/>
          <p:nvPr/>
        </p:nvGrpSpPr>
        <p:grpSpPr>
          <a:xfrm>
            <a:off x="9312390" y="4459466"/>
            <a:ext cx="112860" cy="115560"/>
            <a:chOff x="0" y="0"/>
            <a:chExt cx="150480" cy="154080"/>
          </a:xfrm>
        </p:grpSpPr>
        <p:sp>
          <p:nvSpPr>
            <p:cNvPr id="325" name="Freeform 350">
              <a:extLst>
                <a:ext uri="{FF2B5EF4-FFF2-40B4-BE49-F238E27FC236}">
                  <a16:creationId xmlns:a16="http://schemas.microsoft.com/office/drawing/2014/main" id="{0BA50E5C-87D2-EAF5-A7A1-AF6F33970DA0}"/>
                </a:ext>
              </a:extLst>
            </p:cNvPr>
            <p:cNvSpPr/>
            <p:nvPr/>
          </p:nvSpPr>
          <p:spPr>
            <a:xfrm>
              <a:off x="127" y="127"/>
              <a:ext cx="150114" cy="153924"/>
            </a:xfrm>
            <a:custGeom>
              <a:avLst/>
              <a:gdLst/>
              <a:ahLst/>
              <a:cxnLst/>
              <a:rect l="l" t="t" r="r" b="b"/>
              <a:pathLst>
                <a:path w="150114" h="153924">
                  <a:moveTo>
                    <a:pt x="38354" y="0"/>
                  </a:moveTo>
                  <a:cubicBezTo>
                    <a:pt x="29083" y="0"/>
                    <a:pt x="20066" y="2540"/>
                    <a:pt x="13335" y="8001"/>
                  </a:cubicBezTo>
                  <a:cubicBezTo>
                    <a:pt x="0" y="22225"/>
                    <a:pt x="0" y="50673"/>
                    <a:pt x="13335" y="61341"/>
                  </a:cubicBezTo>
                  <a:lnTo>
                    <a:pt x="86868" y="143256"/>
                  </a:lnTo>
                  <a:cubicBezTo>
                    <a:pt x="93599" y="150368"/>
                    <a:pt x="103505" y="153924"/>
                    <a:pt x="113538" y="153924"/>
                  </a:cubicBezTo>
                  <a:cubicBezTo>
                    <a:pt x="123571" y="153924"/>
                    <a:pt x="133604" y="150368"/>
                    <a:pt x="140208" y="143256"/>
                  </a:cubicBezTo>
                  <a:cubicBezTo>
                    <a:pt x="150114" y="129032"/>
                    <a:pt x="150114" y="104013"/>
                    <a:pt x="140208" y="89789"/>
                  </a:cubicBezTo>
                  <a:lnTo>
                    <a:pt x="63373" y="8001"/>
                  </a:lnTo>
                  <a:cubicBezTo>
                    <a:pt x="56769" y="2540"/>
                    <a:pt x="47625" y="0"/>
                    <a:pt x="3835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6" name="Group 351">
            <a:extLst>
              <a:ext uri="{FF2B5EF4-FFF2-40B4-BE49-F238E27FC236}">
                <a16:creationId xmlns:a16="http://schemas.microsoft.com/office/drawing/2014/main" id="{EFB4FBAF-E0D4-6738-FABB-F5DA834FEDD4}"/>
              </a:ext>
            </a:extLst>
          </p:cNvPr>
          <p:cNvGrpSpPr/>
          <p:nvPr/>
        </p:nvGrpSpPr>
        <p:grpSpPr>
          <a:xfrm>
            <a:off x="9143910" y="4575026"/>
            <a:ext cx="117720" cy="88020"/>
            <a:chOff x="0" y="0"/>
            <a:chExt cx="156960" cy="117360"/>
          </a:xfrm>
        </p:grpSpPr>
        <p:sp>
          <p:nvSpPr>
            <p:cNvPr id="327" name="Freeform 352">
              <a:extLst>
                <a:ext uri="{FF2B5EF4-FFF2-40B4-BE49-F238E27FC236}">
                  <a16:creationId xmlns:a16="http://schemas.microsoft.com/office/drawing/2014/main" id="{22465A07-2146-5AFE-91FE-C7CA4AF00DB7}"/>
                </a:ext>
              </a:extLst>
            </p:cNvPr>
            <p:cNvSpPr/>
            <p:nvPr/>
          </p:nvSpPr>
          <p:spPr>
            <a:xfrm>
              <a:off x="127" y="0"/>
              <a:ext cx="156845" cy="117348"/>
            </a:xfrm>
            <a:custGeom>
              <a:avLst/>
              <a:gdLst/>
              <a:ahLst/>
              <a:cxnLst/>
              <a:rect l="l" t="t" r="r" b="b"/>
              <a:pathLst>
                <a:path w="156845" h="117348">
                  <a:moveTo>
                    <a:pt x="41783" y="0"/>
                  </a:moveTo>
                  <a:cubicBezTo>
                    <a:pt x="28194" y="0"/>
                    <a:pt x="13843" y="9144"/>
                    <a:pt x="6604" y="21971"/>
                  </a:cubicBezTo>
                  <a:cubicBezTo>
                    <a:pt x="0" y="39878"/>
                    <a:pt x="6604" y="64770"/>
                    <a:pt x="23241" y="75438"/>
                  </a:cubicBezTo>
                  <a:lnTo>
                    <a:pt x="100076" y="114681"/>
                  </a:lnTo>
                  <a:cubicBezTo>
                    <a:pt x="104394" y="116459"/>
                    <a:pt x="109220" y="117348"/>
                    <a:pt x="113919" y="117348"/>
                  </a:cubicBezTo>
                  <a:cubicBezTo>
                    <a:pt x="127889" y="117348"/>
                    <a:pt x="142748" y="109982"/>
                    <a:pt x="150114" y="96774"/>
                  </a:cubicBezTo>
                  <a:cubicBezTo>
                    <a:pt x="156845" y="78867"/>
                    <a:pt x="150114" y="50419"/>
                    <a:pt x="133350" y="43307"/>
                  </a:cubicBezTo>
                  <a:lnTo>
                    <a:pt x="56642" y="4318"/>
                  </a:lnTo>
                  <a:cubicBezTo>
                    <a:pt x="52070" y="1397"/>
                    <a:pt x="46990" y="0"/>
                    <a:pt x="4178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8" name="Group 353">
            <a:extLst>
              <a:ext uri="{FF2B5EF4-FFF2-40B4-BE49-F238E27FC236}">
                <a16:creationId xmlns:a16="http://schemas.microsoft.com/office/drawing/2014/main" id="{B91D5434-FF13-F62D-1C07-428C49279A98}"/>
              </a:ext>
            </a:extLst>
          </p:cNvPr>
          <p:cNvGrpSpPr/>
          <p:nvPr/>
        </p:nvGrpSpPr>
        <p:grpSpPr>
          <a:xfrm>
            <a:off x="9806490" y="4576106"/>
            <a:ext cx="117720" cy="90720"/>
            <a:chOff x="0" y="0"/>
            <a:chExt cx="156960" cy="120960"/>
          </a:xfrm>
        </p:grpSpPr>
        <p:sp>
          <p:nvSpPr>
            <p:cNvPr id="329" name="Freeform 354">
              <a:extLst>
                <a:ext uri="{FF2B5EF4-FFF2-40B4-BE49-F238E27FC236}">
                  <a16:creationId xmlns:a16="http://schemas.microsoft.com/office/drawing/2014/main" id="{C746AB51-A3CF-2C6C-5D1A-E91B56B934C5}"/>
                </a:ext>
              </a:extLst>
            </p:cNvPr>
            <p:cNvSpPr/>
            <p:nvPr/>
          </p:nvSpPr>
          <p:spPr>
            <a:xfrm>
              <a:off x="0" y="0"/>
              <a:ext cx="156845" cy="120904"/>
            </a:xfrm>
            <a:custGeom>
              <a:avLst/>
              <a:gdLst/>
              <a:ahLst/>
              <a:cxnLst/>
              <a:rect l="l" t="t" r="r" b="b"/>
              <a:pathLst>
                <a:path w="156845" h="120904">
                  <a:moveTo>
                    <a:pt x="117602" y="0"/>
                  </a:moveTo>
                  <a:cubicBezTo>
                    <a:pt x="111125" y="0"/>
                    <a:pt x="104140" y="2032"/>
                    <a:pt x="96901" y="6477"/>
                  </a:cubicBezTo>
                  <a:lnTo>
                    <a:pt x="23368" y="45593"/>
                  </a:lnTo>
                  <a:cubicBezTo>
                    <a:pt x="6731" y="56134"/>
                    <a:pt x="0" y="77470"/>
                    <a:pt x="6731" y="98933"/>
                  </a:cubicBezTo>
                  <a:cubicBezTo>
                    <a:pt x="13970" y="111760"/>
                    <a:pt x="26543" y="120904"/>
                    <a:pt x="40513" y="120904"/>
                  </a:cubicBezTo>
                  <a:cubicBezTo>
                    <a:pt x="45847" y="120904"/>
                    <a:pt x="51308" y="119507"/>
                    <a:pt x="56896" y="116586"/>
                  </a:cubicBezTo>
                  <a:lnTo>
                    <a:pt x="133477" y="77470"/>
                  </a:lnTo>
                  <a:cubicBezTo>
                    <a:pt x="150241" y="66802"/>
                    <a:pt x="156845" y="45593"/>
                    <a:pt x="150241" y="24257"/>
                  </a:cubicBezTo>
                  <a:cubicBezTo>
                    <a:pt x="143383" y="9652"/>
                    <a:pt x="131826" y="0"/>
                    <a:pt x="11760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0" name="Group 355">
            <a:extLst>
              <a:ext uri="{FF2B5EF4-FFF2-40B4-BE49-F238E27FC236}">
                <a16:creationId xmlns:a16="http://schemas.microsoft.com/office/drawing/2014/main" id="{8E1042CA-7858-9A31-AF50-6CE8DEAFEB00}"/>
              </a:ext>
            </a:extLst>
          </p:cNvPr>
          <p:cNvGrpSpPr/>
          <p:nvPr/>
        </p:nvGrpSpPr>
        <p:grpSpPr>
          <a:xfrm>
            <a:off x="9244350" y="4570166"/>
            <a:ext cx="564300" cy="827280"/>
            <a:chOff x="0" y="0"/>
            <a:chExt cx="752400" cy="1103040"/>
          </a:xfrm>
        </p:grpSpPr>
        <p:sp>
          <p:nvSpPr>
            <p:cNvPr id="331" name="Freeform 356">
              <a:extLst>
                <a:ext uri="{FF2B5EF4-FFF2-40B4-BE49-F238E27FC236}">
                  <a16:creationId xmlns:a16="http://schemas.microsoft.com/office/drawing/2014/main" id="{20EE7602-3F3E-849A-4E9F-4A039C1C480D}"/>
                </a:ext>
              </a:extLst>
            </p:cNvPr>
            <p:cNvSpPr/>
            <p:nvPr/>
          </p:nvSpPr>
          <p:spPr>
            <a:xfrm>
              <a:off x="0" y="0"/>
              <a:ext cx="752348" cy="1102868"/>
            </a:xfrm>
            <a:custGeom>
              <a:avLst/>
              <a:gdLst/>
              <a:ahLst/>
              <a:cxnLst/>
              <a:rect l="l" t="t" r="r" b="b"/>
              <a:pathLst>
                <a:path w="752348" h="1102868">
                  <a:moveTo>
                    <a:pt x="374523" y="0"/>
                  </a:moveTo>
                  <a:cubicBezTo>
                    <a:pt x="334391" y="0"/>
                    <a:pt x="300990" y="35687"/>
                    <a:pt x="300990" y="82042"/>
                  </a:cubicBezTo>
                  <a:lnTo>
                    <a:pt x="300990" y="160401"/>
                  </a:lnTo>
                  <a:cubicBezTo>
                    <a:pt x="300990" y="117602"/>
                    <a:pt x="267462" y="82042"/>
                    <a:pt x="224028" y="82042"/>
                  </a:cubicBezTo>
                  <a:cubicBezTo>
                    <a:pt x="183896" y="82042"/>
                    <a:pt x="150495" y="117729"/>
                    <a:pt x="150495" y="160401"/>
                  </a:cubicBezTo>
                  <a:lnTo>
                    <a:pt x="150495" y="242443"/>
                  </a:lnTo>
                  <a:cubicBezTo>
                    <a:pt x="163830" y="242443"/>
                    <a:pt x="173863" y="235331"/>
                    <a:pt x="187198" y="235331"/>
                  </a:cubicBezTo>
                  <a:lnTo>
                    <a:pt x="371221" y="235331"/>
                  </a:lnTo>
                  <a:cubicBezTo>
                    <a:pt x="451485" y="235331"/>
                    <a:pt x="518287" y="306578"/>
                    <a:pt x="518287" y="392176"/>
                  </a:cubicBezTo>
                  <a:cubicBezTo>
                    <a:pt x="518287" y="463423"/>
                    <a:pt x="474853" y="520446"/>
                    <a:pt x="414655" y="538353"/>
                  </a:cubicBezTo>
                  <a:cubicBezTo>
                    <a:pt x="431292" y="574040"/>
                    <a:pt x="441452" y="620268"/>
                    <a:pt x="441452" y="663067"/>
                  </a:cubicBezTo>
                  <a:cubicBezTo>
                    <a:pt x="441452" y="688086"/>
                    <a:pt x="424688" y="705866"/>
                    <a:pt x="404622" y="705866"/>
                  </a:cubicBezTo>
                  <a:cubicBezTo>
                    <a:pt x="384556" y="705866"/>
                    <a:pt x="367919" y="688086"/>
                    <a:pt x="367919" y="663067"/>
                  </a:cubicBezTo>
                  <a:cubicBezTo>
                    <a:pt x="367919" y="556133"/>
                    <a:pt x="284226" y="467106"/>
                    <a:pt x="184023" y="467106"/>
                  </a:cubicBezTo>
                  <a:lnTo>
                    <a:pt x="367919" y="467106"/>
                  </a:lnTo>
                  <a:cubicBezTo>
                    <a:pt x="408051" y="467106"/>
                    <a:pt x="441452" y="431419"/>
                    <a:pt x="441452" y="388620"/>
                  </a:cubicBezTo>
                  <a:cubicBezTo>
                    <a:pt x="441452" y="342392"/>
                    <a:pt x="408051" y="306705"/>
                    <a:pt x="367919" y="306705"/>
                  </a:cubicBezTo>
                  <a:lnTo>
                    <a:pt x="183896" y="306705"/>
                  </a:lnTo>
                  <a:cubicBezTo>
                    <a:pt x="83693" y="306578"/>
                    <a:pt x="0" y="395605"/>
                    <a:pt x="0" y="502666"/>
                  </a:cubicBezTo>
                  <a:lnTo>
                    <a:pt x="0" y="584581"/>
                  </a:lnTo>
                  <a:cubicBezTo>
                    <a:pt x="0" y="691515"/>
                    <a:pt x="56896" y="787781"/>
                    <a:pt x="147066" y="834009"/>
                  </a:cubicBezTo>
                  <a:lnTo>
                    <a:pt x="147066" y="941070"/>
                  </a:lnTo>
                  <a:cubicBezTo>
                    <a:pt x="103632" y="941070"/>
                    <a:pt x="70231" y="976757"/>
                    <a:pt x="70231" y="1019429"/>
                  </a:cubicBezTo>
                  <a:lnTo>
                    <a:pt x="70231" y="1062228"/>
                  </a:lnTo>
                  <a:cubicBezTo>
                    <a:pt x="70231" y="1083564"/>
                    <a:pt x="86868" y="1101344"/>
                    <a:pt x="106934" y="1101344"/>
                  </a:cubicBezTo>
                  <a:lnTo>
                    <a:pt x="621919" y="1101344"/>
                  </a:lnTo>
                  <a:cubicBezTo>
                    <a:pt x="628650" y="1102487"/>
                    <a:pt x="634492" y="1102868"/>
                    <a:pt x="639826" y="1102868"/>
                  </a:cubicBezTo>
                  <a:cubicBezTo>
                    <a:pt x="669163" y="1102868"/>
                    <a:pt x="678815" y="1087374"/>
                    <a:pt x="678815" y="1069213"/>
                  </a:cubicBezTo>
                  <a:lnTo>
                    <a:pt x="678815" y="1030097"/>
                  </a:lnTo>
                  <a:cubicBezTo>
                    <a:pt x="678815" y="983869"/>
                    <a:pt x="648716" y="948182"/>
                    <a:pt x="605155" y="948182"/>
                  </a:cubicBezTo>
                  <a:lnTo>
                    <a:pt x="605155" y="841248"/>
                  </a:lnTo>
                  <a:cubicBezTo>
                    <a:pt x="692150" y="798322"/>
                    <a:pt x="752348" y="698627"/>
                    <a:pt x="752348" y="591693"/>
                  </a:cubicBezTo>
                  <a:lnTo>
                    <a:pt x="752348" y="242443"/>
                  </a:lnTo>
                  <a:cubicBezTo>
                    <a:pt x="752348" y="196088"/>
                    <a:pt x="718947" y="160401"/>
                    <a:pt x="675386" y="160401"/>
                  </a:cubicBezTo>
                  <a:cubicBezTo>
                    <a:pt x="635254" y="160401"/>
                    <a:pt x="601853" y="196088"/>
                    <a:pt x="601853" y="242443"/>
                  </a:cubicBezTo>
                  <a:lnTo>
                    <a:pt x="601853" y="160401"/>
                  </a:lnTo>
                  <a:cubicBezTo>
                    <a:pt x="601853" y="117602"/>
                    <a:pt x="568452" y="82042"/>
                    <a:pt x="524891" y="82042"/>
                  </a:cubicBezTo>
                  <a:cubicBezTo>
                    <a:pt x="484759" y="82042"/>
                    <a:pt x="451358" y="117729"/>
                    <a:pt x="451358" y="160401"/>
                  </a:cubicBezTo>
                  <a:lnTo>
                    <a:pt x="451358" y="82042"/>
                  </a:lnTo>
                  <a:cubicBezTo>
                    <a:pt x="451358" y="35687"/>
                    <a:pt x="417957" y="0"/>
                    <a:pt x="3745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2" name="Group 357">
            <a:extLst>
              <a:ext uri="{FF2B5EF4-FFF2-40B4-BE49-F238E27FC236}">
                <a16:creationId xmlns:a16="http://schemas.microsoft.com/office/drawing/2014/main" id="{50457583-1509-FEC8-93AE-B8B17116C4A2}"/>
              </a:ext>
            </a:extLst>
          </p:cNvPr>
          <p:cNvGrpSpPr/>
          <p:nvPr/>
        </p:nvGrpSpPr>
        <p:grpSpPr>
          <a:xfrm>
            <a:off x="10208250" y="4646846"/>
            <a:ext cx="436320" cy="497340"/>
            <a:chOff x="0" y="0"/>
            <a:chExt cx="581760" cy="663120"/>
          </a:xfrm>
        </p:grpSpPr>
        <p:sp>
          <p:nvSpPr>
            <p:cNvPr id="333" name="Freeform 358">
              <a:extLst>
                <a:ext uri="{FF2B5EF4-FFF2-40B4-BE49-F238E27FC236}">
                  <a16:creationId xmlns:a16="http://schemas.microsoft.com/office/drawing/2014/main" id="{840F2823-197B-6261-C375-4C66B591C2DE}"/>
                </a:ext>
              </a:extLst>
            </p:cNvPr>
            <p:cNvSpPr/>
            <p:nvPr/>
          </p:nvSpPr>
          <p:spPr>
            <a:xfrm>
              <a:off x="127" y="127"/>
              <a:ext cx="581533" cy="662940"/>
            </a:xfrm>
            <a:custGeom>
              <a:avLst/>
              <a:gdLst/>
              <a:ahLst/>
              <a:cxnLst/>
              <a:rect l="l" t="t" r="r" b="b"/>
              <a:pathLst>
                <a:path w="581533" h="662940">
                  <a:moveTo>
                    <a:pt x="274066" y="0"/>
                  </a:moveTo>
                  <a:lnTo>
                    <a:pt x="43434" y="249428"/>
                  </a:lnTo>
                  <a:cubicBezTo>
                    <a:pt x="0" y="295783"/>
                    <a:pt x="0" y="370586"/>
                    <a:pt x="43434" y="413385"/>
                  </a:cubicBezTo>
                  <a:lnTo>
                    <a:pt x="274066" y="662940"/>
                  </a:lnTo>
                  <a:lnTo>
                    <a:pt x="401066" y="524002"/>
                  </a:lnTo>
                  <a:cubicBezTo>
                    <a:pt x="407797" y="518541"/>
                    <a:pt x="417830" y="516001"/>
                    <a:pt x="427355" y="516001"/>
                  </a:cubicBezTo>
                  <a:cubicBezTo>
                    <a:pt x="436880" y="516001"/>
                    <a:pt x="446151" y="518541"/>
                    <a:pt x="451231" y="524002"/>
                  </a:cubicBezTo>
                  <a:lnTo>
                    <a:pt x="501269" y="577342"/>
                  </a:lnTo>
                  <a:cubicBezTo>
                    <a:pt x="508000" y="584454"/>
                    <a:pt x="518033" y="588137"/>
                    <a:pt x="527558" y="588137"/>
                  </a:cubicBezTo>
                  <a:cubicBezTo>
                    <a:pt x="537083" y="588137"/>
                    <a:pt x="546481" y="584454"/>
                    <a:pt x="551434" y="577342"/>
                  </a:cubicBezTo>
                  <a:cubicBezTo>
                    <a:pt x="564769" y="566674"/>
                    <a:pt x="564769" y="538226"/>
                    <a:pt x="551434" y="524002"/>
                  </a:cubicBezTo>
                  <a:lnTo>
                    <a:pt x="501269" y="470535"/>
                  </a:lnTo>
                  <a:cubicBezTo>
                    <a:pt x="491236" y="459867"/>
                    <a:pt x="491236" y="431419"/>
                    <a:pt x="501269" y="417195"/>
                  </a:cubicBezTo>
                  <a:lnTo>
                    <a:pt x="581533" y="335153"/>
                  </a:lnTo>
                  <a:lnTo>
                    <a:pt x="531495" y="281686"/>
                  </a:lnTo>
                  <a:lnTo>
                    <a:pt x="508000" y="306705"/>
                  </a:lnTo>
                  <a:cubicBezTo>
                    <a:pt x="486283" y="329946"/>
                    <a:pt x="457962" y="341376"/>
                    <a:pt x="429514" y="341376"/>
                  </a:cubicBezTo>
                  <a:cubicBezTo>
                    <a:pt x="401066" y="341376"/>
                    <a:pt x="372618" y="329819"/>
                    <a:pt x="351028" y="306705"/>
                  </a:cubicBezTo>
                  <a:cubicBezTo>
                    <a:pt x="310769" y="263906"/>
                    <a:pt x="310769" y="188976"/>
                    <a:pt x="351028" y="142748"/>
                  </a:cubicBezTo>
                  <a:lnTo>
                    <a:pt x="377825" y="117729"/>
                  </a:lnTo>
                  <a:lnTo>
                    <a:pt x="274066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4" name="Group 359">
            <a:extLst>
              <a:ext uri="{FF2B5EF4-FFF2-40B4-BE49-F238E27FC236}">
                <a16:creationId xmlns:a16="http://schemas.microsoft.com/office/drawing/2014/main" id="{8928E11A-C0FF-1996-CDA9-E4241FB8B12E}"/>
              </a:ext>
            </a:extLst>
          </p:cNvPr>
          <p:cNvGrpSpPr/>
          <p:nvPr/>
        </p:nvGrpSpPr>
        <p:grpSpPr>
          <a:xfrm>
            <a:off x="10453950" y="4395746"/>
            <a:ext cx="463860" cy="454140"/>
            <a:chOff x="0" y="0"/>
            <a:chExt cx="618480" cy="605520"/>
          </a:xfrm>
        </p:grpSpPr>
        <p:sp>
          <p:nvSpPr>
            <p:cNvPr id="335" name="Freeform 360">
              <a:extLst>
                <a:ext uri="{FF2B5EF4-FFF2-40B4-BE49-F238E27FC236}">
                  <a16:creationId xmlns:a16="http://schemas.microsoft.com/office/drawing/2014/main" id="{EC66BC6D-B4B2-4323-0C16-66621FBC2A5E}"/>
                </a:ext>
              </a:extLst>
            </p:cNvPr>
            <p:cNvSpPr/>
            <p:nvPr/>
          </p:nvSpPr>
          <p:spPr>
            <a:xfrm>
              <a:off x="0" y="0"/>
              <a:ext cx="618490" cy="605536"/>
            </a:xfrm>
            <a:custGeom>
              <a:avLst/>
              <a:gdLst/>
              <a:ahLst/>
              <a:cxnLst/>
              <a:rect l="l" t="t" r="r" b="b"/>
              <a:pathLst>
                <a:path w="618490" h="605536">
                  <a:moveTo>
                    <a:pt x="310515" y="0"/>
                  </a:moveTo>
                  <a:cubicBezTo>
                    <a:pt x="282448" y="0"/>
                    <a:pt x="254000" y="10795"/>
                    <a:pt x="233934" y="32131"/>
                  </a:cubicBezTo>
                  <a:lnTo>
                    <a:pt x="0" y="277749"/>
                  </a:lnTo>
                  <a:lnTo>
                    <a:pt x="130429" y="416687"/>
                  </a:lnTo>
                  <a:cubicBezTo>
                    <a:pt x="140462" y="427482"/>
                    <a:pt x="140462" y="455930"/>
                    <a:pt x="130429" y="466598"/>
                  </a:cubicBezTo>
                  <a:lnTo>
                    <a:pt x="76962" y="520065"/>
                  </a:lnTo>
                  <a:cubicBezTo>
                    <a:pt x="66929" y="534289"/>
                    <a:pt x="66929" y="562737"/>
                    <a:pt x="76962" y="573405"/>
                  </a:cubicBezTo>
                  <a:cubicBezTo>
                    <a:pt x="83693" y="580517"/>
                    <a:pt x="93599" y="584200"/>
                    <a:pt x="103759" y="584200"/>
                  </a:cubicBezTo>
                  <a:cubicBezTo>
                    <a:pt x="113919" y="584200"/>
                    <a:pt x="123825" y="580644"/>
                    <a:pt x="130556" y="573405"/>
                  </a:cubicBezTo>
                  <a:lnTo>
                    <a:pt x="180594" y="520065"/>
                  </a:lnTo>
                  <a:cubicBezTo>
                    <a:pt x="185674" y="514731"/>
                    <a:pt x="194818" y="512064"/>
                    <a:pt x="204470" y="512064"/>
                  </a:cubicBezTo>
                  <a:cubicBezTo>
                    <a:pt x="214122" y="512064"/>
                    <a:pt x="224155" y="514731"/>
                    <a:pt x="230759" y="520065"/>
                  </a:cubicBezTo>
                  <a:lnTo>
                    <a:pt x="307594" y="605536"/>
                  </a:lnTo>
                  <a:lnTo>
                    <a:pt x="357759" y="552069"/>
                  </a:lnTo>
                  <a:lnTo>
                    <a:pt x="334391" y="527177"/>
                  </a:lnTo>
                  <a:cubicBezTo>
                    <a:pt x="290830" y="480822"/>
                    <a:pt x="290830" y="406146"/>
                    <a:pt x="334391" y="363347"/>
                  </a:cubicBezTo>
                  <a:cubicBezTo>
                    <a:pt x="354457" y="340233"/>
                    <a:pt x="382778" y="328549"/>
                    <a:pt x="411226" y="328549"/>
                  </a:cubicBezTo>
                  <a:cubicBezTo>
                    <a:pt x="439674" y="328549"/>
                    <a:pt x="468122" y="340233"/>
                    <a:pt x="488188" y="363347"/>
                  </a:cubicBezTo>
                  <a:lnTo>
                    <a:pt x="514985" y="388239"/>
                  </a:lnTo>
                  <a:lnTo>
                    <a:pt x="618490" y="277749"/>
                  </a:lnTo>
                  <a:lnTo>
                    <a:pt x="384429" y="32131"/>
                  </a:lnTo>
                  <a:cubicBezTo>
                    <a:pt x="366014" y="10795"/>
                    <a:pt x="338455" y="0"/>
                    <a:pt x="31051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6" name="Group 361">
            <a:extLst>
              <a:ext uri="{FF2B5EF4-FFF2-40B4-BE49-F238E27FC236}">
                <a16:creationId xmlns:a16="http://schemas.microsoft.com/office/drawing/2014/main" id="{B91F62D3-B51E-ECEC-5287-123746F27251}"/>
              </a:ext>
            </a:extLst>
          </p:cNvPr>
          <p:cNvGrpSpPr/>
          <p:nvPr/>
        </p:nvGrpSpPr>
        <p:grpSpPr>
          <a:xfrm>
            <a:off x="10729890" y="4646846"/>
            <a:ext cx="436320" cy="494640"/>
            <a:chOff x="0" y="0"/>
            <a:chExt cx="581760" cy="659520"/>
          </a:xfrm>
        </p:grpSpPr>
        <p:sp>
          <p:nvSpPr>
            <p:cNvPr id="337" name="Freeform 362">
              <a:extLst>
                <a:ext uri="{FF2B5EF4-FFF2-40B4-BE49-F238E27FC236}">
                  <a16:creationId xmlns:a16="http://schemas.microsoft.com/office/drawing/2014/main" id="{8159B226-A549-85D7-1DE9-4E3DF5D65C5E}"/>
                </a:ext>
              </a:extLst>
            </p:cNvPr>
            <p:cNvSpPr/>
            <p:nvPr/>
          </p:nvSpPr>
          <p:spPr>
            <a:xfrm>
              <a:off x="127" y="127"/>
              <a:ext cx="581533" cy="659384"/>
            </a:xfrm>
            <a:custGeom>
              <a:avLst/>
              <a:gdLst/>
              <a:ahLst/>
              <a:cxnLst/>
              <a:rect l="l" t="t" r="r" b="b"/>
              <a:pathLst>
                <a:path w="581533" h="659384">
                  <a:moveTo>
                    <a:pt x="307467" y="0"/>
                  </a:moveTo>
                  <a:lnTo>
                    <a:pt x="180467" y="138938"/>
                  </a:lnTo>
                  <a:cubicBezTo>
                    <a:pt x="173736" y="146050"/>
                    <a:pt x="163703" y="149733"/>
                    <a:pt x="153670" y="149733"/>
                  </a:cubicBezTo>
                  <a:cubicBezTo>
                    <a:pt x="143637" y="149733"/>
                    <a:pt x="133604" y="146050"/>
                    <a:pt x="126873" y="138938"/>
                  </a:cubicBezTo>
                  <a:lnTo>
                    <a:pt x="76835" y="85471"/>
                  </a:lnTo>
                  <a:cubicBezTo>
                    <a:pt x="71882" y="78359"/>
                    <a:pt x="62611" y="74676"/>
                    <a:pt x="53086" y="74676"/>
                  </a:cubicBezTo>
                  <a:cubicBezTo>
                    <a:pt x="43561" y="74676"/>
                    <a:pt x="33401" y="78359"/>
                    <a:pt x="26797" y="85471"/>
                  </a:cubicBezTo>
                  <a:cubicBezTo>
                    <a:pt x="16764" y="99695"/>
                    <a:pt x="16764" y="124587"/>
                    <a:pt x="26797" y="138938"/>
                  </a:cubicBezTo>
                  <a:lnTo>
                    <a:pt x="76835" y="192405"/>
                  </a:lnTo>
                  <a:cubicBezTo>
                    <a:pt x="90170" y="206629"/>
                    <a:pt x="90170" y="231521"/>
                    <a:pt x="76835" y="245872"/>
                  </a:cubicBezTo>
                  <a:lnTo>
                    <a:pt x="0" y="327914"/>
                  </a:lnTo>
                  <a:lnTo>
                    <a:pt x="50038" y="381381"/>
                  </a:lnTo>
                  <a:lnTo>
                    <a:pt x="73533" y="356362"/>
                  </a:lnTo>
                  <a:cubicBezTo>
                    <a:pt x="95123" y="333121"/>
                    <a:pt x="123571" y="321564"/>
                    <a:pt x="152019" y="321564"/>
                  </a:cubicBezTo>
                  <a:cubicBezTo>
                    <a:pt x="180467" y="321564"/>
                    <a:pt x="208915" y="333121"/>
                    <a:pt x="230505" y="356362"/>
                  </a:cubicBezTo>
                  <a:cubicBezTo>
                    <a:pt x="270637" y="399161"/>
                    <a:pt x="270637" y="477520"/>
                    <a:pt x="230505" y="520319"/>
                  </a:cubicBezTo>
                  <a:lnTo>
                    <a:pt x="203708" y="548894"/>
                  </a:lnTo>
                  <a:lnTo>
                    <a:pt x="307340" y="659384"/>
                  </a:lnTo>
                  <a:lnTo>
                    <a:pt x="538099" y="413385"/>
                  </a:lnTo>
                  <a:cubicBezTo>
                    <a:pt x="581533" y="370586"/>
                    <a:pt x="581533" y="295656"/>
                    <a:pt x="538099" y="249428"/>
                  </a:cubicBezTo>
                  <a:lnTo>
                    <a:pt x="30746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38" name="Group 363">
            <a:extLst>
              <a:ext uri="{FF2B5EF4-FFF2-40B4-BE49-F238E27FC236}">
                <a16:creationId xmlns:a16="http://schemas.microsoft.com/office/drawing/2014/main" id="{B74813E6-0965-FA43-4800-3955105A4F9D}"/>
              </a:ext>
            </a:extLst>
          </p:cNvPr>
          <p:cNvGrpSpPr/>
          <p:nvPr/>
        </p:nvGrpSpPr>
        <p:grpSpPr>
          <a:xfrm>
            <a:off x="10453950" y="4941146"/>
            <a:ext cx="469260" cy="457380"/>
            <a:chOff x="0" y="0"/>
            <a:chExt cx="625680" cy="609840"/>
          </a:xfrm>
        </p:grpSpPr>
        <p:sp>
          <p:nvSpPr>
            <p:cNvPr id="339" name="Freeform 364">
              <a:extLst>
                <a:ext uri="{FF2B5EF4-FFF2-40B4-BE49-F238E27FC236}">
                  <a16:creationId xmlns:a16="http://schemas.microsoft.com/office/drawing/2014/main" id="{A27173F6-9F6B-D2ED-2074-A918679F4F29}"/>
                </a:ext>
              </a:extLst>
            </p:cNvPr>
            <p:cNvSpPr/>
            <p:nvPr/>
          </p:nvSpPr>
          <p:spPr>
            <a:xfrm>
              <a:off x="0" y="0"/>
              <a:ext cx="625602" cy="609727"/>
            </a:xfrm>
            <a:custGeom>
              <a:avLst/>
              <a:gdLst/>
              <a:ahLst/>
              <a:cxnLst/>
              <a:rect l="l" t="t" r="r" b="b"/>
              <a:pathLst>
                <a:path w="625602" h="609727">
                  <a:moveTo>
                    <a:pt x="317881" y="0"/>
                  </a:moveTo>
                  <a:lnTo>
                    <a:pt x="267589" y="53594"/>
                  </a:lnTo>
                  <a:lnTo>
                    <a:pt x="291084" y="82169"/>
                  </a:lnTo>
                  <a:cubicBezTo>
                    <a:pt x="334645" y="124968"/>
                    <a:pt x="334645" y="199771"/>
                    <a:pt x="291084" y="246126"/>
                  </a:cubicBezTo>
                  <a:cubicBezTo>
                    <a:pt x="266065" y="267462"/>
                    <a:pt x="235839" y="278130"/>
                    <a:pt x="207010" y="278130"/>
                  </a:cubicBezTo>
                  <a:cubicBezTo>
                    <a:pt x="178181" y="278130"/>
                    <a:pt x="150622" y="267462"/>
                    <a:pt x="130556" y="246126"/>
                  </a:cubicBezTo>
                  <a:lnTo>
                    <a:pt x="103759" y="217551"/>
                  </a:lnTo>
                  <a:lnTo>
                    <a:pt x="0" y="331597"/>
                  </a:lnTo>
                  <a:lnTo>
                    <a:pt x="234188" y="574040"/>
                  </a:lnTo>
                  <a:cubicBezTo>
                    <a:pt x="254254" y="599059"/>
                    <a:pt x="284480" y="609727"/>
                    <a:pt x="311150" y="609727"/>
                  </a:cubicBezTo>
                  <a:cubicBezTo>
                    <a:pt x="341249" y="609727"/>
                    <a:pt x="371348" y="599059"/>
                    <a:pt x="391414" y="574040"/>
                  </a:cubicBezTo>
                  <a:lnTo>
                    <a:pt x="625602" y="331597"/>
                  </a:lnTo>
                  <a:lnTo>
                    <a:pt x="495173" y="192532"/>
                  </a:lnTo>
                  <a:cubicBezTo>
                    <a:pt x="485140" y="178308"/>
                    <a:pt x="485140" y="153416"/>
                    <a:pt x="495173" y="139065"/>
                  </a:cubicBezTo>
                  <a:lnTo>
                    <a:pt x="548640" y="85598"/>
                  </a:lnTo>
                  <a:cubicBezTo>
                    <a:pt x="558673" y="71374"/>
                    <a:pt x="558673" y="46482"/>
                    <a:pt x="548640" y="32131"/>
                  </a:cubicBezTo>
                  <a:cubicBezTo>
                    <a:pt x="541909" y="25019"/>
                    <a:pt x="531876" y="21336"/>
                    <a:pt x="521843" y="21336"/>
                  </a:cubicBezTo>
                  <a:cubicBezTo>
                    <a:pt x="511810" y="21336"/>
                    <a:pt x="501777" y="25019"/>
                    <a:pt x="495046" y="32131"/>
                  </a:cubicBezTo>
                  <a:lnTo>
                    <a:pt x="444881" y="85598"/>
                  </a:lnTo>
                  <a:cubicBezTo>
                    <a:pt x="439928" y="92710"/>
                    <a:pt x="430657" y="96393"/>
                    <a:pt x="421132" y="96393"/>
                  </a:cubicBezTo>
                  <a:cubicBezTo>
                    <a:pt x="411607" y="96393"/>
                    <a:pt x="401447" y="92710"/>
                    <a:pt x="394843" y="85598"/>
                  </a:cubicBezTo>
                  <a:lnTo>
                    <a:pt x="317881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0" name="Group 365">
            <a:extLst>
              <a:ext uri="{FF2B5EF4-FFF2-40B4-BE49-F238E27FC236}">
                <a16:creationId xmlns:a16="http://schemas.microsoft.com/office/drawing/2014/main" id="{6EA0FA2F-0742-D436-F05A-25A5394CEC07}"/>
              </a:ext>
            </a:extLst>
          </p:cNvPr>
          <p:cNvGrpSpPr/>
          <p:nvPr/>
        </p:nvGrpSpPr>
        <p:grpSpPr>
          <a:xfrm>
            <a:off x="14591970" y="8920406"/>
            <a:ext cx="444960" cy="476280"/>
            <a:chOff x="0" y="0"/>
            <a:chExt cx="593280" cy="635040"/>
          </a:xfrm>
        </p:grpSpPr>
        <p:sp>
          <p:nvSpPr>
            <p:cNvPr id="341" name="Freeform 366">
              <a:extLst>
                <a:ext uri="{FF2B5EF4-FFF2-40B4-BE49-F238E27FC236}">
                  <a16:creationId xmlns:a16="http://schemas.microsoft.com/office/drawing/2014/main" id="{0B117F71-76CB-817D-9443-0FA4403EE9FF}"/>
                </a:ext>
              </a:extLst>
            </p:cNvPr>
            <p:cNvSpPr/>
            <p:nvPr/>
          </p:nvSpPr>
          <p:spPr>
            <a:xfrm>
              <a:off x="0" y="0"/>
              <a:ext cx="593217" cy="635000"/>
            </a:xfrm>
            <a:custGeom>
              <a:avLst/>
              <a:gdLst/>
              <a:ahLst/>
              <a:cxnLst/>
              <a:rect l="l" t="t" r="r" b="b"/>
              <a:pathLst>
                <a:path w="593217" h="635000">
                  <a:moveTo>
                    <a:pt x="296672" y="94234"/>
                  </a:moveTo>
                  <a:cubicBezTo>
                    <a:pt x="312420" y="94234"/>
                    <a:pt x="323850" y="108712"/>
                    <a:pt x="323850" y="128016"/>
                  </a:cubicBezTo>
                  <a:lnTo>
                    <a:pt x="323850" y="147320"/>
                  </a:lnTo>
                  <a:cubicBezTo>
                    <a:pt x="357759" y="159385"/>
                    <a:pt x="384937" y="195580"/>
                    <a:pt x="384937" y="239014"/>
                  </a:cubicBezTo>
                  <a:cubicBezTo>
                    <a:pt x="384937" y="255905"/>
                    <a:pt x="369189" y="268097"/>
                    <a:pt x="355600" y="268097"/>
                  </a:cubicBezTo>
                  <a:cubicBezTo>
                    <a:pt x="339725" y="268097"/>
                    <a:pt x="323850" y="253492"/>
                    <a:pt x="323850" y="239014"/>
                  </a:cubicBezTo>
                  <a:cubicBezTo>
                    <a:pt x="323850" y="219710"/>
                    <a:pt x="310261" y="207645"/>
                    <a:pt x="296672" y="207645"/>
                  </a:cubicBezTo>
                  <a:cubicBezTo>
                    <a:pt x="283083" y="207645"/>
                    <a:pt x="264922" y="224536"/>
                    <a:pt x="264922" y="239014"/>
                  </a:cubicBezTo>
                  <a:cubicBezTo>
                    <a:pt x="267208" y="255905"/>
                    <a:pt x="289814" y="275209"/>
                    <a:pt x="316992" y="292227"/>
                  </a:cubicBezTo>
                  <a:cubicBezTo>
                    <a:pt x="346456" y="316357"/>
                    <a:pt x="387223" y="347726"/>
                    <a:pt x="387223" y="398399"/>
                  </a:cubicBezTo>
                  <a:cubicBezTo>
                    <a:pt x="387223" y="441833"/>
                    <a:pt x="362331" y="473202"/>
                    <a:pt x="328422" y="490093"/>
                  </a:cubicBezTo>
                  <a:lnTo>
                    <a:pt x="328422" y="509397"/>
                  </a:lnTo>
                  <a:cubicBezTo>
                    <a:pt x="328422" y="528701"/>
                    <a:pt x="312547" y="543179"/>
                    <a:pt x="298958" y="543179"/>
                  </a:cubicBezTo>
                  <a:cubicBezTo>
                    <a:pt x="285369" y="543179"/>
                    <a:pt x="267208" y="528701"/>
                    <a:pt x="267208" y="509397"/>
                  </a:cubicBezTo>
                  <a:lnTo>
                    <a:pt x="267208" y="490093"/>
                  </a:lnTo>
                  <a:cubicBezTo>
                    <a:pt x="233172" y="478028"/>
                    <a:pt x="208407" y="441833"/>
                    <a:pt x="208407" y="398399"/>
                  </a:cubicBezTo>
                  <a:cubicBezTo>
                    <a:pt x="208407" y="381508"/>
                    <a:pt x="221996" y="369443"/>
                    <a:pt x="237744" y="369443"/>
                  </a:cubicBezTo>
                  <a:cubicBezTo>
                    <a:pt x="251460" y="369443"/>
                    <a:pt x="264922" y="383921"/>
                    <a:pt x="264922" y="398399"/>
                  </a:cubicBezTo>
                  <a:cubicBezTo>
                    <a:pt x="264922" y="417703"/>
                    <a:pt x="278511" y="429768"/>
                    <a:pt x="296672" y="429768"/>
                  </a:cubicBezTo>
                  <a:cubicBezTo>
                    <a:pt x="312420" y="429768"/>
                    <a:pt x="323850" y="412877"/>
                    <a:pt x="323850" y="398399"/>
                  </a:cubicBezTo>
                  <a:cubicBezTo>
                    <a:pt x="323850" y="381508"/>
                    <a:pt x="301244" y="362204"/>
                    <a:pt x="276225" y="345313"/>
                  </a:cubicBezTo>
                  <a:cubicBezTo>
                    <a:pt x="244475" y="321183"/>
                    <a:pt x="205994" y="289814"/>
                    <a:pt x="205994" y="239014"/>
                  </a:cubicBezTo>
                  <a:cubicBezTo>
                    <a:pt x="205994" y="195580"/>
                    <a:pt x="230886" y="164211"/>
                    <a:pt x="264922" y="147320"/>
                  </a:cubicBezTo>
                  <a:lnTo>
                    <a:pt x="264922" y="128016"/>
                  </a:lnTo>
                  <a:cubicBezTo>
                    <a:pt x="264922" y="108712"/>
                    <a:pt x="278511" y="94234"/>
                    <a:pt x="296672" y="94234"/>
                  </a:cubicBezTo>
                  <a:close/>
                  <a:moveTo>
                    <a:pt x="296672" y="0"/>
                  </a:moveTo>
                  <a:cubicBezTo>
                    <a:pt x="131318" y="0"/>
                    <a:pt x="0" y="142494"/>
                    <a:pt x="0" y="316357"/>
                  </a:cubicBezTo>
                  <a:cubicBezTo>
                    <a:pt x="0" y="492506"/>
                    <a:pt x="131318" y="635000"/>
                    <a:pt x="296672" y="635000"/>
                  </a:cubicBezTo>
                  <a:cubicBezTo>
                    <a:pt x="459613" y="635000"/>
                    <a:pt x="593217" y="492506"/>
                    <a:pt x="593217" y="316357"/>
                  </a:cubicBezTo>
                  <a:cubicBezTo>
                    <a:pt x="593217" y="142494"/>
                    <a:pt x="459613" y="0"/>
                    <a:pt x="29667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2" name="Group 367">
            <a:extLst>
              <a:ext uri="{FF2B5EF4-FFF2-40B4-BE49-F238E27FC236}">
                <a16:creationId xmlns:a16="http://schemas.microsoft.com/office/drawing/2014/main" id="{38605852-DBFA-A92B-ADB6-92DBBE940424}"/>
              </a:ext>
            </a:extLst>
          </p:cNvPr>
          <p:cNvGrpSpPr/>
          <p:nvPr/>
        </p:nvGrpSpPr>
        <p:grpSpPr>
          <a:xfrm>
            <a:off x="14382990" y="8748686"/>
            <a:ext cx="345060" cy="172260"/>
            <a:chOff x="0" y="0"/>
            <a:chExt cx="460080" cy="229680"/>
          </a:xfrm>
        </p:grpSpPr>
        <p:sp>
          <p:nvSpPr>
            <p:cNvPr id="343" name="Freeform 368">
              <a:extLst>
                <a:ext uri="{FF2B5EF4-FFF2-40B4-BE49-F238E27FC236}">
                  <a16:creationId xmlns:a16="http://schemas.microsoft.com/office/drawing/2014/main" id="{714BE89C-67A3-9D50-77B6-35D9DD746EBC}"/>
                </a:ext>
              </a:extLst>
            </p:cNvPr>
            <p:cNvSpPr/>
            <p:nvPr/>
          </p:nvSpPr>
          <p:spPr>
            <a:xfrm>
              <a:off x="0" y="127"/>
              <a:ext cx="460121" cy="229489"/>
            </a:xfrm>
            <a:custGeom>
              <a:avLst/>
              <a:gdLst/>
              <a:ahLst/>
              <a:cxnLst/>
              <a:rect l="l" t="t" r="r" b="b"/>
              <a:pathLst>
                <a:path w="460121" h="229489">
                  <a:moveTo>
                    <a:pt x="231140" y="0"/>
                  </a:moveTo>
                  <a:cubicBezTo>
                    <a:pt x="104267" y="0"/>
                    <a:pt x="0" y="50673"/>
                    <a:pt x="0" y="115951"/>
                  </a:cubicBezTo>
                  <a:cubicBezTo>
                    <a:pt x="0" y="178816"/>
                    <a:pt x="104267" y="229489"/>
                    <a:pt x="231140" y="229489"/>
                  </a:cubicBezTo>
                  <a:cubicBezTo>
                    <a:pt x="355854" y="229489"/>
                    <a:pt x="459994" y="178816"/>
                    <a:pt x="459994" y="115951"/>
                  </a:cubicBezTo>
                  <a:cubicBezTo>
                    <a:pt x="460121" y="50673"/>
                    <a:pt x="355854" y="0"/>
                    <a:pt x="23114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4" name="Group 369">
            <a:extLst>
              <a:ext uri="{FF2B5EF4-FFF2-40B4-BE49-F238E27FC236}">
                <a16:creationId xmlns:a16="http://schemas.microsoft.com/office/drawing/2014/main" id="{1E4EA720-1EA4-EFC2-901C-9B20247C31E1}"/>
              </a:ext>
            </a:extLst>
          </p:cNvPr>
          <p:cNvGrpSpPr/>
          <p:nvPr/>
        </p:nvGrpSpPr>
        <p:grpSpPr>
          <a:xfrm>
            <a:off x="14382990" y="8927426"/>
            <a:ext cx="238140" cy="137700"/>
            <a:chOff x="0" y="0"/>
            <a:chExt cx="317520" cy="183600"/>
          </a:xfrm>
        </p:grpSpPr>
        <p:sp>
          <p:nvSpPr>
            <p:cNvPr id="345" name="Freeform 370">
              <a:extLst>
                <a:ext uri="{FF2B5EF4-FFF2-40B4-BE49-F238E27FC236}">
                  <a16:creationId xmlns:a16="http://schemas.microsoft.com/office/drawing/2014/main" id="{F063C341-B923-4042-9BD3-F73F8DB1F974}"/>
                </a:ext>
              </a:extLst>
            </p:cNvPr>
            <p:cNvSpPr/>
            <p:nvPr/>
          </p:nvSpPr>
          <p:spPr>
            <a:xfrm>
              <a:off x="0" y="0"/>
              <a:ext cx="317500" cy="183515"/>
            </a:xfrm>
            <a:custGeom>
              <a:avLst/>
              <a:gdLst/>
              <a:ahLst/>
              <a:cxnLst/>
              <a:rect l="l" t="t" r="r" b="b"/>
              <a:pathLst>
                <a:path w="317500" h="183515">
                  <a:moveTo>
                    <a:pt x="0" y="0"/>
                  </a:moveTo>
                  <a:lnTo>
                    <a:pt x="0" y="86995"/>
                  </a:lnTo>
                  <a:cubicBezTo>
                    <a:pt x="0" y="111125"/>
                    <a:pt x="25019" y="135255"/>
                    <a:pt x="63500" y="154559"/>
                  </a:cubicBezTo>
                  <a:cubicBezTo>
                    <a:pt x="97536" y="171450"/>
                    <a:pt x="167894" y="183515"/>
                    <a:pt x="226822" y="183515"/>
                  </a:cubicBezTo>
                  <a:lnTo>
                    <a:pt x="238125" y="183515"/>
                  </a:lnTo>
                  <a:cubicBezTo>
                    <a:pt x="256286" y="132715"/>
                    <a:pt x="281305" y="86868"/>
                    <a:pt x="317500" y="48260"/>
                  </a:cubicBezTo>
                  <a:cubicBezTo>
                    <a:pt x="290322" y="53086"/>
                    <a:pt x="260731" y="57912"/>
                    <a:pt x="228981" y="57912"/>
                  </a:cubicBezTo>
                  <a:cubicBezTo>
                    <a:pt x="170053" y="57912"/>
                    <a:pt x="90678" y="45847"/>
                    <a:pt x="40767" y="24130"/>
                  </a:cubicBezTo>
                  <a:cubicBezTo>
                    <a:pt x="25019" y="16891"/>
                    <a:pt x="11430" y="9779"/>
                    <a:pt x="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6" name="Group 371">
            <a:extLst>
              <a:ext uri="{FF2B5EF4-FFF2-40B4-BE49-F238E27FC236}">
                <a16:creationId xmlns:a16="http://schemas.microsoft.com/office/drawing/2014/main" id="{65875254-60B4-473C-5E99-B22CA485440A}"/>
              </a:ext>
            </a:extLst>
          </p:cNvPr>
          <p:cNvGrpSpPr/>
          <p:nvPr/>
        </p:nvGrpSpPr>
        <p:grpSpPr>
          <a:xfrm>
            <a:off x="14382990" y="9210386"/>
            <a:ext cx="229500" cy="137700"/>
            <a:chOff x="0" y="0"/>
            <a:chExt cx="306000" cy="183600"/>
          </a:xfrm>
        </p:grpSpPr>
        <p:sp>
          <p:nvSpPr>
            <p:cNvPr id="347" name="Freeform 372">
              <a:extLst>
                <a:ext uri="{FF2B5EF4-FFF2-40B4-BE49-F238E27FC236}">
                  <a16:creationId xmlns:a16="http://schemas.microsoft.com/office/drawing/2014/main" id="{D20F1094-1AD5-78B1-422D-7C709868F128}"/>
                </a:ext>
              </a:extLst>
            </p:cNvPr>
            <p:cNvSpPr/>
            <p:nvPr/>
          </p:nvSpPr>
          <p:spPr>
            <a:xfrm>
              <a:off x="0" y="0"/>
              <a:ext cx="305943" cy="183642"/>
            </a:xfrm>
            <a:custGeom>
              <a:avLst/>
              <a:gdLst/>
              <a:ahLst/>
              <a:cxnLst/>
              <a:rect l="l" t="t" r="r" b="b"/>
              <a:pathLst>
                <a:path w="305943" h="183642">
                  <a:moveTo>
                    <a:pt x="0" y="0"/>
                  </a:moveTo>
                  <a:lnTo>
                    <a:pt x="0" y="91821"/>
                  </a:lnTo>
                  <a:cubicBezTo>
                    <a:pt x="0" y="130429"/>
                    <a:pt x="97409" y="183642"/>
                    <a:pt x="228854" y="183642"/>
                  </a:cubicBezTo>
                  <a:cubicBezTo>
                    <a:pt x="256032" y="183642"/>
                    <a:pt x="281051" y="181229"/>
                    <a:pt x="305943" y="178816"/>
                  </a:cubicBezTo>
                  <a:cubicBezTo>
                    <a:pt x="278638" y="142494"/>
                    <a:pt x="256032" y="103886"/>
                    <a:pt x="240157" y="58039"/>
                  </a:cubicBezTo>
                  <a:lnTo>
                    <a:pt x="228854" y="58039"/>
                  </a:lnTo>
                  <a:cubicBezTo>
                    <a:pt x="169926" y="58039"/>
                    <a:pt x="90678" y="45974"/>
                    <a:pt x="40767" y="24257"/>
                  </a:cubicBezTo>
                  <a:cubicBezTo>
                    <a:pt x="25019" y="19304"/>
                    <a:pt x="11303" y="9652"/>
                    <a:pt x="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8" name="Group 373">
            <a:extLst>
              <a:ext uri="{FF2B5EF4-FFF2-40B4-BE49-F238E27FC236}">
                <a16:creationId xmlns:a16="http://schemas.microsoft.com/office/drawing/2014/main" id="{25FF4EA4-4AC8-8032-CE6D-1E65264E34C1}"/>
              </a:ext>
            </a:extLst>
          </p:cNvPr>
          <p:cNvGrpSpPr/>
          <p:nvPr/>
        </p:nvGrpSpPr>
        <p:grpSpPr>
          <a:xfrm>
            <a:off x="14381370" y="9068906"/>
            <a:ext cx="168480" cy="139320"/>
            <a:chOff x="0" y="0"/>
            <a:chExt cx="224640" cy="185760"/>
          </a:xfrm>
        </p:grpSpPr>
        <p:sp>
          <p:nvSpPr>
            <p:cNvPr id="349" name="Freeform 374">
              <a:extLst>
                <a:ext uri="{FF2B5EF4-FFF2-40B4-BE49-F238E27FC236}">
                  <a16:creationId xmlns:a16="http://schemas.microsoft.com/office/drawing/2014/main" id="{AE27D6BB-A3FD-7FF0-5F22-53CAEB52EA4E}"/>
                </a:ext>
              </a:extLst>
            </p:cNvPr>
            <p:cNvSpPr/>
            <p:nvPr/>
          </p:nvSpPr>
          <p:spPr>
            <a:xfrm>
              <a:off x="127" y="127"/>
              <a:ext cx="224536" cy="185547"/>
            </a:xfrm>
            <a:custGeom>
              <a:avLst/>
              <a:gdLst/>
              <a:ahLst/>
              <a:cxnLst/>
              <a:rect l="l" t="t" r="r" b="b"/>
              <a:pathLst>
                <a:path w="224536" h="185547">
                  <a:moveTo>
                    <a:pt x="0" y="0"/>
                  </a:moveTo>
                  <a:lnTo>
                    <a:pt x="0" y="89154"/>
                  </a:lnTo>
                  <a:lnTo>
                    <a:pt x="2159" y="89154"/>
                  </a:lnTo>
                  <a:cubicBezTo>
                    <a:pt x="2159" y="113284"/>
                    <a:pt x="27178" y="137414"/>
                    <a:pt x="65659" y="154178"/>
                  </a:cubicBezTo>
                  <a:cubicBezTo>
                    <a:pt x="99695" y="171069"/>
                    <a:pt x="167767" y="183134"/>
                    <a:pt x="224536" y="185547"/>
                  </a:cubicBezTo>
                  <a:cubicBezTo>
                    <a:pt x="219964" y="163830"/>
                    <a:pt x="217678" y="142113"/>
                    <a:pt x="217678" y="122809"/>
                  </a:cubicBezTo>
                  <a:cubicBezTo>
                    <a:pt x="217678" y="101092"/>
                    <a:pt x="222250" y="79375"/>
                    <a:pt x="224536" y="57658"/>
                  </a:cubicBezTo>
                  <a:cubicBezTo>
                    <a:pt x="167767" y="57658"/>
                    <a:pt x="88519" y="45593"/>
                    <a:pt x="38481" y="23876"/>
                  </a:cubicBezTo>
                  <a:cubicBezTo>
                    <a:pt x="24892" y="19177"/>
                    <a:pt x="11303" y="9652"/>
                    <a:pt x="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50" name="Group 375">
            <a:extLst>
              <a:ext uri="{FF2B5EF4-FFF2-40B4-BE49-F238E27FC236}">
                <a16:creationId xmlns:a16="http://schemas.microsoft.com/office/drawing/2014/main" id="{CB7005A7-30B5-3B82-3F6C-80A3C6D70672}"/>
              </a:ext>
            </a:extLst>
          </p:cNvPr>
          <p:cNvGrpSpPr/>
          <p:nvPr/>
        </p:nvGrpSpPr>
        <p:grpSpPr>
          <a:xfrm>
            <a:off x="13106430" y="3562526"/>
            <a:ext cx="524340" cy="433620"/>
            <a:chOff x="0" y="0"/>
            <a:chExt cx="699120" cy="578160"/>
          </a:xfrm>
        </p:grpSpPr>
        <p:sp>
          <p:nvSpPr>
            <p:cNvPr id="351" name="Freeform 376">
              <a:extLst>
                <a:ext uri="{FF2B5EF4-FFF2-40B4-BE49-F238E27FC236}">
                  <a16:creationId xmlns:a16="http://schemas.microsoft.com/office/drawing/2014/main" id="{D4D8BF47-5694-FBEC-0290-00C3AB1A5FD4}"/>
                </a:ext>
              </a:extLst>
            </p:cNvPr>
            <p:cNvSpPr/>
            <p:nvPr/>
          </p:nvSpPr>
          <p:spPr>
            <a:xfrm>
              <a:off x="127" y="0"/>
              <a:ext cx="699008" cy="578231"/>
            </a:xfrm>
            <a:custGeom>
              <a:avLst/>
              <a:gdLst/>
              <a:ahLst/>
              <a:cxnLst/>
              <a:rect l="l" t="t" r="r" b="b"/>
              <a:pathLst>
                <a:path w="699008" h="578231">
                  <a:moveTo>
                    <a:pt x="38481" y="0"/>
                  </a:moveTo>
                  <a:cubicBezTo>
                    <a:pt x="14732" y="0"/>
                    <a:pt x="0" y="18923"/>
                    <a:pt x="0" y="41148"/>
                  </a:cubicBezTo>
                  <a:cubicBezTo>
                    <a:pt x="0" y="66421"/>
                    <a:pt x="17780" y="82296"/>
                    <a:pt x="38481" y="82296"/>
                  </a:cubicBezTo>
                  <a:lnTo>
                    <a:pt x="82931" y="82296"/>
                  </a:lnTo>
                  <a:lnTo>
                    <a:pt x="156972" y="543433"/>
                  </a:lnTo>
                  <a:cubicBezTo>
                    <a:pt x="160020" y="562356"/>
                    <a:pt x="174752" y="578231"/>
                    <a:pt x="192532" y="578231"/>
                  </a:cubicBezTo>
                  <a:lnTo>
                    <a:pt x="503428" y="578231"/>
                  </a:lnTo>
                  <a:cubicBezTo>
                    <a:pt x="521208" y="578231"/>
                    <a:pt x="542036" y="562356"/>
                    <a:pt x="542036" y="543433"/>
                  </a:cubicBezTo>
                  <a:lnTo>
                    <a:pt x="616077" y="82169"/>
                  </a:lnTo>
                  <a:lnTo>
                    <a:pt x="660400" y="82169"/>
                  </a:lnTo>
                  <a:cubicBezTo>
                    <a:pt x="681228" y="82169"/>
                    <a:pt x="695960" y="63119"/>
                    <a:pt x="695960" y="41021"/>
                  </a:cubicBezTo>
                  <a:cubicBezTo>
                    <a:pt x="699008" y="18923"/>
                    <a:pt x="681228" y="0"/>
                    <a:pt x="66040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52" name="Group 377">
            <a:extLst>
              <a:ext uri="{FF2B5EF4-FFF2-40B4-BE49-F238E27FC236}">
                <a16:creationId xmlns:a16="http://schemas.microsoft.com/office/drawing/2014/main" id="{022F3598-E44E-EA53-8E87-4DCDBFF837EB}"/>
              </a:ext>
            </a:extLst>
          </p:cNvPr>
          <p:cNvGrpSpPr/>
          <p:nvPr/>
        </p:nvGrpSpPr>
        <p:grpSpPr>
          <a:xfrm>
            <a:off x="12924450" y="3043586"/>
            <a:ext cx="891000" cy="459540"/>
            <a:chOff x="0" y="0"/>
            <a:chExt cx="1188000" cy="612720"/>
          </a:xfrm>
        </p:grpSpPr>
        <p:sp>
          <p:nvSpPr>
            <p:cNvPr id="353" name="Freeform 378">
              <a:extLst>
                <a:ext uri="{FF2B5EF4-FFF2-40B4-BE49-F238E27FC236}">
                  <a16:creationId xmlns:a16="http://schemas.microsoft.com/office/drawing/2014/main" id="{0CC9459C-E270-BC10-8449-5A0E9F9F8F10}"/>
                </a:ext>
              </a:extLst>
            </p:cNvPr>
            <p:cNvSpPr/>
            <p:nvPr/>
          </p:nvSpPr>
          <p:spPr>
            <a:xfrm>
              <a:off x="0" y="127"/>
              <a:ext cx="1187958" cy="612648"/>
            </a:xfrm>
            <a:custGeom>
              <a:avLst/>
              <a:gdLst/>
              <a:ahLst/>
              <a:cxnLst/>
              <a:rect l="l" t="t" r="r" b="b"/>
              <a:pathLst>
                <a:path w="1187958" h="612648">
                  <a:moveTo>
                    <a:pt x="35560" y="0"/>
                  </a:moveTo>
                  <a:cubicBezTo>
                    <a:pt x="14859" y="0"/>
                    <a:pt x="0" y="18923"/>
                    <a:pt x="0" y="44196"/>
                  </a:cubicBezTo>
                  <a:lnTo>
                    <a:pt x="0" y="568452"/>
                  </a:lnTo>
                  <a:cubicBezTo>
                    <a:pt x="0" y="590550"/>
                    <a:pt x="17780" y="612648"/>
                    <a:pt x="35560" y="612648"/>
                  </a:cubicBezTo>
                  <a:lnTo>
                    <a:pt x="290322" y="612648"/>
                  </a:lnTo>
                  <a:cubicBezTo>
                    <a:pt x="305054" y="552577"/>
                    <a:pt x="334645" y="495808"/>
                    <a:pt x="376174" y="457835"/>
                  </a:cubicBezTo>
                  <a:cubicBezTo>
                    <a:pt x="364363" y="429387"/>
                    <a:pt x="358394" y="397764"/>
                    <a:pt x="358394" y="363093"/>
                  </a:cubicBezTo>
                  <a:cubicBezTo>
                    <a:pt x="358394" y="224155"/>
                    <a:pt x="462153" y="113665"/>
                    <a:pt x="592455" y="113665"/>
                  </a:cubicBezTo>
                  <a:cubicBezTo>
                    <a:pt x="719836" y="113665"/>
                    <a:pt x="823595" y="224282"/>
                    <a:pt x="823595" y="363093"/>
                  </a:cubicBezTo>
                  <a:cubicBezTo>
                    <a:pt x="823595" y="394716"/>
                    <a:pt x="817626" y="426212"/>
                    <a:pt x="805815" y="457835"/>
                  </a:cubicBezTo>
                  <a:cubicBezTo>
                    <a:pt x="847344" y="502031"/>
                    <a:pt x="876935" y="552577"/>
                    <a:pt x="891667" y="612648"/>
                  </a:cubicBezTo>
                  <a:lnTo>
                    <a:pt x="1146556" y="612648"/>
                  </a:lnTo>
                  <a:cubicBezTo>
                    <a:pt x="1170305" y="612648"/>
                    <a:pt x="1185037" y="590550"/>
                    <a:pt x="1185037" y="568452"/>
                  </a:cubicBezTo>
                  <a:lnTo>
                    <a:pt x="1185037" y="44196"/>
                  </a:lnTo>
                  <a:cubicBezTo>
                    <a:pt x="1187958" y="18923"/>
                    <a:pt x="1170178" y="0"/>
                    <a:pt x="114947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54" name="Group 379">
            <a:extLst>
              <a:ext uri="{FF2B5EF4-FFF2-40B4-BE49-F238E27FC236}">
                <a16:creationId xmlns:a16="http://schemas.microsoft.com/office/drawing/2014/main" id="{0FDCB906-A4BB-FB89-F985-EB83808590D0}"/>
              </a:ext>
            </a:extLst>
          </p:cNvPr>
          <p:cNvGrpSpPr/>
          <p:nvPr/>
        </p:nvGrpSpPr>
        <p:grpSpPr>
          <a:xfrm>
            <a:off x="13204170" y="3188306"/>
            <a:ext cx="331020" cy="310500"/>
            <a:chOff x="0" y="0"/>
            <a:chExt cx="441360" cy="414000"/>
          </a:xfrm>
        </p:grpSpPr>
        <p:sp>
          <p:nvSpPr>
            <p:cNvPr id="355" name="Freeform 380">
              <a:extLst>
                <a:ext uri="{FF2B5EF4-FFF2-40B4-BE49-F238E27FC236}">
                  <a16:creationId xmlns:a16="http://schemas.microsoft.com/office/drawing/2014/main" id="{DAC58801-33EB-5EB3-58DC-5760B0B24673}"/>
                </a:ext>
              </a:extLst>
            </p:cNvPr>
            <p:cNvSpPr/>
            <p:nvPr/>
          </p:nvSpPr>
          <p:spPr>
            <a:xfrm>
              <a:off x="127" y="127"/>
              <a:ext cx="441198" cy="413893"/>
            </a:xfrm>
            <a:custGeom>
              <a:avLst/>
              <a:gdLst/>
              <a:ahLst/>
              <a:cxnLst/>
              <a:rect l="l" t="t" r="r" b="b"/>
              <a:pathLst>
                <a:path w="441198" h="413893">
                  <a:moveTo>
                    <a:pt x="222123" y="0"/>
                  </a:moveTo>
                  <a:cubicBezTo>
                    <a:pt x="136144" y="0"/>
                    <a:pt x="65151" y="75819"/>
                    <a:pt x="65151" y="167386"/>
                  </a:cubicBezTo>
                  <a:cubicBezTo>
                    <a:pt x="65151" y="208534"/>
                    <a:pt x="79883" y="249555"/>
                    <a:pt x="109601" y="281178"/>
                  </a:cubicBezTo>
                  <a:cubicBezTo>
                    <a:pt x="56134" y="312801"/>
                    <a:pt x="17780" y="360172"/>
                    <a:pt x="0" y="413893"/>
                  </a:cubicBezTo>
                  <a:lnTo>
                    <a:pt x="441198" y="413893"/>
                  </a:lnTo>
                  <a:cubicBezTo>
                    <a:pt x="420497" y="356997"/>
                    <a:pt x="382016" y="309626"/>
                    <a:pt x="331597" y="281178"/>
                  </a:cubicBezTo>
                  <a:cubicBezTo>
                    <a:pt x="358267" y="249428"/>
                    <a:pt x="376047" y="208407"/>
                    <a:pt x="376047" y="167386"/>
                  </a:cubicBezTo>
                  <a:cubicBezTo>
                    <a:pt x="376047" y="75819"/>
                    <a:pt x="307975" y="0"/>
                    <a:pt x="2221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sp>
        <p:nvSpPr>
          <p:cNvPr id="356" name="Text Placeholder 1">
            <a:extLst>
              <a:ext uri="{FF2B5EF4-FFF2-40B4-BE49-F238E27FC236}">
                <a16:creationId xmlns:a16="http://schemas.microsoft.com/office/drawing/2014/main" id="{1FE7749D-222E-F7C4-3871-6F0A1640EBC7}"/>
              </a:ext>
            </a:extLst>
          </p:cNvPr>
          <p:cNvSpPr txBox="1">
            <a:spLocks/>
          </p:cNvSpPr>
          <p:nvPr/>
        </p:nvSpPr>
        <p:spPr>
          <a:xfrm>
            <a:off x="2313590" y="822286"/>
            <a:ext cx="13832400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71963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185560" y="2801880"/>
            <a:ext cx="31656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endParaRPr lang="en-US" sz="3000" spc="42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F908FD9-F0C8-74A4-7EF9-46CE5BF17AE6}"/>
              </a:ext>
            </a:extLst>
          </p:cNvPr>
          <p:cNvSpPr/>
          <p:nvPr/>
        </p:nvSpPr>
        <p:spPr>
          <a:xfrm>
            <a:off x="-36962" y="-26905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9A4BA563-801E-FC06-0EE4-776FF4B3592D}"/>
              </a:ext>
            </a:extLst>
          </p:cNvPr>
          <p:cNvGrpSpPr/>
          <p:nvPr/>
        </p:nvGrpSpPr>
        <p:grpSpPr>
          <a:xfrm rot="-10800000">
            <a:off x="10101480" y="7378244"/>
            <a:ext cx="374760" cy="1166400"/>
            <a:chOff x="0" y="0"/>
            <a:chExt cx="499680" cy="1555200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E208FD90-8211-05C6-AB2B-588D841EB9D5}"/>
                </a:ext>
              </a:extLst>
            </p:cNvPr>
            <p:cNvSpPr/>
            <p:nvPr/>
          </p:nvSpPr>
          <p:spPr>
            <a:xfrm>
              <a:off x="0" y="0"/>
              <a:ext cx="627761" cy="1126617"/>
            </a:xfrm>
            <a:custGeom>
              <a:avLst/>
              <a:gdLst/>
              <a:ahLst/>
              <a:cxnLst/>
              <a:rect l="l" t="t" r="r" b="b"/>
              <a:pathLst>
                <a:path w="627761" h="1126617">
                  <a:moveTo>
                    <a:pt x="19812" y="451485"/>
                  </a:moveTo>
                  <a:lnTo>
                    <a:pt x="635" y="313690"/>
                  </a:lnTo>
                  <a:lnTo>
                    <a:pt x="0" y="313690"/>
                  </a:lnTo>
                  <a:lnTo>
                    <a:pt x="508" y="313055"/>
                  </a:lnTo>
                  <a:lnTo>
                    <a:pt x="254" y="311023"/>
                  </a:lnTo>
                  <a:lnTo>
                    <a:pt x="2159" y="311023"/>
                  </a:lnTo>
                  <a:lnTo>
                    <a:pt x="249809" y="0"/>
                  </a:lnTo>
                  <a:lnTo>
                    <a:pt x="316484" y="83693"/>
                  </a:lnTo>
                  <a:close/>
                  <a:moveTo>
                    <a:pt x="48768" y="658749"/>
                  </a:moveTo>
                  <a:lnTo>
                    <a:pt x="29718" y="521970"/>
                  </a:lnTo>
                  <a:lnTo>
                    <a:pt x="349631" y="125349"/>
                  </a:lnTo>
                  <a:lnTo>
                    <a:pt x="418084" y="211201"/>
                  </a:lnTo>
                  <a:lnTo>
                    <a:pt x="413131" y="207264"/>
                  </a:lnTo>
                  <a:close/>
                  <a:moveTo>
                    <a:pt x="77470" y="864235"/>
                  </a:moveTo>
                  <a:lnTo>
                    <a:pt x="58674" y="729234"/>
                  </a:lnTo>
                  <a:lnTo>
                    <a:pt x="447167" y="247650"/>
                  </a:lnTo>
                  <a:lnTo>
                    <a:pt x="497586" y="310896"/>
                  </a:lnTo>
                  <a:lnTo>
                    <a:pt x="499491" y="310896"/>
                  </a:lnTo>
                  <a:lnTo>
                    <a:pt x="499237" y="313055"/>
                  </a:lnTo>
                  <a:lnTo>
                    <a:pt x="499745" y="313690"/>
                  </a:lnTo>
                  <a:lnTo>
                    <a:pt x="499110" y="313690"/>
                  </a:lnTo>
                  <a:lnTo>
                    <a:pt x="494411" y="347599"/>
                  </a:lnTo>
                  <a:close/>
                  <a:moveTo>
                    <a:pt x="521589" y="541909"/>
                  </a:moveTo>
                  <a:lnTo>
                    <a:pt x="87376" y="934593"/>
                  </a:lnTo>
                  <a:lnTo>
                    <a:pt x="480441" y="447421"/>
                  </a:lnTo>
                  <a:lnTo>
                    <a:pt x="455803" y="623189"/>
                  </a:lnTo>
                  <a:close/>
                  <a:moveTo>
                    <a:pt x="509778" y="795401"/>
                  </a:moveTo>
                  <a:lnTo>
                    <a:pt x="128651" y="795401"/>
                  </a:lnTo>
                  <a:lnTo>
                    <a:pt x="113919" y="1124585"/>
                  </a:lnTo>
                  <a:lnTo>
                    <a:pt x="116459" y="1126617"/>
                  </a:lnTo>
                  <a:lnTo>
                    <a:pt x="441833" y="723138"/>
                  </a:lnTo>
                  <a:lnTo>
                    <a:pt x="415417" y="912495"/>
                  </a:lnTo>
                  <a:close/>
                  <a:moveTo>
                    <a:pt x="627761" y="912495"/>
                  </a:moveTo>
                  <a:lnTo>
                    <a:pt x="225171" y="912495"/>
                  </a:lnTo>
                  <a:lnTo>
                    <a:pt x="401447" y="694055"/>
                  </a:lnTo>
                  <a:close/>
                  <a:moveTo>
                    <a:pt x="458851" y="1018413"/>
                  </a:moveTo>
                  <a:lnTo>
                    <a:pt x="71247" y="1018413"/>
                  </a:lnTo>
                  <a:lnTo>
                    <a:pt x="132588" y="741934"/>
                  </a:lnTo>
                  <a:lnTo>
                    <a:pt x="367030" y="741934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3F86D0C4-A812-6CFB-F92B-802C373E3FC5}"/>
              </a:ext>
            </a:extLst>
          </p:cNvPr>
          <p:cNvGrpSpPr/>
          <p:nvPr/>
        </p:nvGrpSpPr>
        <p:grpSpPr>
          <a:xfrm>
            <a:off x="11058360" y="7512704"/>
            <a:ext cx="898560" cy="896940"/>
            <a:chOff x="0" y="0"/>
            <a:chExt cx="1198080" cy="1195920"/>
          </a:xfrm>
        </p:grpSpPr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C069B74C-CF65-21EE-427C-D417C2CCDDC6}"/>
                </a:ext>
              </a:extLst>
            </p:cNvPr>
            <p:cNvSpPr/>
            <p:nvPr/>
          </p:nvSpPr>
          <p:spPr>
            <a:xfrm>
              <a:off x="0" y="2667"/>
              <a:ext cx="1198118" cy="1193292"/>
            </a:xfrm>
            <a:custGeom>
              <a:avLst/>
              <a:gdLst/>
              <a:ahLst/>
              <a:cxnLst/>
              <a:rect l="l" t="t" r="r" b="b"/>
              <a:pathLst>
                <a:path w="1198118" h="1193292">
                  <a:moveTo>
                    <a:pt x="601218" y="235712"/>
                  </a:moveTo>
                  <a:lnTo>
                    <a:pt x="988695" y="623189"/>
                  </a:lnTo>
                  <a:lnTo>
                    <a:pt x="988695" y="1193292"/>
                  </a:lnTo>
                  <a:lnTo>
                    <a:pt x="747776" y="1193292"/>
                  </a:lnTo>
                  <a:lnTo>
                    <a:pt x="747776" y="929259"/>
                  </a:lnTo>
                  <a:cubicBezTo>
                    <a:pt x="747776" y="887730"/>
                    <a:pt x="714121" y="853948"/>
                    <a:pt x="672465" y="853948"/>
                  </a:cubicBezTo>
                  <a:lnTo>
                    <a:pt x="529971" y="853948"/>
                  </a:lnTo>
                  <a:cubicBezTo>
                    <a:pt x="488315" y="853948"/>
                    <a:pt x="454660" y="887603"/>
                    <a:pt x="454660" y="929259"/>
                  </a:cubicBezTo>
                  <a:lnTo>
                    <a:pt x="454660" y="1193292"/>
                  </a:lnTo>
                  <a:lnTo>
                    <a:pt x="213741" y="1193292"/>
                  </a:lnTo>
                  <a:lnTo>
                    <a:pt x="213741" y="623189"/>
                  </a:lnTo>
                  <a:close/>
                  <a:moveTo>
                    <a:pt x="189230" y="42799"/>
                  </a:moveTo>
                  <a:lnTo>
                    <a:pt x="349631" y="42799"/>
                  </a:lnTo>
                  <a:lnTo>
                    <a:pt x="349631" y="198628"/>
                  </a:lnTo>
                  <a:lnTo>
                    <a:pt x="189230" y="359029"/>
                  </a:lnTo>
                  <a:close/>
                  <a:moveTo>
                    <a:pt x="601218" y="0"/>
                  </a:moveTo>
                  <a:lnTo>
                    <a:pt x="1198118" y="623189"/>
                  </a:lnTo>
                  <a:lnTo>
                    <a:pt x="1076452" y="623189"/>
                  </a:lnTo>
                  <a:lnTo>
                    <a:pt x="601218" y="127000"/>
                  </a:lnTo>
                  <a:close/>
                  <a:moveTo>
                    <a:pt x="601218" y="124333"/>
                  </a:moveTo>
                  <a:lnTo>
                    <a:pt x="122555" y="620522"/>
                  </a:lnTo>
                  <a:lnTo>
                    <a:pt x="0" y="620522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298CE263-E570-B654-0B46-59656448B2CB}"/>
              </a:ext>
            </a:extLst>
          </p:cNvPr>
          <p:cNvGrpSpPr/>
          <p:nvPr/>
        </p:nvGrpSpPr>
        <p:grpSpPr>
          <a:xfrm>
            <a:off x="13891740" y="7610984"/>
            <a:ext cx="867780" cy="700380"/>
            <a:chOff x="0" y="0"/>
            <a:chExt cx="1157040" cy="933840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EF26A413-9100-B7EB-BC22-680D64E2A028}"/>
                </a:ext>
              </a:extLst>
            </p:cNvPr>
            <p:cNvSpPr/>
            <p:nvPr/>
          </p:nvSpPr>
          <p:spPr>
            <a:xfrm>
              <a:off x="254" y="0"/>
              <a:ext cx="1156970" cy="933958"/>
            </a:xfrm>
            <a:custGeom>
              <a:avLst/>
              <a:gdLst/>
              <a:ahLst/>
              <a:cxnLst/>
              <a:rect l="l" t="t" r="r" b="b"/>
              <a:pathLst>
                <a:path w="1156970" h="933958">
                  <a:moveTo>
                    <a:pt x="977011" y="517144"/>
                  </a:moveTo>
                  <a:cubicBezTo>
                    <a:pt x="969772" y="572008"/>
                    <a:pt x="950341" y="624205"/>
                    <a:pt x="920750" y="670179"/>
                  </a:cubicBezTo>
                  <a:cubicBezTo>
                    <a:pt x="942594" y="682752"/>
                    <a:pt x="969645" y="684022"/>
                    <a:pt x="993775" y="673100"/>
                  </a:cubicBezTo>
                  <a:cubicBezTo>
                    <a:pt x="1029335" y="656844"/>
                    <a:pt x="1048893" y="617855"/>
                    <a:pt x="1040511" y="579628"/>
                  </a:cubicBezTo>
                  <a:cubicBezTo>
                    <a:pt x="1033526" y="547370"/>
                    <a:pt x="1008380" y="522986"/>
                    <a:pt x="977011" y="517144"/>
                  </a:cubicBezTo>
                  <a:close/>
                  <a:moveTo>
                    <a:pt x="981837" y="436499"/>
                  </a:moveTo>
                  <a:lnTo>
                    <a:pt x="981837" y="439420"/>
                  </a:lnTo>
                  <a:cubicBezTo>
                    <a:pt x="1047115" y="448437"/>
                    <a:pt x="1100963" y="497332"/>
                    <a:pt x="1115441" y="563372"/>
                  </a:cubicBezTo>
                  <a:cubicBezTo>
                    <a:pt x="1131443" y="636905"/>
                    <a:pt x="1094105" y="711581"/>
                    <a:pt x="1025652" y="742823"/>
                  </a:cubicBezTo>
                  <a:cubicBezTo>
                    <a:pt x="975487" y="765810"/>
                    <a:pt x="918591" y="760857"/>
                    <a:pt x="874141" y="732536"/>
                  </a:cubicBezTo>
                  <a:cubicBezTo>
                    <a:pt x="848868" y="759968"/>
                    <a:pt x="819404" y="784098"/>
                    <a:pt x="786511" y="803910"/>
                  </a:cubicBezTo>
                  <a:cubicBezTo>
                    <a:pt x="761873" y="818769"/>
                    <a:pt x="735965" y="830707"/>
                    <a:pt x="709168" y="838962"/>
                  </a:cubicBezTo>
                  <a:lnTo>
                    <a:pt x="1156970" y="838835"/>
                  </a:lnTo>
                  <a:cubicBezTo>
                    <a:pt x="1142111" y="892048"/>
                    <a:pt x="887476" y="933958"/>
                    <a:pt x="578485" y="933958"/>
                  </a:cubicBezTo>
                  <a:cubicBezTo>
                    <a:pt x="270383" y="933958"/>
                    <a:pt x="16256" y="892302"/>
                    <a:pt x="0" y="839216"/>
                  </a:cubicBezTo>
                  <a:lnTo>
                    <a:pt x="447929" y="839089"/>
                  </a:lnTo>
                  <a:cubicBezTo>
                    <a:pt x="421005" y="830834"/>
                    <a:pt x="395097" y="818896"/>
                    <a:pt x="370459" y="804037"/>
                  </a:cubicBezTo>
                  <a:cubicBezTo>
                    <a:pt x="242316" y="727202"/>
                    <a:pt x="167132" y="585978"/>
                    <a:pt x="174752" y="436753"/>
                  </a:cubicBezTo>
                  <a:close/>
                  <a:moveTo>
                    <a:pt x="465582" y="70612"/>
                  </a:moveTo>
                  <a:cubicBezTo>
                    <a:pt x="421767" y="101854"/>
                    <a:pt x="393192" y="107950"/>
                    <a:pt x="395859" y="152527"/>
                  </a:cubicBezTo>
                  <a:cubicBezTo>
                    <a:pt x="405892" y="224028"/>
                    <a:pt x="534289" y="216154"/>
                    <a:pt x="524002" y="294005"/>
                  </a:cubicBezTo>
                  <a:cubicBezTo>
                    <a:pt x="508762" y="336169"/>
                    <a:pt x="487934" y="345313"/>
                    <a:pt x="424307" y="368173"/>
                  </a:cubicBezTo>
                  <a:cubicBezTo>
                    <a:pt x="465328" y="340106"/>
                    <a:pt x="476885" y="322326"/>
                    <a:pt x="475615" y="283210"/>
                  </a:cubicBezTo>
                  <a:cubicBezTo>
                    <a:pt x="475615" y="226314"/>
                    <a:pt x="388366" y="219202"/>
                    <a:pt x="356616" y="173355"/>
                  </a:cubicBezTo>
                  <a:cubicBezTo>
                    <a:pt x="328930" y="130937"/>
                    <a:pt x="370840" y="98298"/>
                    <a:pt x="465455" y="70612"/>
                  </a:cubicBezTo>
                  <a:close/>
                  <a:moveTo>
                    <a:pt x="756793" y="28067"/>
                  </a:moveTo>
                  <a:cubicBezTo>
                    <a:pt x="706755" y="63754"/>
                    <a:pt x="674116" y="70739"/>
                    <a:pt x="677164" y="121666"/>
                  </a:cubicBezTo>
                  <a:cubicBezTo>
                    <a:pt x="688594" y="203454"/>
                    <a:pt x="835279" y="194310"/>
                    <a:pt x="823722" y="283337"/>
                  </a:cubicBezTo>
                  <a:cubicBezTo>
                    <a:pt x="806196" y="331597"/>
                    <a:pt x="782447" y="342011"/>
                    <a:pt x="709803" y="368173"/>
                  </a:cubicBezTo>
                  <a:cubicBezTo>
                    <a:pt x="756666" y="336042"/>
                    <a:pt x="769874" y="315722"/>
                    <a:pt x="768477" y="271018"/>
                  </a:cubicBezTo>
                  <a:cubicBezTo>
                    <a:pt x="768477" y="205994"/>
                    <a:pt x="668782" y="197866"/>
                    <a:pt x="632460" y="145415"/>
                  </a:cubicBezTo>
                  <a:cubicBezTo>
                    <a:pt x="600837" y="96901"/>
                    <a:pt x="648716" y="59690"/>
                    <a:pt x="756793" y="28067"/>
                  </a:cubicBezTo>
                  <a:close/>
                  <a:moveTo>
                    <a:pt x="613283" y="0"/>
                  </a:moveTo>
                  <a:cubicBezTo>
                    <a:pt x="553593" y="42418"/>
                    <a:pt x="514731" y="50800"/>
                    <a:pt x="518287" y="111633"/>
                  </a:cubicBezTo>
                  <a:cubicBezTo>
                    <a:pt x="531876" y="209042"/>
                    <a:pt x="706755" y="198247"/>
                    <a:pt x="692912" y="304292"/>
                  </a:cubicBezTo>
                  <a:cubicBezTo>
                    <a:pt x="672084" y="361823"/>
                    <a:pt x="643763" y="374269"/>
                    <a:pt x="557149" y="405384"/>
                  </a:cubicBezTo>
                  <a:cubicBezTo>
                    <a:pt x="612902" y="367030"/>
                    <a:pt x="628777" y="342900"/>
                    <a:pt x="627126" y="289560"/>
                  </a:cubicBezTo>
                  <a:cubicBezTo>
                    <a:pt x="627126" y="212090"/>
                    <a:pt x="508254" y="202438"/>
                    <a:pt x="464947" y="139954"/>
                  </a:cubicBezTo>
                  <a:cubicBezTo>
                    <a:pt x="427355" y="82169"/>
                    <a:pt x="484505" y="37719"/>
                    <a:pt x="61328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id="{9AAB2701-3641-AAA8-838D-7E4632A10E2D}"/>
              </a:ext>
            </a:extLst>
          </p:cNvPr>
          <p:cNvGrpSpPr/>
          <p:nvPr/>
        </p:nvGrpSpPr>
        <p:grpSpPr>
          <a:xfrm>
            <a:off x="13979220" y="9413504"/>
            <a:ext cx="996300" cy="730080"/>
            <a:chOff x="0" y="0"/>
            <a:chExt cx="1328400" cy="973440"/>
          </a:xfrm>
        </p:grpSpPr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1D87EC2F-F36A-71F7-9D0A-C1337A94B5D5}"/>
                </a:ext>
              </a:extLst>
            </p:cNvPr>
            <p:cNvSpPr/>
            <p:nvPr/>
          </p:nvSpPr>
          <p:spPr>
            <a:xfrm>
              <a:off x="0" y="0"/>
              <a:ext cx="1328420" cy="973455"/>
            </a:xfrm>
            <a:custGeom>
              <a:avLst/>
              <a:gdLst/>
              <a:ahLst/>
              <a:cxnLst/>
              <a:rect l="l" t="t" r="r" b="b"/>
              <a:pathLst>
                <a:path w="1328420" h="973455">
                  <a:moveTo>
                    <a:pt x="488569" y="601980"/>
                  </a:moveTo>
                  <a:cubicBezTo>
                    <a:pt x="470281" y="601980"/>
                    <a:pt x="455422" y="616839"/>
                    <a:pt x="455422" y="635127"/>
                  </a:cubicBezTo>
                  <a:lnTo>
                    <a:pt x="455422" y="654558"/>
                  </a:lnTo>
                  <a:cubicBezTo>
                    <a:pt x="455422" y="672846"/>
                    <a:pt x="470281" y="687705"/>
                    <a:pt x="488569" y="687705"/>
                  </a:cubicBezTo>
                  <a:lnTo>
                    <a:pt x="845185" y="687705"/>
                  </a:lnTo>
                  <a:cubicBezTo>
                    <a:pt x="863473" y="687705"/>
                    <a:pt x="878332" y="672846"/>
                    <a:pt x="878332" y="654558"/>
                  </a:cubicBezTo>
                  <a:lnTo>
                    <a:pt x="878332" y="635127"/>
                  </a:lnTo>
                  <a:cubicBezTo>
                    <a:pt x="878332" y="616839"/>
                    <a:pt x="863473" y="601980"/>
                    <a:pt x="845185" y="601980"/>
                  </a:cubicBezTo>
                  <a:close/>
                  <a:moveTo>
                    <a:pt x="1055878" y="403352"/>
                  </a:moveTo>
                  <a:cubicBezTo>
                    <a:pt x="1012825" y="403352"/>
                    <a:pt x="978027" y="438150"/>
                    <a:pt x="978027" y="481203"/>
                  </a:cubicBezTo>
                  <a:cubicBezTo>
                    <a:pt x="978027" y="524256"/>
                    <a:pt x="1012825" y="559054"/>
                    <a:pt x="1055878" y="559054"/>
                  </a:cubicBezTo>
                  <a:cubicBezTo>
                    <a:pt x="1098931" y="559054"/>
                    <a:pt x="1133729" y="524256"/>
                    <a:pt x="1133729" y="481203"/>
                  </a:cubicBezTo>
                  <a:cubicBezTo>
                    <a:pt x="1133729" y="438150"/>
                    <a:pt x="1098931" y="403352"/>
                    <a:pt x="1055878" y="403352"/>
                  </a:cubicBezTo>
                  <a:close/>
                  <a:moveTo>
                    <a:pt x="277876" y="403352"/>
                  </a:moveTo>
                  <a:cubicBezTo>
                    <a:pt x="234823" y="403352"/>
                    <a:pt x="200025" y="438150"/>
                    <a:pt x="200025" y="481203"/>
                  </a:cubicBezTo>
                  <a:cubicBezTo>
                    <a:pt x="200025" y="524256"/>
                    <a:pt x="234823" y="559054"/>
                    <a:pt x="277876" y="559054"/>
                  </a:cubicBezTo>
                  <a:cubicBezTo>
                    <a:pt x="320929" y="559054"/>
                    <a:pt x="355727" y="524256"/>
                    <a:pt x="355727" y="481203"/>
                  </a:cubicBezTo>
                  <a:cubicBezTo>
                    <a:pt x="355727" y="438150"/>
                    <a:pt x="320929" y="403352"/>
                    <a:pt x="277876" y="403352"/>
                  </a:cubicBezTo>
                  <a:close/>
                  <a:moveTo>
                    <a:pt x="354838" y="63754"/>
                  </a:moveTo>
                  <a:lnTo>
                    <a:pt x="297180" y="351028"/>
                  </a:lnTo>
                  <a:lnTo>
                    <a:pt x="1036574" y="351028"/>
                  </a:lnTo>
                  <a:lnTo>
                    <a:pt x="978916" y="63754"/>
                  </a:lnTo>
                  <a:close/>
                  <a:moveTo>
                    <a:pt x="276987" y="0"/>
                  </a:moveTo>
                  <a:lnTo>
                    <a:pt x="1056894" y="0"/>
                  </a:lnTo>
                  <a:lnTo>
                    <a:pt x="1118997" y="248539"/>
                  </a:lnTo>
                  <a:cubicBezTo>
                    <a:pt x="1131062" y="237109"/>
                    <a:pt x="1147572" y="230632"/>
                    <a:pt x="1165479" y="230632"/>
                  </a:cubicBezTo>
                  <a:lnTo>
                    <a:pt x="1255268" y="230632"/>
                  </a:lnTo>
                  <a:cubicBezTo>
                    <a:pt x="1295654" y="230632"/>
                    <a:pt x="1328420" y="263398"/>
                    <a:pt x="1328420" y="303784"/>
                  </a:cubicBezTo>
                  <a:lnTo>
                    <a:pt x="1328420" y="324104"/>
                  </a:lnTo>
                  <a:cubicBezTo>
                    <a:pt x="1328420" y="364490"/>
                    <a:pt x="1295654" y="397256"/>
                    <a:pt x="1255268" y="397256"/>
                  </a:cubicBezTo>
                  <a:lnTo>
                    <a:pt x="1248918" y="397256"/>
                  </a:lnTo>
                  <a:cubicBezTo>
                    <a:pt x="1251458" y="404368"/>
                    <a:pt x="1252601" y="411988"/>
                    <a:pt x="1252601" y="419989"/>
                  </a:cubicBezTo>
                  <a:lnTo>
                    <a:pt x="1252601" y="824230"/>
                  </a:lnTo>
                  <a:lnTo>
                    <a:pt x="1181354" y="824230"/>
                  </a:lnTo>
                  <a:lnTo>
                    <a:pt x="1181354" y="924179"/>
                  </a:lnTo>
                  <a:cubicBezTo>
                    <a:pt x="1181354" y="951357"/>
                    <a:pt x="1159256" y="973455"/>
                    <a:pt x="1132078" y="973455"/>
                  </a:cubicBezTo>
                  <a:lnTo>
                    <a:pt x="934847" y="973455"/>
                  </a:lnTo>
                  <a:cubicBezTo>
                    <a:pt x="907669" y="973455"/>
                    <a:pt x="885571" y="951357"/>
                    <a:pt x="885571" y="924179"/>
                  </a:cubicBezTo>
                  <a:lnTo>
                    <a:pt x="885571" y="824230"/>
                  </a:lnTo>
                  <a:lnTo>
                    <a:pt x="448183" y="824230"/>
                  </a:lnTo>
                  <a:lnTo>
                    <a:pt x="448183" y="924179"/>
                  </a:lnTo>
                  <a:cubicBezTo>
                    <a:pt x="448183" y="951357"/>
                    <a:pt x="426085" y="973455"/>
                    <a:pt x="398907" y="973455"/>
                  </a:cubicBezTo>
                  <a:lnTo>
                    <a:pt x="201803" y="973455"/>
                  </a:lnTo>
                  <a:cubicBezTo>
                    <a:pt x="174625" y="973455"/>
                    <a:pt x="152527" y="951357"/>
                    <a:pt x="152527" y="924179"/>
                  </a:cubicBezTo>
                  <a:lnTo>
                    <a:pt x="152527" y="824230"/>
                  </a:lnTo>
                  <a:lnTo>
                    <a:pt x="81153" y="824230"/>
                  </a:lnTo>
                  <a:lnTo>
                    <a:pt x="81153" y="419989"/>
                  </a:lnTo>
                  <a:cubicBezTo>
                    <a:pt x="81153" y="412115"/>
                    <a:pt x="82296" y="404368"/>
                    <a:pt x="84836" y="397256"/>
                  </a:cubicBezTo>
                  <a:lnTo>
                    <a:pt x="73152" y="397256"/>
                  </a:lnTo>
                  <a:cubicBezTo>
                    <a:pt x="32766" y="397256"/>
                    <a:pt x="0" y="364490"/>
                    <a:pt x="0" y="324104"/>
                  </a:cubicBezTo>
                  <a:lnTo>
                    <a:pt x="0" y="303784"/>
                  </a:lnTo>
                  <a:cubicBezTo>
                    <a:pt x="0" y="263398"/>
                    <a:pt x="32766" y="230632"/>
                    <a:pt x="73152" y="230632"/>
                  </a:cubicBezTo>
                  <a:lnTo>
                    <a:pt x="162941" y="230632"/>
                  </a:lnTo>
                  <a:cubicBezTo>
                    <a:pt x="182880" y="230632"/>
                    <a:pt x="200914" y="238633"/>
                    <a:pt x="213995" y="25158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" name="Group 37">
            <a:extLst>
              <a:ext uri="{FF2B5EF4-FFF2-40B4-BE49-F238E27FC236}">
                <a16:creationId xmlns:a16="http://schemas.microsoft.com/office/drawing/2014/main" id="{54FDF20B-F6F4-6713-4B4E-91E418FB1B6D}"/>
              </a:ext>
            </a:extLst>
          </p:cNvPr>
          <p:cNvGrpSpPr/>
          <p:nvPr/>
        </p:nvGrpSpPr>
        <p:grpSpPr>
          <a:xfrm>
            <a:off x="3788880" y="7472744"/>
            <a:ext cx="976860" cy="976860"/>
            <a:chOff x="0" y="0"/>
            <a:chExt cx="1302480" cy="1302480"/>
          </a:xfrm>
        </p:grpSpPr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F1D052ED-C41A-BB5B-F7BE-8FA770DD1B2C}"/>
                </a:ext>
              </a:extLst>
            </p:cNvPr>
            <p:cNvSpPr/>
            <p:nvPr/>
          </p:nvSpPr>
          <p:spPr>
            <a:xfrm>
              <a:off x="0" y="0"/>
              <a:ext cx="1302512" cy="1495425"/>
            </a:xfrm>
            <a:custGeom>
              <a:avLst/>
              <a:gdLst/>
              <a:ahLst/>
              <a:cxnLst/>
              <a:rect l="l" t="t" r="r" b="b"/>
              <a:pathLst>
                <a:path w="1302512" h="1495425">
                  <a:moveTo>
                    <a:pt x="463169" y="370967"/>
                  </a:moveTo>
                  <a:lnTo>
                    <a:pt x="946531" y="651256"/>
                  </a:lnTo>
                  <a:lnTo>
                    <a:pt x="463169" y="931545"/>
                  </a:lnTo>
                  <a:close/>
                  <a:moveTo>
                    <a:pt x="651129" y="698246"/>
                  </a:moveTo>
                  <a:cubicBezTo>
                    <a:pt x="367538" y="698246"/>
                    <a:pt x="137541" y="928243"/>
                    <a:pt x="137541" y="1211834"/>
                  </a:cubicBezTo>
                  <a:cubicBezTo>
                    <a:pt x="137541" y="1495425"/>
                    <a:pt x="367538" y="1164844"/>
                    <a:pt x="651256" y="1164844"/>
                  </a:cubicBezTo>
                  <a:cubicBezTo>
                    <a:pt x="934974" y="1164844"/>
                    <a:pt x="1164844" y="934847"/>
                    <a:pt x="1164844" y="651256"/>
                  </a:cubicBezTo>
                  <a:cubicBezTo>
                    <a:pt x="1164844" y="367665"/>
                    <a:pt x="934847" y="137668"/>
                    <a:pt x="651256" y="137668"/>
                  </a:cubicBezTo>
                  <a:close/>
                  <a:moveTo>
                    <a:pt x="651256" y="0"/>
                  </a:moveTo>
                  <a:cubicBezTo>
                    <a:pt x="1010920" y="0"/>
                    <a:pt x="1302512" y="291592"/>
                    <a:pt x="1302512" y="651256"/>
                  </a:cubicBezTo>
                  <a:cubicBezTo>
                    <a:pt x="1302512" y="1010920"/>
                    <a:pt x="1010920" y="1302512"/>
                    <a:pt x="651256" y="1302512"/>
                  </a:cubicBezTo>
                  <a:cubicBezTo>
                    <a:pt x="291592" y="1302512"/>
                    <a:pt x="0" y="1010920"/>
                    <a:pt x="0" y="651256"/>
                  </a:cubicBezTo>
                  <a:cubicBezTo>
                    <a:pt x="0" y="291592"/>
                    <a:pt x="291592" y="0"/>
                    <a:pt x="65125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7A2CE839-DEB4-15F4-6825-A6AB1D9AAA2E}"/>
              </a:ext>
            </a:extLst>
          </p:cNvPr>
          <p:cNvGrpSpPr/>
          <p:nvPr/>
        </p:nvGrpSpPr>
        <p:grpSpPr>
          <a:xfrm>
            <a:off x="7517580" y="9093824"/>
            <a:ext cx="822960" cy="1058400"/>
            <a:chOff x="0" y="0"/>
            <a:chExt cx="1097280" cy="1411200"/>
          </a:xfrm>
        </p:grpSpPr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0F16B988-B559-2142-0B55-5AEC77F709D9}"/>
                </a:ext>
              </a:extLst>
            </p:cNvPr>
            <p:cNvSpPr/>
            <p:nvPr/>
          </p:nvSpPr>
          <p:spPr>
            <a:xfrm>
              <a:off x="0" y="0"/>
              <a:ext cx="1098677" cy="1411224"/>
            </a:xfrm>
            <a:custGeom>
              <a:avLst/>
              <a:gdLst/>
              <a:ahLst/>
              <a:cxnLst/>
              <a:rect l="l" t="t" r="r" b="b"/>
              <a:pathLst>
                <a:path w="1098677" h="1411224">
                  <a:moveTo>
                    <a:pt x="548640" y="0"/>
                  </a:moveTo>
                  <a:cubicBezTo>
                    <a:pt x="565912" y="0"/>
                    <a:pt x="580009" y="14097"/>
                    <a:pt x="580009" y="31369"/>
                  </a:cubicBezTo>
                  <a:lnTo>
                    <a:pt x="580009" y="127508"/>
                  </a:lnTo>
                  <a:cubicBezTo>
                    <a:pt x="664972" y="131318"/>
                    <a:pt x="749046" y="155829"/>
                    <a:pt x="824992" y="200152"/>
                  </a:cubicBezTo>
                  <a:cubicBezTo>
                    <a:pt x="994791" y="299212"/>
                    <a:pt x="1098677" y="481584"/>
                    <a:pt x="1097280" y="678307"/>
                  </a:cubicBezTo>
                  <a:lnTo>
                    <a:pt x="1093089" y="678307"/>
                  </a:lnTo>
                  <a:cubicBezTo>
                    <a:pt x="1051306" y="625221"/>
                    <a:pt x="986282" y="591820"/>
                    <a:pt x="913384" y="591820"/>
                  </a:cubicBezTo>
                  <a:cubicBezTo>
                    <a:pt x="841248" y="591820"/>
                    <a:pt x="776732" y="624713"/>
                    <a:pt x="735330" y="677291"/>
                  </a:cubicBezTo>
                  <a:lnTo>
                    <a:pt x="721995" y="677291"/>
                  </a:lnTo>
                  <a:cubicBezTo>
                    <a:pt x="687705" y="633603"/>
                    <a:pt x="637540" y="603631"/>
                    <a:pt x="580009" y="595884"/>
                  </a:cubicBezTo>
                  <a:lnTo>
                    <a:pt x="580009" y="1092327"/>
                  </a:lnTo>
                  <a:lnTo>
                    <a:pt x="590550" y="1092327"/>
                  </a:lnTo>
                  <a:lnTo>
                    <a:pt x="590550" y="1249299"/>
                  </a:lnTo>
                  <a:lnTo>
                    <a:pt x="589407" y="1249299"/>
                  </a:lnTo>
                  <a:cubicBezTo>
                    <a:pt x="586740" y="1339215"/>
                    <a:pt x="512826" y="1411224"/>
                    <a:pt x="422148" y="1411224"/>
                  </a:cubicBezTo>
                  <a:cubicBezTo>
                    <a:pt x="330708" y="1411224"/>
                    <a:pt x="256286" y="1338072"/>
                    <a:pt x="254635" y="1247013"/>
                  </a:cubicBezTo>
                  <a:cubicBezTo>
                    <a:pt x="254254" y="1246378"/>
                    <a:pt x="254254" y="1245616"/>
                    <a:pt x="254254" y="1244981"/>
                  </a:cubicBezTo>
                  <a:lnTo>
                    <a:pt x="254381" y="1244346"/>
                  </a:lnTo>
                  <a:cubicBezTo>
                    <a:pt x="254254" y="1243965"/>
                    <a:pt x="254254" y="1243711"/>
                    <a:pt x="254254" y="1243330"/>
                  </a:cubicBezTo>
                  <a:lnTo>
                    <a:pt x="254508" y="1243330"/>
                  </a:lnTo>
                  <a:cubicBezTo>
                    <a:pt x="255016" y="1218311"/>
                    <a:pt x="273304" y="1198245"/>
                    <a:pt x="295910" y="1198245"/>
                  </a:cubicBezTo>
                  <a:cubicBezTo>
                    <a:pt x="318516" y="1198245"/>
                    <a:pt x="336804" y="1218311"/>
                    <a:pt x="337312" y="1243330"/>
                  </a:cubicBezTo>
                  <a:lnTo>
                    <a:pt x="338201" y="1243330"/>
                  </a:lnTo>
                  <a:cubicBezTo>
                    <a:pt x="338201" y="1289685"/>
                    <a:pt x="375793" y="1327277"/>
                    <a:pt x="422148" y="1327277"/>
                  </a:cubicBezTo>
                  <a:cubicBezTo>
                    <a:pt x="468503" y="1327277"/>
                    <a:pt x="506095" y="1289685"/>
                    <a:pt x="506095" y="1243330"/>
                  </a:cubicBezTo>
                  <a:lnTo>
                    <a:pt x="506603" y="1243330"/>
                  </a:lnTo>
                  <a:lnTo>
                    <a:pt x="506603" y="1092327"/>
                  </a:lnTo>
                  <a:lnTo>
                    <a:pt x="517144" y="1092327"/>
                  </a:lnTo>
                  <a:lnTo>
                    <a:pt x="517144" y="594741"/>
                  </a:lnTo>
                  <a:cubicBezTo>
                    <a:pt x="456311" y="600329"/>
                    <a:pt x="402844" y="630682"/>
                    <a:pt x="366776" y="676148"/>
                  </a:cubicBezTo>
                  <a:lnTo>
                    <a:pt x="351409" y="676148"/>
                  </a:lnTo>
                  <a:cubicBezTo>
                    <a:pt x="310134" y="624078"/>
                    <a:pt x="245999" y="591693"/>
                    <a:pt x="174371" y="591693"/>
                  </a:cubicBezTo>
                  <a:cubicBezTo>
                    <a:pt x="104648" y="591820"/>
                    <a:pt x="41910" y="622681"/>
                    <a:pt x="0" y="672211"/>
                  </a:cubicBezTo>
                  <a:cubicBezTo>
                    <a:pt x="508" y="476631"/>
                    <a:pt x="105283" y="296164"/>
                    <a:pt x="274828" y="198628"/>
                  </a:cubicBezTo>
                  <a:cubicBezTo>
                    <a:pt x="350139" y="155194"/>
                    <a:pt x="433324" y="131191"/>
                    <a:pt x="517271" y="127508"/>
                  </a:cubicBezTo>
                  <a:lnTo>
                    <a:pt x="517271" y="31369"/>
                  </a:lnTo>
                  <a:cubicBezTo>
                    <a:pt x="517271" y="14097"/>
                    <a:pt x="531368" y="0"/>
                    <a:pt x="54864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" name="Group 41">
            <a:extLst>
              <a:ext uri="{FF2B5EF4-FFF2-40B4-BE49-F238E27FC236}">
                <a16:creationId xmlns:a16="http://schemas.microsoft.com/office/drawing/2014/main" id="{3E9FF92B-F40A-EDD3-0A2B-64854FBE5EAD}"/>
              </a:ext>
            </a:extLst>
          </p:cNvPr>
          <p:cNvGrpSpPr/>
          <p:nvPr/>
        </p:nvGrpSpPr>
        <p:grpSpPr>
          <a:xfrm>
            <a:off x="8773620" y="9349244"/>
            <a:ext cx="861840" cy="853200"/>
            <a:chOff x="0" y="0"/>
            <a:chExt cx="1149120" cy="1137600"/>
          </a:xfrm>
        </p:grpSpPr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9299AB6D-9859-703F-2AA8-7978AD66EE35}"/>
                </a:ext>
              </a:extLst>
            </p:cNvPr>
            <p:cNvSpPr/>
            <p:nvPr/>
          </p:nvSpPr>
          <p:spPr>
            <a:xfrm>
              <a:off x="0" y="0"/>
              <a:ext cx="1149096" cy="1137539"/>
            </a:xfrm>
            <a:custGeom>
              <a:avLst/>
              <a:gdLst/>
              <a:ahLst/>
              <a:cxnLst/>
              <a:rect l="l" t="t" r="r" b="b"/>
              <a:pathLst>
                <a:path w="1149096" h="1137539">
                  <a:moveTo>
                    <a:pt x="629031" y="457708"/>
                  </a:moveTo>
                  <a:lnTo>
                    <a:pt x="97663" y="989203"/>
                  </a:lnTo>
                  <a:cubicBezTo>
                    <a:pt x="90297" y="996569"/>
                    <a:pt x="90297" y="1008380"/>
                    <a:pt x="97663" y="1015746"/>
                  </a:cubicBezTo>
                  <a:cubicBezTo>
                    <a:pt x="105029" y="1023112"/>
                    <a:pt x="116840" y="1023112"/>
                    <a:pt x="124206" y="1015746"/>
                  </a:cubicBezTo>
                  <a:lnTo>
                    <a:pt x="653034" y="486791"/>
                  </a:lnTo>
                  <a:close/>
                  <a:moveTo>
                    <a:pt x="964565" y="84709"/>
                  </a:moveTo>
                  <a:cubicBezTo>
                    <a:pt x="936244" y="84709"/>
                    <a:pt x="913130" y="107696"/>
                    <a:pt x="913130" y="136144"/>
                  </a:cubicBezTo>
                  <a:cubicBezTo>
                    <a:pt x="913130" y="164592"/>
                    <a:pt x="936117" y="187579"/>
                    <a:pt x="964565" y="187579"/>
                  </a:cubicBezTo>
                  <a:cubicBezTo>
                    <a:pt x="993013" y="187579"/>
                    <a:pt x="1016000" y="164465"/>
                    <a:pt x="1016000" y="136144"/>
                  </a:cubicBezTo>
                  <a:cubicBezTo>
                    <a:pt x="1016000" y="107823"/>
                    <a:pt x="993013" y="84709"/>
                    <a:pt x="964565" y="84709"/>
                  </a:cubicBezTo>
                  <a:close/>
                  <a:moveTo>
                    <a:pt x="861060" y="0"/>
                  </a:moveTo>
                  <a:cubicBezTo>
                    <a:pt x="1020191" y="0"/>
                    <a:pt x="1149096" y="129032"/>
                    <a:pt x="1149096" y="288163"/>
                  </a:cubicBezTo>
                  <a:cubicBezTo>
                    <a:pt x="1149096" y="447294"/>
                    <a:pt x="1020191" y="576453"/>
                    <a:pt x="861060" y="576453"/>
                  </a:cubicBezTo>
                  <a:cubicBezTo>
                    <a:pt x="822706" y="576453"/>
                    <a:pt x="786003" y="568960"/>
                    <a:pt x="752602" y="555117"/>
                  </a:cubicBezTo>
                  <a:lnTo>
                    <a:pt x="782066" y="584708"/>
                  </a:lnTo>
                  <a:cubicBezTo>
                    <a:pt x="794512" y="597154"/>
                    <a:pt x="794512" y="617347"/>
                    <a:pt x="782066" y="629793"/>
                  </a:cubicBezTo>
                  <a:lnTo>
                    <a:pt x="729615" y="682244"/>
                  </a:lnTo>
                  <a:cubicBezTo>
                    <a:pt x="717169" y="694690"/>
                    <a:pt x="696976" y="694690"/>
                    <a:pt x="684530" y="682244"/>
                  </a:cubicBezTo>
                  <a:lnTo>
                    <a:pt x="641858" y="639572"/>
                  </a:lnTo>
                  <a:lnTo>
                    <a:pt x="624205" y="657225"/>
                  </a:lnTo>
                  <a:lnTo>
                    <a:pt x="654050" y="687070"/>
                  </a:lnTo>
                  <a:lnTo>
                    <a:pt x="628650" y="712470"/>
                  </a:lnTo>
                  <a:lnTo>
                    <a:pt x="598805" y="682625"/>
                  </a:lnTo>
                  <a:lnTo>
                    <a:pt x="588772" y="692658"/>
                  </a:lnTo>
                  <a:lnTo>
                    <a:pt x="619252" y="723138"/>
                  </a:lnTo>
                  <a:lnTo>
                    <a:pt x="561340" y="781050"/>
                  </a:lnTo>
                  <a:lnTo>
                    <a:pt x="530860" y="750570"/>
                  </a:lnTo>
                  <a:lnTo>
                    <a:pt x="517906" y="763524"/>
                  </a:lnTo>
                  <a:lnTo>
                    <a:pt x="548386" y="794004"/>
                  </a:lnTo>
                  <a:lnTo>
                    <a:pt x="490474" y="851916"/>
                  </a:lnTo>
                  <a:lnTo>
                    <a:pt x="459994" y="821436"/>
                  </a:lnTo>
                  <a:lnTo>
                    <a:pt x="437007" y="844423"/>
                  </a:lnTo>
                  <a:lnTo>
                    <a:pt x="467487" y="874903"/>
                  </a:lnTo>
                  <a:lnTo>
                    <a:pt x="442087" y="900303"/>
                  </a:lnTo>
                  <a:lnTo>
                    <a:pt x="411607" y="869823"/>
                  </a:lnTo>
                  <a:lnTo>
                    <a:pt x="393954" y="887476"/>
                  </a:lnTo>
                  <a:lnTo>
                    <a:pt x="424434" y="917956"/>
                  </a:lnTo>
                  <a:lnTo>
                    <a:pt x="368935" y="973455"/>
                  </a:lnTo>
                  <a:lnTo>
                    <a:pt x="338455" y="942975"/>
                  </a:lnTo>
                  <a:lnTo>
                    <a:pt x="323088" y="958342"/>
                  </a:lnTo>
                  <a:lnTo>
                    <a:pt x="353568" y="988822"/>
                  </a:lnTo>
                  <a:lnTo>
                    <a:pt x="300482" y="1041908"/>
                  </a:lnTo>
                  <a:lnTo>
                    <a:pt x="270002" y="1011428"/>
                  </a:lnTo>
                  <a:lnTo>
                    <a:pt x="246888" y="1034542"/>
                  </a:lnTo>
                  <a:lnTo>
                    <a:pt x="277368" y="1065022"/>
                  </a:lnTo>
                  <a:lnTo>
                    <a:pt x="224282" y="1118108"/>
                  </a:lnTo>
                  <a:lnTo>
                    <a:pt x="220726" y="1114552"/>
                  </a:lnTo>
                  <a:lnTo>
                    <a:pt x="222250" y="1118870"/>
                  </a:lnTo>
                  <a:lnTo>
                    <a:pt x="123698" y="1124585"/>
                  </a:lnTo>
                  <a:lnTo>
                    <a:pt x="0" y="1137539"/>
                  </a:lnTo>
                  <a:lnTo>
                    <a:pt x="18415" y="981837"/>
                  </a:lnTo>
                  <a:lnTo>
                    <a:pt x="17399" y="980821"/>
                  </a:lnTo>
                  <a:lnTo>
                    <a:pt x="18669" y="979551"/>
                  </a:lnTo>
                  <a:lnTo>
                    <a:pt x="18796" y="978154"/>
                  </a:lnTo>
                  <a:lnTo>
                    <a:pt x="19431" y="978789"/>
                  </a:lnTo>
                  <a:lnTo>
                    <a:pt x="596392" y="401828"/>
                  </a:lnTo>
                  <a:cubicBezTo>
                    <a:pt x="581279" y="367030"/>
                    <a:pt x="573024" y="328549"/>
                    <a:pt x="573024" y="288290"/>
                  </a:cubicBezTo>
                  <a:cubicBezTo>
                    <a:pt x="572897" y="129032"/>
                    <a:pt x="701929" y="0"/>
                    <a:pt x="86106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" name="Group 43">
            <a:extLst>
              <a:ext uri="{FF2B5EF4-FFF2-40B4-BE49-F238E27FC236}">
                <a16:creationId xmlns:a16="http://schemas.microsoft.com/office/drawing/2014/main" id="{BF28D3FD-497E-C306-CCF1-4318127803AE}"/>
              </a:ext>
            </a:extLst>
          </p:cNvPr>
          <p:cNvGrpSpPr/>
          <p:nvPr/>
        </p:nvGrpSpPr>
        <p:grpSpPr>
          <a:xfrm>
            <a:off x="5206380" y="9190484"/>
            <a:ext cx="592920" cy="856980"/>
            <a:chOff x="0" y="0"/>
            <a:chExt cx="790560" cy="1142640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4E491CA1-C567-521F-F87C-1E8A68043C90}"/>
                </a:ext>
              </a:extLst>
            </p:cNvPr>
            <p:cNvSpPr/>
            <p:nvPr/>
          </p:nvSpPr>
          <p:spPr>
            <a:xfrm>
              <a:off x="0" y="-1651"/>
              <a:ext cx="790448" cy="1144270"/>
            </a:xfrm>
            <a:custGeom>
              <a:avLst/>
              <a:gdLst/>
              <a:ahLst/>
              <a:cxnLst/>
              <a:rect l="l" t="t" r="r" b="b"/>
              <a:pathLst>
                <a:path w="790448" h="1144270">
                  <a:moveTo>
                    <a:pt x="395224" y="750189"/>
                  </a:moveTo>
                  <a:cubicBezTo>
                    <a:pt x="365760" y="750189"/>
                    <a:pt x="341884" y="774065"/>
                    <a:pt x="341884" y="803529"/>
                  </a:cubicBezTo>
                  <a:cubicBezTo>
                    <a:pt x="341884" y="823595"/>
                    <a:pt x="352933" y="841121"/>
                    <a:pt x="369824" y="849503"/>
                  </a:cubicBezTo>
                  <a:lnTo>
                    <a:pt x="351536" y="959993"/>
                  </a:lnTo>
                  <a:lnTo>
                    <a:pt x="438912" y="959993"/>
                  </a:lnTo>
                  <a:lnTo>
                    <a:pt x="420624" y="849503"/>
                  </a:lnTo>
                  <a:cubicBezTo>
                    <a:pt x="437388" y="841121"/>
                    <a:pt x="448564" y="823595"/>
                    <a:pt x="448564" y="803529"/>
                  </a:cubicBezTo>
                  <a:cubicBezTo>
                    <a:pt x="448564" y="774065"/>
                    <a:pt x="424688" y="750189"/>
                    <a:pt x="395224" y="750189"/>
                  </a:cubicBezTo>
                  <a:close/>
                  <a:moveTo>
                    <a:pt x="393446" y="96901"/>
                  </a:moveTo>
                  <a:cubicBezTo>
                    <a:pt x="312166" y="97917"/>
                    <a:pt x="246888" y="164084"/>
                    <a:pt x="246888" y="245364"/>
                  </a:cubicBezTo>
                  <a:lnTo>
                    <a:pt x="246380" y="245364"/>
                  </a:lnTo>
                  <a:lnTo>
                    <a:pt x="246380" y="566039"/>
                  </a:lnTo>
                  <a:lnTo>
                    <a:pt x="544195" y="566039"/>
                  </a:lnTo>
                  <a:lnTo>
                    <a:pt x="544195" y="241554"/>
                  </a:lnTo>
                  <a:lnTo>
                    <a:pt x="543687" y="241554"/>
                  </a:lnTo>
                  <a:cubicBezTo>
                    <a:pt x="541528" y="160401"/>
                    <a:pt x="474599" y="95885"/>
                    <a:pt x="393446" y="96901"/>
                  </a:cubicBezTo>
                  <a:close/>
                  <a:moveTo>
                    <a:pt x="392176" y="1651"/>
                  </a:moveTo>
                  <a:cubicBezTo>
                    <a:pt x="525526" y="0"/>
                    <a:pt x="635381" y="105791"/>
                    <a:pt x="638810" y="239141"/>
                  </a:cubicBezTo>
                  <a:lnTo>
                    <a:pt x="621792" y="239522"/>
                  </a:lnTo>
                  <a:lnTo>
                    <a:pt x="638810" y="239522"/>
                  </a:lnTo>
                  <a:lnTo>
                    <a:pt x="638810" y="565912"/>
                  </a:lnTo>
                  <a:lnTo>
                    <a:pt x="728218" y="565912"/>
                  </a:lnTo>
                  <a:cubicBezTo>
                    <a:pt x="762508" y="565912"/>
                    <a:pt x="790448" y="593725"/>
                    <a:pt x="790448" y="628142"/>
                  </a:cubicBezTo>
                  <a:lnTo>
                    <a:pt x="790448" y="1082040"/>
                  </a:lnTo>
                  <a:cubicBezTo>
                    <a:pt x="790448" y="1116457"/>
                    <a:pt x="762635" y="1144270"/>
                    <a:pt x="728218" y="1144270"/>
                  </a:cubicBezTo>
                  <a:lnTo>
                    <a:pt x="62230" y="1144270"/>
                  </a:lnTo>
                  <a:cubicBezTo>
                    <a:pt x="27940" y="1144270"/>
                    <a:pt x="0" y="1116457"/>
                    <a:pt x="0" y="1082040"/>
                  </a:cubicBezTo>
                  <a:lnTo>
                    <a:pt x="0" y="628269"/>
                  </a:lnTo>
                  <a:cubicBezTo>
                    <a:pt x="0" y="593852"/>
                    <a:pt x="27813" y="566039"/>
                    <a:pt x="62230" y="566039"/>
                  </a:cubicBezTo>
                  <a:lnTo>
                    <a:pt x="151638" y="566039"/>
                  </a:lnTo>
                  <a:lnTo>
                    <a:pt x="151638" y="243205"/>
                  </a:lnTo>
                  <a:lnTo>
                    <a:pt x="151892" y="243205"/>
                  </a:lnTo>
                  <a:cubicBezTo>
                    <a:pt x="152781" y="110871"/>
                    <a:pt x="259588" y="3429"/>
                    <a:pt x="392176" y="1651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" name="Group 45">
            <a:extLst>
              <a:ext uri="{FF2B5EF4-FFF2-40B4-BE49-F238E27FC236}">
                <a16:creationId xmlns:a16="http://schemas.microsoft.com/office/drawing/2014/main" id="{C804A6A9-1812-8915-3BED-26AD060683C7}"/>
              </a:ext>
            </a:extLst>
          </p:cNvPr>
          <p:cNvGrpSpPr/>
          <p:nvPr/>
        </p:nvGrpSpPr>
        <p:grpSpPr>
          <a:xfrm>
            <a:off x="10042620" y="9253664"/>
            <a:ext cx="773820" cy="856980"/>
            <a:chOff x="0" y="0"/>
            <a:chExt cx="1031760" cy="1142640"/>
          </a:xfrm>
        </p:grpSpPr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DA9D611E-DA02-A43C-2150-05A721D3D62F}"/>
                </a:ext>
              </a:extLst>
            </p:cNvPr>
            <p:cNvSpPr/>
            <p:nvPr/>
          </p:nvSpPr>
          <p:spPr>
            <a:xfrm>
              <a:off x="0" y="-1651"/>
              <a:ext cx="1031748" cy="1144270"/>
            </a:xfrm>
            <a:custGeom>
              <a:avLst/>
              <a:gdLst/>
              <a:ahLst/>
              <a:cxnLst/>
              <a:rect l="l" t="t" r="r" b="b"/>
              <a:pathLst>
                <a:path w="1031748" h="1144270">
                  <a:moveTo>
                    <a:pt x="395351" y="750189"/>
                  </a:moveTo>
                  <a:cubicBezTo>
                    <a:pt x="365887" y="750189"/>
                    <a:pt x="342011" y="774065"/>
                    <a:pt x="342011" y="803529"/>
                  </a:cubicBezTo>
                  <a:cubicBezTo>
                    <a:pt x="342011" y="823595"/>
                    <a:pt x="353060" y="841121"/>
                    <a:pt x="369951" y="849503"/>
                  </a:cubicBezTo>
                  <a:lnTo>
                    <a:pt x="351663" y="959993"/>
                  </a:lnTo>
                  <a:lnTo>
                    <a:pt x="439039" y="959993"/>
                  </a:lnTo>
                  <a:lnTo>
                    <a:pt x="420751" y="849503"/>
                  </a:lnTo>
                  <a:cubicBezTo>
                    <a:pt x="437515" y="841121"/>
                    <a:pt x="448691" y="823595"/>
                    <a:pt x="448691" y="803529"/>
                  </a:cubicBezTo>
                  <a:cubicBezTo>
                    <a:pt x="448691" y="774065"/>
                    <a:pt x="424815" y="750189"/>
                    <a:pt x="395351" y="750189"/>
                  </a:cubicBezTo>
                  <a:close/>
                  <a:moveTo>
                    <a:pt x="784987" y="1651"/>
                  </a:moveTo>
                  <a:cubicBezTo>
                    <a:pt x="918337" y="0"/>
                    <a:pt x="1028319" y="105791"/>
                    <a:pt x="1031748" y="239141"/>
                  </a:cubicBezTo>
                  <a:lnTo>
                    <a:pt x="1014730" y="239522"/>
                  </a:lnTo>
                  <a:lnTo>
                    <a:pt x="1031748" y="239522"/>
                  </a:lnTo>
                  <a:lnTo>
                    <a:pt x="1031748" y="565912"/>
                  </a:lnTo>
                  <a:lnTo>
                    <a:pt x="937006" y="565912"/>
                  </a:lnTo>
                  <a:lnTo>
                    <a:pt x="937006" y="241554"/>
                  </a:lnTo>
                  <a:lnTo>
                    <a:pt x="936498" y="241554"/>
                  </a:lnTo>
                  <a:cubicBezTo>
                    <a:pt x="934339" y="160401"/>
                    <a:pt x="867410" y="95885"/>
                    <a:pt x="786130" y="96901"/>
                  </a:cubicBezTo>
                  <a:cubicBezTo>
                    <a:pt x="704850" y="97917"/>
                    <a:pt x="639572" y="164084"/>
                    <a:pt x="639572" y="245364"/>
                  </a:cubicBezTo>
                  <a:lnTo>
                    <a:pt x="639064" y="245364"/>
                  </a:lnTo>
                  <a:lnTo>
                    <a:pt x="639064" y="566039"/>
                  </a:lnTo>
                  <a:lnTo>
                    <a:pt x="728599" y="566039"/>
                  </a:lnTo>
                  <a:cubicBezTo>
                    <a:pt x="763016" y="566039"/>
                    <a:pt x="790829" y="593852"/>
                    <a:pt x="790829" y="628269"/>
                  </a:cubicBezTo>
                  <a:lnTo>
                    <a:pt x="790829" y="1082040"/>
                  </a:lnTo>
                  <a:cubicBezTo>
                    <a:pt x="790829" y="1116457"/>
                    <a:pt x="763016" y="1144270"/>
                    <a:pt x="728599" y="1144270"/>
                  </a:cubicBezTo>
                  <a:lnTo>
                    <a:pt x="62230" y="1144270"/>
                  </a:lnTo>
                  <a:cubicBezTo>
                    <a:pt x="27813" y="1144270"/>
                    <a:pt x="0" y="1116457"/>
                    <a:pt x="0" y="1082040"/>
                  </a:cubicBezTo>
                  <a:lnTo>
                    <a:pt x="0" y="628269"/>
                  </a:lnTo>
                  <a:cubicBezTo>
                    <a:pt x="0" y="593852"/>
                    <a:pt x="27813" y="566039"/>
                    <a:pt x="62230" y="566039"/>
                  </a:cubicBezTo>
                  <a:lnTo>
                    <a:pt x="544322" y="566039"/>
                  </a:lnTo>
                  <a:lnTo>
                    <a:pt x="544322" y="243205"/>
                  </a:lnTo>
                  <a:lnTo>
                    <a:pt x="544576" y="243205"/>
                  </a:lnTo>
                  <a:cubicBezTo>
                    <a:pt x="545465" y="110871"/>
                    <a:pt x="652272" y="3429"/>
                    <a:pt x="784987" y="1651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C9BA4000-C5B2-92BD-E466-CA9AFEAF1B04}"/>
              </a:ext>
            </a:extLst>
          </p:cNvPr>
          <p:cNvGrpSpPr/>
          <p:nvPr/>
        </p:nvGrpSpPr>
        <p:grpSpPr>
          <a:xfrm>
            <a:off x="5004420" y="7668764"/>
            <a:ext cx="1042740" cy="706320"/>
            <a:chOff x="0" y="0"/>
            <a:chExt cx="1390320" cy="941760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5D406440-F08D-8AB8-6DA8-76A4B467036A}"/>
                </a:ext>
              </a:extLst>
            </p:cNvPr>
            <p:cNvSpPr/>
            <p:nvPr/>
          </p:nvSpPr>
          <p:spPr>
            <a:xfrm>
              <a:off x="-34671" y="-6223"/>
              <a:ext cx="1447292" cy="948055"/>
            </a:xfrm>
            <a:custGeom>
              <a:avLst/>
              <a:gdLst/>
              <a:ahLst/>
              <a:cxnLst/>
              <a:rect l="l" t="t" r="r" b="b"/>
              <a:pathLst>
                <a:path w="1447292" h="948055">
                  <a:moveTo>
                    <a:pt x="307594" y="291592"/>
                  </a:moveTo>
                  <a:cubicBezTo>
                    <a:pt x="286131" y="291592"/>
                    <a:pt x="268732" y="308991"/>
                    <a:pt x="268732" y="330454"/>
                  </a:cubicBezTo>
                  <a:cubicBezTo>
                    <a:pt x="268732" y="351917"/>
                    <a:pt x="286131" y="369316"/>
                    <a:pt x="307594" y="369316"/>
                  </a:cubicBezTo>
                  <a:cubicBezTo>
                    <a:pt x="329057" y="369316"/>
                    <a:pt x="346456" y="351917"/>
                    <a:pt x="346456" y="330454"/>
                  </a:cubicBezTo>
                  <a:cubicBezTo>
                    <a:pt x="346456" y="308991"/>
                    <a:pt x="329057" y="291592"/>
                    <a:pt x="307594" y="291592"/>
                  </a:cubicBezTo>
                  <a:close/>
                  <a:moveTo>
                    <a:pt x="1296035" y="63627"/>
                  </a:moveTo>
                  <a:cubicBezTo>
                    <a:pt x="1280541" y="63627"/>
                    <a:pt x="1267968" y="80264"/>
                    <a:pt x="1267968" y="100838"/>
                  </a:cubicBezTo>
                  <a:cubicBezTo>
                    <a:pt x="1267968" y="121412"/>
                    <a:pt x="1280541" y="138049"/>
                    <a:pt x="1296035" y="138049"/>
                  </a:cubicBezTo>
                  <a:cubicBezTo>
                    <a:pt x="1311529" y="138049"/>
                    <a:pt x="1324102" y="121412"/>
                    <a:pt x="1324102" y="100838"/>
                  </a:cubicBezTo>
                  <a:cubicBezTo>
                    <a:pt x="1324102" y="80264"/>
                    <a:pt x="1311529" y="63627"/>
                    <a:pt x="1296035" y="63627"/>
                  </a:cubicBezTo>
                  <a:close/>
                  <a:moveTo>
                    <a:pt x="829437" y="59563"/>
                  </a:moveTo>
                  <a:cubicBezTo>
                    <a:pt x="764921" y="60325"/>
                    <a:pt x="700532" y="76835"/>
                    <a:pt x="642366" y="108839"/>
                  </a:cubicBezTo>
                  <a:lnTo>
                    <a:pt x="657606" y="135636"/>
                  </a:lnTo>
                  <a:cubicBezTo>
                    <a:pt x="764540" y="76708"/>
                    <a:pt x="894588" y="75057"/>
                    <a:pt x="1003046" y="131191"/>
                  </a:cubicBezTo>
                  <a:lnTo>
                    <a:pt x="1017651" y="104013"/>
                  </a:lnTo>
                  <a:cubicBezTo>
                    <a:pt x="958723" y="73533"/>
                    <a:pt x="893953" y="58674"/>
                    <a:pt x="829437" y="59563"/>
                  </a:cubicBezTo>
                  <a:close/>
                  <a:moveTo>
                    <a:pt x="815848" y="6731"/>
                  </a:moveTo>
                  <a:cubicBezTo>
                    <a:pt x="965835" y="0"/>
                    <a:pt x="1137793" y="58928"/>
                    <a:pt x="1212850" y="149606"/>
                  </a:cubicBezTo>
                  <a:lnTo>
                    <a:pt x="1242822" y="190627"/>
                  </a:lnTo>
                  <a:cubicBezTo>
                    <a:pt x="1251204" y="182372"/>
                    <a:pt x="1253871" y="177673"/>
                    <a:pt x="1264793" y="167894"/>
                  </a:cubicBezTo>
                  <a:cubicBezTo>
                    <a:pt x="1239520" y="151003"/>
                    <a:pt x="1231138" y="136525"/>
                    <a:pt x="1231138" y="97536"/>
                  </a:cubicBezTo>
                  <a:cubicBezTo>
                    <a:pt x="1231138" y="53340"/>
                    <a:pt x="1255395" y="21209"/>
                    <a:pt x="1295146" y="20701"/>
                  </a:cubicBezTo>
                  <a:cubicBezTo>
                    <a:pt x="1334897" y="20193"/>
                    <a:pt x="1359916" y="59436"/>
                    <a:pt x="1358138" y="100584"/>
                  </a:cubicBezTo>
                  <a:cubicBezTo>
                    <a:pt x="1357249" y="121158"/>
                    <a:pt x="1357630" y="110998"/>
                    <a:pt x="1353820" y="129794"/>
                  </a:cubicBezTo>
                  <a:cubicBezTo>
                    <a:pt x="1368552" y="118872"/>
                    <a:pt x="1393444" y="134620"/>
                    <a:pt x="1415923" y="18288"/>
                  </a:cubicBezTo>
                  <a:cubicBezTo>
                    <a:pt x="1447292" y="123063"/>
                    <a:pt x="1391666" y="169926"/>
                    <a:pt x="1320292" y="181356"/>
                  </a:cubicBezTo>
                  <a:cubicBezTo>
                    <a:pt x="1303274" y="202819"/>
                    <a:pt x="1289939" y="225425"/>
                    <a:pt x="1267333" y="235966"/>
                  </a:cubicBezTo>
                  <a:cubicBezTo>
                    <a:pt x="1267333" y="236093"/>
                    <a:pt x="1267460" y="236093"/>
                    <a:pt x="1267460" y="236220"/>
                  </a:cubicBezTo>
                  <a:lnTo>
                    <a:pt x="1293368" y="317246"/>
                  </a:lnTo>
                  <a:cubicBezTo>
                    <a:pt x="1322578" y="451485"/>
                    <a:pt x="1276223" y="582930"/>
                    <a:pt x="1223010" y="636270"/>
                  </a:cubicBezTo>
                  <a:cubicBezTo>
                    <a:pt x="1208405" y="763270"/>
                    <a:pt x="1172972" y="829056"/>
                    <a:pt x="1142238" y="927735"/>
                  </a:cubicBezTo>
                  <a:cubicBezTo>
                    <a:pt x="1134872" y="945515"/>
                    <a:pt x="1023747" y="940562"/>
                    <a:pt x="1021080" y="926592"/>
                  </a:cubicBezTo>
                  <a:cubicBezTo>
                    <a:pt x="1007618" y="865759"/>
                    <a:pt x="987171" y="798068"/>
                    <a:pt x="980694" y="732663"/>
                  </a:cubicBezTo>
                  <a:cubicBezTo>
                    <a:pt x="871474" y="752729"/>
                    <a:pt x="737997" y="752348"/>
                    <a:pt x="651764" y="745109"/>
                  </a:cubicBezTo>
                  <a:cubicBezTo>
                    <a:pt x="633730" y="823341"/>
                    <a:pt x="582168" y="894842"/>
                    <a:pt x="528320" y="948055"/>
                  </a:cubicBezTo>
                  <a:lnTo>
                    <a:pt x="441960" y="948055"/>
                  </a:lnTo>
                  <a:cubicBezTo>
                    <a:pt x="421132" y="943864"/>
                    <a:pt x="424688" y="794639"/>
                    <a:pt x="428117" y="718947"/>
                  </a:cubicBezTo>
                  <a:cubicBezTo>
                    <a:pt x="294259" y="657733"/>
                    <a:pt x="0" y="576072"/>
                    <a:pt x="38100" y="368554"/>
                  </a:cubicBezTo>
                  <a:cubicBezTo>
                    <a:pt x="40386" y="350393"/>
                    <a:pt x="114300" y="352679"/>
                    <a:pt x="153543" y="351536"/>
                  </a:cubicBezTo>
                  <a:cubicBezTo>
                    <a:pt x="194310" y="291084"/>
                    <a:pt x="215519" y="257810"/>
                    <a:pt x="274701" y="207518"/>
                  </a:cubicBezTo>
                  <a:cubicBezTo>
                    <a:pt x="271272" y="167767"/>
                    <a:pt x="249301" y="95250"/>
                    <a:pt x="264287" y="88392"/>
                  </a:cubicBezTo>
                  <a:cubicBezTo>
                    <a:pt x="365125" y="33909"/>
                    <a:pt x="381635" y="114427"/>
                    <a:pt x="433959" y="159893"/>
                  </a:cubicBezTo>
                  <a:cubicBezTo>
                    <a:pt x="522732" y="67945"/>
                    <a:pt x="706247" y="11303"/>
                    <a:pt x="815848" y="6731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8" name="Group 49">
            <a:extLst>
              <a:ext uri="{FF2B5EF4-FFF2-40B4-BE49-F238E27FC236}">
                <a16:creationId xmlns:a16="http://schemas.microsoft.com/office/drawing/2014/main" id="{67F852D9-B7A6-9A4E-D068-D421726E571F}"/>
              </a:ext>
            </a:extLst>
          </p:cNvPr>
          <p:cNvGrpSpPr/>
          <p:nvPr/>
        </p:nvGrpSpPr>
        <p:grpSpPr>
          <a:xfrm>
            <a:off x="4088580" y="8961524"/>
            <a:ext cx="536760" cy="1314900"/>
            <a:chOff x="0" y="0"/>
            <a:chExt cx="715680" cy="1753200"/>
          </a:xfrm>
        </p:grpSpPr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3B008780-4D24-DDEE-EAD7-A0F3B753A634}"/>
                </a:ext>
              </a:extLst>
            </p:cNvPr>
            <p:cNvSpPr/>
            <p:nvPr/>
          </p:nvSpPr>
          <p:spPr>
            <a:xfrm>
              <a:off x="0" y="0"/>
              <a:ext cx="715645" cy="1753235"/>
            </a:xfrm>
            <a:custGeom>
              <a:avLst/>
              <a:gdLst/>
              <a:ahLst/>
              <a:cxnLst/>
              <a:rect l="l" t="t" r="r" b="b"/>
              <a:pathLst>
                <a:path w="715645" h="1753235">
                  <a:moveTo>
                    <a:pt x="345313" y="1342644"/>
                  </a:moveTo>
                  <a:cubicBezTo>
                    <a:pt x="284734" y="1375664"/>
                    <a:pt x="264668" y="1517142"/>
                    <a:pt x="389890" y="1605280"/>
                  </a:cubicBezTo>
                  <a:cubicBezTo>
                    <a:pt x="358521" y="1523238"/>
                    <a:pt x="379349" y="1482725"/>
                    <a:pt x="399669" y="1441704"/>
                  </a:cubicBezTo>
                  <a:cubicBezTo>
                    <a:pt x="400050" y="1462532"/>
                    <a:pt x="378714" y="1507490"/>
                    <a:pt x="431165" y="1533652"/>
                  </a:cubicBezTo>
                  <a:cubicBezTo>
                    <a:pt x="406654" y="1455039"/>
                    <a:pt x="510286" y="1430147"/>
                    <a:pt x="401447" y="1343279"/>
                  </a:cubicBezTo>
                  <a:cubicBezTo>
                    <a:pt x="559054" y="1366012"/>
                    <a:pt x="512699" y="1446149"/>
                    <a:pt x="550164" y="1526921"/>
                  </a:cubicBezTo>
                  <a:cubicBezTo>
                    <a:pt x="522732" y="1531747"/>
                    <a:pt x="483108" y="1458595"/>
                    <a:pt x="491998" y="1493139"/>
                  </a:cubicBezTo>
                  <a:cubicBezTo>
                    <a:pt x="538861" y="1630045"/>
                    <a:pt x="398780" y="1633855"/>
                    <a:pt x="443230" y="1753235"/>
                  </a:cubicBezTo>
                  <a:cubicBezTo>
                    <a:pt x="304927" y="1745361"/>
                    <a:pt x="345440" y="1616964"/>
                    <a:pt x="280416" y="1585722"/>
                  </a:cubicBezTo>
                  <a:cubicBezTo>
                    <a:pt x="262763" y="1582547"/>
                    <a:pt x="241554" y="1597025"/>
                    <a:pt x="280797" y="1661160"/>
                  </a:cubicBezTo>
                  <a:cubicBezTo>
                    <a:pt x="52578" y="1491107"/>
                    <a:pt x="212852" y="1352169"/>
                    <a:pt x="345567" y="1342644"/>
                  </a:cubicBezTo>
                  <a:close/>
                  <a:moveTo>
                    <a:pt x="232918" y="1271905"/>
                  </a:moveTo>
                  <a:lnTo>
                    <a:pt x="487680" y="1271905"/>
                  </a:lnTo>
                  <a:cubicBezTo>
                    <a:pt x="483489" y="1286764"/>
                    <a:pt x="480441" y="1301115"/>
                    <a:pt x="477774" y="1314958"/>
                  </a:cubicBezTo>
                  <a:lnTo>
                    <a:pt x="241427" y="1314450"/>
                  </a:lnTo>
                  <a:close/>
                  <a:moveTo>
                    <a:pt x="357886" y="439420"/>
                  </a:moveTo>
                  <a:cubicBezTo>
                    <a:pt x="395224" y="439420"/>
                    <a:pt x="425450" y="469646"/>
                    <a:pt x="425450" y="506984"/>
                  </a:cubicBezTo>
                  <a:cubicBezTo>
                    <a:pt x="425450" y="544322"/>
                    <a:pt x="395224" y="574548"/>
                    <a:pt x="357886" y="574548"/>
                  </a:cubicBezTo>
                  <a:cubicBezTo>
                    <a:pt x="320548" y="574548"/>
                    <a:pt x="290322" y="544322"/>
                    <a:pt x="290322" y="506984"/>
                  </a:cubicBezTo>
                  <a:cubicBezTo>
                    <a:pt x="290322" y="469646"/>
                    <a:pt x="320548" y="439420"/>
                    <a:pt x="357886" y="439420"/>
                  </a:cubicBezTo>
                  <a:close/>
                  <a:moveTo>
                    <a:pt x="357886" y="371856"/>
                  </a:moveTo>
                  <a:cubicBezTo>
                    <a:pt x="283337" y="371856"/>
                    <a:pt x="222758" y="432308"/>
                    <a:pt x="222758" y="506857"/>
                  </a:cubicBezTo>
                  <a:cubicBezTo>
                    <a:pt x="222758" y="581406"/>
                    <a:pt x="283210" y="641985"/>
                    <a:pt x="357886" y="641985"/>
                  </a:cubicBezTo>
                  <a:cubicBezTo>
                    <a:pt x="432562" y="641985"/>
                    <a:pt x="493014" y="581533"/>
                    <a:pt x="493014" y="506984"/>
                  </a:cubicBezTo>
                  <a:cubicBezTo>
                    <a:pt x="493014" y="432435"/>
                    <a:pt x="432562" y="371983"/>
                    <a:pt x="357886" y="371983"/>
                  </a:cubicBezTo>
                  <a:close/>
                  <a:moveTo>
                    <a:pt x="193167" y="238760"/>
                  </a:moveTo>
                  <a:cubicBezTo>
                    <a:pt x="295656" y="296545"/>
                    <a:pt x="420624" y="297307"/>
                    <a:pt x="523748" y="240792"/>
                  </a:cubicBezTo>
                  <a:cubicBezTo>
                    <a:pt x="635254" y="485902"/>
                    <a:pt x="606044" y="752475"/>
                    <a:pt x="556895" y="976757"/>
                  </a:cubicBezTo>
                  <a:lnTo>
                    <a:pt x="715645" y="1129030"/>
                  </a:lnTo>
                  <a:lnTo>
                    <a:pt x="689610" y="1334643"/>
                  </a:lnTo>
                  <a:lnTo>
                    <a:pt x="502920" y="1205484"/>
                  </a:lnTo>
                  <a:lnTo>
                    <a:pt x="495554" y="1237488"/>
                  </a:lnTo>
                  <a:lnTo>
                    <a:pt x="224790" y="1237488"/>
                  </a:lnTo>
                  <a:cubicBezTo>
                    <a:pt x="222758" y="1228471"/>
                    <a:pt x="220472" y="1219200"/>
                    <a:pt x="218186" y="1209675"/>
                  </a:cubicBezTo>
                  <a:lnTo>
                    <a:pt x="26035" y="1342644"/>
                  </a:lnTo>
                  <a:lnTo>
                    <a:pt x="0" y="1137031"/>
                  </a:lnTo>
                  <a:lnTo>
                    <a:pt x="160147" y="983361"/>
                  </a:lnTo>
                  <a:lnTo>
                    <a:pt x="160655" y="984758"/>
                  </a:lnTo>
                  <a:lnTo>
                    <a:pt x="163322" y="975995"/>
                  </a:lnTo>
                  <a:cubicBezTo>
                    <a:pt x="115570" y="752348"/>
                    <a:pt x="86233" y="481838"/>
                    <a:pt x="193167" y="238760"/>
                  </a:cubicBezTo>
                  <a:close/>
                  <a:moveTo>
                    <a:pt x="356362" y="0"/>
                  </a:moveTo>
                  <a:cubicBezTo>
                    <a:pt x="420370" y="64516"/>
                    <a:pt x="469138" y="132715"/>
                    <a:pt x="504952" y="203327"/>
                  </a:cubicBezTo>
                  <a:cubicBezTo>
                    <a:pt x="413512" y="254254"/>
                    <a:pt x="302133" y="253365"/>
                    <a:pt x="211201" y="201041"/>
                  </a:cubicBezTo>
                  <a:cubicBezTo>
                    <a:pt x="246126" y="130556"/>
                    <a:pt x="293624" y="62992"/>
                    <a:pt x="35636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9B66C473-2BE7-622F-DD62-D4B0DD9A0A52}"/>
              </a:ext>
            </a:extLst>
          </p:cNvPr>
          <p:cNvGrpSpPr/>
          <p:nvPr/>
        </p:nvGrpSpPr>
        <p:grpSpPr>
          <a:xfrm>
            <a:off x="11151780" y="9306584"/>
            <a:ext cx="983340" cy="777060"/>
            <a:chOff x="0" y="0"/>
            <a:chExt cx="1311120" cy="1036080"/>
          </a:xfrm>
        </p:grpSpPr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2D38953E-7C4C-683E-46A9-0155670A9955}"/>
                </a:ext>
              </a:extLst>
            </p:cNvPr>
            <p:cNvSpPr/>
            <p:nvPr/>
          </p:nvSpPr>
          <p:spPr>
            <a:xfrm>
              <a:off x="0" y="0"/>
              <a:ext cx="1311148" cy="1036066"/>
            </a:xfrm>
            <a:custGeom>
              <a:avLst/>
              <a:gdLst/>
              <a:ahLst/>
              <a:cxnLst/>
              <a:rect l="l" t="t" r="r" b="b"/>
              <a:pathLst>
                <a:path w="1311148" h="1036066">
                  <a:moveTo>
                    <a:pt x="1132205" y="186182"/>
                  </a:moveTo>
                  <a:lnTo>
                    <a:pt x="1212088" y="186182"/>
                  </a:lnTo>
                  <a:cubicBezTo>
                    <a:pt x="1266825" y="186182"/>
                    <a:pt x="1311148" y="230505"/>
                    <a:pt x="1311148" y="285242"/>
                  </a:cubicBezTo>
                  <a:lnTo>
                    <a:pt x="1311148" y="937006"/>
                  </a:lnTo>
                  <a:cubicBezTo>
                    <a:pt x="1311148" y="991743"/>
                    <a:pt x="1266825" y="1036066"/>
                    <a:pt x="1212088" y="1036066"/>
                  </a:cubicBezTo>
                  <a:lnTo>
                    <a:pt x="1132205" y="1036066"/>
                  </a:lnTo>
                  <a:close/>
                  <a:moveTo>
                    <a:pt x="99060" y="1036066"/>
                  </a:moveTo>
                  <a:lnTo>
                    <a:pt x="178943" y="1036066"/>
                  </a:lnTo>
                  <a:lnTo>
                    <a:pt x="99060" y="1036066"/>
                  </a:lnTo>
                  <a:cubicBezTo>
                    <a:pt x="44323" y="1036066"/>
                    <a:pt x="0" y="991743"/>
                    <a:pt x="0" y="937006"/>
                  </a:cubicBezTo>
                  <a:lnTo>
                    <a:pt x="0" y="285115"/>
                  </a:lnTo>
                  <a:cubicBezTo>
                    <a:pt x="0" y="230378"/>
                    <a:pt x="44323" y="186055"/>
                    <a:pt x="99060" y="186055"/>
                  </a:cubicBezTo>
                  <a:close/>
                  <a:moveTo>
                    <a:pt x="581787" y="70993"/>
                  </a:moveTo>
                  <a:cubicBezTo>
                    <a:pt x="558927" y="70993"/>
                    <a:pt x="540258" y="89535"/>
                    <a:pt x="540258" y="112522"/>
                  </a:cubicBezTo>
                  <a:lnTo>
                    <a:pt x="540258" y="186182"/>
                  </a:lnTo>
                  <a:lnTo>
                    <a:pt x="770763" y="186182"/>
                  </a:lnTo>
                  <a:lnTo>
                    <a:pt x="770763" y="112395"/>
                  </a:lnTo>
                  <a:cubicBezTo>
                    <a:pt x="770763" y="89535"/>
                    <a:pt x="752221" y="70866"/>
                    <a:pt x="729234" y="70866"/>
                  </a:cubicBezTo>
                  <a:close/>
                  <a:moveTo>
                    <a:pt x="523621" y="0"/>
                  </a:moveTo>
                  <a:lnTo>
                    <a:pt x="787400" y="0"/>
                  </a:lnTo>
                  <a:cubicBezTo>
                    <a:pt x="817372" y="0"/>
                    <a:pt x="841756" y="24257"/>
                    <a:pt x="841756" y="54229"/>
                  </a:cubicBezTo>
                  <a:lnTo>
                    <a:pt x="841756" y="186182"/>
                  </a:lnTo>
                  <a:lnTo>
                    <a:pt x="1058799" y="186182"/>
                  </a:lnTo>
                  <a:lnTo>
                    <a:pt x="1058799" y="1036066"/>
                  </a:lnTo>
                  <a:lnTo>
                    <a:pt x="252349" y="1036066"/>
                  </a:lnTo>
                  <a:lnTo>
                    <a:pt x="252349" y="186182"/>
                  </a:lnTo>
                  <a:lnTo>
                    <a:pt x="469392" y="186182"/>
                  </a:lnTo>
                  <a:lnTo>
                    <a:pt x="469392" y="54229"/>
                  </a:lnTo>
                  <a:cubicBezTo>
                    <a:pt x="469392" y="24257"/>
                    <a:pt x="493649" y="0"/>
                    <a:pt x="52362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2" name="Group 53">
            <a:extLst>
              <a:ext uri="{FF2B5EF4-FFF2-40B4-BE49-F238E27FC236}">
                <a16:creationId xmlns:a16="http://schemas.microsoft.com/office/drawing/2014/main" id="{95D917C6-F5ED-1DAC-A517-96266A6F1662}"/>
              </a:ext>
            </a:extLst>
          </p:cNvPr>
          <p:cNvGrpSpPr/>
          <p:nvPr/>
        </p:nvGrpSpPr>
        <p:grpSpPr>
          <a:xfrm>
            <a:off x="6359280" y="9267704"/>
            <a:ext cx="809460" cy="815940"/>
            <a:chOff x="0" y="0"/>
            <a:chExt cx="1079280" cy="1087920"/>
          </a:xfrm>
        </p:grpSpPr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CDC6386C-78A4-E033-EFE1-4FE63CA636D7}"/>
                </a:ext>
              </a:extLst>
            </p:cNvPr>
            <p:cNvSpPr/>
            <p:nvPr/>
          </p:nvSpPr>
          <p:spPr>
            <a:xfrm>
              <a:off x="0" y="0"/>
              <a:ext cx="1079373" cy="1087882"/>
            </a:xfrm>
            <a:custGeom>
              <a:avLst/>
              <a:gdLst/>
              <a:ahLst/>
              <a:cxnLst/>
              <a:rect l="l" t="t" r="r" b="b"/>
              <a:pathLst>
                <a:path w="1079373" h="1087882">
                  <a:moveTo>
                    <a:pt x="587121" y="357886"/>
                  </a:moveTo>
                  <a:cubicBezTo>
                    <a:pt x="482092" y="329819"/>
                    <a:pt x="374142" y="392049"/>
                    <a:pt x="346075" y="497078"/>
                  </a:cubicBezTo>
                  <a:cubicBezTo>
                    <a:pt x="318008" y="602107"/>
                    <a:pt x="380238" y="709930"/>
                    <a:pt x="485140" y="737997"/>
                  </a:cubicBezTo>
                  <a:cubicBezTo>
                    <a:pt x="590042" y="766064"/>
                    <a:pt x="698119" y="703834"/>
                    <a:pt x="726186" y="598805"/>
                  </a:cubicBezTo>
                  <a:cubicBezTo>
                    <a:pt x="754253" y="493776"/>
                    <a:pt x="692023" y="385953"/>
                    <a:pt x="586994" y="357759"/>
                  </a:cubicBezTo>
                  <a:close/>
                  <a:moveTo>
                    <a:pt x="622046" y="227076"/>
                  </a:moveTo>
                  <a:cubicBezTo>
                    <a:pt x="799211" y="274574"/>
                    <a:pt x="904367" y="456565"/>
                    <a:pt x="856869" y="633730"/>
                  </a:cubicBezTo>
                  <a:cubicBezTo>
                    <a:pt x="809371" y="810895"/>
                    <a:pt x="627380" y="916178"/>
                    <a:pt x="450215" y="868680"/>
                  </a:cubicBezTo>
                  <a:cubicBezTo>
                    <a:pt x="273050" y="821182"/>
                    <a:pt x="167767" y="639064"/>
                    <a:pt x="215265" y="462026"/>
                  </a:cubicBezTo>
                  <a:cubicBezTo>
                    <a:pt x="262763" y="284988"/>
                    <a:pt x="444881" y="179705"/>
                    <a:pt x="622046" y="227203"/>
                  </a:cubicBezTo>
                  <a:close/>
                  <a:moveTo>
                    <a:pt x="634746" y="179705"/>
                  </a:moveTo>
                  <a:cubicBezTo>
                    <a:pt x="431419" y="125222"/>
                    <a:pt x="222250" y="245872"/>
                    <a:pt x="167767" y="449199"/>
                  </a:cubicBezTo>
                  <a:cubicBezTo>
                    <a:pt x="113284" y="652526"/>
                    <a:pt x="233934" y="861568"/>
                    <a:pt x="437388" y="916178"/>
                  </a:cubicBezTo>
                  <a:cubicBezTo>
                    <a:pt x="640842" y="970788"/>
                    <a:pt x="850011" y="850011"/>
                    <a:pt x="904494" y="646557"/>
                  </a:cubicBezTo>
                  <a:cubicBezTo>
                    <a:pt x="958977" y="443103"/>
                    <a:pt x="838327" y="234188"/>
                    <a:pt x="634873" y="179705"/>
                  </a:cubicBezTo>
                  <a:close/>
                  <a:moveTo>
                    <a:pt x="1079373" y="257683"/>
                  </a:moveTo>
                  <a:lnTo>
                    <a:pt x="1077722" y="263779"/>
                  </a:lnTo>
                  <a:lnTo>
                    <a:pt x="1076071" y="261239"/>
                  </a:lnTo>
                  <a:close/>
                  <a:moveTo>
                    <a:pt x="756539" y="42418"/>
                  </a:moveTo>
                  <a:lnTo>
                    <a:pt x="754253" y="177419"/>
                  </a:lnTo>
                  <a:lnTo>
                    <a:pt x="750062" y="176276"/>
                  </a:lnTo>
                  <a:cubicBezTo>
                    <a:pt x="783844" y="195326"/>
                    <a:pt x="814451" y="218567"/>
                    <a:pt x="840232" y="246253"/>
                  </a:cubicBezTo>
                  <a:lnTo>
                    <a:pt x="960374" y="216408"/>
                  </a:lnTo>
                  <a:lnTo>
                    <a:pt x="1037590" y="361315"/>
                  </a:lnTo>
                  <a:lnTo>
                    <a:pt x="951992" y="438531"/>
                  </a:lnTo>
                  <a:cubicBezTo>
                    <a:pt x="962787" y="477647"/>
                    <a:pt x="967740" y="518541"/>
                    <a:pt x="965962" y="560197"/>
                  </a:cubicBezTo>
                  <a:lnTo>
                    <a:pt x="1072896" y="619506"/>
                  </a:lnTo>
                  <a:lnTo>
                    <a:pt x="1030478" y="778002"/>
                  </a:lnTo>
                  <a:lnTo>
                    <a:pt x="900684" y="775843"/>
                  </a:lnTo>
                  <a:cubicBezTo>
                    <a:pt x="884301" y="803275"/>
                    <a:pt x="864362" y="828040"/>
                    <a:pt x="842137" y="850011"/>
                  </a:cubicBezTo>
                  <a:lnTo>
                    <a:pt x="884809" y="961263"/>
                  </a:lnTo>
                  <a:lnTo>
                    <a:pt x="750189" y="1055370"/>
                  </a:lnTo>
                  <a:lnTo>
                    <a:pt x="648208" y="966851"/>
                  </a:lnTo>
                  <a:lnTo>
                    <a:pt x="660654" y="958215"/>
                  </a:lnTo>
                  <a:cubicBezTo>
                    <a:pt x="621538" y="970788"/>
                    <a:pt x="580263" y="976884"/>
                    <a:pt x="538226" y="976630"/>
                  </a:cubicBezTo>
                  <a:lnTo>
                    <a:pt x="476377" y="1087882"/>
                  </a:lnTo>
                  <a:lnTo>
                    <a:pt x="317881" y="1045464"/>
                  </a:lnTo>
                  <a:lnTo>
                    <a:pt x="320040" y="918210"/>
                  </a:lnTo>
                  <a:cubicBezTo>
                    <a:pt x="286385" y="899033"/>
                    <a:pt x="256159" y="875665"/>
                    <a:pt x="230505" y="847979"/>
                  </a:cubicBezTo>
                  <a:lnTo>
                    <a:pt x="232537" y="852424"/>
                  </a:lnTo>
                  <a:lnTo>
                    <a:pt x="99822" y="878078"/>
                  </a:lnTo>
                  <a:lnTo>
                    <a:pt x="30480" y="729361"/>
                  </a:lnTo>
                  <a:lnTo>
                    <a:pt x="120142" y="656590"/>
                  </a:lnTo>
                  <a:cubicBezTo>
                    <a:pt x="110617" y="621538"/>
                    <a:pt x="105537" y="584962"/>
                    <a:pt x="105537" y="547751"/>
                  </a:cubicBezTo>
                  <a:lnTo>
                    <a:pt x="0" y="489204"/>
                  </a:lnTo>
                  <a:lnTo>
                    <a:pt x="42418" y="330835"/>
                  </a:lnTo>
                  <a:lnTo>
                    <a:pt x="163449" y="332867"/>
                  </a:lnTo>
                  <a:cubicBezTo>
                    <a:pt x="179832" y="303911"/>
                    <a:pt x="199644" y="277495"/>
                    <a:pt x="222123" y="253873"/>
                  </a:cubicBezTo>
                  <a:lnTo>
                    <a:pt x="181610" y="128905"/>
                  </a:lnTo>
                  <a:lnTo>
                    <a:pt x="320802" y="41910"/>
                  </a:lnTo>
                  <a:lnTo>
                    <a:pt x="417957" y="135636"/>
                  </a:lnTo>
                  <a:lnTo>
                    <a:pt x="416941" y="136271"/>
                  </a:lnTo>
                  <a:cubicBezTo>
                    <a:pt x="455168" y="124206"/>
                    <a:pt x="495554" y="118745"/>
                    <a:pt x="536575" y="119126"/>
                  </a:cubicBezTo>
                  <a:lnTo>
                    <a:pt x="532384" y="117983"/>
                  </a:lnTo>
                  <a:lnTo>
                    <a:pt x="598043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4" name="Group 55">
            <a:extLst>
              <a:ext uri="{FF2B5EF4-FFF2-40B4-BE49-F238E27FC236}">
                <a16:creationId xmlns:a16="http://schemas.microsoft.com/office/drawing/2014/main" id="{D0DF4C9A-3950-6586-1E51-8C5B98E4730F}"/>
              </a:ext>
            </a:extLst>
          </p:cNvPr>
          <p:cNvGrpSpPr/>
          <p:nvPr/>
        </p:nvGrpSpPr>
        <p:grpSpPr>
          <a:xfrm>
            <a:off x="12539040" y="7497584"/>
            <a:ext cx="770580" cy="927180"/>
            <a:chOff x="0" y="0"/>
            <a:chExt cx="1027440" cy="1236240"/>
          </a:xfrm>
        </p:grpSpPr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DC8C6037-9F53-9FB3-D222-058B438D8FF1}"/>
                </a:ext>
              </a:extLst>
            </p:cNvPr>
            <p:cNvSpPr/>
            <p:nvPr/>
          </p:nvSpPr>
          <p:spPr>
            <a:xfrm>
              <a:off x="0" y="0"/>
              <a:ext cx="1027430" cy="1236218"/>
            </a:xfrm>
            <a:custGeom>
              <a:avLst/>
              <a:gdLst/>
              <a:ahLst/>
              <a:cxnLst/>
              <a:rect l="l" t="t" r="r" b="b"/>
              <a:pathLst>
                <a:path w="1027430" h="1236218">
                  <a:moveTo>
                    <a:pt x="514223" y="58166"/>
                  </a:moveTo>
                  <a:cubicBezTo>
                    <a:pt x="470662" y="58166"/>
                    <a:pt x="435356" y="93472"/>
                    <a:pt x="435356" y="137033"/>
                  </a:cubicBezTo>
                  <a:cubicBezTo>
                    <a:pt x="435356" y="180594"/>
                    <a:pt x="470662" y="215900"/>
                    <a:pt x="514223" y="215900"/>
                  </a:cubicBezTo>
                  <a:cubicBezTo>
                    <a:pt x="557784" y="215900"/>
                    <a:pt x="593090" y="180594"/>
                    <a:pt x="593090" y="137033"/>
                  </a:cubicBezTo>
                  <a:cubicBezTo>
                    <a:pt x="593090" y="93472"/>
                    <a:pt x="557784" y="58166"/>
                    <a:pt x="514223" y="58166"/>
                  </a:cubicBezTo>
                  <a:close/>
                  <a:moveTo>
                    <a:pt x="514223" y="0"/>
                  </a:moveTo>
                  <a:cubicBezTo>
                    <a:pt x="589915" y="0"/>
                    <a:pt x="651256" y="61341"/>
                    <a:pt x="651256" y="137033"/>
                  </a:cubicBezTo>
                  <a:cubicBezTo>
                    <a:pt x="651256" y="192024"/>
                    <a:pt x="618744" y="239522"/>
                    <a:pt x="571754" y="260985"/>
                  </a:cubicBezTo>
                  <a:lnTo>
                    <a:pt x="578866" y="331470"/>
                  </a:lnTo>
                  <a:lnTo>
                    <a:pt x="788924" y="331470"/>
                  </a:lnTo>
                  <a:cubicBezTo>
                    <a:pt x="797814" y="310896"/>
                    <a:pt x="818261" y="296545"/>
                    <a:pt x="842010" y="296545"/>
                  </a:cubicBezTo>
                  <a:cubicBezTo>
                    <a:pt x="874014" y="296545"/>
                    <a:pt x="900049" y="322580"/>
                    <a:pt x="900049" y="354584"/>
                  </a:cubicBezTo>
                  <a:cubicBezTo>
                    <a:pt x="900049" y="386588"/>
                    <a:pt x="874014" y="412623"/>
                    <a:pt x="842010" y="412623"/>
                  </a:cubicBezTo>
                  <a:cubicBezTo>
                    <a:pt x="818134" y="412623"/>
                    <a:pt x="797687" y="398272"/>
                    <a:pt x="788924" y="377698"/>
                  </a:cubicBezTo>
                  <a:lnTo>
                    <a:pt x="583438" y="377698"/>
                  </a:lnTo>
                  <a:lnTo>
                    <a:pt x="645414" y="996823"/>
                  </a:lnTo>
                  <a:cubicBezTo>
                    <a:pt x="793623" y="943102"/>
                    <a:pt x="908050" y="880110"/>
                    <a:pt x="916051" y="715772"/>
                  </a:cubicBezTo>
                  <a:cubicBezTo>
                    <a:pt x="895731" y="716661"/>
                    <a:pt x="875792" y="720090"/>
                    <a:pt x="856996" y="725551"/>
                  </a:cubicBezTo>
                  <a:cubicBezTo>
                    <a:pt x="894080" y="681609"/>
                    <a:pt x="929132" y="640715"/>
                    <a:pt x="942213" y="578612"/>
                  </a:cubicBezTo>
                  <a:cubicBezTo>
                    <a:pt x="956056" y="639953"/>
                    <a:pt x="990346" y="678815"/>
                    <a:pt x="1027430" y="725551"/>
                  </a:cubicBezTo>
                  <a:cubicBezTo>
                    <a:pt x="1008634" y="720217"/>
                    <a:pt x="988060" y="716661"/>
                    <a:pt x="966724" y="715772"/>
                  </a:cubicBezTo>
                  <a:cubicBezTo>
                    <a:pt x="956183" y="937514"/>
                    <a:pt x="827659" y="1151001"/>
                    <a:pt x="585597" y="1169670"/>
                  </a:cubicBezTo>
                  <a:cubicBezTo>
                    <a:pt x="549148" y="1199896"/>
                    <a:pt x="535686" y="1213993"/>
                    <a:pt x="514223" y="1236218"/>
                  </a:cubicBezTo>
                  <a:cubicBezTo>
                    <a:pt x="493903" y="1213231"/>
                    <a:pt x="481584" y="1200531"/>
                    <a:pt x="445135" y="1171829"/>
                  </a:cubicBezTo>
                  <a:cubicBezTo>
                    <a:pt x="227965" y="1146429"/>
                    <a:pt x="72263" y="938022"/>
                    <a:pt x="61722" y="715645"/>
                  </a:cubicBezTo>
                  <a:cubicBezTo>
                    <a:pt x="40513" y="716407"/>
                    <a:pt x="19685" y="719836"/>
                    <a:pt x="0" y="725551"/>
                  </a:cubicBezTo>
                  <a:cubicBezTo>
                    <a:pt x="37084" y="681609"/>
                    <a:pt x="72136" y="640715"/>
                    <a:pt x="85217" y="578612"/>
                  </a:cubicBezTo>
                  <a:cubicBezTo>
                    <a:pt x="99060" y="639953"/>
                    <a:pt x="133350" y="678815"/>
                    <a:pt x="170434" y="725551"/>
                  </a:cubicBezTo>
                  <a:cubicBezTo>
                    <a:pt x="152400" y="720471"/>
                    <a:pt x="132715" y="716915"/>
                    <a:pt x="112141" y="715899"/>
                  </a:cubicBezTo>
                  <a:cubicBezTo>
                    <a:pt x="120523" y="880618"/>
                    <a:pt x="237363" y="944372"/>
                    <a:pt x="385318" y="997839"/>
                  </a:cubicBezTo>
                  <a:lnTo>
                    <a:pt x="445389" y="377571"/>
                  </a:lnTo>
                  <a:lnTo>
                    <a:pt x="256159" y="377571"/>
                  </a:lnTo>
                  <a:cubicBezTo>
                    <a:pt x="247269" y="398145"/>
                    <a:pt x="226822" y="412496"/>
                    <a:pt x="203073" y="412496"/>
                  </a:cubicBezTo>
                  <a:cubicBezTo>
                    <a:pt x="171069" y="412496"/>
                    <a:pt x="145034" y="386461"/>
                    <a:pt x="145034" y="354457"/>
                  </a:cubicBezTo>
                  <a:cubicBezTo>
                    <a:pt x="145034" y="322453"/>
                    <a:pt x="171069" y="296418"/>
                    <a:pt x="203073" y="296418"/>
                  </a:cubicBezTo>
                  <a:cubicBezTo>
                    <a:pt x="226949" y="296418"/>
                    <a:pt x="247396" y="310769"/>
                    <a:pt x="256159" y="331343"/>
                  </a:cubicBezTo>
                  <a:lnTo>
                    <a:pt x="449834" y="331343"/>
                  </a:lnTo>
                  <a:lnTo>
                    <a:pt x="456692" y="260858"/>
                  </a:lnTo>
                  <a:cubicBezTo>
                    <a:pt x="409702" y="239395"/>
                    <a:pt x="377190" y="191897"/>
                    <a:pt x="377190" y="136906"/>
                  </a:cubicBezTo>
                  <a:cubicBezTo>
                    <a:pt x="377190" y="61341"/>
                    <a:pt x="438531" y="0"/>
                    <a:pt x="5142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id="{98ACF22F-2F97-5682-767A-A7A2A3ECD0CF}"/>
              </a:ext>
            </a:extLst>
          </p:cNvPr>
          <p:cNvGrpSpPr/>
          <p:nvPr/>
        </p:nvGrpSpPr>
        <p:grpSpPr>
          <a:xfrm>
            <a:off x="14434980" y="2491784"/>
            <a:ext cx="300240" cy="448740"/>
            <a:chOff x="0" y="0"/>
            <a:chExt cx="400320" cy="598320"/>
          </a:xfrm>
        </p:grpSpPr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8D82A9CB-3543-6B76-8B59-E64177510F6E}"/>
                </a:ext>
              </a:extLst>
            </p:cNvPr>
            <p:cNvSpPr/>
            <p:nvPr/>
          </p:nvSpPr>
          <p:spPr>
            <a:xfrm>
              <a:off x="127" y="0"/>
              <a:ext cx="400304" cy="598297"/>
            </a:xfrm>
            <a:custGeom>
              <a:avLst/>
              <a:gdLst/>
              <a:ahLst/>
              <a:cxnLst/>
              <a:rect l="l" t="t" r="r" b="b"/>
              <a:pathLst>
                <a:path w="400304" h="598297">
                  <a:moveTo>
                    <a:pt x="235077" y="127"/>
                  </a:moveTo>
                  <a:cubicBezTo>
                    <a:pt x="221488" y="127"/>
                    <a:pt x="207010" y="7493"/>
                    <a:pt x="204597" y="23749"/>
                  </a:cubicBezTo>
                  <a:lnTo>
                    <a:pt x="6096" y="491236"/>
                  </a:lnTo>
                  <a:cubicBezTo>
                    <a:pt x="0" y="506603"/>
                    <a:pt x="6096" y="530987"/>
                    <a:pt x="24384" y="534162"/>
                  </a:cubicBezTo>
                  <a:cubicBezTo>
                    <a:pt x="28448" y="536575"/>
                    <a:pt x="33020" y="537718"/>
                    <a:pt x="37592" y="537718"/>
                  </a:cubicBezTo>
                  <a:cubicBezTo>
                    <a:pt x="50038" y="537718"/>
                    <a:pt x="62738" y="529209"/>
                    <a:pt x="67183" y="515747"/>
                  </a:cubicBezTo>
                  <a:lnTo>
                    <a:pt x="122174" y="390398"/>
                  </a:lnTo>
                  <a:cubicBezTo>
                    <a:pt x="137541" y="396494"/>
                    <a:pt x="152781" y="399542"/>
                    <a:pt x="171069" y="399542"/>
                  </a:cubicBezTo>
                  <a:cubicBezTo>
                    <a:pt x="183261" y="399542"/>
                    <a:pt x="192532" y="396494"/>
                    <a:pt x="204724" y="393446"/>
                  </a:cubicBezTo>
                  <a:lnTo>
                    <a:pt x="204724" y="469900"/>
                  </a:lnTo>
                  <a:cubicBezTo>
                    <a:pt x="140462" y="482092"/>
                    <a:pt x="91694" y="534162"/>
                    <a:pt x="76454" y="598297"/>
                  </a:cubicBezTo>
                  <a:lnTo>
                    <a:pt x="400304" y="598297"/>
                  </a:lnTo>
                  <a:cubicBezTo>
                    <a:pt x="387985" y="534162"/>
                    <a:pt x="336042" y="485140"/>
                    <a:pt x="268732" y="469900"/>
                  </a:cubicBezTo>
                  <a:lnTo>
                    <a:pt x="268732" y="304927"/>
                  </a:lnTo>
                  <a:cubicBezTo>
                    <a:pt x="268732" y="259080"/>
                    <a:pt x="238125" y="225425"/>
                    <a:pt x="201549" y="210185"/>
                  </a:cubicBezTo>
                  <a:lnTo>
                    <a:pt x="268732" y="48133"/>
                  </a:lnTo>
                  <a:cubicBezTo>
                    <a:pt x="268732" y="29845"/>
                    <a:pt x="262636" y="11430"/>
                    <a:pt x="247396" y="2286"/>
                  </a:cubicBezTo>
                  <a:cubicBezTo>
                    <a:pt x="243713" y="762"/>
                    <a:pt x="239395" y="0"/>
                    <a:pt x="23507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38" name="Group 59">
            <a:extLst>
              <a:ext uri="{FF2B5EF4-FFF2-40B4-BE49-F238E27FC236}">
                <a16:creationId xmlns:a16="http://schemas.microsoft.com/office/drawing/2014/main" id="{24DE051E-9A98-D72A-98E7-91E798DE1952}"/>
              </a:ext>
            </a:extLst>
          </p:cNvPr>
          <p:cNvGrpSpPr/>
          <p:nvPr/>
        </p:nvGrpSpPr>
        <p:grpSpPr>
          <a:xfrm>
            <a:off x="13932780" y="2796344"/>
            <a:ext cx="451440" cy="545400"/>
            <a:chOff x="0" y="0"/>
            <a:chExt cx="601920" cy="727200"/>
          </a:xfrm>
        </p:grpSpPr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408C83AA-872B-9ED4-43B6-AE3617D4E28F}"/>
                </a:ext>
              </a:extLst>
            </p:cNvPr>
            <p:cNvSpPr/>
            <p:nvPr/>
          </p:nvSpPr>
          <p:spPr>
            <a:xfrm>
              <a:off x="0" y="0"/>
              <a:ext cx="601980" cy="727075"/>
            </a:xfrm>
            <a:custGeom>
              <a:avLst/>
              <a:gdLst/>
              <a:ahLst/>
              <a:cxnLst/>
              <a:rect l="l" t="t" r="r" b="b"/>
              <a:pathLst>
                <a:path w="601980" h="727075">
                  <a:moveTo>
                    <a:pt x="67183" y="0"/>
                  </a:moveTo>
                  <a:cubicBezTo>
                    <a:pt x="30607" y="0"/>
                    <a:pt x="0" y="30607"/>
                    <a:pt x="0" y="64135"/>
                  </a:cubicBezTo>
                  <a:lnTo>
                    <a:pt x="0" y="629285"/>
                  </a:lnTo>
                  <a:cubicBezTo>
                    <a:pt x="3048" y="681228"/>
                    <a:pt x="48895" y="727075"/>
                    <a:pt x="106934" y="727075"/>
                  </a:cubicBezTo>
                  <a:lnTo>
                    <a:pt x="601980" y="727075"/>
                  </a:lnTo>
                  <a:lnTo>
                    <a:pt x="601980" y="562102"/>
                  </a:lnTo>
                  <a:cubicBezTo>
                    <a:pt x="601980" y="543814"/>
                    <a:pt x="586613" y="528574"/>
                    <a:pt x="568325" y="528574"/>
                  </a:cubicBezTo>
                  <a:lnTo>
                    <a:pt x="171196" y="528574"/>
                  </a:lnTo>
                  <a:cubicBezTo>
                    <a:pt x="152908" y="528574"/>
                    <a:pt x="137541" y="513207"/>
                    <a:pt x="137541" y="494919"/>
                  </a:cubicBezTo>
                  <a:lnTo>
                    <a:pt x="137541" y="64135"/>
                  </a:lnTo>
                  <a:cubicBezTo>
                    <a:pt x="137541" y="24384"/>
                    <a:pt x="106934" y="0"/>
                    <a:pt x="6718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0" name="Group 61">
            <a:extLst>
              <a:ext uri="{FF2B5EF4-FFF2-40B4-BE49-F238E27FC236}">
                <a16:creationId xmlns:a16="http://schemas.microsoft.com/office/drawing/2014/main" id="{A02BB351-B717-EADF-5308-6EE901D1852F}"/>
              </a:ext>
            </a:extLst>
          </p:cNvPr>
          <p:cNvGrpSpPr/>
          <p:nvPr/>
        </p:nvGrpSpPr>
        <p:grpSpPr>
          <a:xfrm>
            <a:off x="14132580" y="2594384"/>
            <a:ext cx="149040" cy="149040"/>
            <a:chOff x="0" y="0"/>
            <a:chExt cx="198720" cy="198720"/>
          </a:xfrm>
        </p:grpSpPr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01A6CAFD-BD2E-AD52-3161-C25E6AFDCB5D}"/>
                </a:ext>
              </a:extLst>
            </p:cNvPr>
            <p:cNvSpPr/>
            <p:nvPr/>
          </p:nvSpPr>
          <p:spPr>
            <a:xfrm>
              <a:off x="0" y="127"/>
              <a:ext cx="198755" cy="198628"/>
            </a:xfrm>
            <a:custGeom>
              <a:avLst/>
              <a:gdLst/>
              <a:ahLst/>
              <a:cxnLst/>
              <a:rect l="l" t="t" r="r" b="b"/>
              <a:pathLst>
                <a:path w="198755" h="198628">
                  <a:moveTo>
                    <a:pt x="100965" y="0"/>
                  </a:moveTo>
                  <a:cubicBezTo>
                    <a:pt x="45847" y="0"/>
                    <a:pt x="0" y="45720"/>
                    <a:pt x="0" y="100838"/>
                  </a:cubicBezTo>
                  <a:cubicBezTo>
                    <a:pt x="0" y="152781"/>
                    <a:pt x="45847" y="198628"/>
                    <a:pt x="100965" y="198628"/>
                  </a:cubicBezTo>
                  <a:cubicBezTo>
                    <a:pt x="153035" y="198628"/>
                    <a:pt x="198755" y="152781"/>
                    <a:pt x="198755" y="100838"/>
                  </a:cubicBezTo>
                  <a:cubicBezTo>
                    <a:pt x="198755" y="45720"/>
                    <a:pt x="155956" y="0"/>
                    <a:pt x="10096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2" name="Group 63">
            <a:extLst>
              <a:ext uri="{FF2B5EF4-FFF2-40B4-BE49-F238E27FC236}">
                <a16:creationId xmlns:a16="http://schemas.microsoft.com/office/drawing/2014/main" id="{C55B5433-E48C-8473-10AF-F6E3985B6252}"/>
              </a:ext>
            </a:extLst>
          </p:cNvPr>
          <p:cNvGrpSpPr/>
          <p:nvPr/>
        </p:nvGrpSpPr>
        <p:grpSpPr>
          <a:xfrm>
            <a:off x="14083980" y="2795264"/>
            <a:ext cx="453600" cy="543780"/>
            <a:chOff x="0" y="0"/>
            <a:chExt cx="604800" cy="725040"/>
          </a:xfrm>
        </p:grpSpPr>
        <p:sp>
          <p:nvSpPr>
            <p:cNvPr id="43" name="Freeform 64">
              <a:extLst>
                <a:ext uri="{FF2B5EF4-FFF2-40B4-BE49-F238E27FC236}">
                  <a16:creationId xmlns:a16="http://schemas.microsoft.com/office/drawing/2014/main" id="{86FDB238-E3DF-D313-CA6D-57A5BA416A0E}"/>
                </a:ext>
              </a:extLst>
            </p:cNvPr>
            <p:cNvSpPr/>
            <p:nvPr/>
          </p:nvSpPr>
          <p:spPr>
            <a:xfrm>
              <a:off x="127" y="0"/>
              <a:ext cx="604647" cy="725043"/>
            </a:xfrm>
            <a:custGeom>
              <a:avLst/>
              <a:gdLst/>
              <a:ahLst/>
              <a:cxnLst/>
              <a:rect l="l" t="t" r="r" b="b"/>
              <a:pathLst>
                <a:path w="604647" h="725043">
                  <a:moveTo>
                    <a:pt x="159004" y="127"/>
                  </a:moveTo>
                  <a:cubicBezTo>
                    <a:pt x="120269" y="127"/>
                    <a:pt x="79248" y="19939"/>
                    <a:pt x="54991" y="46990"/>
                  </a:cubicBezTo>
                  <a:cubicBezTo>
                    <a:pt x="18288" y="77470"/>
                    <a:pt x="0" y="117221"/>
                    <a:pt x="0" y="162941"/>
                  </a:cubicBezTo>
                  <a:lnTo>
                    <a:pt x="0" y="462407"/>
                  </a:lnTo>
                  <a:lnTo>
                    <a:pt x="259588" y="462407"/>
                  </a:lnTo>
                  <a:cubicBezTo>
                    <a:pt x="244221" y="422656"/>
                    <a:pt x="210693" y="398272"/>
                    <a:pt x="164846" y="398272"/>
                  </a:cubicBezTo>
                  <a:lnTo>
                    <a:pt x="100711" y="398272"/>
                  </a:lnTo>
                  <a:cubicBezTo>
                    <a:pt x="79375" y="398272"/>
                    <a:pt x="64008" y="382905"/>
                    <a:pt x="64008" y="361569"/>
                  </a:cubicBezTo>
                  <a:lnTo>
                    <a:pt x="64008" y="230124"/>
                  </a:lnTo>
                  <a:cubicBezTo>
                    <a:pt x="64008" y="208788"/>
                    <a:pt x="79375" y="193421"/>
                    <a:pt x="100711" y="193421"/>
                  </a:cubicBezTo>
                  <a:cubicBezTo>
                    <a:pt x="118999" y="193421"/>
                    <a:pt x="134366" y="208788"/>
                    <a:pt x="134366" y="230124"/>
                  </a:cubicBezTo>
                  <a:lnTo>
                    <a:pt x="134366" y="327914"/>
                  </a:lnTo>
                  <a:lnTo>
                    <a:pt x="167894" y="327914"/>
                  </a:lnTo>
                  <a:cubicBezTo>
                    <a:pt x="247396" y="327914"/>
                    <a:pt x="317627" y="385953"/>
                    <a:pt x="332867" y="462407"/>
                  </a:cubicBezTo>
                  <a:lnTo>
                    <a:pt x="369443" y="462407"/>
                  </a:lnTo>
                  <a:cubicBezTo>
                    <a:pt x="424434" y="462407"/>
                    <a:pt x="470154" y="508127"/>
                    <a:pt x="470154" y="560197"/>
                  </a:cubicBezTo>
                  <a:lnTo>
                    <a:pt x="470154" y="725043"/>
                  </a:lnTo>
                  <a:lnTo>
                    <a:pt x="604647" y="725043"/>
                  </a:lnTo>
                  <a:lnTo>
                    <a:pt x="604647" y="492887"/>
                  </a:lnTo>
                  <a:cubicBezTo>
                    <a:pt x="598551" y="443992"/>
                    <a:pt x="552704" y="398145"/>
                    <a:pt x="500888" y="398145"/>
                  </a:cubicBezTo>
                  <a:lnTo>
                    <a:pt x="366395" y="398145"/>
                  </a:lnTo>
                  <a:cubicBezTo>
                    <a:pt x="348107" y="398145"/>
                    <a:pt x="332867" y="382778"/>
                    <a:pt x="332867" y="361442"/>
                  </a:cubicBezTo>
                  <a:lnTo>
                    <a:pt x="332867" y="175260"/>
                  </a:lnTo>
                  <a:cubicBezTo>
                    <a:pt x="332867" y="83566"/>
                    <a:pt x="262636" y="4191"/>
                    <a:pt x="173990" y="1016"/>
                  </a:cubicBezTo>
                  <a:cubicBezTo>
                    <a:pt x="169037" y="381"/>
                    <a:pt x="164084" y="0"/>
                    <a:pt x="15900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67BB3F69-2DDB-18B2-5E38-CC9849F9A744}"/>
              </a:ext>
            </a:extLst>
          </p:cNvPr>
          <p:cNvGrpSpPr/>
          <p:nvPr/>
        </p:nvGrpSpPr>
        <p:grpSpPr>
          <a:xfrm>
            <a:off x="14384220" y="2993444"/>
            <a:ext cx="399060" cy="96120"/>
            <a:chOff x="0" y="0"/>
            <a:chExt cx="532080" cy="128160"/>
          </a:xfrm>
        </p:grpSpPr>
        <p:sp>
          <p:nvSpPr>
            <p:cNvPr id="45" name="Freeform 66">
              <a:extLst>
                <a:ext uri="{FF2B5EF4-FFF2-40B4-BE49-F238E27FC236}">
                  <a16:creationId xmlns:a16="http://schemas.microsoft.com/office/drawing/2014/main" id="{7664A073-F08A-E1BE-A999-0DE3D75512FB}"/>
                </a:ext>
              </a:extLst>
            </p:cNvPr>
            <p:cNvSpPr/>
            <p:nvPr/>
          </p:nvSpPr>
          <p:spPr>
            <a:xfrm>
              <a:off x="127" y="127"/>
              <a:ext cx="531876" cy="128143"/>
            </a:xfrm>
            <a:custGeom>
              <a:avLst/>
              <a:gdLst/>
              <a:ahLst/>
              <a:cxnLst/>
              <a:rect l="l" t="t" r="r" b="b"/>
              <a:pathLst>
                <a:path w="531876" h="128143">
                  <a:moveTo>
                    <a:pt x="0" y="0"/>
                  </a:moveTo>
                  <a:lnTo>
                    <a:pt x="0" y="64008"/>
                  </a:lnTo>
                  <a:lnTo>
                    <a:pt x="100838" y="64008"/>
                  </a:lnTo>
                  <a:cubicBezTo>
                    <a:pt x="152781" y="64008"/>
                    <a:pt x="201676" y="91440"/>
                    <a:pt x="232283" y="128143"/>
                  </a:cubicBezTo>
                  <a:lnTo>
                    <a:pt x="498221" y="128143"/>
                  </a:lnTo>
                  <a:cubicBezTo>
                    <a:pt x="516509" y="128143"/>
                    <a:pt x="531876" y="112903"/>
                    <a:pt x="531876" y="94615"/>
                  </a:cubicBezTo>
                  <a:lnTo>
                    <a:pt x="531876" y="30480"/>
                  </a:lnTo>
                  <a:cubicBezTo>
                    <a:pt x="531876" y="15240"/>
                    <a:pt x="516509" y="0"/>
                    <a:pt x="49822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C7C48FDB-4052-A41D-D4F8-F3F2E1566259}"/>
              </a:ext>
            </a:extLst>
          </p:cNvPr>
          <p:cNvGrpSpPr/>
          <p:nvPr/>
        </p:nvGrpSpPr>
        <p:grpSpPr>
          <a:xfrm>
            <a:off x="12550380" y="4096124"/>
            <a:ext cx="732240" cy="342900"/>
            <a:chOff x="0" y="0"/>
            <a:chExt cx="976320" cy="457200"/>
          </a:xfrm>
        </p:grpSpPr>
        <p:sp>
          <p:nvSpPr>
            <p:cNvPr id="47" name="Freeform 68">
              <a:extLst>
                <a:ext uri="{FF2B5EF4-FFF2-40B4-BE49-F238E27FC236}">
                  <a16:creationId xmlns:a16="http://schemas.microsoft.com/office/drawing/2014/main" id="{6304BD7E-4151-692B-E1CF-DC6385128240}"/>
                </a:ext>
              </a:extLst>
            </p:cNvPr>
            <p:cNvSpPr/>
            <p:nvPr/>
          </p:nvSpPr>
          <p:spPr>
            <a:xfrm>
              <a:off x="127" y="0"/>
              <a:ext cx="976122" cy="457073"/>
            </a:xfrm>
            <a:custGeom>
              <a:avLst/>
              <a:gdLst/>
              <a:ahLst/>
              <a:cxnLst/>
              <a:rect l="l" t="t" r="r" b="b"/>
              <a:pathLst>
                <a:path w="976122" h="457073">
                  <a:moveTo>
                    <a:pt x="98171" y="0"/>
                  </a:moveTo>
                  <a:cubicBezTo>
                    <a:pt x="44577" y="0"/>
                    <a:pt x="0" y="44704"/>
                    <a:pt x="0" y="101219"/>
                  </a:cubicBezTo>
                  <a:lnTo>
                    <a:pt x="0" y="232283"/>
                  </a:lnTo>
                  <a:cubicBezTo>
                    <a:pt x="0" y="282829"/>
                    <a:pt x="44577" y="327533"/>
                    <a:pt x="98171" y="327533"/>
                  </a:cubicBezTo>
                  <a:lnTo>
                    <a:pt x="193421" y="327533"/>
                  </a:lnTo>
                  <a:lnTo>
                    <a:pt x="193421" y="425704"/>
                  </a:lnTo>
                  <a:cubicBezTo>
                    <a:pt x="193421" y="440690"/>
                    <a:pt x="202438" y="449580"/>
                    <a:pt x="214249" y="455422"/>
                  </a:cubicBezTo>
                  <a:cubicBezTo>
                    <a:pt x="217170" y="456438"/>
                    <a:pt x="220853" y="457073"/>
                    <a:pt x="224790" y="457073"/>
                  </a:cubicBezTo>
                  <a:cubicBezTo>
                    <a:pt x="232410" y="457073"/>
                    <a:pt x="241046" y="454406"/>
                    <a:pt x="247015" y="446532"/>
                  </a:cubicBezTo>
                  <a:lnTo>
                    <a:pt x="366141" y="327406"/>
                  </a:lnTo>
                  <a:lnTo>
                    <a:pt x="601218" y="327406"/>
                  </a:lnTo>
                  <a:lnTo>
                    <a:pt x="720217" y="446532"/>
                  </a:lnTo>
                  <a:cubicBezTo>
                    <a:pt x="726186" y="454533"/>
                    <a:pt x="733425" y="457073"/>
                    <a:pt x="741045" y="457073"/>
                  </a:cubicBezTo>
                  <a:cubicBezTo>
                    <a:pt x="744855" y="457073"/>
                    <a:pt x="748919" y="456438"/>
                    <a:pt x="752856" y="455422"/>
                  </a:cubicBezTo>
                  <a:cubicBezTo>
                    <a:pt x="764794" y="452501"/>
                    <a:pt x="770763" y="437515"/>
                    <a:pt x="770763" y="425704"/>
                  </a:cubicBezTo>
                  <a:lnTo>
                    <a:pt x="770763" y="327533"/>
                  </a:lnTo>
                  <a:lnTo>
                    <a:pt x="871982" y="327533"/>
                  </a:lnTo>
                  <a:cubicBezTo>
                    <a:pt x="931545" y="327533"/>
                    <a:pt x="976122" y="282829"/>
                    <a:pt x="976122" y="232283"/>
                  </a:cubicBezTo>
                  <a:lnTo>
                    <a:pt x="976122" y="101219"/>
                  </a:lnTo>
                  <a:cubicBezTo>
                    <a:pt x="976122" y="50673"/>
                    <a:pt x="931545" y="0"/>
                    <a:pt x="87782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48" name="Group 69">
            <a:extLst>
              <a:ext uri="{FF2B5EF4-FFF2-40B4-BE49-F238E27FC236}">
                <a16:creationId xmlns:a16="http://schemas.microsoft.com/office/drawing/2014/main" id="{F5762E44-D51C-460F-A39B-941BAA7CA827}"/>
              </a:ext>
            </a:extLst>
          </p:cNvPr>
          <p:cNvGrpSpPr/>
          <p:nvPr/>
        </p:nvGrpSpPr>
        <p:grpSpPr>
          <a:xfrm>
            <a:off x="12599520" y="4486544"/>
            <a:ext cx="194400" cy="196560"/>
            <a:chOff x="0" y="0"/>
            <a:chExt cx="259200" cy="262080"/>
          </a:xfrm>
        </p:grpSpPr>
        <p:sp>
          <p:nvSpPr>
            <p:cNvPr id="49" name="Freeform 70">
              <a:extLst>
                <a:ext uri="{FF2B5EF4-FFF2-40B4-BE49-F238E27FC236}">
                  <a16:creationId xmlns:a16="http://schemas.microsoft.com/office/drawing/2014/main" id="{A02C60DC-8BF2-ED4D-867F-7C588FDD44F7}"/>
                </a:ext>
              </a:extLst>
            </p:cNvPr>
            <p:cNvSpPr/>
            <p:nvPr/>
          </p:nvSpPr>
          <p:spPr>
            <a:xfrm>
              <a:off x="127" y="127"/>
              <a:ext cx="259080" cy="261874"/>
            </a:xfrm>
            <a:custGeom>
              <a:avLst/>
              <a:gdLst/>
              <a:ahLst/>
              <a:cxnLst/>
              <a:rect l="l" t="t" r="r" b="b"/>
              <a:pathLst>
                <a:path w="259080" h="261874">
                  <a:moveTo>
                    <a:pt x="130937" y="0"/>
                  </a:moveTo>
                  <a:cubicBezTo>
                    <a:pt x="56515" y="0"/>
                    <a:pt x="0" y="59436"/>
                    <a:pt x="0" y="130937"/>
                  </a:cubicBezTo>
                  <a:cubicBezTo>
                    <a:pt x="0" y="202438"/>
                    <a:pt x="56515" y="261874"/>
                    <a:pt x="130937" y="261874"/>
                  </a:cubicBezTo>
                  <a:cubicBezTo>
                    <a:pt x="202438" y="261874"/>
                    <a:pt x="259080" y="202311"/>
                    <a:pt x="259080" y="130937"/>
                  </a:cubicBezTo>
                  <a:cubicBezTo>
                    <a:pt x="259080" y="59563"/>
                    <a:pt x="202438" y="0"/>
                    <a:pt x="13093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0" name="Group 71">
            <a:extLst>
              <a:ext uri="{FF2B5EF4-FFF2-40B4-BE49-F238E27FC236}">
                <a16:creationId xmlns:a16="http://schemas.microsoft.com/office/drawing/2014/main" id="{FD328BDE-4539-3CE9-7F42-6A3ABE28BB85}"/>
              </a:ext>
            </a:extLst>
          </p:cNvPr>
          <p:cNvGrpSpPr/>
          <p:nvPr/>
        </p:nvGrpSpPr>
        <p:grpSpPr>
          <a:xfrm>
            <a:off x="12501240" y="4730084"/>
            <a:ext cx="388260" cy="192240"/>
            <a:chOff x="0" y="0"/>
            <a:chExt cx="517680" cy="256320"/>
          </a:xfrm>
        </p:grpSpPr>
        <p:sp>
          <p:nvSpPr>
            <p:cNvPr id="51" name="Freeform 72">
              <a:extLst>
                <a:ext uri="{FF2B5EF4-FFF2-40B4-BE49-F238E27FC236}">
                  <a16:creationId xmlns:a16="http://schemas.microsoft.com/office/drawing/2014/main" id="{F43BDB7B-76D7-0FBD-DC7C-86CDF0C6027E}"/>
                </a:ext>
              </a:extLst>
            </p:cNvPr>
            <p:cNvSpPr/>
            <p:nvPr/>
          </p:nvSpPr>
          <p:spPr>
            <a:xfrm>
              <a:off x="0" y="127"/>
              <a:ext cx="517525" cy="256032"/>
            </a:xfrm>
            <a:custGeom>
              <a:avLst/>
              <a:gdLst/>
              <a:ahLst/>
              <a:cxnLst/>
              <a:rect l="l" t="t" r="r" b="b"/>
              <a:pathLst>
                <a:path w="517525" h="256032">
                  <a:moveTo>
                    <a:pt x="258826" y="0"/>
                  </a:moveTo>
                  <a:cubicBezTo>
                    <a:pt x="130937" y="0"/>
                    <a:pt x="20828" y="98171"/>
                    <a:pt x="3048" y="220345"/>
                  </a:cubicBezTo>
                  <a:cubicBezTo>
                    <a:pt x="0" y="238252"/>
                    <a:pt x="14986" y="256032"/>
                    <a:pt x="35687" y="256032"/>
                  </a:cubicBezTo>
                  <a:lnTo>
                    <a:pt x="481838" y="256032"/>
                  </a:lnTo>
                  <a:cubicBezTo>
                    <a:pt x="502666" y="256032"/>
                    <a:pt x="517525" y="238125"/>
                    <a:pt x="517525" y="220345"/>
                  </a:cubicBezTo>
                  <a:cubicBezTo>
                    <a:pt x="496824" y="92202"/>
                    <a:pt x="389763" y="0"/>
                    <a:pt x="25882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2" name="Group 73">
            <a:extLst>
              <a:ext uri="{FF2B5EF4-FFF2-40B4-BE49-F238E27FC236}">
                <a16:creationId xmlns:a16="http://schemas.microsoft.com/office/drawing/2014/main" id="{19C44320-ABC6-C91E-F2A0-C8A0799C747F}"/>
              </a:ext>
            </a:extLst>
          </p:cNvPr>
          <p:cNvGrpSpPr/>
          <p:nvPr/>
        </p:nvGrpSpPr>
        <p:grpSpPr>
          <a:xfrm>
            <a:off x="13036920" y="4486544"/>
            <a:ext cx="194400" cy="196560"/>
            <a:chOff x="0" y="0"/>
            <a:chExt cx="259200" cy="262080"/>
          </a:xfrm>
        </p:grpSpPr>
        <p:sp>
          <p:nvSpPr>
            <p:cNvPr id="53" name="Freeform 74">
              <a:extLst>
                <a:ext uri="{FF2B5EF4-FFF2-40B4-BE49-F238E27FC236}">
                  <a16:creationId xmlns:a16="http://schemas.microsoft.com/office/drawing/2014/main" id="{C890BF98-EDB0-9623-2C95-8E4A77AA5F6F}"/>
                </a:ext>
              </a:extLst>
            </p:cNvPr>
            <p:cNvSpPr/>
            <p:nvPr/>
          </p:nvSpPr>
          <p:spPr>
            <a:xfrm>
              <a:off x="127" y="127"/>
              <a:ext cx="259080" cy="261874"/>
            </a:xfrm>
            <a:custGeom>
              <a:avLst/>
              <a:gdLst/>
              <a:ahLst/>
              <a:cxnLst/>
              <a:rect l="l" t="t" r="r" b="b"/>
              <a:pathLst>
                <a:path w="259080" h="261874">
                  <a:moveTo>
                    <a:pt x="130937" y="0"/>
                  </a:moveTo>
                  <a:cubicBezTo>
                    <a:pt x="59563" y="0"/>
                    <a:pt x="0" y="59436"/>
                    <a:pt x="0" y="130937"/>
                  </a:cubicBezTo>
                  <a:cubicBezTo>
                    <a:pt x="0" y="202438"/>
                    <a:pt x="59563" y="261874"/>
                    <a:pt x="130937" y="261874"/>
                  </a:cubicBezTo>
                  <a:cubicBezTo>
                    <a:pt x="199390" y="261874"/>
                    <a:pt x="259080" y="202311"/>
                    <a:pt x="259080" y="130937"/>
                  </a:cubicBezTo>
                  <a:cubicBezTo>
                    <a:pt x="259080" y="59563"/>
                    <a:pt x="199390" y="0"/>
                    <a:pt x="13093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4" name="Group 75">
            <a:extLst>
              <a:ext uri="{FF2B5EF4-FFF2-40B4-BE49-F238E27FC236}">
                <a16:creationId xmlns:a16="http://schemas.microsoft.com/office/drawing/2014/main" id="{BA5598D2-1C9D-F67E-0AC1-0026F7024AD7}"/>
              </a:ext>
            </a:extLst>
          </p:cNvPr>
          <p:cNvGrpSpPr/>
          <p:nvPr/>
        </p:nvGrpSpPr>
        <p:grpSpPr>
          <a:xfrm>
            <a:off x="12938640" y="4730084"/>
            <a:ext cx="390420" cy="192240"/>
            <a:chOff x="0" y="0"/>
            <a:chExt cx="520560" cy="256320"/>
          </a:xfrm>
        </p:grpSpPr>
        <p:sp>
          <p:nvSpPr>
            <p:cNvPr id="55" name="Freeform 76">
              <a:extLst>
                <a:ext uri="{FF2B5EF4-FFF2-40B4-BE49-F238E27FC236}">
                  <a16:creationId xmlns:a16="http://schemas.microsoft.com/office/drawing/2014/main" id="{71E428D7-F64F-6CCF-7A72-94EBECAF8D53}"/>
                </a:ext>
              </a:extLst>
            </p:cNvPr>
            <p:cNvSpPr/>
            <p:nvPr/>
          </p:nvSpPr>
          <p:spPr>
            <a:xfrm>
              <a:off x="0" y="127"/>
              <a:ext cx="520573" cy="256032"/>
            </a:xfrm>
            <a:custGeom>
              <a:avLst/>
              <a:gdLst/>
              <a:ahLst/>
              <a:cxnLst/>
              <a:rect l="l" t="t" r="r" b="b"/>
              <a:pathLst>
                <a:path w="520573" h="256032">
                  <a:moveTo>
                    <a:pt x="261747" y="0"/>
                  </a:moveTo>
                  <a:cubicBezTo>
                    <a:pt x="130937" y="0"/>
                    <a:pt x="23749" y="98171"/>
                    <a:pt x="3048" y="220345"/>
                  </a:cubicBezTo>
                  <a:cubicBezTo>
                    <a:pt x="0" y="238252"/>
                    <a:pt x="14986" y="256032"/>
                    <a:pt x="38735" y="256032"/>
                  </a:cubicBezTo>
                  <a:lnTo>
                    <a:pt x="487807" y="256032"/>
                  </a:lnTo>
                  <a:cubicBezTo>
                    <a:pt x="505587" y="256032"/>
                    <a:pt x="520573" y="238125"/>
                    <a:pt x="520573" y="220345"/>
                  </a:cubicBezTo>
                  <a:cubicBezTo>
                    <a:pt x="499745" y="92202"/>
                    <a:pt x="389763" y="0"/>
                    <a:pt x="26174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6" name="Group 77">
            <a:extLst>
              <a:ext uri="{FF2B5EF4-FFF2-40B4-BE49-F238E27FC236}">
                <a16:creationId xmlns:a16="http://schemas.microsoft.com/office/drawing/2014/main" id="{FEA014AB-8549-C1A0-92C7-F6D9200608CA}"/>
              </a:ext>
            </a:extLst>
          </p:cNvPr>
          <p:cNvGrpSpPr/>
          <p:nvPr/>
        </p:nvGrpSpPr>
        <p:grpSpPr>
          <a:xfrm>
            <a:off x="6381420" y="7707644"/>
            <a:ext cx="360180" cy="739800"/>
            <a:chOff x="0" y="0"/>
            <a:chExt cx="480240" cy="986400"/>
          </a:xfrm>
        </p:grpSpPr>
        <p:sp>
          <p:nvSpPr>
            <p:cNvPr id="57" name="Freeform 78">
              <a:extLst>
                <a:ext uri="{FF2B5EF4-FFF2-40B4-BE49-F238E27FC236}">
                  <a16:creationId xmlns:a16="http://schemas.microsoft.com/office/drawing/2014/main" id="{762DAD04-27A2-B056-AA86-79DB15BE1E74}"/>
                </a:ext>
              </a:extLst>
            </p:cNvPr>
            <p:cNvSpPr/>
            <p:nvPr/>
          </p:nvSpPr>
          <p:spPr>
            <a:xfrm>
              <a:off x="127" y="0"/>
              <a:ext cx="480060" cy="986282"/>
            </a:xfrm>
            <a:custGeom>
              <a:avLst/>
              <a:gdLst/>
              <a:ahLst/>
              <a:cxnLst/>
              <a:rect l="l" t="t" r="r" b="b"/>
              <a:pathLst>
                <a:path w="480060" h="986282">
                  <a:moveTo>
                    <a:pt x="57531" y="0"/>
                  </a:moveTo>
                  <a:cubicBezTo>
                    <a:pt x="24638" y="0"/>
                    <a:pt x="0" y="30353"/>
                    <a:pt x="0" y="63754"/>
                  </a:cubicBezTo>
                  <a:lnTo>
                    <a:pt x="0" y="424942"/>
                  </a:lnTo>
                  <a:cubicBezTo>
                    <a:pt x="0" y="446278"/>
                    <a:pt x="5461" y="470535"/>
                    <a:pt x="16510" y="488696"/>
                  </a:cubicBezTo>
                  <a:lnTo>
                    <a:pt x="142748" y="719328"/>
                  </a:lnTo>
                  <a:cubicBezTo>
                    <a:pt x="164719" y="758825"/>
                    <a:pt x="178435" y="780034"/>
                    <a:pt x="178435" y="822452"/>
                  </a:cubicBezTo>
                  <a:lnTo>
                    <a:pt x="178435" y="949833"/>
                  </a:lnTo>
                  <a:cubicBezTo>
                    <a:pt x="178435" y="971169"/>
                    <a:pt x="192151" y="986282"/>
                    <a:pt x="208534" y="986282"/>
                  </a:cubicBezTo>
                  <a:lnTo>
                    <a:pt x="480060" y="986282"/>
                  </a:lnTo>
                  <a:lnTo>
                    <a:pt x="480060" y="613029"/>
                  </a:lnTo>
                  <a:cubicBezTo>
                    <a:pt x="480060" y="576580"/>
                    <a:pt x="466344" y="546227"/>
                    <a:pt x="449961" y="521970"/>
                  </a:cubicBezTo>
                  <a:cubicBezTo>
                    <a:pt x="449834" y="522097"/>
                    <a:pt x="449707" y="522224"/>
                    <a:pt x="449580" y="522224"/>
                  </a:cubicBezTo>
                  <a:cubicBezTo>
                    <a:pt x="439039" y="522224"/>
                    <a:pt x="279908" y="348996"/>
                    <a:pt x="277114" y="346075"/>
                  </a:cubicBezTo>
                  <a:cubicBezTo>
                    <a:pt x="264795" y="330708"/>
                    <a:pt x="246253" y="321056"/>
                    <a:pt x="227457" y="321056"/>
                  </a:cubicBezTo>
                  <a:cubicBezTo>
                    <a:pt x="213106" y="321056"/>
                    <a:pt x="198501" y="326898"/>
                    <a:pt x="186563" y="339979"/>
                  </a:cubicBezTo>
                  <a:cubicBezTo>
                    <a:pt x="164592" y="367284"/>
                    <a:pt x="167386" y="412750"/>
                    <a:pt x="183896" y="427990"/>
                  </a:cubicBezTo>
                  <a:lnTo>
                    <a:pt x="345694" y="607060"/>
                  </a:lnTo>
                  <a:cubicBezTo>
                    <a:pt x="356743" y="619252"/>
                    <a:pt x="356743" y="640461"/>
                    <a:pt x="345694" y="652653"/>
                  </a:cubicBezTo>
                  <a:cubicBezTo>
                    <a:pt x="340233" y="657225"/>
                    <a:pt x="332740" y="659511"/>
                    <a:pt x="325120" y="659511"/>
                  </a:cubicBezTo>
                  <a:cubicBezTo>
                    <a:pt x="317500" y="659511"/>
                    <a:pt x="310007" y="657225"/>
                    <a:pt x="304546" y="652653"/>
                  </a:cubicBezTo>
                  <a:lnTo>
                    <a:pt x="142621" y="473456"/>
                  </a:lnTo>
                  <a:cubicBezTo>
                    <a:pt x="126111" y="455295"/>
                    <a:pt x="115189" y="427863"/>
                    <a:pt x="115189" y="403606"/>
                  </a:cubicBezTo>
                  <a:lnTo>
                    <a:pt x="115189" y="63754"/>
                  </a:lnTo>
                  <a:cubicBezTo>
                    <a:pt x="115189" y="24257"/>
                    <a:pt x="87757" y="0"/>
                    <a:pt x="5753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58" name="Group 79">
            <a:extLst>
              <a:ext uri="{FF2B5EF4-FFF2-40B4-BE49-F238E27FC236}">
                <a16:creationId xmlns:a16="http://schemas.microsoft.com/office/drawing/2014/main" id="{3BFC7464-5921-1AF3-124A-AEDB3140F736}"/>
              </a:ext>
            </a:extLst>
          </p:cNvPr>
          <p:cNvGrpSpPr/>
          <p:nvPr/>
        </p:nvGrpSpPr>
        <p:grpSpPr>
          <a:xfrm>
            <a:off x="6786420" y="7707644"/>
            <a:ext cx="358020" cy="741960"/>
            <a:chOff x="0" y="0"/>
            <a:chExt cx="477360" cy="989280"/>
          </a:xfrm>
        </p:grpSpPr>
        <p:sp>
          <p:nvSpPr>
            <p:cNvPr id="59" name="Freeform 80">
              <a:extLst>
                <a:ext uri="{FF2B5EF4-FFF2-40B4-BE49-F238E27FC236}">
                  <a16:creationId xmlns:a16="http://schemas.microsoft.com/office/drawing/2014/main" id="{E498AE04-2134-762B-E069-3D1575D077C2}"/>
                </a:ext>
              </a:extLst>
            </p:cNvPr>
            <p:cNvSpPr/>
            <p:nvPr/>
          </p:nvSpPr>
          <p:spPr>
            <a:xfrm>
              <a:off x="0" y="0"/>
              <a:ext cx="477266" cy="989330"/>
            </a:xfrm>
            <a:custGeom>
              <a:avLst/>
              <a:gdLst/>
              <a:ahLst/>
              <a:cxnLst/>
              <a:rect l="l" t="t" r="r" b="b"/>
              <a:pathLst>
                <a:path w="477266" h="989330">
                  <a:moveTo>
                    <a:pt x="414274" y="0"/>
                  </a:moveTo>
                  <a:cubicBezTo>
                    <a:pt x="381381" y="0"/>
                    <a:pt x="356616" y="30353"/>
                    <a:pt x="356616" y="63754"/>
                  </a:cubicBezTo>
                  <a:lnTo>
                    <a:pt x="356616" y="403606"/>
                  </a:lnTo>
                  <a:cubicBezTo>
                    <a:pt x="356616" y="430911"/>
                    <a:pt x="345694" y="458343"/>
                    <a:pt x="329184" y="473456"/>
                  </a:cubicBezTo>
                  <a:lnTo>
                    <a:pt x="167386" y="652399"/>
                  </a:lnTo>
                  <a:cubicBezTo>
                    <a:pt x="163322" y="656971"/>
                    <a:pt x="155702" y="659257"/>
                    <a:pt x="147828" y="659257"/>
                  </a:cubicBezTo>
                  <a:cubicBezTo>
                    <a:pt x="139954" y="659257"/>
                    <a:pt x="131699" y="656971"/>
                    <a:pt x="126238" y="652399"/>
                  </a:cubicBezTo>
                  <a:cubicBezTo>
                    <a:pt x="117983" y="640207"/>
                    <a:pt x="117983" y="618998"/>
                    <a:pt x="126238" y="606806"/>
                  </a:cubicBezTo>
                  <a:lnTo>
                    <a:pt x="288036" y="427736"/>
                  </a:lnTo>
                  <a:cubicBezTo>
                    <a:pt x="304546" y="412623"/>
                    <a:pt x="310007" y="367030"/>
                    <a:pt x="285369" y="339852"/>
                  </a:cubicBezTo>
                  <a:cubicBezTo>
                    <a:pt x="273431" y="326644"/>
                    <a:pt x="258826" y="320929"/>
                    <a:pt x="244475" y="320929"/>
                  </a:cubicBezTo>
                  <a:cubicBezTo>
                    <a:pt x="225806" y="320929"/>
                    <a:pt x="207264" y="330581"/>
                    <a:pt x="194818" y="345948"/>
                  </a:cubicBezTo>
                  <a:cubicBezTo>
                    <a:pt x="194818" y="345948"/>
                    <a:pt x="30226" y="521970"/>
                    <a:pt x="30226" y="527939"/>
                  </a:cubicBezTo>
                  <a:cubicBezTo>
                    <a:pt x="13716" y="546227"/>
                    <a:pt x="0" y="579628"/>
                    <a:pt x="0" y="618998"/>
                  </a:cubicBezTo>
                  <a:lnTo>
                    <a:pt x="0" y="782955"/>
                  </a:lnTo>
                  <a:lnTo>
                    <a:pt x="0" y="810260"/>
                  </a:lnTo>
                  <a:lnTo>
                    <a:pt x="0" y="989330"/>
                  </a:lnTo>
                  <a:lnTo>
                    <a:pt x="268859" y="989330"/>
                  </a:lnTo>
                  <a:cubicBezTo>
                    <a:pt x="285369" y="989330"/>
                    <a:pt x="298958" y="974090"/>
                    <a:pt x="298958" y="955929"/>
                  </a:cubicBezTo>
                  <a:lnTo>
                    <a:pt x="298958" y="825500"/>
                  </a:lnTo>
                  <a:cubicBezTo>
                    <a:pt x="298958" y="783082"/>
                    <a:pt x="315468" y="761746"/>
                    <a:pt x="331851" y="725297"/>
                  </a:cubicBezTo>
                  <a:lnTo>
                    <a:pt x="460756" y="491617"/>
                  </a:lnTo>
                  <a:cubicBezTo>
                    <a:pt x="469011" y="473456"/>
                    <a:pt x="477266" y="449199"/>
                    <a:pt x="477266" y="424815"/>
                  </a:cubicBezTo>
                  <a:lnTo>
                    <a:pt x="477266" y="63754"/>
                  </a:lnTo>
                  <a:cubicBezTo>
                    <a:pt x="474599" y="27305"/>
                    <a:pt x="447167" y="0"/>
                    <a:pt x="41427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0" name="Group 81">
            <a:extLst>
              <a:ext uri="{FF2B5EF4-FFF2-40B4-BE49-F238E27FC236}">
                <a16:creationId xmlns:a16="http://schemas.microsoft.com/office/drawing/2014/main" id="{66C77ADD-8981-1817-1087-0263CB7B45D6}"/>
              </a:ext>
            </a:extLst>
          </p:cNvPr>
          <p:cNvGrpSpPr/>
          <p:nvPr/>
        </p:nvGrpSpPr>
        <p:grpSpPr>
          <a:xfrm>
            <a:off x="6940860" y="7801064"/>
            <a:ext cx="68040" cy="109080"/>
            <a:chOff x="0" y="0"/>
            <a:chExt cx="90720" cy="145440"/>
          </a:xfrm>
        </p:grpSpPr>
        <p:sp>
          <p:nvSpPr>
            <p:cNvPr id="61" name="Freeform 82">
              <a:extLst>
                <a:ext uri="{FF2B5EF4-FFF2-40B4-BE49-F238E27FC236}">
                  <a16:creationId xmlns:a16="http://schemas.microsoft.com/office/drawing/2014/main" id="{6AC3B8E0-A02C-AD91-924F-B1430C0A4118}"/>
                </a:ext>
              </a:extLst>
            </p:cNvPr>
            <p:cNvSpPr/>
            <p:nvPr/>
          </p:nvSpPr>
          <p:spPr>
            <a:xfrm>
              <a:off x="0" y="0"/>
              <a:ext cx="90805" cy="145288"/>
            </a:xfrm>
            <a:custGeom>
              <a:avLst/>
              <a:gdLst/>
              <a:ahLst/>
              <a:cxnLst/>
              <a:rect l="l" t="t" r="r" b="b"/>
              <a:pathLst>
                <a:path w="90805" h="145288">
                  <a:moveTo>
                    <a:pt x="43942" y="0"/>
                  </a:moveTo>
                  <a:cubicBezTo>
                    <a:pt x="21971" y="3048"/>
                    <a:pt x="0" y="27305"/>
                    <a:pt x="0" y="54483"/>
                  </a:cubicBezTo>
                  <a:lnTo>
                    <a:pt x="0" y="136271"/>
                  </a:lnTo>
                  <a:cubicBezTo>
                    <a:pt x="11049" y="133223"/>
                    <a:pt x="21971" y="130175"/>
                    <a:pt x="35814" y="130175"/>
                  </a:cubicBezTo>
                  <a:cubicBezTo>
                    <a:pt x="54991" y="130175"/>
                    <a:pt x="71501" y="133096"/>
                    <a:pt x="90805" y="145288"/>
                  </a:cubicBezTo>
                  <a:lnTo>
                    <a:pt x="90805" y="48387"/>
                  </a:lnTo>
                  <a:cubicBezTo>
                    <a:pt x="90678" y="24257"/>
                    <a:pt x="68707" y="0"/>
                    <a:pt x="4394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2" name="Group 83">
            <a:extLst>
              <a:ext uri="{FF2B5EF4-FFF2-40B4-BE49-F238E27FC236}">
                <a16:creationId xmlns:a16="http://schemas.microsoft.com/office/drawing/2014/main" id="{6E29AEF7-6B54-0510-9960-AE3E117D77E0}"/>
              </a:ext>
            </a:extLst>
          </p:cNvPr>
          <p:cNvGrpSpPr/>
          <p:nvPr/>
        </p:nvGrpSpPr>
        <p:grpSpPr>
          <a:xfrm>
            <a:off x="6514800" y="7807004"/>
            <a:ext cx="65880" cy="105300"/>
            <a:chOff x="0" y="0"/>
            <a:chExt cx="87840" cy="140400"/>
          </a:xfrm>
        </p:grpSpPr>
        <p:sp>
          <p:nvSpPr>
            <p:cNvPr id="63" name="Freeform 84">
              <a:extLst>
                <a:ext uri="{FF2B5EF4-FFF2-40B4-BE49-F238E27FC236}">
                  <a16:creationId xmlns:a16="http://schemas.microsoft.com/office/drawing/2014/main" id="{41806652-56F0-4E42-18D4-18C0C6F99CDD}"/>
                </a:ext>
              </a:extLst>
            </p:cNvPr>
            <p:cNvSpPr/>
            <p:nvPr/>
          </p:nvSpPr>
          <p:spPr>
            <a:xfrm>
              <a:off x="127" y="0"/>
              <a:ext cx="87757" cy="140462"/>
            </a:xfrm>
            <a:custGeom>
              <a:avLst/>
              <a:gdLst/>
              <a:ahLst/>
              <a:cxnLst/>
              <a:rect l="l" t="t" r="r" b="b"/>
              <a:pathLst>
                <a:path w="87757" h="140462">
                  <a:moveTo>
                    <a:pt x="36322" y="127"/>
                  </a:moveTo>
                  <a:cubicBezTo>
                    <a:pt x="15240" y="127"/>
                    <a:pt x="0" y="21971"/>
                    <a:pt x="0" y="46482"/>
                  </a:cubicBezTo>
                  <a:lnTo>
                    <a:pt x="0" y="140462"/>
                  </a:lnTo>
                  <a:cubicBezTo>
                    <a:pt x="16510" y="128397"/>
                    <a:pt x="32893" y="125222"/>
                    <a:pt x="54864" y="125222"/>
                  </a:cubicBezTo>
                  <a:cubicBezTo>
                    <a:pt x="62992" y="125222"/>
                    <a:pt x="76835" y="128270"/>
                    <a:pt x="87757" y="131318"/>
                  </a:cubicBezTo>
                  <a:lnTo>
                    <a:pt x="87757" y="49530"/>
                  </a:lnTo>
                  <a:cubicBezTo>
                    <a:pt x="87757" y="22225"/>
                    <a:pt x="68453" y="1016"/>
                    <a:pt x="43815" y="1016"/>
                  </a:cubicBezTo>
                  <a:cubicBezTo>
                    <a:pt x="41148" y="381"/>
                    <a:pt x="38735" y="0"/>
                    <a:pt x="3619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4" name="Group 85">
            <a:extLst>
              <a:ext uri="{FF2B5EF4-FFF2-40B4-BE49-F238E27FC236}">
                <a16:creationId xmlns:a16="http://schemas.microsoft.com/office/drawing/2014/main" id="{740AF772-C76D-F834-2B30-1D6282B92E8F}"/>
              </a:ext>
            </a:extLst>
          </p:cNvPr>
          <p:cNvGrpSpPr/>
          <p:nvPr/>
        </p:nvGrpSpPr>
        <p:grpSpPr>
          <a:xfrm>
            <a:off x="6671400" y="7605044"/>
            <a:ext cx="178740" cy="198180"/>
            <a:chOff x="0" y="0"/>
            <a:chExt cx="238320" cy="264240"/>
          </a:xfrm>
        </p:grpSpPr>
        <p:sp>
          <p:nvSpPr>
            <p:cNvPr id="65" name="Freeform 86">
              <a:extLst>
                <a:ext uri="{FF2B5EF4-FFF2-40B4-BE49-F238E27FC236}">
                  <a16:creationId xmlns:a16="http://schemas.microsoft.com/office/drawing/2014/main" id="{7276DCC8-7E20-1DF7-D693-56AECB9934C2}"/>
                </a:ext>
              </a:extLst>
            </p:cNvPr>
            <p:cNvSpPr/>
            <p:nvPr/>
          </p:nvSpPr>
          <p:spPr>
            <a:xfrm>
              <a:off x="0" y="127"/>
              <a:ext cx="238379" cy="264160"/>
            </a:xfrm>
            <a:custGeom>
              <a:avLst/>
              <a:gdLst/>
              <a:ahLst/>
              <a:cxnLst/>
              <a:rect l="l" t="t" r="r" b="b"/>
              <a:pathLst>
                <a:path w="238379" h="264160">
                  <a:moveTo>
                    <a:pt x="120523" y="0"/>
                  </a:moveTo>
                  <a:cubicBezTo>
                    <a:pt x="54737" y="0"/>
                    <a:pt x="0" y="60706"/>
                    <a:pt x="0" y="133477"/>
                  </a:cubicBezTo>
                  <a:cubicBezTo>
                    <a:pt x="0" y="209423"/>
                    <a:pt x="54737" y="264160"/>
                    <a:pt x="120523" y="264160"/>
                  </a:cubicBezTo>
                  <a:cubicBezTo>
                    <a:pt x="183515" y="264160"/>
                    <a:pt x="238379" y="203327"/>
                    <a:pt x="238379" y="133604"/>
                  </a:cubicBezTo>
                  <a:cubicBezTo>
                    <a:pt x="238379" y="60706"/>
                    <a:pt x="183515" y="0"/>
                    <a:pt x="1205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6" name="Group 87">
            <a:extLst>
              <a:ext uri="{FF2B5EF4-FFF2-40B4-BE49-F238E27FC236}">
                <a16:creationId xmlns:a16="http://schemas.microsoft.com/office/drawing/2014/main" id="{0285DD3C-C164-894C-F1CA-0B0A342F56F0}"/>
              </a:ext>
            </a:extLst>
          </p:cNvPr>
          <p:cNvGrpSpPr/>
          <p:nvPr/>
        </p:nvGrpSpPr>
        <p:grpSpPr>
          <a:xfrm>
            <a:off x="6620100" y="7853444"/>
            <a:ext cx="281880" cy="198180"/>
            <a:chOff x="0" y="0"/>
            <a:chExt cx="375840" cy="264240"/>
          </a:xfrm>
        </p:grpSpPr>
        <p:sp>
          <p:nvSpPr>
            <p:cNvPr id="67" name="Freeform 88">
              <a:extLst>
                <a:ext uri="{FF2B5EF4-FFF2-40B4-BE49-F238E27FC236}">
                  <a16:creationId xmlns:a16="http://schemas.microsoft.com/office/drawing/2014/main" id="{A319A1C6-A088-3D9B-8882-3FA4A0EE1D7B}"/>
                </a:ext>
              </a:extLst>
            </p:cNvPr>
            <p:cNvSpPr/>
            <p:nvPr/>
          </p:nvSpPr>
          <p:spPr>
            <a:xfrm>
              <a:off x="0" y="127"/>
              <a:ext cx="375793" cy="264160"/>
            </a:xfrm>
            <a:custGeom>
              <a:avLst/>
              <a:gdLst/>
              <a:ahLst/>
              <a:cxnLst/>
              <a:rect l="l" t="t" r="r" b="b"/>
              <a:pathLst>
                <a:path w="375793" h="264160">
                  <a:moveTo>
                    <a:pt x="189230" y="0"/>
                  </a:moveTo>
                  <a:cubicBezTo>
                    <a:pt x="112522" y="0"/>
                    <a:pt x="43942" y="36449"/>
                    <a:pt x="0" y="100076"/>
                  </a:cubicBezTo>
                  <a:lnTo>
                    <a:pt x="2794" y="106172"/>
                  </a:lnTo>
                  <a:cubicBezTo>
                    <a:pt x="82423" y="191135"/>
                    <a:pt x="126238" y="236728"/>
                    <a:pt x="148209" y="264160"/>
                  </a:cubicBezTo>
                  <a:lnTo>
                    <a:pt x="230505" y="264160"/>
                  </a:lnTo>
                  <a:lnTo>
                    <a:pt x="370332" y="109220"/>
                  </a:lnTo>
                  <a:lnTo>
                    <a:pt x="375793" y="100076"/>
                  </a:lnTo>
                  <a:cubicBezTo>
                    <a:pt x="331978" y="39370"/>
                    <a:pt x="263398" y="0"/>
                    <a:pt x="18923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68" name="Group 89">
            <a:extLst>
              <a:ext uri="{FF2B5EF4-FFF2-40B4-BE49-F238E27FC236}">
                <a16:creationId xmlns:a16="http://schemas.microsoft.com/office/drawing/2014/main" id="{8BF42AF1-A3BF-3D15-3B2D-430AA8679D49}"/>
              </a:ext>
            </a:extLst>
          </p:cNvPr>
          <p:cNvGrpSpPr/>
          <p:nvPr/>
        </p:nvGrpSpPr>
        <p:grpSpPr>
          <a:xfrm>
            <a:off x="5127540" y="2611124"/>
            <a:ext cx="264060" cy="86940"/>
            <a:chOff x="0" y="0"/>
            <a:chExt cx="352080" cy="115920"/>
          </a:xfrm>
        </p:grpSpPr>
        <p:sp>
          <p:nvSpPr>
            <p:cNvPr id="69" name="Freeform 90">
              <a:extLst>
                <a:ext uri="{FF2B5EF4-FFF2-40B4-BE49-F238E27FC236}">
                  <a16:creationId xmlns:a16="http://schemas.microsoft.com/office/drawing/2014/main" id="{C47508D0-060A-018A-441D-608493A64667}"/>
                </a:ext>
              </a:extLst>
            </p:cNvPr>
            <p:cNvSpPr/>
            <p:nvPr/>
          </p:nvSpPr>
          <p:spPr>
            <a:xfrm>
              <a:off x="0" y="0"/>
              <a:ext cx="351917" cy="115824"/>
            </a:xfrm>
            <a:custGeom>
              <a:avLst/>
              <a:gdLst/>
              <a:ahLst/>
              <a:cxnLst/>
              <a:rect l="l" t="t" r="r" b="b"/>
              <a:pathLst>
                <a:path w="351917" h="115824">
                  <a:moveTo>
                    <a:pt x="54991" y="0"/>
                  </a:moveTo>
                  <a:cubicBezTo>
                    <a:pt x="22479" y="0"/>
                    <a:pt x="0" y="25146"/>
                    <a:pt x="0" y="56896"/>
                  </a:cubicBezTo>
                  <a:lnTo>
                    <a:pt x="0" y="86360"/>
                  </a:lnTo>
                  <a:cubicBezTo>
                    <a:pt x="0" y="102362"/>
                    <a:pt x="13462" y="115824"/>
                    <a:pt x="29591" y="115824"/>
                  </a:cubicBezTo>
                  <a:lnTo>
                    <a:pt x="322453" y="115824"/>
                  </a:lnTo>
                  <a:cubicBezTo>
                    <a:pt x="338582" y="115824"/>
                    <a:pt x="351917" y="102362"/>
                    <a:pt x="351917" y="86360"/>
                  </a:cubicBezTo>
                  <a:lnTo>
                    <a:pt x="351917" y="56896"/>
                  </a:lnTo>
                  <a:cubicBezTo>
                    <a:pt x="351917" y="22098"/>
                    <a:pt x="324993" y="635"/>
                    <a:pt x="295529" y="635"/>
                  </a:cubicBezTo>
                  <a:lnTo>
                    <a:pt x="64516" y="635"/>
                  </a:lnTo>
                  <a:cubicBezTo>
                    <a:pt x="61214" y="254"/>
                    <a:pt x="58039" y="0"/>
                    <a:pt x="5499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0" name="Group 91">
            <a:extLst>
              <a:ext uri="{FF2B5EF4-FFF2-40B4-BE49-F238E27FC236}">
                <a16:creationId xmlns:a16="http://schemas.microsoft.com/office/drawing/2014/main" id="{FEC3B2B7-68FA-1BAB-79FC-9180FD85EC7B}"/>
              </a:ext>
            </a:extLst>
          </p:cNvPr>
          <p:cNvGrpSpPr/>
          <p:nvPr/>
        </p:nvGrpSpPr>
        <p:grpSpPr>
          <a:xfrm>
            <a:off x="5105400" y="3000464"/>
            <a:ext cx="42120" cy="46440"/>
            <a:chOff x="0" y="0"/>
            <a:chExt cx="56160" cy="61920"/>
          </a:xfrm>
        </p:grpSpPr>
        <p:sp>
          <p:nvSpPr>
            <p:cNvPr id="71" name="Freeform 92">
              <a:extLst>
                <a:ext uri="{FF2B5EF4-FFF2-40B4-BE49-F238E27FC236}">
                  <a16:creationId xmlns:a16="http://schemas.microsoft.com/office/drawing/2014/main" id="{A8AC9025-46CA-1883-39D3-2002E931FF80}"/>
                </a:ext>
              </a:extLst>
            </p:cNvPr>
            <p:cNvSpPr/>
            <p:nvPr/>
          </p:nvSpPr>
          <p:spPr>
            <a:xfrm>
              <a:off x="127" y="127"/>
              <a:ext cx="56007" cy="61722"/>
            </a:xfrm>
            <a:custGeom>
              <a:avLst/>
              <a:gdLst/>
              <a:ahLst/>
              <a:cxnLst/>
              <a:rect l="l" t="t" r="r" b="b"/>
              <a:pathLst>
                <a:path w="56007" h="61722">
                  <a:moveTo>
                    <a:pt x="0" y="0"/>
                  </a:moveTo>
                  <a:lnTo>
                    <a:pt x="0" y="61722"/>
                  </a:lnTo>
                  <a:lnTo>
                    <a:pt x="56007" y="61722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2" name="Group 93">
            <a:extLst>
              <a:ext uri="{FF2B5EF4-FFF2-40B4-BE49-F238E27FC236}">
                <a16:creationId xmlns:a16="http://schemas.microsoft.com/office/drawing/2014/main" id="{26DBF9E1-1A2F-507C-B07C-C3FAB09C0015}"/>
              </a:ext>
            </a:extLst>
          </p:cNvPr>
          <p:cNvGrpSpPr/>
          <p:nvPr/>
        </p:nvGrpSpPr>
        <p:grpSpPr>
          <a:xfrm>
            <a:off x="5105400" y="2827124"/>
            <a:ext cx="42120" cy="42120"/>
            <a:chOff x="0" y="0"/>
            <a:chExt cx="56160" cy="56160"/>
          </a:xfrm>
        </p:grpSpPr>
        <p:sp>
          <p:nvSpPr>
            <p:cNvPr id="73" name="Freeform 94">
              <a:extLst>
                <a:ext uri="{FF2B5EF4-FFF2-40B4-BE49-F238E27FC236}">
                  <a16:creationId xmlns:a16="http://schemas.microsoft.com/office/drawing/2014/main" id="{2A4F3DAB-1DBC-E6F3-5C27-A88E8C764E14}"/>
                </a:ext>
              </a:extLst>
            </p:cNvPr>
            <p:cNvSpPr/>
            <p:nvPr/>
          </p:nvSpPr>
          <p:spPr>
            <a:xfrm>
              <a:off x="127" y="0"/>
              <a:ext cx="56007" cy="56134"/>
            </a:xfrm>
            <a:custGeom>
              <a:avLst/>
              <a:gdLst/>
              <a:ahLst/>
              <a:cxnLst/>
              <a:rect l="l" t="t" r="r" b="b"/>
              <a:pathLst>
                <a:path w="56007" h="56134">
                  <a:moveTo>
                    <a:pt x="0" y="0"/>
                  </a:moveTo>
                  <a:lnTo>
                    <a:pt x="0" y="56134"/>
                  </a:lnTo>
                  <a:lnTo>
                    <a:pt x="56007" y="56134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4" name="Group 95">
            <a:extLst>
              <a:ext uri="{FF2B5EF4-FFF2-40B4-BE49-F238E27FC236}">
                <a16:creationId xmlns:a16="http://schemas.microsoft.com/office/drawing/2014/main" id="{3A1E7944-CA73-05DE-5FD2-27C745E41988}"/>
              </a:ext>
            </a:extLst>
          </p:cNvPr>
          <p:cNvGrpSpPr/>
          <p:nvPr/>
        </p:nvGrpSpPr>
        <p:grpSpPr>
          <a:xfrm>
            <a:off x="5105400" y="3179744"/>
            <a:ext cx="42120" cy="42120"/>
            <a:chOff x="0" y="0"/>
            <a:chExt cx="56160" cy="56160"/>
          </a:xfrm>
        </p:grpSpPr>
        <p:sp>
          <p:nvSpPr>
            <p:cNvPr id="75" name="Freeform 96">
              <a:extLst>
                <a:ext uri="{FF2B5EF4-FFF2-40B4-BE49-F238E27FC236}">
                  <a16:creationId xmlns:a16="http://schemas.microsoft.com/office/drawing/2014/main" id="{7AB9E4C9-5F80-35E4-EE41-802CB31D0FCC}"/>
                </a:ext>
              </a:extLst>
            </p:cNvPr>
            <p:cNvSpPr/>
            <p:nvPr/>
          </p:nvSpPr>
          <p:spPr>
            <a:xfrm>
              <a:off x="127" y="127"/>
              <a:ext cx="56007" cy="56007"/>
            </a:xfrm>
            <a:custGeom>
              <a:avLst/>
              <a:gdLst/>
              <a:ahLst/>
              <a:cxnLst/>
              <a:rect l="l" t="t" r="r" b="b"/>
              <a:pathLst>
                <a:path w="56007" h="56007">
                  <a:moveTo>
                    <a:pt x="0" y="0"/>
                  </a:moveTo>
                  <a:lnTo>
                    <a:pt x="0" y="56007"/>
                  </a:lnTo>
                  <a:lnTo>
                    <a:pt x="56007" y="56007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6" name="Group 97">
            <a:extLst>
              <a:ext uri="{FF2B5EF4-FFF2-40B4-BE49-F238E27FC236}">
                <a16:creationId xmlns:a16="http://schemas.microsoft.com/office/drawing/2014/main" id="{BADFBE6D-964D-77B7-D802-B831966072D1}"/>
              </a:ext>
            </a:extLst>
          </p:cNvPr>
          <p:cNvGrpSpPr/>
          <p:nvPr/>
        </p:nvGrpSpPr>
        <p:grpSpPr>
          <a:xfrm>
            <a:off x="4972560" y="2653784"/>
            <a:ext cx="569700" cy="703080"/>
            <a:chOff x="0" y="0"/>
            <a:chExt cx="759600" cy="937440"/>
          </a:xfrm>
        </p:grpSpPr>
        <p:sp>
          <p:nvSpPr>
            <p:cNvPr id="77" name="Freeform 98">
              <a:extLst>
                <a:ext uri="{FF2B5EF4-FFF2-40B4-BE49-F238E27FC236}">
                  <a16:creationId xmlns:a16="http://schemas.microsoft.com/office/drawing/2014/main" id="{B9717574-94A1-DA02-A287-96B40E067C65}"/>
                </a:ext>
              </a:extLst>
            </p:cNvPr>
            <p:cNvSpPr/>
            <p:nvPr/>
          </p:nvSpPr>
          <p:spPr>
            <a:xfrm>
              <a:off x="-109982" y="0"/>
              <a:ext cx="869569" cy="937387"/>
            </a:xfrm>
            <a:custGeom>
              <a:avLst/>
              <a:gdLst/>
              <a:ahLst/>
              <a:cxnLst/>
              <a:rect l="l" t="t" r="r" b="b"/>
              <a:pathLst>
                <a:path w="869569" h="937387">
                  <a:moveTo>
                    <a:pt x="721995" y="174625"/>
                  </a:moveTo>
                  <a:cubicBezTo>
                    <a:pt x="740791" y="174625"/>
                    <a:pt x="754253" y="187960"/>
                    <a:pt x="754253" y="204089"/>
                  </a:cubicBezTo>
                  <a:cubicBezTo>
                    <a:pt x="754253" y="220218"/>
                    <a:pt x="740918" y="233680"/>
                    <a:pt x="721995" y="233680"/>
                  </a:cubicBezTo>
                  <a:lnTo>
                    <a:pt x="491109" y="233680"/>
                  </a:lnTo>
                  <a:cubicBezTo>
                    <a:pt x="474980" y="233680"/>
                    <a:pt x="461518" y="220218"/>
                    <a:pt x="461518" y="204089"/>
                  </a:cubicBezTo>
                  <a:cubicBezTo>
                    <a:pt x="461518" y="187960"/>
                    <a:pt x="474980" y="174625"/>
                    <a:pt x="491109" y="174625"/>
                  </a:cubicBezTo>
                  <a:close/>
                  <a:moveTo>
                    <a:pt x="147574" y="171958"/>
                  </a:moveTo>
                  <a:cubicBezTo>
                    <a:pt x="163703" y="171958"/>
                    <a:pt x="177038" y="185420"/>
                    <a:pt x="177038" y="201549"/>
                  </a:cubicBezTo>
                  <a:lnTo>
                    <a:pt x="177038" y="319659"/>
                  </a:lnTo>
                  <a:cubicBezTo>
                    <a:pt x="177038" y="335788"/>
                    <a:pt x="163703" y="349250"/>
                    <a:pt x="147574" y="349250"/>
                  </a:cubicBezTo>
                  <a:lnTo>
                    <a:pt x="29464" y="349250"/>
                  </a:lnTo>
                  <a:cubicBezTo>
                    <a:pt x="13335" y="349250"/>
                    <a:pt x="0" y="335788"/>
                    <a:pt x="0" y="319659"/>
                  </a:cubicBezTo>
                  <a:lnTo>
                    <a:pt x="0" y="201549"/>
                  </a:lnTo>
                  <a:cubicBezTo>
                    <a:pt x="0" y="185420"/>
                    <a:pt x="13335" y="171958"/>
                    <a:pt x="29464" y="171958"/>
                  </a:cubicBezTo>
                  <a:close/>
                  <a:moveTo>
                    <a:pt x="260223" y="287528"/>
                  </a:moveTo>
                  <a:cubicBezTo>
                    <a:pt x="276352" y="287528"/>
                    <a:pt x="289814" y="300863"/>
                    <a:pt x="289814" y="319786"/>
                  </a:cubicBezTo>
                  <a:cubicBezTo>
                    <a:pt x="289814" y="335915"/>
                    <a:pt x="276352" y="349377"/>
                    <a:pt x="260223" y="349377"/>
                  </a:cubicBezTo>
                  <a:lnTo>
                    <a:pt x="142113" y="349377"/>
                  </a:lnTo>
                  <a:cubicBezTo>
                    <a:pt x="125984" y="349377"/>
                    <a:pt x="112522" y="335915"/>
                    <a:pt x="112522" y="319786"/>
                  </a:cubicBezTo>
                  <a:cubicBezTo>
                    <a:pt x="112522" y="300990"/>
                    <a:pt x="125984" y="287528"/>
                    <a:pt x="142113" y="287528"/>
                  </a:cubicBezTo>
                  <a:close/>
                  <a:moveTo>
                    <a:pt x="254889" y="405638"/>
                  </a:moveTo>
                  <a:cubicBezTo>
                    <a:pt x="273685" y="405638"/>
                    <a:pt x="287147" y="419100"/>
                    <a:pt x="287147" y="435229"/>
                  </a:cubicBezTo>
                  <a:cubicBezTo>
                    <a:pt x="287147" y="454025"/>
                    <a:pt x="273812" y="467487"/>
                    <a:pt x="254889" y="467487"/>
                  </a:cubicBezTo>
                  <a:lnTo>
                    <a:pt x="491109" y="467487"/>
                  </a:lnTo>
                  <a:cubicBezTo>
                    <a:pt x="474980" y="467487"/>
                    <a:pt x="461518" y="454025"/>
                    <a:pt x="461518" y="435229"/>
                  </a:cubicBezTo>
                  <a:cubicBezTo>
                    <a:pt x="461518" y="419100"/>
                    <a:pt x="474980" y="405638"/>
                    <a:pt x="491109" y="405638"/>
                  </a:cubicBezTo>
                  <a:close/>
                  <a:moveTo>
                    <a:pt x="147574" y="405638"/>
                  </a:moveTo>
                  <a:cubicBezTo>
                    <a:pt x="163703" y="405638"/>
                    <a:pt x="177038" y="419100"/>
                    <a:pt x="177038" y="435229"/>
                  </a:cubicBezTo>
                  <a:lnTo>
                    <a:pt x="177038" y="553339"/>
                  </a:lnTo>
                  <a:cubicBezTo>
                    <a:pt x="177038" y="569468"/>
                    <a:pt x="163703" y="582803"/>
                    <a:pt x="147574" y="582803"/>
                  </a:cubicBezTo>
                  <a:lnTo>
                    <a:pt x="29464" y="582803"/>
                  </a:lnTo>
                  <a:cubicBezTo>
                    <a:pt x="13335" y="582803"/>
                    <a:pt x="0" y="569468"/>
                    <a:pt x="0" y="553339"/>
                  </a:cubicBezTo>
                  <a:lnTo>
                    <a:pt x="0" y="435229"/>
                  </a:lnTo>
                  <a:cubicBezTo>
                    <a:pt x="0" y="419100"/>
                    <a:pt x="13335" y="405638"/>
                    <a:pt x="29464" y="405638"/>
                  </a:cubicBezTo>
                  <a:close/>
                  <a:moveTo>
                    <a:pt x="260223" y="523748"/>
                  </a:moveTo>
                  <a:cubicBezTo>
                    <a:pt x="276352" y="523748"/>
                    <a:pt x="289814" y="537210"/>
                    <a:pt x="289814" y="553339"/>
                  </a:cubicBezTo>
                  <a:cubicBezTo>
                    <a:pt x="289814" y="569468"/>
                    <a:pt x="276352" y="582803"/>
                    <a:pt x="260223" y="582803"/>
                  </a:cubicBezTo>
                  <a:lnTo>
                    <a:pt x="142113" y="582803"/>
                  </a:lnTo>
                  <a:cubicBezTo>
                    <a:pt x="125984" y="582803"/>
                    <a:pt x="112522" y="569468"/>
                    <a:pt x="112522" y="553339"/>
                  </a:cubicBezTo>
                  <a:cubicBezTo>
                    <a:pt x="112522" y="537210"/>
                    <a:pt x="125984" y="523748"/>
                    <a:pt x="142113" y="523748"/>
                  </a:cubicBezTo>
                  <a:close/>
                  <a:moveTo>
                    <a:pt x="254889" y="644652"/>
                  </a:moveTo>
                  <a:cubicBezTo>
                    <a:pt x="273685" y="644652"/>
                    <a:pt x="287147" y="658114"/>
                    <a:pt x="287147" y="674243"/>
                  </a:cubicBezTo>
                  <a:cubicBezTo>
                    <a:pt x="287147" y="690372"/>
                    <a:pt x="273812" y="703707"/>
                    <a:pt x="254889" y="703707"/>
                  </a:cubicBezTo>
                  <a:lnTo>
                    <a:pt x="491109" y="703707"/>
                  </a:lnTo>
                  <a:cubicBezTo>
                    <a:pt x="474980" y="703707"/>
                    <a:pt x="461518" y="690372"/>
                    <a:pt x="461518" y="674243"/>
                  </a:cubicBezTo>
                  <a:cubicBezTo>
                    <a:pt x="461518" y="658114"/>
                    <a:pt x="474980" y="644652"/>
                    <a:pt x="491109" y="644652"/>
                  </a:cubicBezTo>
                  <a:close/>
                  <a:moveTo>
                    <a:pt x="147574" y="641985"/>
                  </a:moveTo>
                  <a:cubicBezTo>
                    <a:pt x="163703" y="641985"/>
                    <a:pt x="177038" y="652780"/>
                    <a:pt x="177038" y="671449"/>
                  </a:cubicBezTo>
                  <a:lnTo>
                    <a:pt x="177038" y="787019"/>
                  </a:lnTo>
                  <a:cubicBezTo>
                    <a:pt x="177038" y="805815"/>
                    <a:pt x="163703" y="819277"/>
                    <a:pt x="147574" y="819277"/>
                  </a:cubicBezTo>
                  <a:lnTo>
                    <a:pt x="29464" y="819277"/>
                  </a:lnTo>
                  <a:cubicBezTo>
                    <a:pt x="13335" y="819277"/>
                    <a:pt x="0" y="805815"/>
                    <a:pt x="0" y="787019"/>
                  </a:cubicBezTo>
                  <a:lnTo>
                    <a:pt x="0" y="671449"/>
                  </a:lnTo>
                  <a:cubicBezTo>
                    <a:pt x="0" y="652653"/>
                    <a:pt x="13335" y="641985"/>
                    <a:pt x="29464" y="641985"/>
                  </a:cubicBezTo>
                  <a:close/>
                  <a:moveTo>
                    <a:pt x="260223" y="757428"/>
                  </a:moveTo>
                  <a:cubicBezTo>
                    <a:pt x="276352" y="757428"/>
                    <a:pt x="289814" y="770890"/>
                    <a:pt x="289814" y="787019"/>
                  </a:cubicBezTo>
                  <a:cubicBezTo>
                    <a:pt x="289814" y="805815"/>
                    <a:pt x="276352" y="819277"/>
                    <a:pt x="260223" y="819277"/>
                  </a:cubicBezTo>
                  <a:lnTo>
                    <a:pt x="142113" y="819277"/>
                  </a:lnTo>
                  <a:cubicBezTo>
                    <a:pt x="125984" y="819277"/>
                    <a:pt x="112522" y="805815"/>
                    <a:pt x="112522" y="787019"/>
                  </a:cubicBezTo>
                  <a:cubicBezTo>
                    <a:pt x="112522" y="770890"/>
                    <a:pt x="125984" y="757428"/>
                    <a:pt x="142113" y="757428"/>
                  </a:cubicBezTo>
                  <a:close/>
                  <a:moveTo>
                    <a:pt x="198628" y="127"/>
                  </a:moveTo>
                  <a:cubicBezTo>
                    <a:pt x="152908" y="127"/>
                    <a:pt x="109982" y="40259"/>
                    <a:pt x="109982" y="85979"/>
                  </a:cubicBezTo>
                  <a:lnTo>
                    <a:pt x="109982" y="848741"/>
                  </a:lnTo>
                  <a:cubicBezTo>
                    <a:pt x="112649" y="897128"/>
                    <a:pt x="152908" y="937387"/>
                    <a:pt x="198628" y="937387"/>
                  </a:cubicBezTo>
                  <a:lnTo>
                    <a:pt x="783717" y="937387"/>
                  </a:lnTo>
                  <a:cubicBezTo>
                    <a:pt x="829437" y="937387"/>
                    <a:pt x="869569" y="897128"/>
                    <a:pt x="869569" y="848741"/>
                  </a:cubicBezTo>
                  <a:lnTo>
                    <a:pt x="869569" y="85979"/>
                  </a:lnTo>
                  <a:cubicBezTo>
                    <a:pt x="869569" y="40259"/>
                    <a:pt x="829310" y="0"/>
                    <a:pt x="783717" y="0"/>
                  </a:cubicBezTo>
                  <a:lnTo>
                    <a:pt x="721995" y="0"/>
                  </a:lnTo>
                  <a:lnTo>
                    <a:pt x="721995" y="29591"/>
                  </a:lnTo>
                  <a:cubicBezTo>
                    <a:pt x="721995" y="77978"/>
                    <a:pt x="681736" y="118237"/>
                    <a:pt x="636143" y="118237"/>
                  </a:cubicBezTo>
                  <a:lnTo>
                    <a:pt x="343535" y="118237"/>
                  </a:lnTo>
                  <a:cubicBezTo>
                    <a:pt x="297942" y="118237"/>
                    <a:pt x="257683" y="77978"/>
                    <a:pt x="257683" y="29591"/>
                  </a:cubicBezTo>
                  <a:lnTo>
                    <a:pt x="257683" y="127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78" name="Group 99">
            <a:extLst>
              <a:ext uri="{FF2B5EF4-FFF2-40B4-BE49-F238E27FC236}">
                <a16:creationId xmlns:a16="http://schemas.microsoft.com/office/drawing/2014/main" id="{4BAAAF97-109C-4CCB-FE27-8D1CD501105C}"/>
              </a:ext>
            </a:extLst>
          </p:cNvPr>
          <p:cNvGrpSpPr/>
          <p:nvPr/>
        </p:nvGrpSpPr>
        <p:grpSpPr>
          <a:xfrm>
            <a:off x="5588700" y="2869244"/>
            <a:ext cx="131220" cy="265680"/>
            <a:chOff x="0" y="0"/>
            <a:chExt cx="174960" cy="354240"/>
          </a:xfrm>
        </p:grpSpPr>
        <p:sp>
          <p:nvSpPr>
            <p:cNvPr id="79" name="Freeform 100">
              <a:extLst>
                <a:ext uri="{FF2B5EF4-FFF2-40B4-BE49-F238E27FC236}">
                  <a16:creationId xmlns:a16="http://schemas.microsoft.com/office/drawing/2014/main" id="{C047D497-2727-2E0C-1B4D-1170A565AD3B}"/>
                </a:ext>
              </a:extLst>
            </p:cNvPr>
            <p:cNvSpPr/>
            <p:nvPr/>
          </p:nvSpPr>
          <p:spPr>
            <a:xfrm>
              <a:off x="127" y="127"/>
              <a:ext cx="174879" cy="354076"/>
            </a:xfrm>
            <a:custGeom>
              <a:avLst/>
              <a:gdLst/>
              <a:ahLst/>
              <a:cxnLst/>
              <a:rect l="l" t="t" r="r" b="b"/>
              <a:pathLst>
                <a:path w="174879" h="354076">
                  <a:moveTo>
                    <a:pt x="0" y="0"/>
                  </a:moveTo>
                  <a:lnTo>
                    <a:pt x="0" y="354076"/>
                  </a:lnTo>
                  <a:lnTo>
                    <a:pt x="174879" y="354076"/>
                  </a:lnTo>
                  <a:lnTo>
                    <a:pt x="17487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0" name="Group 101">
            <a:extLst>
              <a:ext uri="{FF2B5EF4-FFF2-40B4-BE49-F238E27FC236}">
                <a16:creationId xmlns:a16="http://schemas.microsoft.com/office/drawing/2014/main" id="{48A50F74-247C-4C97-C91F-CE3A23AEA02F}"/>
              </a:ext>
            </a:extLst>
          </p:cNvPr>
          <p:cNvGrpSpPr/>
          <p:nvPr/>
        </p:nvGrpSpPr>
        <p:grpSpPr>
          <a:xfrm>
            <a:off x="5588700" y="2696444"/>
            <a:ext cx="131220" cy="131220"/>
            <a:chOff x="0" y="0"/>
            <a:chExt cx="174960" cy="174960"/>
          </a:xfrm>
        </p:grpSpPr>
        <p:sp>
          <p:nvSpPr>
            <p:cNvPr id="81" name="Freeform 102">
              <a:extLst>
                <a:ext uri="{FF2B5EF4-FFF2-40B4-BE49-F238E27FC236}">
                  <a16:creationId xmlns:a16="http://schemas.microsoft.com/office/drawing/2014/main" id="{9CD017C8-1CB0-D62A-3AF6-6E321495CDFF}"/>
                </a:ext>
              </a:extLst>
            </p:cNvPr>
            <p:cNvSpPr/>
            <p:nvPr/>
          </p:nvSpPr>
          <p:spPr>
            <a:xfrm>
              <a:off x="127" y="127"/>
              <a:ext cx="174879" cy="174752"/>
            </a:xfrm>
            <a:custGeom>
              <a:avLst/>
              <a:gdLst/>
              <a:ahLst/>
              <a:cxnLst/>
              <a:rect l="l" t="t" r="r" b="b"/>
              <a:pathLst>
                <a:path w="174879" h="174752">
                  <a:moveTo>
                    <a:pt x="85979" y="0"/>
                  </a:moveTo>
                  <a:cubicBezTo>
                    <a:pt x="40259" y="0"/>
                    <a:pt x="0" y="40259"/>
                    <a:pt x="0" y="88646"/>
                  </a:cubicBezTo>
                  <a:lnTo>
                    <a:pt x="0" y="174752"/>
                  </a:lnTo>
                  <a:lnTo>
                    <a:pt x="174879" y="174752"/>
                  </a:lnTo>
                  <a:lnTo>
                    <a:pt x="174879" y="88646"/>
                  </a:lnTo>
                  <a:cubicBezTo>
                    <a:pt x="174879" y="40259"/>
                    <a:pt x="134493" y="0"/>
                    <a:pt x="8597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2" name="Group 103">
            <a:extLst>
              <a:ext uri="{FF2B5EF4-FFF2-40B4-BE49-F238E27FC236}">
                <a16:creationId xmlns:a16="http://schemas.microsoft.com/office/drawing/2014/main" id="{E566D77C-9E60-EFF9-74BD-15A3B660F16B}"/>
              </a:ext>
            </a:extLst>
          </p:cNvPr>
          <p:cNvGrpSpPr/>
          <p:nvPr/>
        </p:nvGrpSpPr>
        <p:grpSpPr>
          <a:xfrm>
            <a:off x="5593020" y="3179744"/>
            <a:ext cx="118800" cy="131220"/>
            <a:chOff x="0" y="0"/>
            <a:chExt cx="158400" cy="174960"/>
          </a:xfrm>
        </p:grpSpPr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id="{08C131EA-6D4E-6EAF-4160-9DB41EB32EA0}"/>
                </a:ext>
              </a:extLst>
            </p:cNvPr>
            <p:cNvSpPr/>
            <p:nvPr/>
          </p:nvSpPr>
          <p:spPr>
            <a:xfrm>
              <a:off x="127" y="127"/>
              <a:ext cx="158242" cy="174752"/>
            </a:xfrm>
            <a:custGeom>
              <a:avLst/>
              <a:gdLst/>
              <a:ahLst/>
              <a:cxnLst/>
              <a:rect l="l" t="t" r="r" b="b"/>
              <a:pathLst>
                <a:path w="158242" h="174752">
                  <a:moveTo>
                    <a:pt x="0" y="0"/>
                  </a:moveTo>
                  <a:lnTo>
                    <a:pt x="50927" y="153289"/>
                  </a:lnTo>
                  <a:cubicBezTo>
                    <a:pt x="59055" y="169418"/>
                    <a:pt x="67056" y="174752"/>
                    <a:pt x="80518" y="174752"/>
                  </a:cubicBezTo>
                  <a:cubicBezTo>
                    <a:pt x="93980" y="174752"/>
                    <a:pt x="104648" y="169418"/>
                    <a:pt x="107315" y="153289"/>
                  </a:cubicBezTo>
                  <a:lnTo>
                    <a:pt x="158242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4" name="Group 105">
            <a:extLst>
              <a:ext uri="{FF2B5EF4-FFF2-40B4-BE49-F238E27FC236}">
                <a16:creationId xmlns:a16="http://schemas.microsoft.com/office/drawing/2014/main" id="{AF33E73A-5CC1-DD78-CE17-1B2B4AE9752A}"/>
              </a:ext>
            </a:extLst>
          </p:cNvPr>
          <p:cNvGrpSpPr/>
          <p:nvPr/>
        </p:nvGrpSpPr>
        <p:grpSpPr>
          <a:xfrm>
            <a:off x="14145000" y="6356564"/>
            <a:ext cx="24840" cy="39420"/>
            <a:chOff x="0" y="0"/>
            <a:chExt cx="33120" cy="52560"/>
          </a:xfrm>
        </p:grpSpPr>
        <p:sp>
          <p:nvSpPr>
            <p:cNvPr id="85" name="Freeform 106">
              <a:extLst>
                <a:ext uri="{FF2B5EF4-FFF2-40B4-BE49-F238E27FC236}">
                  <a16:creationId xmlns:a16="http://schemas.microsoft.com/office/drawing/2014/main" id="{D7396EC8-EBFB-99A1-DE51-A0DE263742A1}"/>
                </a:ext>
              </a:extLst>
            </p:cNvPr>
            <p:cNvSpPr/>
            <p:nvPr/>
          </p:nvSpPr>
          <p:spPr>
            <a:xfrm>
              <a:off x="0" y="127"/>
              <a:ext cx="33020" cy="52451"/>
            </a:xfrm>
            <a:custGeom>
              <a:avLst/>
              <a:gdLst/>
              <a:ahLst/>
              <a:cxnLst/>
              <a:rect l="l" t="t" r="r" b="b"/>
              <a:pathLst>
                <a:path w="33020" h="52451">
                  <a:moveTo>
                    <a:pt x="16510" y="0"/>
                  </a:moveTo>
                  <a:lnTo>
                    <a:pt x="0" y="52451"/>
                  </a:lnTo>
                  <a:lnTo>
                    <a:pt x="33020" y="5245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6" name="Group 107">
            <a:extLst>
              <a:ext uri="{FF2B5EF4-FFF2-40B4-BE49-F238E27FC236}">
                <a16:creationId xmlns:a16="http://schemas.microsoft.com/office/drawing/2014/main" id="{066FB296-4981-DEA7-B913-6CC9D03F599D}"/>
              </a:ext>
            </a:extLst>
          </p:cNvPr>
          <p:cNvGrpSpPr/>
          <p:nvPr/>
        </p:nvGrpSpPr>
        <p:grpSpPr>
          <a:xfrm>
            <a:off x="13890120" y="6125984"/>
            <a:ext cx="534600" cy="538380"/>
            <a:chOff x="0" y="0"/>
            <a:chExt cx="712800" cy="717840"/>
          </a:xfrm>
        </p:grpSpPr>
        <p:sp>
          <p:nvSpPr>
            <p:cNvPr id="87" name="Freeform 108">
              <a:extLst>
                <a:ext uri="{FF2B5EF4-FFF2-40B4-BE49-F238E27FC236}">
                  <a16:creationId xmlns:a16="http://schemas.microsoft.com/office/drawing/2014/main" id="{8FD1A5EC-AD40-1E15-47EF-7CFEB31E0891}"/>
                </a:ext>
              </a:extLst>
            </p:cNvPr>
            <p:cNvSpPr/>
            <p:nvPr/>
          </p:nvSpPr>
          <p:spPr>
            <a:xfrm>
              <a:off x="127" y="0"/>
              <a:ext cx="712724" cy="717804"/>
            </a:xfrm>
            <a:custGeom>
              <a:avLst/>
              <a:gdLst/>
              <a:ahLst/>
              <a:cxnLst/>
              <a:rect l="l" t="t" r="r" b="b"/>
              <a:pathLst>
                <a:path w="712724" h="717804">
                  <a:moveTo>
                    <a:pt x="355473" y="150368"/>
                  </a:moveTo>
                  <a:cubicBezTo>
                    <a:pt x="370205" y="150368"/>
                    <a:pt x="385699" y="156845"/>
                    <a:pt x="392176" y="169926"/>
                  </a:cubicBezTo>
                  <a:lnTo>
                    <a:pt x="447802" y="359664"/>
                  </a:lnTo>
                  <a:lnTo>
                    <a:pt x="464058" y="359664"/>
                  </a:lnTo>
                  <a:cubicBezTo>
                    <a:pt x="487045" y="359664"/>
                    <a:pt x="503301" y="375920"/>
                    <a:pt x="503301" y="395605"/>
                  </a:cubicBezTo>
                  <a:cubicBezTo>
                    <a:pt x="503301" y="411988"/>
                    <a:pt x="490220" y="428244"/>
                    <a:pt x="470662" y="428244"/>
                  </a:cubicBezTo>
                  <a:lnTo>
                    <a:pt x="496824" y="526288"/>
                  </a:lnTo>
                  <a:cubicBezTo>
                    <a:pt x="503301" y="545973"/>
                    <a:pt x="493649" y="562356"/>
                    <a:pt x="473964" y="572135"/>
                  </a:cubicBezTo>
                  <a:cubicBezTo>
                    <a:pt x="471424" y="572516"/>
                    <a:pt x="469011" y="572770"/>
                    <a:pt x="466598" y="572770"/>
                  </a:cubicBezTo>
                  <a:cubicBezTo>
                    <a:pt x="450342" y="572770"/>
                    <a:pt x="436753" y="563118"/>
                    <a:pt x="428244" y="545973"/>
                  </a:cubicBezTo>
                  <a:lnTo>
                    <a:pt x="392176" y="428244"/>
                  </a:lnTo>
                  <a:lnTo>
                    <a:pt x="317119" y="428244"/>
                  </a:lnTo>
                  <a:lnTo>
                    <a:pt x="281051" y="545973"/>
                  </a:lnTo>
                  <a:cubicBezTo>
                    <a:pt x="278257" y="563118"/>
                    <a:pt x="262890" y="572770"/>
                    <a:pt x="243840" y="572770"/>
                  </a:cubicBezTo>
                  <a:cubicBezTo>
                    <a:pt x="241173" y="572770"/>
                    <a:pt x="238252" y="572516"/>
                    <a:pt x="235331" y="572135"/>
                  </a:cubicBezTo>
                  <a:cubicBezTo>
                    <a:pt x="215773" y="565658"/>
                    <a:pt x="209169" y="545973"/>
                    <a:pt x="212471" y="526288"/>
                  </a:cubicBezTo>
                  <a:lnTo>
                    <a:pt x="241808" y="428244"/>
                  </a:lnTo>
                  <a:cubicBezTo>
                    <a:pt x="225552" y="425069"/>
                    <a:pt x="209169" y="411988"/>
                    <a:pt x="209169" y="395605"/>
                  </a:cubicBezTo>
                  <a:cubicBezTo>
                    <a:pt x="212471" y="376047"/>
                    <a:pt x="228727" y="359664"/>
                    <a:pt x="248412" y="359664"/>
                  </a:cubicBezTo>
                  <a:lnTo>
                    <a:pt x="264795" y="359664"/>
                  </a:lnTo>
                  <a:lnTo>
                    <a:pt x="323596" y="169926"/>
                  </a:lnTo>
                  <a:cubicBezTo>
                    <a:pt x="326771" y="156845"/>
                    <a:pt x="340741" y="150368"/>
                    <a:pt x="355473" y="150368"/>
                  </a:cubicBezTo>
                  <a:close/>
                  <a:moveTo>
                    <a:pt x="356362" y="0"/>
                  </a:moveTo>
                  <a:cubicBezTo>
                    <a:pt x="160147" y="0"/>
                    <a:pt x="0" y="160274"/>
                    <a:pt x="0" y="356362"/>
                  </a:cubicBezTo>
                  <a:cubicBezTo>
                    <a:pt x="0" y="555752"/>
                    <a:pt x="160147" y="716026"/>
                    <a:pt x="356362" y="716026"/>
                  </a:cubicBezTo>
                  <a:cubicBezTo>
                    <a:pt x="421767" y="716026"/>
                    <a:pt x="480568" y="699643"/>
                    <a:pt x="536194" y="667004"/>
                  </a:cubicBezTo>
                  <a:lnTo>
                    <a:pt x="660400" y="716026"/>
                  </a:lnTo>
                  <a:cubicBezTo>
                    <a:pt x="664718" y="717042"/>
                    <a:pt x="669163" y="717804"/>
                    <a:pt x="673481" y="717804"/>
                  </a:cubicBezTo>
                  <a:cubicBezTo>
                    <a:pt x="682244" y="717804"/>
                    <a:pt x="690880" y="714883"/>
                    <a:pt x="699643" y="706120"/>
                  </a:cubicBezTo>
                  <a:cubicBezTo>
                    <a:pt x="706120" y="699643"/>
                    <a:pt x="712724" y="686562"/>
                    <a:pt x="712724" y="670179"/>
                  </a:cubicBezTo>
                  <a:lnTo>
                    <a:pt x="673481" y="519811"/>
                  </a:lnTo>
                  <a:cubicBezTo>
                    <a:pt x="699643" y="470789"/>
                    <a:pt x="712724" y="415163"/>
                    <a:pt x="712724" y="359664"/>
                  </a:cubicBezTo>
                  <a:cubicBezTo>
                    <a:pt x="712724" y="323596"/>
                    <a:pt x="702818" y="290957"/>
                    <a:pt x="696341" y="258318"/>
                  </a:cubicBezTo>
                  <a:cubicBezTo>
                    <a:pt x="686562" y="251841"/>
                    <a:pt x="673481" y="248539"/>
                    <a:pt x="667004" y="245237"/>
                  </a:cubicBezTo>
                  <a:lnTo>
                    <a:pt x="572135" y="281305"/>
                  </a:lnTo>
                  <a:cubicBezTo>
                    <a:pt x="559181" y="286004"/>
                    <a:pt x="545338" y="288544"/>
                    <a:pt x="531749" y="288544"/>
                  </a:cubicBezTo>
                  <a:cubicBezTo>
                    <a:pt x="507619" y="288544"/>
                    <a:pt x="484251" y="280416"/>
                    <a:pt x="467487" y="261620"/>
                  </a:cubicBezTo>
                  <a:cubicBezTo>
                    <a:pt x="438023" y="235458"/>
                    <a:pt x="424942" y="196215"/>
                    <a:pt x="431419" y="153670"/>
                  </a:cubicBezTo>
                  <a:lnTo>
                    <a:pt x="460883" y="22987"/>
                  </a:lnTo>
                  <a:cubicBezTo>
                    <a:pt x="460883" y="19685"/>
                    <a:pt x="460883" y="19685"/>
                    <a:pt x="457581" y="16510"/>
                  </a:cubicBezTo>
                  <a:cubicBezTo>
                    <a:pt x="424942" y="6477"/>
                    <a:pt x="392176" y="0"/>
                    <a:pt x="35636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88" name="Group 109">
            <a:extLst>
              <a:ext uri="{FF2B5EF4-FFF2-40B4-BE49-F238E27FC236}">
                <a16:creationId xmlns:a16="http://schemas.microsoft.com/office/drawing/2014/main" id="{E880A773-B462-E7D8-2A4E-C43A7B6E874A}"/>
              </a:ext>
            </a:extLst>
          </p:cNvPr>
          <p:cNvGrpSpPr/>
          <p:nvPr/>
        </p:nvGrpSpPr>
        <p:grpSpPr>
          <a:xfrm>
            <a:off x="14505720" y="5969384"/>
            <a:ext cx="49140" cy="81000"/>
            <a:chOff x="0" y="0"/>
            <a:chExt cx="65520" cy="108000"/>
          </a:xfrm>
        </p:grpSpPr>
        <p:sp>
          <p:nvSpPr>
            <p:cNvPr id="89" name="Freeform 110">
              <a:extLst>
                <a:ext uri="{FF2B5EF4-FFF2-40B4-BE49-F238E27FC236}">
                  <a16:creationId xmlns:a16="http://schemas.microsoft.com/office/drawing/2014/main" id="{AA7A94FB-4408-EAEB-26BC-5948FEFBFF8E}"/>
                </a:ext>
              </a:extLst>
            </p:cNvPr>
            <p:cNvSpPr/>
            <p:nvPr/>
          </p:nvSpPr>
          <p:spPr>
            <a:xfrm>
              <a:off x="0" y="127"/>
              <a:ext cx="65532" cy="107823"/>
            </a:xfrm>
            <a:custGeom>
              <a:avLst/>
              <a:gdLst/>
              <a:ahLst/>
              <a:cxnLst/>
              <a:rect l="l" t="t" r="r" b="b"/>
              <a:pathLst>
                <a:path w="65532" h="107823">
                  <a:moveTo>
                    <a:pt x="0" y="0"/>
                  </a:moveTo>
                  <a:cubicBezTo>
                    <a:pt x="3302" y="42418"/>
                    <a:pt x="13081" y="71882"/>
                    <a:pt x="32766" y="107823"/>
                  </a:cubicBezTo>
                  <a:cubicBezTo>
                    <a:pt x="49149" y="71882"/>
                    <a:pt x="62230" y="35814"/>
                    <a:pt x="6553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0" name="Group 111">
            <a:extLst>
              <a:ext uri="{FF2B5EF4-FFF2-40B4-BE49-F238E27FC236}">
                <a16:creationId xmlns:a16="http://schemas.microsoft.com/office/drawing/2014/main" id="{E803567E-E076-18CB-4EAD-CB3A23035002}"/>
              </a:ext>
            </a:extLst>
          </p:cNvPr>
          <p:cNvGrpSpPr/>
          <p:nvPr/>
        </p:nvGrpSpPr>
        <p:grpSpPr>
          <a:xfrm>
            <a:off x="14260560" y="5755544"/>
            <a:ext cx="537300" cy="536760"/>
            <a:chOff x="0" y="0"/>
            <a:chExt cx="716400" cy="715680"/>
          </a:xfrm>
        </p:grpSpPr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BADC1B3F-5B8C-852C-4CCF-D4ED4B9F5432}"/>
                </a:ext>
              </a:extLst>
            </p:cNvPr>
            <p:cNvSpPr/>
            <p:nvPr/>
          </p:nvSpPr>
          <p:spPr>
            <a:xfrm>
              <a:off x="127" y="127"/>
              <a:ext cx="716280" cy="715518"/>
            </a:xfrm>
            <a:custGeom>
              <a:avLst/>
              <a:gdLst/>
              <a:ahLst/>
              <a:cxnLst/>
              <a:rect l="l" t="t" r="r" b="b"/>
              <a:pathLst>
                <a:path w="716280" h="715518">
                  <a:moveTo>
                    <a:pt x="356489" y="140589"/>
                  </a:moveTo>
                  <a:cubicBezTo>
                    <a:pt x="376047" y="140589"/>
                    <a:pt x="392557" y="156845"/>
                    <a:pt x="392557" y="179832"/>
                  </a:cubicBezTo>
                  <a:lnTo>
                    <a:pt x="392557" y="215773"/>
                  </a:lnTo>
                  <a:lnTo>
                    <a:pt x="500380" y="215773"/>
                  </a:lnTo>
                  <a:cubicBezTo>
                    <a:pt x="519938" y="215773"/>
                    <a:pt x="536448" y="232156"/>
                    <a:pt x="536448" y="251841"/>
                  </a:cubicBezTo>
                  <a:cubicBezTo>
                    <a:pt x="536448" y="271526"/>
                    <a:pt x="520065" y="284480"/>
                    <a:pt x="500380" y="284480"/>
                  </a:cubicBezTo>
                  <a:lnTo>
                    <a:pt x="457835" y="284480"/>
                  </a:lnTo>
                  <a:cubicBezTo>
                    <a:pt x="454533" y="346583"/>
                    <a:pt x="434848" y="402209"/>
                    <a:pt x="402209" y="457835"/>
                  </a:cubicBezTo>
                  <a:cubicBezTo>
                    <a:pt x="405511" y="461010"/>
                    <a:pt x="405511" y="464312"/>
                    <a:pt x="408686" y="467614"/>
                  </a:cubicBezTo>
                  <a:lnTo>
                    <a:pt x="451231" y="510159"/>
                  </a:lnTo>
                  <a:cubicBezTo>
                    <a:pt x="461010" y="523240"/>
                    <a:pt x="461010" y="546100"/>
                    <a:pt x="451231" y="559181"/>
                  </a:cubicBezTo>
                  <a:cubicBezTo>
                    <a:pt x="444754" y="565658"/>
                    <a:pt x="434848" y="569087"/>
                    <a:pt x="425450" y="569087"/>
                  </a:cubicBezTo>
                  <a:cubicBezTo>
                    <a:pt x="416052" y="569087"/>
                    <a:pt x="407035" y="565785"/>
                    <a:pt x="402082" y="559181"/>
                  </a:cubicBezTo>
                  <a:lnTo>
                    <a:pt x="359537" y="516763"/>
                  </a:lnTo>
                  <a:lnTo>
                    <a:pt x="356362" y="513461"/>
                  </a:lnTo>
                  <a:lnTo>
                    <a:pt x="353060" y="516763"/>
                  </a:lnTo>
                  <a:lnTo>
                    <a:pt x="310642" y="559181"/>
                  </a:lnTo>
                  <a:cubicBezTo>
                    <a:pt x="304165" y="565658"/>
                    <a:pt x="295021" y="569087"/>
                    <a:pt x="286131" y="569087"/>
                  </a:cubicBezTo>
                  <a:cubicBezTo>
                    <a:pt x="277241" y="569087"/>
                    <a:pt x="268097" y="565785"/>
                    <a:pt x="261493" y="559181"/>
                  </a:cubicBezTo>
                  <a:cubicBezTo>
                    <a:pt x="248412" y="546100"/>
                    <a:pt x="248412" y="523240"/>
                    <a:pt x="261493" y="510159"/>
                  </a:cubicBezTo>
                  <a:lnTo>
                    <a:pt x="304038" y="467614"/>
                  </a:lnTo>
                  <a:cubicBezTo>
                    <a:pt x="307213" y="464439"/>
                    <a:pt x="307213" y="461137"/>
                    <a:pt x="310515" y="457835"/>
                  </a:cubicBezTo>
                  <a:cubicBezTo>
                    <a:pt x="277876" y="408686"/>
                    <a:pt x="258191" y="346710"/>
                    <a:pt x="254889" y="284480"/>
                  </a:cubicBezTo>
                  <a:lnTo>
                    <a:pt x="212598" y="284480"/>
                  </a:lnTo>
                  <a:cubicBezTo>
                    <a:pt x="193040" y="284480"/>
                    <a:pt x="176530" y="268097"/>
                    <a:pt x="176530" y="248412"/>
                  </a:cubicBezTo>
                  <a:cubicBezTo>
                    <a:pt x="176530" y="228727"/>
                    <a:pt x="192913" y="212471"/>
                    <a:pt x="212598" y="212471"/>
                  </a:cubicBezTo>
                  <a:lnTo>
                    <a:pt x="320421" y="212471"/>
                  </a:lnTo>
                  <a:lnTo>
                    <a:pt x="320421" y="179832"/>
                  </a:lnTo>
                  <a:cubicBezTo>
                    <a:pt x="320421" y="156845"/>
                    <a:pt x="336804" y="140589"/>
                    <a:pt x="356489" y="140589"/>
                  </a:cubicBezTo>
                  <a:close/>
                  <a:moveTo>
                    <a:pt x="359664" y="0"/>
                  </a:moveTo>
                  <a:cubicBezTo>
                    <a:pt x="163449" y="0"/>
                    <a:pt x="3175" y="163449"/>
                    <a:pt x="3175" y="359664"/>
                  </a:cubicBezTo>
                  <a:cubicBezTo>
                    <a:pt x="3175" y="411988"/>
                    <a:pt x="16256" y="467487"/>
                    <a:pt x="42545" y="516636"/>
                  </a:cubicBezTo>
                  <a:lnTo>
                    <a:pt x="3175" y="670179"/>
                  </a:lnTo>
                  <a:cubicBezTo>
                    <a:pt x="0" y="680085"/>
                    <a:pt x="3175" y="693166"/>
                    <a:pt x="16256" y="706247"/>
                  </a:cubicBezTo>
                  <a:cubicBezTo>
                    <a:pt x="23241" y="710946"/>
                    <a:pt x="33528" y="715518"/>
                    <a:pt x="43434" y="715518"/>
                  </a:cubicBezTo>
                  <a:cubicBezTo>
                    <a:pt x="47625" y="715518"/>
                    <a:pt x="51689" y="714629"/>
                    <a:pt x="55626" y="712851"/>
                  </a:cubicBezTo>
                  <a:lnTo>
                    <a:pt x="179832" y="663702"/>
                  </a:lnTo>
                  <a:cubicBezTo>
                    <a:pt x="235331" y="696468"/>
                    <a:pt x="300736" y="712851"/>
                    <a:pt x="359664" y="712851"/>
                  </a:cubicBezTo>
                  <a:cubicBezTo>
                    <a:pt x="556006" y="712851"/>
                    <a:pt x="716280" y="555879"/>
                    <a:pt x="716280" y="356489"/>
                  </a:cubicBezTo>
                  <a:cubicBezTo>
                    <a:pt x="716280" y="163449"/>
                    <a:pt x="552704" y="0"/>
                    <a:pt x="35966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2" name="Group 113">
            <a:extLst>
              <a:ext uri="{FF2B5EF4-FFF2-40B4-BE49-F238E27FC236}">
                <a16:creationId xmlns:a16="http://schemas.microsoft.com/office/drawing/2014/main" id="{4636BDE3-3E56-EFFB-5F83-01D4B329D0D2}"/>
              </a:ext>
            </a:extLst>
          </p:cNvPr>
          <p:cNvGrpSpPr/>
          <p:nvPr/>
        </p:nvGrpSpPr>
        <p:grpSpPr>
          <a:xfrm>
            <a:off x="3815340" y="2509604"/>
            <a:ext cx="158220" cy="625860"/>
            <a:chOff x="0" y="0"/>
            <a:chExt cx="210960" cy="834480"/>
          </a:xfrm>
        </p:grpSpPr>
        <p:sp>
          <p:nvSpPr>
            <p:cNvPr id="93" name="Freeform 114">
              <a:extLst>
                <a:ext uri="{FF2B5EF4-FFF2-40B4-BE49-F238E27FC236}">
                  <a16:creationId xmlns:a16="http://schemas.microsoft.com/office/drawing/2014/main" id="{760287A4-6549-06FE-8144-508568C2DB8A}"/>
                </a:ext>
              </a:extLst>
            </p:cNvPr>
            <p:cNvSpPr/>
            <p:nvPr/>
          </p:nvSpPr>
          <p:spPr>
            <a:xfrm>
              <a:off x="127" y="0"/>
              <a:ext cx="210947" cy="834390"/>
            </a:xfrm>
            <a:custGeom>
              <a:avLst/>
              <a:gdLst/>
              <a:ahLst/>
              <a:cxnLst/>
              <a:rect l="l" t="t" r="r" b="b"/>
              <a:pathLst>
                <a:path w="210947" h="834390">
                  <a:moveTo>
                    <a:pt x="175133" y="0"/>
                  </a:moveTo>
                  <a:cubicBezTo>
                    <a:pt x="77851" y="0"/>
                    <a:pt x="0" y="81153"/>
                    <a:pt x="0" y="178562"/>
                  </a:cubicBezTo>
                  <a:lnTo>
                    <a:pt x="0" y="834390"/>
                  </a:lnTo>
                  <a:cubicBezTo>
                    <a:pt x="35687" y="801878"/>
                    <a:pt x="84328" y="779272"/>
                    <a:pt x="142748" y="779272"/>
                  </a:cubicBezTo>
                  <a:lnTo>
                    <a:pt x="210947" y="779272"/>
                  </a:lnTo>
                  <a:lnTo>
                    <a:pt x="21094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4" name="Group 115">
            <a:extLst>
              <a:ext uri="{FF2B5EF4-FFF2-40B4-BE49-F238E27FC236}">
                <a16:creationId xmlns:a16="http://schemas.microsoft.com/office/drawing/2014/main" id="{E98D8FE2-79BA-C282-A0FB-840AAA57848A}"/>
              </a:ext>
            </a:extLst>
          </p:cNvPr>
          <p:cNvGrpSpPr/>
          <p:nvPr/>
        </p:nvGrpSpPr>
        <p:grpSpPr>
          <a:xfrm>
            <a:off x="3815340" y="3145184"/>
            <a:ext cx="750060" cy="211680"/>
            <a:chOff x="0" y="0"/>
            <a:chExt cx="1000080" cy="282240"/>
          </a:xfrm>
        </p:grpSpPr>
        <p:sp>
          <p:nvSpPr>
            <p:cNvPr id="95" name="Freeform 116">
              <a:extLst>
                <a:ext uri="{FF2B5EF4-FFF2-40B4-BE49-F238E27FC236}">
                  <a16:creationId xmlns:a16="http://schemas.microsoft.com/office/drawing/2014/main" id="{BC0474A7-D9FD-B17A-E91C-290856C3D753}"/>
                </a:ext>
              </a:extLst>
            </p:cNvPr>
            <p:cNvSpPr/>
            <p:nvPr/>
          </p:nvSpPr>
          <p:spPr>
            <a:xfrm>
              <a:off x="127" y="0"/>
              <a:ext cx="999871" cy="282194"/>
            </a:xfrm>
            <a:custGeom>
              <a:avLst/>
              <a:gdLst/>
              <a:ahLst/>
              <a:cxnLst/>
              <a:rect l="l" t="t" r="r" b="b"/>
              <a:pathLst>
                <a:path w="999871" h="282194">
                  <a:moveTo>
                    <a:pt x="142748" y="0"/>
                  </a:moveTo>
                  <a:cubicBezTo>
                    <a:pt x="64897" y="0"/>
                    <a:pt x="0" y="64897"/>
                    <a:pt x="0" y="142621"/>
                  </a:cubicBezTo>
                  <a:cubicBezTo>
                    <a:pt x="0" y="217297"/>
                    <a:pt x="61722" y="282194"/>
                    <a:pt x="139573" y="282194"/>
                  </a:cubicBezTo>
                  <a:lnTo>
                    <a:pt x="490093" y="282194"/>
                  </a:lnTo>
                  <a:lnTo>
                    <a:pt x="490093" y="178435"/>
                  </a:lnTo>
                  <a:lnTo>
                    <a:pt x="175260" y="178435"/>
                  </a:lnTo>
                  <a:cubicBezTo>
                    <a:pt x="155829" y="178435"/>
                    <a:pt x="139573" y="162179"/>
                    <a:pt x="139573" y="139573"/>
                  </a:cubicBezTo>
                  <a:cubicBezTo>
                    <a:pt x="139573" y="120142"/>
                    <a:pt x="155702" y="103886"/>
                    <a:pt x="175260" y="103886"/>
                  </a:cubicBezTo>
                  <a:lnTo>
                    <a:pt x="951230" y="103886"/>
                  </a:lnTo>
                  <a:cubicBezTo>
                    <a:pt x="954405" y="87757"/>
                    <a:pt x="960882" y="68326"/>
                    <a:pt x="973963" y="55245"/>
                  </a:cubicBezTo>
                  <a:cubicBezTo>
                    <a:pt x="999871" y="22733"/>
                    <a:pt x="977138" y="0"/>
                    <a:pt x="95440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6" name="Group 117">
            <a:extLst>
              <a:ext uri="{FF2B5EF4-FFF2-40B4-BE49-F238E27FC236}">
                <a16:creationId xmlns:a16="http://schemas.microsoft.com/office/drawing/2014/main" id="{CF268F06-E7E2-8478-44F3-712118B5CF46}"/>
              </a:ext>
            </a:extLst>
          </p:cNvPr>
          <p:cNvGrpSpPr/>
          <p:nvPr/>
        </p:nvGrpSpPr>
        <p:grpSpPr>
          <a:xfrm>
            <a:off x="4394760" y="3278564"/>
            <a:ext cx="170640" cy="78300"/>
            <a:chOff x="0" y="0"/>
            <a:chExt cx="227520" cy="104400"/>
          </a:xfrm>
        </p:grpSpPr>
        <p:sp>
          <p:nvSpPr>
            <p:cNvPr id="97" name="Freeform 118">
              <a:extLst>
                <a:ext uri="{FF2B5EF4-FFF2-40B4-BE49-F238E27FC236}">
                  <a16:creationId xmlns:a16="http://schemas.microsoft.com/office/drawing/2014/main" id="{380167C5-F5F2-4BA6-2A72-C6F46FF70C8A}"/>
                </a:ext>
              </a:extLst>
            </p:cNvPr>
            <p:cNvSpPr/>
            <p:nvPr/>
          </p:nvSpPr>
          <p:spPr>
            <a:xfrm>
              <a:off x="0" y="127"/>
              <a:ext cx="227330" cy="104140"/>
            </a:xfrm>
            <a:custGeom>
              <a:avLst/>
              <a:gdLst/>
              <a:ahLst/>
              <a:cxnLst/>
              <a:rect l="l" t="t" r="r" b="b"/>
              <a:pathLst>
                <a:path w="227330" h="104140">
                  <a:moveTo>
                    <a:pt x="0" y="0"/>
                  </a:moveTo>
                  <a:lnTo>
                    <a:pt x="0" y="104140"/>
                  </a:lnTo>
                  <a:lnTo>
                    <a:pt x="172212" y="104140"/>
                  </a:lnTo>
                  <a:cubicBezTo>
                    <a:pt x="201422" y="104140"/>
                    <a:pt x="227330" y="81280"/>
                    <a:pt x="201422" y="52070"/>
                  </a:cubicBezTo>
                  <a:cubicBezTo>
                    <a:pt x="188468" y="35687"/>
                    <a:pt x="181991" y="19558"/>
                    <a:pt x="17221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98" name="Group 119">
            <a:extLst>
              <a:ext uri="{FF2B5EF4-FFF2-40B4-BE49-F238E27FC236}">
                <a16:creationId xmlns:a16="http://schemas.microsoft.com/office/drawing/2014/main" id="{19D33975-EE7E-B5E7-DF57-9073AA273285}"/>
              </a:ext>
            </a:extLst>
          </p:cNvPr>
          <p:cNvGrpSpPr/>
          <p:nvPr/>
        </p:nvGrpSpPr>
        <p:grpSpPr>
          <a:xfrm>
            <a:off x="4158240" y="2828204"/>
            <a:ext cx="260820" cy="107460"/>
            <a:chOff x="0" y="0"/>
            <a:chExt cx="347760" cy="143280"/>
          </a:xfrm>
        </p:grpSpPr>
        <p:sp>
          <p:nvSpPr>
            <p:cNvPr id="99" name="Freeform 120">
              <a:extLst>
                <a:ext uri="{FF2B5EF4-FFF2-40B4-BE49-F238E27FC236}">
                  <a16:creationId xmlns:a16="http://schemas.microsoft.com/office/drawing/2014/main" id="{0B9FEBDB-8554-515B-4AFC-6FD638F4CE24}"/>
                </a:ext>
              </a:extLst>
            </p:cNvPr>
            <p:cNvSpPr/>
            <p:nvPr/>
          </p:nvSpPr>
          <p:spPr>
            <a:xfrm>
              <a:off x="0" y="0"/>
              <a:ext cx="347599" cy="143256"/>
            </a:xfrm>
            <a:custGeom>
              <a:avLst/>
              <a:gdLst/>
              <a:ahLst/>
              <a:cxnLst/>
              <a:rect l="l" t="t" r="r" b="b"/>
              <a:pathLst>
                <a:path w="347599" h="143256">
                  <a:moveTo>
                    <a:pt x="175387" y="0"/>
                  </a:moveTo>
                  <a:cubicBezTo>
                    <a:pt x="90932" y="0"/>
                    <a:pt x="22733" y="61849"/>
                    <a:pt x="0" y="143256"/>
                  </a:cubicBezTo>
                  <a:lnTo>
                    <a:pt x="347599" y="143256"/>
                  </a:lnTo>
                  <a:cubicBezTo>
                    <a:pt x="331470" y="61849"/>
                    <a:pt x="259969" y="0"/>
                    <a:pt x="17538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0" name="Group 121">
            <a:extLst>
              <a:ext uri="{FF2B5EF4-FFF2-40B4-BE49-F238E27FC236}">
                <a16:creationId xmlns:a16="http://schemas.microsoft.com/office/drawing/2014/main" id="{9E80175C-A340-7F39-087B-BCB56FFC8939}"/>
              </a:ext>
            </a:extLst>
          </p:cNvPr>
          <p:cNvGrpSpPr/>
          <p:nvPr/>
        </p:nvGrpSpPr>
        <p:grpSpPr>
          <a:xfrm>
            <a:off x="4238700" y="2669984"/>
            <a:ext cx="102060" cy="102060"/>
            <a:chOff x="0" y="0"/>
            <a:chExt cx="136080" cy="136080"/>
          </a:xfrm>
        </p:grpSpPr>
        <p:sp>
          <p:nvSpPr>
            <p:cNvPr id="101" name="Freeform 122">
              <a:extLst>
                <a:ext uri="{FF2B5EF4-FFF2-40B4-BE49-F238E27FC236}">
                  <a16:creationId xmlns:a16="http://schemas.microsoft.com/office/drawing/2014/main" id="{18894714-94CB-5EDB-A952-5FB799E95C6D}"/>
                </a:ext>
              </a:extLst>
            </p:cNvPr>
            <p:cNvSpPr/>
            <p:nvPr/>
          </p:nvSpPr>
          <p:spPr>
            <a:xfrm>
              <a:off x="127" y="127"/>
              <a:ext cx="136017" cy="136017"/>
            </a:xfrm>
            <a:custGeom>
              <a:avLst/>
              <a:gdLst/>
              <a:ahLst/>
              <a:cxnLst/>
              <a:rect l="l" t="t" r="r" b="b"/>
              <a:pathLst>
                <a:path w="136017" h="136017">
                  <a:moveTo>
                    <a:pt x="67945" y="0"/>
                  </a:moveTo>
                  <a:cubicBezTo>
                    <a:pt x="32385" y="0"/>
                    <a:pt x="0" y="29083"/>
                    <a:pt x="0" y="67945"/>
                  </a:cubicBezTo>
                  <a:cubicBezTo>
                    <a:pt x="0" y="106807"/>
                    <a:pt x="32385" y="136017"/>
                    <a:pt x="67945" y="136017"/>
                  </a:cubicBezTo>
                  <a:cubicBezTo>
                    <a:pt x="106807" y="136017"/>
                    <a:pt x="136017" y="106807"/>
                    <a:pt x="136017" y="67945"/>
                  </a:cubicBezTo>
                  <a:cubicBezTo>
                    <a:pt x="136017" y="29083"/>
                    <a:pt x="106807" y="0"/>
                    <a:pt x="6794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2" name="Group 123">
            <a:extLst>
              <a:ext uri="{FF2B5EF4-FFF2-40B4-BE49-F238E27FC236}">
                <a16:creationId xmlns:a16="http://schemas.microsoft.com/office/drawing/2014/main" id="{31DD384D-CC4B-5DCA-76B9-AE5430FAAC18}"/>
              </a:ext>
            </a:extLst>
          </p:cNvPr>
          <p:cNvGrpSpPr/>
          <p:nvPr/>
        </p:nvGrpSpPr>
        <p:grpSpPr>
          <a:xfrm>
            <a:off x="4024320" y="2509604"/>
            <a:ext cx="530820" cy="584280"/>
            <a:chOff x="0" y="0"/>
            <a:chExt cx="707760" cy="779040"/>
          </a:xfrm>
        </p:grpSpPr>
        <p:sp>
          <p:nvSpPr>
            <p:cNvPr id="103" name="Freeform 124">
              <a:extLst>
                <a:ext uri="{FF2B5EF4-FFF2-40B4-BE49-F238E27FC236}">
                  <a16:creationId xmlns:a16="http://schemas.microsoft.com/office/drawing/2014/main" id="{8878D86A-23BF-CC0B-AA56-DDFCAFC789B1}"/>
                </a:ext>
              </a:extLst>
            </p:cNvPr>
            <p:cNvSpPr/>
            <p:nvPr/>
          </p:nvSpPr>
          <p:spPr>
            <a:xfrm>
              <a:off x="0" y="0"/>
              <a:ext cx="707644" cy="779018"/>
            </a:xfrm>
            <a:custGeom>
              <a:avLst/>
              <a:gdLst/>
              <a:ahLst/>
              <a:cxnLst/>
              <a:rect l="l" t="t" r="r" b="b"/>
              <a:pathLst>
                <a:path w="707644" h="779018">
                  <a:moveTo>
                    <a:pt x="353822" y="139573"/>
                  </a:moveTo>
                  <a:cubicBezTo>
                    <a:pt x="431800" y="139573"/>
                    <a:pt x="496697" y="204470"/>
                    <a:pt x="496697" y="282321"/>
                  </a:cubicBezTo>
                  <a:cubicBezTo>
                    <a:pt x="496697" y="318008"/>
                    <a:pt x="480441" y="350520"/>
                    <a:pt x="460883" y="376428"/>
                  </a:cubicBezTo>
                  <a:cubicBezTo>
                    <a:pt x="545211" y="415417"/>
                    <a:pt x="600456" y="499745"/>
                    <a:pt x="600456" y="600456"/>
                  </a:cubicBezTo>
                  <a:cubicBezTo>
                    <a:pt x="600456" y="619887"/>
                    <a:pt x="584200" y="636143"/>
                    <a:pt x="564642" y="636143"/>
                  </a:cubicBezTo>
                  <a:lnTo>
                    <a:pt x="142875" y="636143"/>
                  </a:lnTo>
                  <a:cubicBezTo>
                    <a:pt x="123444" y="636143"/>
                    <a:pt x="107061" y="620014"/>
                    <a:pt x="107061" y="600456"/>
                  </a:cubicBezTo>
                  <a:cubicBezTo>
                    <a:pt x="107061" y="499745"/>
                    <a:pt x="162306" y="415417"/>
                    <a:pt x="249809" y="376428"/>
                  </a:cubicBezTo>
                  <a:cubicBezTo>
                    <a:pt x="223901" y="350520"/>
                    <a:pt x="210820" y="318008"/>
                    <a:pt x="210820" y="282321"/>
                  </a:cubicBezTo>
                  <a:cubicBezTo>
                    <a:pt x="210820" y="204470"/>
                    <a:pt x="275717" y="139573"/>
                    <a:pt x="353568" y="139573"/>
                  </a:cubicBezTo>
                  <a:close/>
                  <a:moveTo>
                    <a:pt x="0" y="0"/>
                  </a:moveTo>
                  <a:lnTo>
                    <a:pt x="0" y="779018"/>
                  </a:lnTo>
                  <a:lnTo>
                    <a:pt x="707644" y="779018"/>
                  </a:lnTo>
                  <a:lnTo>
                    <a:pt x="707644" y="103886"/>
                  </a:lnTo>
                  <a:cubicBezTo>
                    <a:pt x="707644" y="48768"/>
                    <a:pt x="659003" y="0"/>
                    <a:pt x="60058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4" name="Group 125">
            <a:extLst>
              <a:ext uri="{FF2B5EF4-FFF2-40B4-BE49-F238E27FC236}">
                <a16:creationId xmlns:a16="http://schemas.microsoft.com/office/drawing/2014/main" id="{F5CF8ACE-8A32-54B4-A0CC-12E50168D4AA}"/>
              </a:ext>
            </a:extLst>
          </p:cNvPr>
          <p:cNvGrpSpPr/>
          <p:nvPr/>
        </p:nvGrpSpPr>
        <p:grpSpPr>
          <a:xfrm>
            <a:off x="4238700" y="3278564"/>
            <a:ext cx="107460" cy="131760"/>
            <a:chOff x="0" y="0"/>
            <a:chExt cx="143280" cy="175680"/>
          </a:xfrm>
        </p:grpSpPr>
        <p:sp>
          <p:nvSpPr>
            <p:cNvPr id="105" name="Freeform 126">
              <a:extLst>
                <a:ext uri="{FF2B5EF4-FFF2-40B4-BE49-F238E27FC236}">
                  <a16:creationId xmlns:a16="http://schemas.microsoft.com/office/drawing/2014/main" id="{F7F527C3-9150-1F90-F289-247E161C37A0}"/>
                </a:ext>
              </a:extLst>
            </p:cNvPr>
            <p:cNvSpPr/>
            <p:nvPr/>
          </p:nvSpPr>
          <p:spPr>
            <a:xfrm>
              <a:off x="127" y="127"/>
              <a:ext cx="143256" cy="175387"/>
            </a:xfrm>
            <a:custGeom>
              <a:avLst/>
              <a:gdLst/>
              <a:ahLst/>
              <a:cxnLst/>
              <a:rect l="l" t="t" r="r" b="b"/>
              <a:pathLst>
                <a:path w="143256" h="175387">
                  <a:moveTo>
                    <a:pt x="0" y="0"/>
                  </a:moveTo>
                  <a:lnTo>
                    <a:pt x="0" y="175387"/>
                  </a:lnTo>
                  <a:lnTo>
                    <a:pt x="52070" y="142875"/>
                  </a:lnTo>
                  <a:cubicBezTo>
                    <a:pt x="55245" y="136398"/>
                    <a:pt x="65024" y="136398"/>
                    <a:pt x="71628" y="136398"/>
                  </a:cubicBezTo>
                  <a:cubicBezTo>
                    <a:pt x="73406" y="135636"/>
                    <a:pt x="74803" y="135128"/>
                    <a:pt x="76327" y="135128"/>
                  </a:cubicBezTo>
                  <a:cubicBezTo>
                    <a:pt x="80137" y="135128"/>
                    <a:pt x="83185" y="138176"/>
                    <a:pt x="87884" y="142875"/>
                  </a:cubicBezTo>
                  <a:lnTo>
                    <a:pt x="143256" y="175387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6" name="Group 127">
            <a:extLst>
              <a:ext uri="{FF2B5EF4-FFF2-40B4-BE49-F238E27FC236}">
                <a16:creationId xmlns:a16="http://schemas.microsoft.com/office/drawing/2014/main" id="{298097C1-43A7-7B27-EAA5-6ACD9A8A322B}"/>
              </a:ext>
            </a:extLst>
          </p:cNvPr>
          <p:cNvGrpSpPr/>
          <p:nvPr/>
        </p:nvGrpSpPr>
        <p:grpSpPr>
          <a:xfrm>
            <a:off x="10233780" y="2723984"/>
            <a:ext cx="396900" cy="153360"/>
            <a:chOff x="0" y="0"/>
            <a:chExt cx="529200" cy="204480"/>
          </a:xfrm>
        </p:grpSpPr>
        <p:sp>
          <p:nvSpPr>
            <p:cNvPr id="107" name="Freeform 128">
              <a:extLst>
                <a:ext uri="{FF2B5EF4-FFF2-40B4-BE49-F238E27FC236}">
                  <a16:creationId xmlns:a16="http://schemas.microsoft.com/office/drawing/2014/main" id="{B6044622-0A42-BFC5-F746-61AEFFB225FF}"/>
                </a:ext>
              </a:extLst>
            </p:cNvPr>
            <p:cNvSpPr/>
            <p:nvPr/>
          </p:nvSpPr>
          <p:spPr>
            <a:xfrm>
              <a:off x="127" y="0"/>
              <a:ext cx="528955" cy="204470"/>
            </a:xfrm>
            <a:custGeom>
              <a:avLst/>
              <a:gdLst/>
              <a:ahLst/>
              <a:cxnLst/>
              <a:rect l="l" t="t" r="r" b="b"/>
              <a:pathLst>
                <a:path w="528955" h="204470">
                  <a:moveTo>
                    <a:pt x="48641" y="0"/>
                  </a:moveTo>
                  <a:cubicBezTo>
                    <a:pt x="32385" y="0"/>
                    <a:pt x="16129" y="3302"/>
                    <a:pt x="0" y="12954"/>
                  </a:cubicBezTo>
                  <a:lnTo>
                    <a:pt x="259588" y="204470"/>
                  </a:lnTo>
                  <a:lnTo>
                    <a:pt x="528955" y="16256"/>
                  </a:lnTo>
                  <a:cubicBezTo>
                    <a:pt x="512826" y="3302"/>
                    <a:pt x="493268" y="0"/>
                    <a:pt x="47053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08" name="Group 129">
            <a:extLst>
              <a:ext uri="{FF2B5EF4-FFF2-40B4-BE49-F238E27FC236}">
                <a16:creationId xmlns:a16="http://schemas.microsoft.com/office/drawing/2014/main" id="{97B58040-B7F6-5BD3-8FAF-FD9C9F985928}"/>
              </a:ext>
            </a:extLst>
          </p:cNvPr>
          <p:cNvGrpSpPr/>
          <p:nvPr/>
        </p:nvGrpSpPr>
        <p:grpSpPr>
          <a:xfrm>
            <a:off x="10192200" y="2769884"/>
            <a:ext cx="474660" cy="319140"/>
            <a:chOff x="0" y="0"/>
            <a:chExt cx="632880" cy="425520"/>
          </a:xfrm>
        </p:grpSpPr>
        <p:sp>
          <p:nvSpPr>
            <p:cNvPr id="109" name="Freeform 130">
              <a:extLst>
                <a:ext uri="{FF2B5EF4-FFF2-40B4-BE49-F238E27FC236}">
                  <a16:creationId xmlns:a16="http://schemas.microsoft.com/office/drawing/2014/main" id="{6D2D6AA3-362C-E2B3-7A40-11AA66E603A7}"/>
                </a:ext>
              </a:extLst>
            </p:cNvPr>
            <p:cNvSpPr/>
            <p:nvPr/>
          </p:nvSpPr>
          <p:spPr>
            <a:xfrm>
              <a:off x="0" y="127"/>
              <a:ext cx="632968" cy="425323"/>
            </a:xfrm>
            <a:custGeom>
              <a:avLst/>
              <a:gdLst/>
              <a:ahLst/>
              <a:cxnLst/>
              <a:rect l="l" t="t" r="r" b="b"/>
              <a:pathLst>
                <a:path w="632968" h="425323">
                  <a:moveTo>
                    <a:pt x="6477" y="0"/>
                  </a:moveTo>
                  <a:cubicBezTo>
                    <a:pt x="3302" y="12954"/>
                    <a:pt x="0" y="29210"/>
                    <a:pt x="0" y="38989"/>
                  </a:cubicBezTo>
                  <a:lnTo>
                    <a:pt x="0" y="321437"/>
                  </a:lnTo>
                  <a:cubicBezTo>
                    <a:pt x="0" y="376555"/>
                    <a:pt x="48768" y="425323"/>
                    <a:pt x="107188" y="425323"/>
                  </a:cubicBezTo>
                  <a:lnTo>
                    <a:pt x="529082" y="425323"/>
                  </a:lnTo>
                  <a:cubicBezTo>
                    <a:pt x="584200" y="425323"/>
                    <a:pt x="632968" y="376555"/>
                    <a:pt x="632968" y="321437"/>
                  </a:cubicBezTo>
                  <a:lnTo>
                    <a:pt x="632968" y="38989"/>
                  </a:lnTo>
                  <a:cubicBezTo>
                    <a:pt x="632968" y="29210"/>
                    <a:pt x="629666" y="19558"/>
                    <a:pt x="629666" y="6477"/>
                  </a:cubicBezTo>
                  <a:lnTo>
                    <a:pt x="337566" y="210947"/>
                  </a:lnTo>
                  <a:cubicBezTo>
                    <a:pt x="331089" y="214249"/>
                    <a:pt x="324612" y="214249"/>
                    <a:pt x="314833" y="214249"/>
                  </a:cubicBezTo>
                  <a:cubicBezTo>
                    <a:pt x="308356" y="214249"/>
                    <a:pt x="305181" y="214249"/>
                    <a:pt x="295402" y="210947"/>
                  </a:cubicBezTo>
                  <a:lnTo>
                    <a:pt x="647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0" name="Group 131">
            <a:extLst>
              <a:ext uri="{FF2B5EF4-FFF2-40B4-BE49-F238E27FC236}">
                <a16:creationId xmlns:a16="http://schemas.microsoft.com/office/drawing/2014/main" id="{3A55A3A3-D7BB-FDA2-A571-88184379CD81}"/>
              </a:ext>
            </a:extLst>
          </p:cNvPr>
          <p:cNvGrpSpPr/>
          <p:nvPr/>
        </p:nvGrpSpPr>
        <p:grpSpPr>
          <a:xfrm>
            <a:off x="9766140" y="2616524"/>
            <a:ext cx="584280" cy="582120"/>
            <a:chOff x="0" y="0"/>
            <a:chExt cx="779040" cy="776160"/>
          </a:xfrm>
        </p:grpSpPr>
        <p:sp>
          <p:nvSpPr>
            <p:cNvPr id="111" name="Freeform 132">
              <a:extLst>
                <a:ext uri="{FF2B5EF4-FFF2-40B4-BE49-F238E27FC236}">
                  <a16:creationId xmlns:a16="http://schemas.microsoft.com/office/drawing/2014/main" id="{7FB7D527-052E-E9B7-229B-334B68615731}"/>
                </a:ext>
              </a:extLst>
            </p:cNvPr>
            <p:cNvSpPr/>
            <p:nvPr/>
          </p:nvSpPr>
          <p:spPr>
            <a:xfrm>
              <a:off x="127" y="127"/>
              <a:ext cx="779018" cy="775970"/>
            </a:xfrm>
            <a:custGeom>
              <a:avLst/>
              <a:gdLst/>
              <a:ahLst/>
              <a:cxnLst/>
              <a:rect l="l" t="t" r="r" b="b"/>
              <a:pathLst>
                <a:path w="779018" h="775970">
                  <a:moveTo>
                    <a:pt x="389382" y="207772"/>
                  </a:moveTo>
                  <a:cubicBezTo>
                    <a:pt x="408813" y="207772"/>
                    <a:pt x="425069" y="224028"/>
                    <a:pt x="425069" y="243586"/>
                  </a:cubicBezTo>
                  <a:cubicBezTo>
                    <a:pt x="425069" y="266319"/>
                    <a:pt x="408813" y="282575"/>
                    <a:pt x="389382" y="282575"/>
                  </a:cubicBezTo>
                  <a:lnTo>
                    <a:pt x="175260" y="282575"/>
                  </a:lnTo>
                  <a:cubicBezTo>
                    <a:pt x="152654" y="282575"/>
                    <a:pt x="136271" y="266319"/>
                    <a:pt x="136271" y="243586"/>
                  </a:cubicBezTo>
                  <a:cubicBezTo>
                    <a:pt x="136271" y="224155"/>
                    <a:pt x="152527" y="207772"/>
                    <a:pt x="175260" y="207772"/>
                  </a:cubicBezTo>
                  <a:close/>
                  <a:moveTo>
                    <a:pt x="314833" y="350647"/>
                  </a:moveTo>
                  <a:cubicBezTo>
                    <a:pt x="337439" y="350647"/>
                    <a:pt x="353822" y="366903"/>
                    <a:pt x="353822" y="386461"/>
                  </a:cubicBezTo>
                  <a:cubicBezTo>
                    <a:pt x="356997" y="405892"/>
                    <a:pt x="337566" y="422148"/>
                    <a:pt x="314833" y="422148"/>
                  </a:cubicBezTo>
                  <a:lnTo>
                    <a:pt x="175260" y="422148"/>
                  </a:lnTo>
                  <a:cubicBezTo>
                    <a:pt x="152654" y="422148"/>
                    <a:pt x="136271" y="406019"/>
                    <a:pt x="136271" y="386461"/>
                  </a:cubicBezTo>
                  <a:cubicBezTo>
                    <a:pt x="136271" y="366903"/>
                    <a:pt x="152527" y="350647"/>
                    <a:pt x="175260" y="350647"/>
                  </a:cubicBezTo>
                  <a:close/>
                  <a:moveTo>
                    <a:pt x="246634" y="493522"/>
                  </a:moveTo>
                  <a:cubicBezTo>
                    <a:pt x="266065" y="493522"/>
                    <a:pt x="282321" y="509651"/>
                    <a:pt x="282321" y="529209"/>
                  </a:cubicBezTo>
                  <a:cubicBezTo>
                    <a:pt x="282321" y="548767"/>
                    <a:pt x="266065" y="565023"/>
                    <a:pt x="246634" y="565023"/>
                  </a:cubicBezTo>
                  <a:lnTo>
                    <a:pt x="175260" y="565023"/>
                  </a:lnTo>
                  <a:cubicBezTo>
                    <a:pt x="152654" y="565023"/>
                    <a:pt x="136271" y="548767"/>
                    <a:pt x="136271" y="529209"/>
                  </a:cubicBezTo>
                  <a:cubicBezTo>
                    <a:pt x="136271" y="509651"/>
                    <a:pt x="152527" y="493522"/>
                    <a:pt x="175260" y="493522"/>
                  </a:cubicBezTo>
                  <a:close/>
                  <a:moveTo>
                    <a:pt x="0" y="0"/>
                  </a:moveTo>
                  <a:lnTo>
                    <a:pt x="0" y="775970"/>
                  </a:lnTo>
                  <a:lnTo>
                    <a:pt x="778891" y="775970"/>
                  </a:lnTo>
                  <a:lnTo>
                    <a:pt x="778891" y="704469"/>
                  </a:lnTo>
                  <a:lnTo>
                    <a:pt x="671830" y="704469"/>
                  </a:lnTo>
                  <a:cubicBezTo>
                    <a:pt x="574421" y="704469"/>
                    <a:pt x="499872" y="626491"/>
                    <a:pt x="499872" y="529209"/>
                  </a:cubicBezTo>
                  <a:lnTo>
                    <a:pt x="499872" y="246761"/>
                  </a:lnTo>
                  <a:cubicBezTo>
                    <a:pt x="499872" y="149352"/>
                    <a:pt x="574421" y="74676"/>
                    <a:pt x="671830" y="74676"/>
                  </a:cubicBezTo>
                  <a:lnTo>
                    <a:pt x="779018" y="74676"/>
                  </a:lnTo>
                  <a:lnTo>
                    <a:pt x="779018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2" name="Group 133">
            <a:extLst>
              <a:ext uri="{FF2B5EF4-FFF2-40B4-BE49-F238E27FC236}">
                <a16:creationId xmlns:a16="http://schemas.microsoft.com/office/drawing/2014/main" id="{9CE4305E-FDA3-1E99-FD7A-833D2AEE10A8}"/>
              </a:ext>
            </a:extLst>
          </p:cNvPr>
          <p:cNvGrpSpPr/>
          <p:nvPr/>
        </p:nvGrpSpPr>
        <p:grpSpPr>
          <a:xfrm>
            <a:off x="9766140" y="2456144"/>
            <a:ext cx="584280" cy="107460"/>
            <a:chOff x="0" y="0"/>
            <a:chExt cx="779040" cy="143280"/>
          </a:xfrm>
        </p:grpSpPr>
        <p:sp>
          <p:nvSpPr>
            <p:cNvPr id="113" name="Freeform 134">
              <a:extLst>
                <a:ext uri="{FF2B5EF4-FFF2-40B4-BE49-F238E27FC236}">
                  <a16:creationId xmlns:a16="http://schemas.microsoft.com/office/drawing/2014/main" id="{BF25C878-5BF8-4C3E-B125-A56CEE11A073}"/>
                </a:ext>
              </a:extLst>
            </p:cNvPr>
            <p:cNvSpPr/>
            <p:nvPr/>
          </p:nvSpPr>
          <p:spPr>
            <a:xfrm>
              <a:off x="127" y="127"/>
              <a:ext cx="778891" cy="143129"/>
            </a:xfrm>
            <a:custGeom>
              <a:avLst/>
              <a:gdLst/>
              <a:ahLst/>
              <a:cxnLst/>
              <a:rect l="l" t="t" r="r" b="b"/>
              <a:pathLst>
                <a:path w="778891" h="143129">
                  <a:moveTo>
                    <a:pt x="103759" y="0"/>
                  </a:moveTo>
                  <a:cubicBezTo>
                    <a:pt x="48641" y="0"/>
                    <a:pt x="0" y="48768"/>
                    <a:pt x="0" y="107315"/>
                  </a:cubicBezTo>
                  <a:lnTo>
                    <a:pt x="0" y="143129"/>
                  </a:lnTo>
                  <a:lnTo>
                    <a:pt x="778891" y="143129"/>
                  </a:lnTo>
                  <a:lnTo>
                    <a:pt x="778891" y="107315"/>
                  </a:lnTo>
                  <a:cubicBezTo>
                    <a:pt x="778891" y="48768"/>
                    <a:pt x="730123" y="0"/>
                    <a:pt x="67170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4" name="Group 135">
            <a:extLst>
              <a:ext uri="{FF2B5EF4-FFF2-40B4-BE49-F238E27FC236}">
                <a16:creationId xmlns:a16="http://schemas.microsoft.com/office/drawing/2014/main" id="{20FD8EFF-06E9-47B4-43C3-FFAEF97D265D}"/>
              </a:ext>
            </a:extLst>
          </p:cNvPr>
          <p:cNvGrpSpPr/>
          <p:nvPr/>
        </p:nvGrpSpPr>
        <p:grpSpPr>
          <a:xfrm>
            <a:off x="9766140" y="3249404"/>
            <a:ext cx="584280" cy="107460"/>
            <a:chOff x="0" y="0"/>
            <a:chExt cx="779040" cy="143280"/>
          </a:xfrm>
        </p:grpSpPr>
        <p:sp>
          <p:nvSpPr>
            <p:cNvPr id="115" name="Freeform 136">
              <a:extLst>
                <a:ext uri="{FF2B5EF4-FFF2-40B4-BE49-F238E27FC236}">
                  <a16:creationId xmlns:a16="http://schemas.microsoft.com/office/drawing/2014/main" id="{8202508A-3EDA-270C-1618-64F441B19BE5}"/>
                </a:ext>
              </a:extLst>
            </p:cNvPr>
            <p:cNvSpPr/>
            <p:nvPr/>
          </p:nvSpPr>
          <p:spPr>
            <a:xfrm>
              <a:off x="127" y="0"/>
              <a:ext cx="779018" cy="143129"/>
            </a:xfrm>
            <a:custGeom>
              <a:avLst/>
              <a:gdLst/>
              <a:ahLst/>
              <a:cxnLst/>
              <a:rect l="l" t="t" r="r" b="b"/>
              <a:pathLst>
                <a:path w="779018" h="143129">
                  <a:moveTo>
                    <a:pt x="0" y="0"/>
                  </a:moveTo>
                  <a:lnTo>
                    <a:pt x="0" y="35814"/>
                  </a:lnTo>
                  <a:cubicBezTo>
                    <a:pt x="0" y="97536"/>
                    <a:pt x="45466" y="143129"/>
                    <a:pt x="103886" y="143129"/>
                  </a:cubicBezTo>
                  <a:lnTo>
                    <a:pt x="671830" y="143129"/>
                  </a:lnTo>
                  <a:cubicBezTo>
                    <a:pt x="730250" y="143129"/>
                    <a:pt x="779018" y="94361"/>
                    <a:pt x="779018" y="35814"/>
                  </a:cubicBezTo>
                  <a:lnTo>
                    <a:pt x="779018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6" name="Group 137">
            <a:extLst>
              <a:ext uri="{FF2B5EF4-FFF2-40B4-BE49-F238E27FC236}">
                <a16:creationId xmlns:a16="http://schemas.microsoft.com/office/drawing/2014/main" id="{A0428470-A95C-9C33-8D61-ECF3D710CE55}"/>
              </a:ext>
            </a:extLst>
          </p:cNvPr>
          <p:cNvGrpSpPr/>
          <p:nvPr/>
        </p:nvGrpSpPr>
        <p:grpSpPr>
          <a:xfrm>
            <a:off x="11484960" y="2576564"/>
            <a:ext cx="260820" cy="262980"/>
            <a:chOff x="0" y="0"/>
            <a:chExt cx="347760" cy="350640"/>
          </a:xfrm>
        </p:grpSpPr>
        <p:sp>
          <p:nvSpPr>
            <p:cNvPr id="117" name="Freeform 138">
              <a:extLst>
                <a:ext uri="{FF2B5EF4-FFF2-40B4-BE49-F238E27FC236}">
                  <a16:creationId xmlns:a16="http://schemas.microsoft.com/office/drawing/2014/main" id="{E81BBECF-BDAE-50AA-E554-15ABFDCDF876}"/>
                </a:ext>
              </a:extLst>
            </p:cNvPr>
            <p:cNvSpPr/>
            <p:nvPr/>
          </p:nvSpPr>
          <p:spPr>
            <a:xfrm>
              <a:off x="127" y="127"/>
              <a:ext cx="347726" cy="350393"/>
            </a:xfrm>
            <a:custGeom>
              <a:avLst/>
              <a:gdLst/>
              <a:ahLst/>
              <a:cxnLst/>
              <a:rect l="l" t="t" r="r" b="b"/>
              <a:pathLst>
                <a:path w="347726" h="350393">
                  <a:moveTo>
                    <a:pt x="35687" y="0"/>
                  </a:moveTo>
                  <a:cubicBezTo>
                    <a:pt x="16129" y="0"/>
                    <a:pt x="0" y="16129"/>
                    <a:pt x="0" y="35560"/>
                  </a:cubicBezTo>
                  <a:cubicBezTo>
                    <a:pt x="0" y="54991"/>
                    <a:pt x="16129" y="71374"/>
                    <a:pt x="35687" y="71374"/>
                  </a:cubicBezTo>
                  <a:lnTo>
                    <a:pt x="103886" y="71374"/>
                  </a:lnTo>
                  <a:cubicBezTo>
                    <a:pt x="162306" y="71374"/>
                    <a:pt x="211201" y="120015"/>
                    <a:pt x="211201" y="178435"/>
                  </a:cubicBezTo>
                  <a:lnTo>
                    <a:pt x="211201" y="233553"/>
                  </a:lnTo>
                  <a:lnTo>
                    <a:pt x="198247" y="223901"/>
                  </a:lnTo>
                  <a:cubicBezTo>
                    <a:pt x="191770" y="217424"/>
                    <a:pt x="182753" y="214122"/>
                    <a:pt x="173863" y="214122"/>
                  </a:cubicBezTo>
                  <a:cubicBezTo>
                    <a:pt x="164973" y="214122"/>
                    <a:pt x="156083" y="217424"/>
                    <a:pt x="149479" y="223901"/>
                  </a:cubicBezTo>
                  <a:cubicBezTo>
                    <a:pt x="136525" y="233553"/>
                    <a:pt x="136525" y="259588"/>
                    <a:pt x="149479" y="272542"/>
                  </a:cubicBezTo>
                  <a:lnTo>
                    <a:pt x="217805" y="340741"/>
                  </a:lnTo>
                  <a:cubicBezTo>
                    <a:pt x="224282" y="347218"/>
                    <a:pt x="233934" y="350393"/>
                    <a:pt x="243332" y="350393"/>
                  </a:cubicBezTo>
                  <a:cubicBezTo>
                    <a:pt x="252730" y="350393"/>
                    <a:pt x="261620" y="347218"/>
                    <a:pt x="266446" y="340741"/>
                  </a:cubicBezTo>
                  <a:lnTo>
                    <a:pt x="337947" y="272542"/>
                  </a:lnTo>
                  <a:cubicBezTo>
                    <a:pt x="347726" y="259588"/>
                    <a:pt x="347726" y="233553"/>
                    <a:pt x="337947" y="223901"/>
                  </a:cubicBezTo>
                  <a:cubicBezTo>
                    <a:pt x="331470" y="217424"/>
                    <a:pt x="321818" y="214122"/>
                    <a:pt x="312420" y="214122"/>
                  </a:cubicBezTo>
                  <a:cubicBezTo>
                    <a:pt x="303022" y="214122"/>
                    <a:pt x="294132" y="217424"/>
                    <a:pt x="289306" y="223901"/>
                  </a:cubicBezTo>
                  <a:lnTo>
                    <a:pt x="276352" y="233553"/>
                  </a:lnTo>
                  <a:lnTo>
                    <a:pt x="276352" y="178435"/>
                  </a:lnTo>
                  <a:cubicBezTo>
                    <a:pt x="282702" y="81026"/>
                    <a:pt x="201422" y="0"/>
                    <a:pt x="10388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18" name="Group 139">
            <a:extLst>
              <a:ext uri="{FF2B5EF4-FFF2-40B4-BE49-F238E27FC236}">
                <a16:creationId xmlns:a16="http://schemas.microsoft.com/office/drawing/2014/main" id="{7C0FADB6-2741-4B48-6EB9-877971A015B0}"/>
              </a:ext>
            </a:extLst>
          </p:cNvPr>
          <p:cNvGrpSpPr/>
          <p:nvPr/>
        </p:nvGrpSpPr>
        <p:grpSpPr>
          <a:xfrm>
            <a:off x="11117220" y="3106844"/>
            <a:ext cx="262980" cy="262980"/>
            <a:chOff x="0" y="0"/>
            <a:chExt cx="350640" cy="350640"/>
          </a:xfrm>
        </p:grpSpPr>
        <p:sp>
          <p:nvSpPr>
            <p:cNvPr id="119" name="Freeform 140">
              <a:extLst>
                <a:ext uri="{FF2B5EF4-FFF2-40B4-BE49-F238E27FC236}">
                  <a16:creationId xmlns:a16="http://schemas.microsoft.com/office/drawing/2014/main" id="{4D51EE37-A49E-99A3-F239-E88F24B95E9B}"/>
                </a:ext>
              </a:extLst>
            </p:cNvPr>
            <p:cNvSpPr/>
            <p:nvPr/>
          </p:nvSpPr>
          <p:spPr>
            <a:xfrm>
              <a:off x="127" y="127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20" h="350520">
                  <a:moveTo>
                    <a:pt x="104267" y="0"/>
                  </a:moveTo>
                  <a:cubicBezTo>
                    <a:pt x="94869" y="0"/>
                    <a:pt x="85979" y="3175"/>
                    <a:pt x="81026" y="9652"/>
                  </a:cubicBezTo>
                  <a:lnTo>
                    <a:pt x="12954" y="77851"/>
                  </a:lnTo>
                  <a:cubicBezTo>
                    <a:pt x="0" y="90805"/>
                    <a:pt x="0" y="116840"/>
                    <a:pt x="12954" y="126492"/>
                  </a:cubicBezTo>
                  <a:cubicBezTo>
                    <a:pt x="17780" y="132969"/>
                    <a:pt x="26670" y="136271"/>
                    <a:pt x="36068" y="136271"/>
                  </a:cubicBezTo>
                  <a:cubicBezTo>
                    <a:pt x="45466" y="136271"/>
                    <a:pt x="55118" y="132969"/>
                    <a:pt x="61595" y="126492"/>
                  </a:cubicBezTo>
                  <a:lnTo>
                    <a:pt x="71374" y="116840"/>
                  </a:lnTo>
                  <a:lnTo>
                    <a:pt x="71374" y="172085"/>
                  </a:lnTo>
                  <a:cubicBezTo>
                    <a:pt x="71374" y="269367"/>
                    <a:pt x="149225" y="347345"/>
                    <a:pt x="246634" y="347345"/>
                  </a:cubicBezTo>
                  <a:lnTo>
                    <a:pt x="314833" y="347345"/>
                  </a:lnTo>
                  <a:lnTo>
                    <a:pt x="314833" y="350520"/>
                  </a:lnTo>
                  <a:cubicBezTo>
                    <a:pt x="334264" y="350520"/>
                    <a:pt x="350520" y="334391"/>
                    <a:pt x="350520" y="314833"/>
                  </a:cubicBezTo>
                  <a:cubicBezTo>
                    <a:pt x="350520" y="295275"/>
                    <a:pt x="334391" y="279146"/>
                    <a:pt x="314833" y="279146"/>
                  </a:cubicBezTo>
                  <a:lnTo>
                    <a:pt x="243332" y="279146"/>
                  </a:lnTo>
                  <a:cubicBezTo>
                    <a:pt x="184912" y="279146"/>
                    <a:pt x="136271" y="230505"/>
                    <a:pt x="136271" y="172085"/>
                  </a:cubicBezTo>
                  <a:lnTo>
                    <a:pt x="136271" y="116840"/>
                  </a:lnTo>
                  <a:lnTo>
                    <a:pt x="149225" y="126492"/>
                  </a:lnTo>
                  <a:cubicBezTo>
                    <a:pt x="155702" y="132969"/>
                    <a:pt x="164592" y="136271"/>
                    <a:pt x="173482" y="136271"/>
                  </a:cubicBezTo>
                  <a:cubicBezTo>
                    <a:pt x="182372" y="136271"/>
                    <a:pt x="191262" y="132969"/>
                    <a:pt x="197739" y="126492"/>
                  </a:cubicBezTo>
                  <a:cubicBezTo>
                    <a:pt x="210693" y="116840"/>
                    <a:pt x="210693" y="90805"/>
                    <a:pt x="197739" y="77851"/>
                  </a:cubicBezTo>
                  <a:lnTo>
                    <a:pt x="129794" y="9652"/>
                  </a:lnTo>
                  <a:cubicBezTo>
                    <a:pt x="123317" y="3175"/>
                    <a:pt x="113538" y="0"/>
                    <a:pt x="10426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0" name="Group 141">
            <a:extLst>
              <a:ext uri="{FF2B5EF4-FFF2-40B4-BE49-F238E27FC236}">
                <a16:creationId xmlns:a16="http://schemas.microsoft.com/office/drawing/2014/main" id="{0326C2E9-FBA9-29EF-1A0C-83E4950A8C0C}"/>
              </a:ext>
            </a:extLst>
          </p:cNvPr>
          <p:cNvGrpSpPr/>
          <p:nvPr/>
        </p:nvGrpSpPr>
        <p:grpSpPr>
          <a:xfrm>
            <a:off x="10900680" y="2471804"/>
            <a:ext cx="637740" cy="474660"/>
            <a:chOff x="0" y="0"/>
            <a:chExt cx="850320" cy="632880"/>
          </a:xfrm>
        </p:grpSpPr>
        <p:sp>
          <p:nvSpPr>
            <p:cNvPr id="121" name="Freeform 142">
              <a:extLst>
                <a:ext uri="{FF2B5EF4-FFF2-40B4-BE49-F238E27FC236}">
                  <a16:creationId xmlns:a16="http://schemas.microsoft.com/office/drawing/2014/main" id="{C33DE7E5-FA77-1281-9BBD-B5927C598681}"/>
                </a:ext>
              </a:extLst>
            </p:cNvPr>
            <p:cNvSpPr/>
            <p:nvPr/>
          </p:nvSpPr>
          <p:spPr>
            <a:xfrm>
              <a:off x="127" y="0"/>
              <a:ext cx="850138" cy="632714"/>
            </a:xfrm>
            <a:custGeom>
              <a:avLst/>
              <a:gdLst/>
              <a:ahLst/>
              <a:cxnLst/>
              <a:rect l="l" t="t" r="r" b="b"/>
              <a:pathLst>
                <a:path w="850138" h="632714">
                  <a:moveTo>
                    <a:pt x="431546" y="0"/>
                  </a:moveTo>
                  <a:cubicBezTo>
                    <a:pt x="236728" y="0"/>
                    <a:pt x="77851" y="159004"/>
                    <a:pt x="77851" y="353695"/>
                  </a:cubicBezTo>
                  <a:lnTo>
                    <a:pt x="77851" y="363474"/>
                  </a:lnTo>
                  <a:cubicBezTo>
                    <a:pt x="35560" y="379730"/>
                    <a:pt x="9652" y="415417"/>
                    <a:pt x="9652" y="460883"/>
                  </a:cubicBezTo>
                  <a:lnTo>
                    <a:pt x="9652" y="528955"/>
                  </a:lnTo>
                  <a:cubicBezTo>
                    <a:pt x="0" y="584200"/>
                    <a:pt x="48641" y="632714"/>
                    <a:pt x="103759" y="632714"/>
                  </a:cubicBezTo>
                  <a:cubicBezTo>
                    <a:pt x="116713" y="632714"/>
                    <a:pt x="129667" y="629539"/>
                    <a:pt x="142748" y="626237"/>
                  </a:cubicBezTo>
                  <a:lnTo>
                    <a:pt x="142748" y="350520"/>
                  </a:lnTo>
                  <a:cubicBezTo>
                    <a:pt x="142748" y="194691"/>
                    <a:pt x="272542" y="64897"/>
                    <a:pt x="425069" y="64897"/>
                  </a:cubicBezTo>
                  <a:cubicBezTo>
                    <a:pt x="580771" y="64897"/>
                    <a:pt x="710565" y="194691"/>
                    <a:pt x="710565" y="350520"/>
                  </a:cubicBezTo>
                  <a:lnTo>
                    <a:pt x="710565" y="626237"/>
                  </a:lnTo>
                  <a:cubicBezTo>
                    <a:pt x="720344" y="629539"/>
                    <a:pt x="733298" y="632714"/>
                    <a:pt x="746252" y="632714"/>
                  </a:cubicBezTo>
                  <a:cubicBezTo>
                    <a:pt x="801370" y="632714"/>
                    <a:pt x="850138" y="584073"/>
                    <a:pt x="850138" y="528828"/>
                  </a:cubicBezTo>
                  <a:lnTo>
                    <a:pt x="850138" y="460883"/>
                  </a:lnTo>
                  <a:cubicBezTo>
                    <a:pt x="850138" y="415417"/>
                    <a:pt x="824230" y="373253"/>
                    <a:pt x="781939" y="363601"/>
                  </a:cubicBezTo>
                  <a:lnTo>
                    <a:pt x="781939" y="353822"/>
                  </a:lnTo>
                  <a:cubicBezTo>
                    <a:pt x="782066" y="159004"/>
                    <a:pt x="623062" y="0"/>
                    <a:pt x="43154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2" name="Group 143">
            <a:extLst>
              <a:ext uri="{FF2B5EF4-FFF2-40B4-BE49-F238E27FC236}">
                <a16:creationId xmlns:a16="http://schemas.microsoft.com/office/drawing/2014/main" id="{70D83D2F-D19E-D878-6BE7-E8CAE49F4F38}"/>
              </a:ext>
            </a:extLst>
          </p:cNvPr>
          <p:cNvGrpSpPr/>
          <p:nvPr/>
        </p:nvGrpSpPr>
        <p:grpSpPr>
          <a:xfrm>
            <a:off x="11061600" y="2630024"/>
            <a:ext cx="324000" cy="161460"/>
            <a:chOff x="0" y="0"/>
            <a:chExt cx="432000" cy="215280"/>
          </a:xfrm>
        </p:grpSpPr>
        <p:sp>
          <p:nvSpPr>
            <p:cNvPr id="123" name="Freeform 144">
              <a:extLst>
                <a:ext uri="{FF2B5EF4-FFF2-40B4-BE49-F238E27FC236}">
                  <a16:creationId xmlns:a16="http://schemas.microsoft.com/office/drawing/2014/main" id="{A4DBB8BF-D3C8-4C04-80AF-7604D60BA9F2}"/>
                </a:ext>
              </a:extLst>
            </p:cNvPr>
            <p:cNvSpPr/>
            <p:nvPr/>
          </p:nvSpPr>
          <p:spPr>
            <a:xfrm>
              <a:off x="127" y="127"/>
              <a:ext cx="431927" cy="215011"/>
            </a:xfrm>
            <a:custGeom>
              <a:avLst/>
              <a:gdLst/>
              <a:ahLst/>
              <a:cxnLst/>
              <a:rect l="l" t="t" r="r" b="b"/>
              <a:pathLst>
                <a:path w="431927" h="215011">
                  <a:moveTo>
                    <a:pt x="178562" y="0"/>
                  </a:moveTo>
                  <a:cubicBezTo>
                    <a:pt x="81153" y="0"/>
                    <a:pt x="0" y="77851"/>
                    <a:pt x="0" y="175133"/>
                  </a:cubicBezTo>
                  <a:lnTo>
                    <a:pt x="0" y="210820"/>
                  </a:lnTo>
                  <a:lnTo>
                    <a:pt x="126619" y="210820"/>
                  </a:lnTo>
                  <a:cubicBezTo>
                    <a:pt x="159131" y="210820"/>
                    <a:pt x="194691" y="210820"/>
                    <a:pt x="207772" y="204343"/>
                  </a:cubicBezTo>
                  <a:cubicBezTo>
                    <a:pt x="211074" y="201041"/>
                    <a:pt x="214249" y="188087"/>
                    <a:pt x="214249" y="178435"/>
                  </a:cubicBezTo>
                  <a:cubicBezTo>
                    <a:pt x="214249" y="159004"/>
                    <a:pt x="230505" y="142748"/>
                    <a:pt x="253238" y="142748"/>
                  </a:cubicBezTo>
                  <a:cubicBezTo>
                    <a:pt x="272669" y="142748"/>
                    <a:pt x="289052" y="159004"/>
                    <a:pt x="289052" y="178435"/>
                  </a:cubicBezTo>
                  <a:cubicBezTo>
                    <a:pt x="289052" y="188087"/>
                    <a:pt x="289052" y="201041"/>
                    <a:pt x="295529" y="204343"/>
                  </a:cubicBezTo>
                  <a:cubicBezTo>
                    <a:pt x="303149" y="211836"/>
                    <a:pt x="318516" y="215011"/>
                    <a:pt x="336550" y="215011"/>
                  </a:cubicBezTo>
                  <a:cubicBezTo>
                    <a:pt x="349250" y="215011"/>
                    <a:pt x="363220" y="213487"/>
                    <a:pt x="376809" y="210820"/>
                  </a:cubicBezTo>
                  <a:lnTo>
                    <a:pt x="431927" y="210820"/>
                  </a:lnTo>
                  <a:lnTo>
                    <a:pt x="431927" y="175133"/>
                  </a:lnTo>
                  <a:lnTo>
                    <a:pt x="425323" y="175133"/>
                  </a:lnTo>
                  <a:cubicBezTo>
                    <a:pt x="425323" y="77851"/>
                    <a:pt x="344170" y="0"/>
                    <a:pt x="24676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4" name="Group 145">
            <a:extLst>
              <a:ext uri="{FF2B5EF4-FFF2-40B4-BE49-F238E27FC236}">
                <a16:creationId xmlns:a16="http://schemas.microsoft.com/office/drawing/2014/main" id="{FB2CB518-F2A9-CE16-75D1-7439E753FF34}"/>
              </a:ext>
            </a:extLst>
          </p:cNvPr>
          <p:cNvGrpSpPr/>
          <p:nvPr/>
        </p:nvGrpSpPr>
        <p:grpSpPr>
          <a:xfrm>
            <a:off x="11061600" y="2822264"/>
            <a:ext cx="324000" cy="228960"/>
            <a:chOff x="0" y="0"/>
            <a:chExt cx="432000" cy="305280"/>
          </a:xfrm>
        </p:grpSpPr>
        <p:sp>
          <p:nvSpPr>
            <p:cNvPr id="125" name="Freeform 146">
              <a:extLst>
                <a:ext uri="{FF2B5EF4-FFF2-40B4-BE49-F238E27FC236}">
                  <a16:creationId xmlns:a16="http://schemas.microsoft.com/office/drawing/2014/main" id="{11931742-69AD-1293-3F97-ECAE33D243C3}"/>
                </a:ext>
              </a:extLst>
            </p:cNvPr>
            <p:cNvSpPr/>
            <p:nvPr/>
          </p:nvSpPr>
          <p:spPr>
            <a:xfrm>
              <a:off x="127" y="127"/>
              <a:ext cx="431800" cy="304927"/>
            </a:xfrm>
            <a:custGeom>
              <a:avLst/>
              <a:gdLst/>
              <a:ahLst/>
              <a:cxnLst/>
              <a:rect l="l" t="t" r="r" b="b"/>
              <a:pathLst>
                <a:path w="431800" h="304927">
                  <a:moveTo>
                    <a:pt x="246761" y="0"/>
                  </a:moveTo>
                  <a:cubicBezTo>
                    <a:pt x="214249" y="25908"/>
                    <a:pt x="172085" y="25908"/>
                    <a:pt x="126619" y="25908"/>
                  </a:cubicBezTo>
                  <a:lnTo>
                    <a:pt x="0" y="25908"/>
                  </a:lnTo>
                  <a:lnTo>
                    <a:pt x="0" y="93980"/>
                  </a:lnTo>
                  <a:cubicBezTo>
                    <a:pt x="0" y="210947"/>
                    <a:pt x="97409" y="304927"/>
                    <a:pt x="217551" y="304927"/>
                  </a:cubicBezTo>
                  <a:cubicBezTo>
                    <a:pt x="334391" y="304927"/>
                    <a:pt x="431800" y="210820"/>
                    <a:pt x="431800" y="93980"/>
                  </a:cubicBezTo>
                  <a:lnTo>
                    <a:pt x="431800" y="25908"/>
                  </a:lnTo>
                  <a:lnTo>
                    <a:pt x="357124" y="25908"/>
                  </a:lnTo>
                  <a:cubicBezTo>
                    <a:pt x="318135" y="25908"/>
                    <a:pt x="275971" y="19431"/>
                    <a:pt x="24676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6" name="Group 147">
            <a:extLst>
              <a:ext uri="{FF2B5EF4-FFF2-40B4-BE49-F238E27FC236}">
                <a16:creationId xmlns:a16="http://schemas.microsoft.com/office/drawing/2014/main" id="{C4148409-A7BF-1BD1-21F2-C1300FF26F01}"/>
              </a:ext>
            </a:extLst>
          </p:cNvPr>
          <p:cNvGrpSpPr/>
          <p:nvPr/>
        </p:nvGrpSpPr>
        <p:grpSpPr>
          <a:xfrm>
            <a:off x="11487660" y="2946464"/>
            <a:ext cx="324000" cy="161460"/>
            <a:chOff x="0" y="0"/>
            <a:chExt cx="432000" cy="215280"/>
          </a:xfrm>
        </p:grpSpPr>
        <p:sp>
          <p:nvSpPr>
            <p:cNvPr id="127" name="Freeform 148">
              <a:extLst>
                <a:ext uri="{FF2B5EF4-FFF2-40B4-BE49-F238E27FC236}">
                  <a16:creationId xmlns:a16="http://schemas.microsoft.com/office/drawing/2014/main" id="{F8F0FC15-B022-5A65-79F1-8FE5903DE57D}"/>
                </a:ext>
              </a:extLst>
            </p:cNvPr>
            <p:cNvSpPr/>
            <p:nvPr/>
          </p:nvSpPr>
          <p:spPr>
            <a:xfrm>
              <a:off x="0" y="0"/>
              <a:ext cx="432054" cy="215265"/>
            </a:xfrm>
            <a:custGeom>
              <a:avLst/>
              <a:gdLst/>
              <a:ahLst/>
              <a:cxnLst/>
              <a:rect l="l" t="t" r="r" b="b"/>
              <a:pathLst>
                <a:path w="432054" h="215265">
                  <a:moveTo>
                    <a:pt x="175387" y="0"/>
                  </a:moveTo>
                  <a:cubicBezTo>
                    <a:pt x="77978" y="0"/>
                    <a:pt x="0" y="77978"/>
                    <a:pt x="0" y="175260"/>
                  </a:cubicBezTo>
                  <a:lnTo>
                    <a:pt x="0" y="210947"/>
                  </a:lnTo>
                  <a:lnTo>
                    <a:pt x="126746" y="210947"/>
                  </a:lnTo>
                  <a:cubicBezTo>
                    <a:pt x="159258" y="210947"/>
                    <a:pt x="194945" y="210947"/>
                    <a:pt x="208026" y="204470"/>
                  </a:cubicBezTo>
                  <a:cubicBezTo>
                    <a:pt x="211201" y="201295"/>
                    <a:pt x="214503" y="188341"/>
                    <a:pt x="214503" y="178562"/>
                  </a:cubicBezTo>
                  <a:cubicBezTo>
                    <a:pt x="214503" y="159131"/>
                    <a:pt x="230632" y="142875"/>
                    <a:pt x="253492" y="142875"/>
                  </a:cubicBezTo>
                  <a:cubicBezTo>
                    <a:pt x="272923" y="142875"/>
                    <a:pt x="289179" y="159004"/>
                    <a:pt x="289179" y="178562"/>
                  </a:cubicBezTo>
                  <a:cubicBezTo>
                    <a:pt x="289179" y="188341"/>
                    <a:pt x="289179" y="201295"/>
                    <a:pt x="295656" y="204470"/>
                  </a:cubicBezTo>
                  <a:cubicBezTo>
                    <a:pt x="303276" y="212090"/>
                    <a:pt x="318770" y="215265"/>
                    <a:pt x="336677" y="215265"/>
                  </a:cubicBezTo>
                  <a:cubicBezTo>
                    <a:pt x="349377" y="215265"/>
                    <a:pt x="363347" y="213614"/>
                    <a:pt x="376936" y="210947"/>
                  </a:cubicBezTo>
                  <a:lnTo>
                    <a:pt x="432054" y="210947"/>
                  </a:lnTo>
                  <a:lnTo>
                    <a:pt x="432054" y="175260"/>
                  </a:lnTo>
                  <a:cubicBezTo>
                    <a:pt x="422148" y="77978"/>
                    <a:pt x="340995" y="0"/>
                    <a:pt x="24358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28" name="Group 149">
            <a:extLst>
              <a:ext uri="{FF2B5EF4-FFF2-40B4-BE49-F238E27FC236}">
                <a16:creationId xmlns:a16="http://schemas.microsoft.com/office/drawing/2014/main" id="{73AB970A-6FFB-691E-9A6A-A0EE2901E293}"/>
              </a:ext>
            </a:extLst>
          </p:cNvPr>
          <p:cNvGrpSpPr/>
          <p:nvPr/>
        </p:nvGrpSpPr>
        <p:grpSpPr>
          <a:xfrm>
            <a:off x="11484960" y="3138704"/>
            <a:ext cx="316440" cy="231120"/>
            <a:chOff x="0" y="0"/>
            <a:chExt cx="421920" cy="308160"/>
          </a:xfrm>
        </p:grpSpPr>
        <p:sp>
          <p:nvSpPr>
            <p:cNvPr id="129" name="Freeform 150">
              <a:extLst>
                <a:ext uri="{FF2B5EF4-FFF2-40B4-BE49-F238E27FC236}">
                  <a16:creationId xmlns:a16="http://schemas.microsoft.com/office/drawing/2014/main" id="{33D87D6C-BB23-B394-D81F-7250EE6748EF}"/>
                </a:ext>
              </a:extLst>
            </p:cNvPr>
            <p:cNvSpPr/>
            <p:nvPr/>
          </p:nvSpPr>
          <p:spPr>
            <a:xfrm>
              <a:off x="127" y="0"/>
              <a:ext cx="421767" cy="308102"/>
            </a:xfrm>
            <a:custGeom>
              <a:avLst/>
              <a:gdLst/>
              <a:ahLst/>
              <a:cxnLst/>
              <a:rect l="l" t="t" r="r" b="b"/>
              <a:pathLst>
                <a:path w="421767" h="308102">
                  <a:moveTo>
                    <a:pt x="246507" y="0"/>
                  </a:moveTo>
                  <a:cubicBezTo>
                    <a:pt x="214122" y="25908"/>
                    <a:pt x="168656" y="25908"/>
                    <a:pt x="126492" y="25908"/>
                  </a:cubicBezTo>
                  <a:lnTo>
                    <a:pt x="0" y="25908"/>
                  </a:lnTo>
                  <a:lnTo>
                    <a:pt x="0" y="94107"/>
                  </a:lnTo>
                  <a:cubicBezTo>
                    <a:pt x="0" y="210820"/>
                    <a:pt x="93980" y="308102"/>
                    <a:pt x="210947" y="308102"/>
                  </a:cubicBezTo>
                  <a:cubicBezTo>
                    <a:pt x="327914" y="308102"/>
                    <a:pt x="421767" y="210820"/>
                    <a:pt x="421767" y="94107"/>
                  </a:cubicBezTo>
                  <a:lnTo>
                    <a:pt x="421767" y="25908"/>
                  </a:lnTo>
                  <a:lnTo>
                    <a:pt x="353568" y="25908"/>
                  </a:lnTo>
                  <a:cubicBezTo>
                    <a:pt x="311404" y="25908"/>
                    <a:pt x="275717" y="19431"/>
                    <a:pt x="24650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0" name="Group 151">
            <a:extLst>
              <a:ext uri="{FF2B5EF4-FFF2-40B4-BE49-F238E27FC236}">
                <a16:creationId xmlns:a16="http://schemas.microsoft.com/office/drawing/2014/main" id="{FCC09663-1A0B-2742-F244-575DA49D0E0B}"/>
              </a:ext>
            </a:extLst>
          </p:cNvPr>
          <p:cNvGrpSpPr/>
          <p:nvPr/>
        </p:nvGrpSpPr>
        <p:grpSpPr>
          <a:xfrm>
            <a:off x="6641700" y="2472884"/>
            <a:ext cx="530820" cy="529200"/>
            <a:chOff x="0" y="0"/>
            <a:chExt cx="707760" cy="705600"/>
          </a:xfrm>
        </p:grpSpPr>
        <p:sp>
          <p:nvSpPr>
            <p:cNvPr id="131" name="Freeform 152">
              <a:extLst>
                <a:ext uri="{FF2B5EF4-FFF2-40B4-BE49-F238E27FC236}">
                  <a16:creationId xmlns:a16="http://schemas.microsoft.com/office/drawing/2014/main" id="{B9FC413C-DA92-62EB-81C0-9A383A4359F5}"/>
                </a:ext>
              </a:extLst>
            </p:cNvPr>
            <p:cNvSpPr/>
            <p:nvPr/>
          </p:nvSpPr>
          <p:spPr>
            <a:xfrm>
              <a:off x="0" y="0"/>
              <a:ext cx="707771" cy="705612"/>
            </a:xfrm>
            <a:custGeom>
              <a:avLst/>
              <a:gdLst/>
              <a:ahLst/>
              <a:cxnLst/>
              <a:rect l="l" t="t" r="r" b="b"/>
              <a:pathLst>
                <a:path w="707771" h="705612">
                  <a:moveTo>
                    <a:pt x="357124" y="139573"/>
                  </a:moveTo>
                  <a:cubicBezTo>
                    <a:pt x="434975" y="139573"/>
                    <a:pt x="499999" y="204470"/>
                    <a:pt x="499999" y="282321"/>
                  </a:cubicBezTo>
                  <a:lnTo>
                    <a:pt x="499999" y="425069"/>
                  </a:lnTo>
                  <a:cubicBezTo>
                    <a:pt x="499999" y="447802"/>
                    <a:pt x="490220" y="473837"/>
                    <a:pt x="477266" y="496570"/>
                  </a:cubicBezTo>
                  <a:lnTo>
                    <a:pt x="487045" y="506222"/>
                  </a:lnTo>
                  <a:cubicBezTo>
                    <a:pt x="499999" y="519176"/>
                    <a:pt x="499999" y="541909"/>
                    <a:pt x="487045" y="554990"/>
                  </a:cubicBezTo>
                  <a:cubicBezTo>
                    <a:pt x="480568" y="561467"/>
                    <a:pt x="471551" y="564642"/>
                    <a:pt x="462661" y="564642"/>
                  </a:cubicBezTo>
                  <a:cubicBezTo>
                    <a:pt x="453771" y="564642"/>
                    <a:pt x="444881" y="561467"/>
                    <a:pt x="438404" y="554990"/>
                  </a:cubicBezTo>
                  <a:lnTo>
                    <a:pt x="431800" y="545211"/>
                  </a:lnTo>
                  <a:cubicBezTo>
                    <a:pt x="409067" y="558165"/>
                    <a:pt x="386334" y="567944"/>
                    <a:pt x="357251" y="567944"/>
                  </a:cubicBezTo>
                  <a:cubicBezTo>
                    <a:pt x="279273" y="567944"/>
                    <a:pt x="214376" y="503047"/>
                    <a:pt x="214376" y="425069"/>
                  </a:cubicBezTo>
                  <a:lnTo>
                    <a:pt x="214376" y="282321"/>
                  </a:lnTo>
                  <a:cubicBezTo>
                    <a:pt x="214376" y="204470"/>
                    <a:pt x="279273" y="139573"/>
                    <a:pt x="357251" y="139573"/>
                  </a:cubicBezTo>
                  <a:close/>
                  <a:moveTo>
                    <a:pt x="357124" y="0"/>
                  </a:moveTo>
                  <a:cubicBezTo>
                    <a:pt x="162306" y="0"/>
                    <a:pt x="3302" y="162306"/>
                    <a:pt x="3302" y="350520"/>
                  </a:cubicBezTo>
                  <a:cubicBezTo>
                    <a:pt x="3302" y="412115"/>
                    <a:pt x="19431" y="470662"/>
                    <a:pt x="48768" y="525780"/>
                  </a:cubicBezTo>
                  <a:lnTo>
                    <a:pt x="3302" y="658876"/>
                  </a:lnTo>
                  <a:cubicBezTo>
                    <a:pt x="0" y="671830"/>
                    <a:pt x="3302" y="688086"/>
                    <a:pt x="12954" y="697865"/>
                  </a:cubicBezTo>
                  <a:cubicBezTo>
                    <a:pt x="17653" y="702564"/>
                    <a:pt x="27686" y="705612"/>
                    <a:pt x="37846" y="705612"/>
                  </a:cubicBezTo>
                  <a:cubicBezTo>
                    <a:pt x="41529" y="705612"/>
                    <a:pt x="45212" y="705231"/>
                    <a:pt x="48768" y="704342"/>
                  </a:cubicBezTo>
                  <a:lnTo>
                    <a:pt x="181864" y="658876"/>
                  </a:lnTo>
                  <a:cubicBezTo>
                    <a:pt x="237109" y="688086"/>
                    <a:pt x="295529" y="704342"/>
                    <a:pt x="357251" y="704342"/>
                  </a:cubicBezTo>
                  <a:cubicBezTo>
                    <a:pt x="552069" y="704342"/>
                    <a:pt x="707771" y="545338"/>
                    <a:pt x="707771" y="350647"/>
                  </a:cubicBezTo>
                  <a:cubicBezTo>
                    <a:pt x="707771" y="155956"/>
                    <a:pt x="551942" y="0"/>
                    <a:pt x="35712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2" name="Group 153">
            <a:extLst>
              <a:ext uri="{FF2B5EF4-FFF2-40B4-BE49-F238E27FC236}">
                <a16:creationId xmlns:a16="http://schemas.microsoft.com/office/drawing/2014/main" id="{769B8271-93C4-BE8E-7180-66D731D30B99}"/>
              </a:ext>
            </a:extLst>
          </p:cNvPr>
          <p:cNvGrpSpPr/>
          <p:nvPr/>
        </p:nvGrpSpPr>
        <p:grpSpPr>
          <a:xfrm>
            <a:off x="6858780" y="2633264"/>
            <a:ext cx="102600" cy="209520"/>
            <a:chOff x="0" y="0"/>
            <a:chExt cx="136800" cy="279360"/>
          </a:xfrm>
        </p:grpSpPr>
        <p:sp>
          <p:nvSpPr>
            <p:cNvPr id="133" name="Freeform 154">
              <a:extLst>
                <a:ext uri="{FF2B5EF4-FFF2-40B4-BE49-F238E27FC236}">
                  <a16:creationId xmlns:a16="http://schemas.microsoft.com/office/drawing/2014/main" id="{7B51DD3C-991E-5957-F72D-101E3B85C959}"/>
                </a:ext>
              </a:extLst>
            </p:cNvPr>
            <p:cNvSpPr/>
            <p:nvPr/>
          </p:nvSpPr>
          <p:spPr>
            <a:xfrm>
              <a:off x="127" y="127"/>
              <a:ext cx="136652" cy="279146"/>
            </a:xfrm>
            <a:custGeom>
              <a:avLst/>
              <a:gdLst/>
              <a:ahLst/>
              <a:cxnLst/>
              <a:rect l="l" t="t" r="r" b="b"/>
              <a:pathLst>
                <a:path w="136652" h="279146">
                  <a:moveTo>
                    <a:pt x="68326" y="0"/>
                  </a:moveTo>
                  <a:cubicBezTo>
                    <a:pt x="26035" y="0"/>
                    <a:pt x="0" y="32385"/>
                    <a:pt x="0" y="68072"/>
                  </a:cubicBezTo>
                  <a:lnTo>
                    <a:pt x="0" y="210947"/>
                  </a:lnTo>
                  <a:cubicBezTo>
                    <a:pt x="0" y="250063"/>
                    <a:pt x="32512" y="279146"/>
                    <a:pt x="68326" y="279146"/>
                  </a:cubicBezTo>
                  <a:cubicBezTo>
                    <a:pt x="71501" y="279146"/>
                    <a:pt x="81280" y="279146"/>
                    <a:pt x="84582" y="275971"/>
                  </a:cubicBezTo>
                  <a:lnTo>
                    <a:pt x="78105" y="266192"/>
                  </a:lnTo>
                  <a:cubicBezTo>
                    <a:pt x="65151" y="256540"/>
                    <a:pt x="65151" y="230505"/>
                    <a:pt x="78105" y="217424"/>
                  </a:cubicBezTo>
                  <a:cubicBezTo>
                    <a:pt x="82931" y="212598"/>
                    <a:pt x="91948" y="210185"/>
                    <a:pt x="100965" y="210185"/>
                  </a:cubicBezTo>
                  <a:cubicBezTo>
                    <a:pt x="109982" y="210185"/>
                    <a:pt x="118872" y="212598"/>
                    <a:pt x="123698" y="217424"/>
                  </a:cubicBezTo>
                  <a:lnTo>
                    <a:pt x="133477" y="227203"/>
                  </a:lnTo>
                  <a:cubicBezTo>
                    <a:pt x="133477" y="224028"/>
                    <a:pt x="136652" y="214249"/>
                    <a:pt x="136652" y="210947"/>
                  </a:cubicBezTo>
                  <a:lnTo>
                    <a:pt x="136652" y="68072"/>
                  </a:lnTo>
                  <a:cubicBezTo>
                    <a:pt x="136525" y="29083"/>
                    <a:pt x="107315" y="0"/>
                    <a:pt x="6832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4" name="Group 155">
            <a:extLst>
              <a:ext uri="{FF2B5EF4-FFF2-40B4-BE49-F238E27FC236}">
                <a16:creationId xmlns:a16="http://schemas.microsoft.com/office/drawing/2014/main" id="{2C8D79D4-A5D1-EF99-F2FA-4AA94E9A0827}"/>
              </a:ext>
            </a:extLst>
          </p:cNvPr>
          <p:cNvGrpSpPr/>
          <p:nvPr/>
        </p:nvGrpSpPr>
        <p:grpSpPr>
          <a:xfrm>
            <a:off x="6403560" y="2894084"/>
            <a:ext cx="214380" cy="214380"/>
            <a:chOff x="0" y="0"/>
            <a:chExt cx="285840" cy="285840"/>
          </a:xfrm>
        </p:grpSpPr>
        <p:sp>
          <p:nvSpPr>
            <p:cNvPr id="135" name="Freeform 156">
              <a:extLst>
                <a:ext uri="{FF2B5EF4-FFF2-40B4-BE49-F238E27FC236}">
                  <a16:creationId xmlns:a16="http://schemas.microsoft.com/office/drawing/2014/main" id="{DC5A095C-5DAD-AB4E-1850-2DEE6F9C8E99}"/>
                </a:ext>
              </a:extLst>
            </p:cNvPr>
            <p:cNvSpPr/>
            <p:nvPr/>
          </p:nvSpPr>
          <p:spPr>
            <a:xfrm>
              <a:off x="127" y="127"/>
              <a:ext cx="285750" cy="285623"/>
            </a:xfrm>
            <a:custGeom>
              <a:avLst/>
              <a:gdLst/>
              <a:ahLst/>
              <a:cxnLst/>
              <a:rect l="l" t="t" r="r" b="b"/>
              <a:pathLst>
                <a:path w="285750" h="285623">
                  <a:moveTo>
                    <a:pt x="142875" y="0"/>
                  </a:moveTo>
                  <a:cubicBezTo>
                    <a:pt x="64897" y="0"/>
                    <a:pt x="0" y="64897"/>
                    <a:pt x="0" y="142748"/>
                  </a:cubicBezTo>
                  <a:cubicBezTo>
                    <a:pt x="6477" y="220726"/>
                    <a:pt x="64897" y="285623"/>
                    <a:pt x="142875" y="285623"/>
                  </a:cubicBezTo>
                  <a:cubicBezTo>
                    <a:pt x="220853" y="285623"/>
                    <a:pt x="285750" y="220726"/>
                    <a:pt x="285750" y="142748"/>
                  </a:cubicBezTo>
                  <a:cubicBezTo>
                    <a:pt x="285750" y="64770"/>
                    <a:pt x="220726" y="0"/>
                    <a:pt x="14287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6" name="Group 157">
            <a:extLst>
              <a:ext uri="{FF2B5EF4-FFF2-40B4-BE49-F238E27FC236}">
                <a16:creationId xmlns:a16="http://schemas.microsoft.com/office/drawing/2014/main" id="{6051FBE5-E566-8BDE-F870-711A9A606DFF}"/>
              </a:ext>
            </a:extLst>
          </p:cNvPr>
          <p:cNvGrpSpPr/>
          <p:nvPr/>
        </p:nvGrpSpPr>
        <p:grpSpPr>
          <a:xfrm>
            <a:off x="6300960" y="3159224"/>
            <a:ext cx="423900" cy="214380"/>
            <a:chOff x="0" y="0"/>
            <a:chExt cx="565200" cy="285840"/>
          </a:xfrm>
        </p:grpSpPr>
        <p:sp>
          <p:nvSpPr>
            <p:cNvPr id="137" name="Freeform 158">
              <a:extLst>
                <a:ext uri="{FF2B5EF4-FFF2-40B4-BE49-F238E27FC236}">
                  <a16:creationId xmlns:a16="http://schemas.microsoft.com/office/drawing/2014/main" id="{92D737B9-A70D-B992-D64B-9CE751AEC5E2}"/>
                </a:ext>
              </a:extLst>
            </p:cNvPr>
            <p:cNvSpPr/>
            <p:nvPr/>
          </p:nvSpPr>
          <p:spPr>
            <a:xfrm>
              <a:off x="0" y="127"/>
              <a:ext cx="565150" cy="285623"/>
            </a:xfrm>
            <a:custGeom>
              <a:avLst/>
              <a:gdLst/>
              <a:ahLst/>
              <a:cxnLst/>
              <a:rect l="l" t="t" r="r" b="b"/>
              <a:pathLst>
                <a:path w="565150" h="285623">
                  <a:moveTo>
                    <a:pt x="282575" y="0"/>
                  </a:moveTo>
                  <a:cubicBezTo>
                    <a:pt x="143002" y="0"/>
                    <a:pt x="22733" y="107061"/>
                    <a:pt x="3302" y="243459"/>
                  </a:cubicBezTo>
                  <a:cubicBezTo>
                    <a:pt x="0" y="262890"/>
                    <a:pt x="16256" y="285623"/>
                    <a:pt x="35814" y="285623"/>
                  </a:cubicBezTo>
                  <a:lnTo>
                    <a:pt x="526161" y="285623"/>
                  </a:lnTo>
                  <a:cubicBezTo>
                    <a:pt x="548894" y="285623"/>
                    <a:pt x="565150" y="263017"/>
                    <a:pt x="565150" y="243459"/>
                  </a:cubicBezTo>
                  <a:cubicBezTo>
                    <a:pt x="542417" y="107061"/>
                    <a:pt x="425450" y="0"/>
                    <a:pt x="28257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38" name="Group 159">
            <a:extLst>
              <a:ext uri="{FF2B5EF4-FFF2-40B4-BE49-F238E27FC236}">
                <a16:creationId xmlns:a16="http://schemas.microsoft.com/office/drawing/2014/main" id="{F972FC0C-2EED-8C30-B457-7F2FE299EB53}"/>
              </a:ext>
            </a:extLst>
          </p:cNvPr>
          <p:cNvGrpSpPr/>
          <p:nvPr/>
        </p:nvGrpSpPr>
        <p:grpSpPr>
          <a:xfrm>
            <a:off x="13138980" y="3132764"/>
            <a:ext cx="102060" cy="104760"/>
            <a:chOff x="0" y="0"/>
            <a:chExt cx="136080" cy="139680"/>
          </a:xfrm>
        </p:grpSpPr>
        <p:sp>
          <p:nvSpPr>
            <p:cNvPr id="139" name="Freeform 160">
              <a:extLst>
                <a:ext uri="{FF2B5EF4-FFF2-40B4-BE49-F238E27FC236}">
                  <a16:creationId xmlns:a16="http://schemas.microsoft.com/office/drawing/2014/main" id="{62D1F6D6-275D-970F-072B-E88048D6EA97}"/>
                </a:ext>
              </a:extLst>
            </p:cNvPr>
            <p:cNvSpPr/>
            <p:nvPr/>
          </p:nvSpPr>
          <p:spPr>
            <a:xfrm>
              <a:off x="127" y="0"/>
              <a:ext cx="136017" cy="139573"/>
            </a:xfrm>
            <a:custGeom>
              <a:avLst/>
              <a:gdLst/>
              <a:ahLst/>
              <a:cxnLst/>
              <a:rect l="l" t="t" r="r" b="b"/>
              <a:pathLst>
                <a:path w="136017" h="139573">
                  <a:moveTo>
                    <a:pt x="67945" y="0"/>
                  </a:moveTo>
                  <a:cubicBezTo>
                    <a:pt x="29083" y="0"/>
                    <a:pt x="0" y="32385"/>
                    <a:pt x="0" y="71374"/>
                  </a:cubicBezTo>
                  <a:cubicBezTo>
                    <a:pt x="0" y="107061"/>
                    <a:pt x="29083" y="139573"/>
                    <a:pt x="67945" y="139573"/>
                  </a:cubicBezTo>
                  <a:cubicBezTo>
                    <a:pt x="106807" y="139573"/>
                    <a:pt x="136017" y="107188"/>
                    <a:pt x="136017" y="71374"/>
                  </a:cubicBezTo>
                  <a:cubicBezTo>
                    <a:pt x="135890" y="32385"/>
                    <a:pt x="106807" y="0"/>
                    <a:pt x="6794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0" name="Group 161">
            <a:extLst>
              <a:ext uri="{FF2B5EF4-FFF2-40B4-BE49-F238E27FC236}">
                <a16:creationId xmlns:a16="http://schemas.microsoft.com/office/drawing/2014/main" id="{40882099-7C6C-D178-3241-00B21758B127}"/>
              </a:ext>
            </a:extLst>
          </p:cNvPr>
          <p:cNvGrpSpPr/>
          <p:nvPr/>
        </p:nvGrpSpPr>
        <p:grpSpPr>
          <a:xfrm>
            <a:off x="12871140" y="2472884"/>
            <a:ext cx="53460" cy="319140"/>
            <a:chOff x="0" y="0"/>
            <a:chExt cx="71280" cy="425520"/>
          </a:xfrm>
        </p:grpSpPr>
        <p:sp>
          <p:nvSpPr>
            <p:cNvPr id="141" name="Freeform 162">
              <a:extLst>
                <a:ext uri="{FF2B5EF4-FFF2-40B4-BE49-F238E27FC236}">
                  <a16:creationId xmlns:a16="http://schemas.microsoft.com/office/drawing/2014/main" id="{27AED1B2-6AF4-E66E-16F1-6C59A8157EF0}"/>
                </a:ext>
              </a:extLst>
            </p:cNvPr>
            <p:cNvSpPr/>
            <p:nvPr/>
          </p:nvSpPr>
          <p:spPr>
            <a:xfrm>
              <a:off x="0" y="127"/>
              <a:ext cx="71247" cy="425450"/>
            </a:xfrm>
            <a:custGeom>
              <a:avLst/>
              <a:gdLst/>
              <a:ahLst/>
              <a:cxnLst/>
              <a:rect l="l" t="t" r="r" b="b"/>
              <a:pathLst>
                <a:path w="71247" h="425450">
                  <a:moveTo>
                    <a:pt x="35687" y="0"/>
                  </a:moveTo>
                  <a:cubicBezTo>
                    <a:pt x="16256" y="0"/>
                    <a:pt x="0" y="16129"/>
                    <a:pt x="0" y="35687"/>
                  </a:cubicBezTo>
                  <a:lnTo>
                    <a:pt x="0" y="425450"/>
                  </a:lnTo>
                  <a:cubicBezTo>
                    <a:pt x="9779" y="422148"/>
                    <a:pt x="22733" y="422148"/>
                    <a:pt x="35687" y="422148"/>
                  </a:cubicBezTo>
                  <a:cubicBezTo>
                    <a:pt x="48641" y="422148"/>
                    <a:pt x="58293" y="422148"/>
                    <a:pt x="71247" y="425450"/>
                  </a:cubicBezTo>
                  <a:lnTo>
                    <a:pt x="71247" y="35687"/>
                  </a:lnTo>
                  <a:cubicBezTo>
                    <a:pt x="71120" y="16129"/>
                    <a:pt x="54991" y="0"/>
                    <a:pt x="3568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2" name="Group 163">
            <a:extLst>
              <a:ext uri="{FF2B5EF4-FFF2-40B4-BE49-F238E27FC236}">
                <a16:creationId xmlns:a16="http://schemas.microsoft.com/office/drawing/2014/main" id="{6CAE46F5-4A96-0FF4-EE3B-481A4BDDB2F0}"/>
              </a:ext>
            </a:extLst>
          </p:cNvPr>
          <p:cNvGrpSpPr/>
          <p:nvPr/>
        </p:nvGrpSpPr>
        <p:grpSpPr>
          <a:xfrm>
            <a:off x="12817680" y="2844944"/>
            <a:ext cx="158220" cy="158760"/>
            <a:chOff x="0" y="0"/>
            <a:chExt cx="210960" cy="211680"/>
          </a:xfrm>
        </p:grpSpPr>
        <p:sp>
          <p:nvSpPr>
            <p:cNvPr id="143" name="Freeform 164">
              <a:extLst>
                <a:ext uri="{FF2B5EF4-FFF2-40B4-BE49-F238E27FC236}">
                  <a16:creationId xmlns:a16="http://schemas.microsoft.com/office/drawing/2014/main" id="{B4FAAED5-C7A4-6445-7316-65173E51622C}"/>
                </a:ext>
              </a:extLst>
            </p:cNvPr>
            <p:cNvSpPr/>
            <p:nvPr/>
          </p:nvSpPr>
          <p:spPr>
            <a:xfrm>
              <a:off x="0" y="0"/>
              <a:ext cx="211074" cy="211709"/>
            </a:xfrm>
            <a:custGeom>
              <a:avLst/>
              <a:gdLst/>
              <a:ahLst/>
              <a:cxnLst/>
              <a:rect l="l" t="t" r="r" b="b"/>
              <a:pathLst>
                <a:path w="211074" h="211709">
                  <a:moveTo>
                    <a:pt x="96647" y="0"/>
                  </a:moveTo>
                  <a:cubicBezTo>
                    <a:pt x="42926" y="0"/>
                    <a:pt x="0" y="46482"/>
                    <a:pt x="0" y="104521"/>
                  </a:cubicBezTo>
                  <a:cubicBezTo>
                    <a:pt x="0" y="159639"/>
                    <a:pt x="48768" y="211709"/>
                    <a:pt x="107188" y="211709"/>
                  </a:cubicBezTo>
                  <a:cubicBezTo>
                    <a:pt x="162306" y="211709"/>
                    <a:pt x="211074" y="162941"/>
                    <a:pt x="211074" y="104521"/>
                  </a:cubicBezTo>
                  <a:cubicBezTo>
                    <a:pt x="211074" y="46101"/>
                    <a:pt x="162179" y="635"/>
                    <a:pt x="107188" y="635"/>
                  </a:cubicBezTo>
                  <a:cubicBezTo>
                    <a:pt x="103632" y="254"/>
                    <a:pt x="100076" y="0"/>
                    <a:pt x="9664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4" name="Group 165">
            <a:extLst>
              <a:ext uri="{FF2B5EF4-FFF2-40B4-BE49-F238E27FC236}">
                <a16:creationId xmlns:a16="http://schemas.microsoft.com/office/drawing/2014/main" id="{95DC8EB7-31E8-26B8-DD8A-26DED59F10B8}"/>
              </a:ext>
            </a:extLst>
          </p:cNvPr>
          <p:cNvGrpSpPr/>
          <p:nvPr/>
        </p:nvGrpSpPr>
        <p:grpSpPr>
          <a:xfrm>
            <a:off x="12664320" y="3020984"/>
            <a:ext cx="494100" cy="353160"/>
            <a:chOff x="0" y="0"/>
            <a:chExt cx="658800" cy="470880"/>
          </a:xfrm>
        </p:grpSpPr>
        <p:sp>
          <p:nvSpPr>
            <p:cNvPr id="145" name="Freeform 166">
              <a:extLst>
                <a:ext uri="{FF2B5EF4-FFF2-40B4-BE49-F238E27FC236}">
                  <a16:creationId xmlns:a16="http://schemas.microsoft.com/office/drawing/2014/main" id="{9A5FD699-BC65-34EF-58DC-563BEE8D8D0F}"/>
                </a:ext>
              </a:extLst>
            </p:cNvPr>
            <p:cNvSpPr/>
            <p:nvPr/>
          </p:nvSpPr>
          <p:spPr>
            <a:xfrm>
              <a:off x="0" y="0"/>
              <a:ext cx="658876" cy="470789"/>
            </a:xfrm>
            <a:custGeom>
              <a:avLst/>
              <a:gdLst/>
              <a:ahLst/>
              <a:cxnLst/>
              <a:rect l="l" t="t" r="r" b="b"/>
              <a:pathLst>
                <a:path w="658876" h="470789">
                  <a:moveTo>
                    <a:pt x="201295" y="0"/>
                  </a:moveTo>
                  <a:lnTo>
                    <a:pt x="0" y="259715"/>
                  </a:lnTo>
                  <a:lnTo>
                    <a:pt x="0" y="435102"/>
                  </a:lnTo>
                  <a:cubicBezTo>
                    <a:pt x="0" y="454533"/>
                    <a:pt x="16256" y="470789"/>
                    <a:pt x="35687" y="470789"/>
                  </a:cubicBezTo>
                  <a:lnTo>
                    <a:pt x="389509" y="470789"/>
                  </a:lnTo>
                  <a:cubicBezTo>
                    <a:pt x="408940" y="470789"/>
                    <a:pt x="425196" y="454660"/>
                    <a:pt x="425196" y="435102"/>
                  </a:cubicBezTo>
                  <a:lnTo>
                    <a:pt x="425196" y="399415"/>
                  </a:lnTo>
                  <a:lnTo>
                    <a:pt x="529082" y="399415"/>
                  </a:lnTo>
                  <a:cubicBezTo>
                    <a:pt x="574548" y="396240"/>
                    <a:pt x="619887" y="383286"/>
                    <a:pt x="658876" y="353949"/>
                  </a:cubicBezTo>
                  <a:cubicBezTo>
                    <a:pt x="616585" y="337820"/>
                    <a:pt x="577723" y="302006"/>
                    <a:pt x="568071" y="256540"/>
                  </a:cubicBezTo>
                  <a:lnTo>
                    <a:pt x="457581" y="256540"/>
                  </a:lnTo>
                  <a:cubicBezTo>
                    <a:pt x="360299" y="256540"/>
                    <a:pt x="282321" y="178689"/>
                    <a:pt x="282321" y="81280"/>
                  </a:cubicBezTo>
                  <a:lnTo>
                    <a:pt x="282321" y="42291"/>
                  </a:lnTo>
                  <a:cubicBezTo>
                    <a:pt x="249936" y="32512"/>
                    <a:pt x="227203" y="19431"/>
                    <a:pt x="20129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6" name="Group 167">
            <a:extLst>
              <a:ext uri="{FF2B5EF4-FFF2-40B4-BE49-F238E27FC236}">
                <a16:creationId xmlns:a16="http://schemas.microsoft.com/office/drawing/2014/main" id="{157ACA4E-C073-3728-CDCE-9B92A26D48F4}"/>
              </a:ext>
            </a:extLst>
          </p:cNvPr>
          <p:cNvGrpSpPr/>
          <p:nvPr/>
        </p:nvGrpSpPr>
        <p:grpSpPr>
          <a:xfrm>
            <a:off x="12922440" y="2735864"/>
            <a:ext cx="394740" cy="428220"/>
            <a:chOff x="0" y="0"/>
            <a:chExt cx="526320" cy="570960"/>
          </a:xfrm>
        </p:grpSpPr>
        <p:sp>
          <p:nvSpPr>
            <p:cNvPr id="147" name="Freeform 168">
              <a:extLst>
                <a:ext uri="{FF2B5EF4-FFF2-40B4-BE49-F238E27FC236}">
                  <a16:creationId xmlns:a16="http://schemas.microsoft.com/office/drawing/2014/main" id="{F9E2C1B1-8C92-0614-21A3-7798771D4DE5}"/>
                </a:ext>
              </a:extLst>
            </p:cNvPr>
            <p:cNvSpPr/>
            <p:nvPr/>
          </p:nvSpPr>
          <p:spPr>
            <a:xfrm>
              <a:off x="127" y="0"/>
              <a:ext cx="526161" cy="570865"/>
            </a:xfrm>
            <a:custGeom>
              <a:avLst/>
              <a:gdLst/>
              <a:ahLst/>
              <a:cxnLst/>
              <a:rect l="l" t="t" r="r" b="b"/>
              <a:pathLst>
                <a:path w="526161" h="570865">
                  <a:moveTo>
                    <a:pt x="425450" y="0"/>
                  </a:moveTo>
                  <a:lnTo>
                    <a:pt x="71374" y="68199"/>
                  </a:lnTo>
                  <a:lnTo>
                    <a:pt x="71374" y="107061"/>
                  </a:lnTo>
                  <a:cubicBezTo>
                    <a:pt x="113538" y="139446"/>
                    <a:pt x="142875" y="188087"/>
                    <a:pt x="142875" y="249809"/>
                  </a:cubicBezTo>
                  <a:cubicBezTo>
                    <a:pt x="142875" y="334137"/>
                    <a:pt x="81153" y="405511"/>
                    <a:pt x="0" y="424942"/>
                  </a:cubicBezTo>
                  <a:lnTo>
                    <a:pt x="0" y="463804"/>
                  </a:lnTo>
                  <a:cubicBezTo>
                    <a:pt x="0" y="522224"/>
                    <a:pt x="48641" y="570865"/>
                    <a:pt x="103886" y="570865"/>
                  </a:cubicBezTo>
                  <a:lnTo>
                    <a:pt x="214249" y="570865"/>
                  </a:lnTo>
                  <a:cubicBezTo>
                    <a:pt x="230505" y="509143"/>
                    <a:pt x="282448" y="463804"/>
                    <a:pt x="347472" y="463804"/>
                  </a:cubicBezTo>
                  <a:cubicBezTo>
                    <a:pt x="373507" y="463804"/>
                    <a:pt x="396113" y="473583"/>
                    <a:pt x="418973" y="486537"/>
                  </a:cubicBezTo>
                  <a:lnTo>
                    <a:pt x="418973" y="424942"/>
                  </a:lnTo>
                  <a:lnTo>
                    <a:pt x="425450" y="424942"/>
                  </a:lnTo>
                  <a:cubicBezTo>
                    <a:pt x="457962" y="418465"/>
                    <a:pt x="490347" y="405511"/>
                    <a:pt x="506730" y="376301"/>
                  </a:cubicBezTo>
                  <a:cubicBezTo>
                    <a:pt x="526161" y="343916"/>
                    <a:pt x="526161" y="308102"/>
                    <a:pt x="509905" y="275717"/>
                  </a:cubicBezTo>
                  <a:lnTo>
                    <a:pt x="425450" y="10375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48" name="Group 169">
            <a:extLst>
              <a:ext uri="{FF2B5EF4-FFF2-40B4-BE49-F238E27FC236}">
                <a16:creationId xmlns:a16="http://schemas.microsoft.com/office/drawing/2014/main" id="{A88DFE57-7F26-1372-EC37-9F8621F4F29E}"/>
              </a:ext>
            </a:extLst>
          </p:cNvPr>
          <p:cNvGrpSpPr/>
          <p:nvPr/>
        </p:nvGrpSpPr>
        <p:grpSpPr>
          <a:xfrm>
            <a:off x="12980760" y="2471804"/>
            <a:ext cx="377460" cy="259200"/>
            <a:chOff x="0" y="0"/>
            <a:chExt cx="503280" cy="345600"/>
          </a:xfrm>
        </p:grpSpPr>
        <p:sp>
          <p:nvSpPr>
            <p:cNvPr id="149" name="Freeform 170">
              <a:extLst>
                <a:ext uri="{FF2B5EF4-FFF2-40B4-BE49-F238E27FC236}">
                  <a16:creationId xmlns:a16="http://schemas.microsoft.com/office/drawing/2014/main" id="{6A5B2C19-D8BC-4EF4-85DD-1202DEA7217E}"/>
                </a:ext>
              </a:extLst>
            </p:cNvPr>
            <p:cNvSpPr/>
            <p:nvPr/>
          </p:nvSpPr>
          <p:spPr>
            <a:xfrm>
              <a:off x="127" y="127"/>
              <a:ext cx="503047" cy="345313"/>
            </a:xfrm>
            <a:custGeom>
              <a:avLst/>
              <a:gdLst/>
              <a:ahLst/>
              <a:cxnLst/>
              <a:rect l="l" t="t" r="r" b="b"/>
              <a:pathLst>
                <a:path w="503047" h="345313">
                  <a:moveTo>
                    <a:pt x="347726" y="0"/>
                  </a:moveTo>
                  <a:cubicBezTo>
                    <a:pt x="311531" y="0"/>
                    <a:pt x="275971" y="14605"/>
                    <a:pt x="249936" y="43815"/>
                  </a:cubicBezTo>
                  <a:lnTo>
                    <a:pt x="220599" y="69723"/>
                  </a:lnTo>
                  <a:lnTo>
                    <a:pt x="0" y="69723"/>
                  </a:lnTo>
                  <a:lnTo>
                    <a:pt x="0" y="345313"/>
                  </a:lnTo>
                  <a:lnTo>
                    <a:pt x="431673" y="261112"/>
                  </a:lnTo>
                  <a:lnTo>
                    <a:pt x="447929" y="244856"/>
                  </a:lnTo>
                  <a:cubicBezTo>
                    <a:pt x="503047" y="189738"/>
                    <a:pt x="503047" y="98933"/>
                    <a:pt x="447929" y="43815"/>
                  </a:cubicBezTo>
                  <a:cubicBezTo>
                    <a:pt x="420370" y="14605"/>
                    <a:pt x="383794" y="0"/>
                    <a:pt x="34772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0" name="Group 171">
            <a:extLst>
              <a:ext uri="{FF2B5EF4-FFF2-40B4-BE49-F238E27FC236}">
                <a16:creationId xmlns:a16="http://schemas.microsoft.com/office/drawing/2014/main" id="{1980BF93-0259-7679-4D7F-608956BB6E4F}"/>
              </a:ext>
            </a:extLst>
          </p:cNvPr>
          <p:cNvGrpSpPr/>
          <p:nvPr/>
        </p:nvGrpSpPr>
        <p:grpSpPr>
          <a:xfrm>
            <a:off x="12501240" y="2529044"/>
            <a:ext cx="316440" cy="613440"/>
            <a:chOff x="0" y="0"/>
            <a:chExt cx="421920" cy="817920"/>
          </a:xfrm>
        </p:grpSpPr>
        <p:sp>
          <p:nvSpPr>
            <p:cNvPr id="151" name="Freeform 172">
              <a:extLst>
                <a:ext uri="{FF2B5EF4-FFF2-40B4-BE49-F238E27FC236}">
                  <a16:creationId xmlns:a16="http://schemas.microsoft.com/office/drawing/2014/main" id="{139C8E2A-C789-0789-02D6-AF902A58D71F}"/>
                </a:ext>
              </a:extLst>
            </p:cNvPr>
            <p:cNvSpPr/>
            <p:nvPr/>
          </p:nvSpPr>
          <p:spPr>
            <a:xfrm>
              <a:off x="0" y="0"/>
              <a:ext cx="421894" cy="817880"/>
            </a:xfrm>
            <a:custGeom>
              <a:avLst/>
              <a:gdLst/>
              <a:ahLst/>
              <a:cxnLst/>
              <a:rect l="l" t="t" r="r" b="b"/>
              <a:pathLst>
                <a:path w="421894" h="817880">
                  <a:moveTo>
                    <a:pt x="421894" y="0"/>
                  </a:moveTo>
                  <a:cubicBezTo>
                    <a:pt x="188341" y="9779"/>
                    <a:pt x="0" y="204470"/>
                    <a:pt x="0" y="444627"/>
                  </a:cubicBezTo>
                  <a:cubicBezTo>
                    <a:pt x="0" y="593979"/>
                    <a:pt x="77978" y="733425"/>
                    <a:pt x="201295" y="817880"/>
                  </a:cubicBezTo>
                  <a:lnTo>
                    <a:pt x="369951" y="600456"/>
                  </a:lnTo>
                  <a:cubicBezTo>
                    <a:pt x="356997" y="574421"/>
                    <a:pt x="353695" y="551688"/>
                    <a:pt x="353695" y="525780"/>
                  </a:cubicBezTo>
                  <a:cubicBezTo>
                    <a:pt x="353695" y="470535"/>
                    <a:pt x="382905" y="415417"/>
                    <a:pt x="421894" y="383032"/>
                  </a:cubicBezTo>
                  <a:lnTo>
                    <a:pt x="42189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2" name="Group 173">
            <a:extLst>
              <a:ext uri="{FF2B5EF4-FFF2-40B4-BE49-F238E27FC236}">
                <a16:creationId xmlns:a16="http://schemas.microsoft.com/office/drawing/2014/main" id="{CB401AFB-D1D6-244B-5A04-E98ED6BB0DD9}"/>
              </a:ext>
            </a:extLst>
          </p:cNvPr>
          <p:cNvGrpSpPr/>
          <p:nvPr/>
        </p:nvGrpSpPr>
        <p:grpSpPr>
          <a:xfrm>
            <a:off x="7612620" y="3052304"/>
            <a:ext cx="260820" cy="107460"/>
            <a:chOff x="0" y="0"/>
            <a:chExt cx="347760" cy="143280"/>
          </a:xfrm>
        </p:grpSpPr>
        <p:sp>
          <p:nvSpPr>
            <p:cNvPr id="153" name="Freeform 174">
              <a:extLst>
                <a:ext uri="{FF2B5EF4-FFF2-40B4-BE49-F238E27FC236}">
                  <a16:creationId xmlns:a16="http://schemas.microsoft.com/office/drawing/2014/main" id="{E452D554-C363-10B4-1F45-6BF93F9C6E92}"/>
                </a:ext>
              </a:extLst>
            </p:cNvPr>
            <p:cNvSpPr/>
            <p:nvPr/>
          </p:nvSpPr>
          <p:spPr>
            <a:xfrm>
              <a:off x="0" y="127"/>
              <a:ext cx="347599" cy="143129"/>
            </a:xfrm>
            <a:custGeom>
              <a:avLst/>
              <a:gdLst/>
              <a:ahLst/>
              <a:cxnLst/>
              <a:rect l="l" t="t" r="r" b="b"/>
              <a:pathLst>
                <a:path w="347599" h="143129">
                  <a:moveTo>
                    <a:pt x="172212" y="0"/>
                  </a:moveTo>
                  <a:cubicBezTo>
                    <a:pt x="91059" y="0"/>
                    <a:pt x="16256" y="61722"/>
                    <a:pt x="0" y="143129"/>
                  </a:cubicBezTo>
                  <a:lnTo>
                    <a:pt x="347599" y="143129"/>
                  </a:lnTo>
                  <a:cubicBezTo>
                    <a:pt x="331470" y="61722"/>
                    <a:pt x="256667" y="0"/>
                    <a:pt x="17221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4" name="Group 175">
            <a:extLst>
              <a:ext uri="{FF2B5EF4-FFF2-40B4-BE49-F238E27FC236}">
                <a16:creationId xmlns:a16="http://schemas.microsoft.com/office/drawing/2014/main" id="{EAB56A5F-E11C-A599-A365-695BE87FA936}"/>
              </a:ext>
            </a:extLst>
          </p:cNvPr>
          <p:cNvGrpSpPr/>
          <p:nvPr/>
        </p:nvGrpSpPr>
        <p:grpSpPr>
          <a:xfrm>
            <a:off x="7819980" y="2925404"/>
            <a:ext cx="214380" cy="233820"/>
            <a:chOff x="0" y="0"/>
            <a:chExt cx="285840" cy="311760"/>
          </a:xfrm>
        </p:grpSpPr>
        <p:sp>
          <p:nvSpPr>
            <p:cNvPr id="155" name="Freeform 176">
              <a:extLst>
                <a:ext uri="{FF2B5EF4-FFF2-40B4-BE49-F238E27FC236}">
                  <a16:creationId xmlns:a16="http://schemas.microsoft.com/office/drawing/2014/main" id="{207A0F4D-65FC-3DD6-5018-BA445200EA1B}"/>
                </a:ext>
              </a:extLst>
            </p:cNvPr>
            <p:cNvSpPr/>
            <p:nvPr/>
          </p:nvSpPr>
          <p:spPr>
            <a:xfrm>
              <a:off x="0" y="0"/>
              <a:ext cx="285877" cy="311658"/>
            </a:xfrm>
            <a:custGeom>
              <a:avLst/>
              <a:gdLst/>
              <a:ahLst/>
              <a:cxnLst/>
              <a:rect l="l" t="t" r="r" b="b"/>
              <a:pathLst>
                <a:path w="285877" h="311658">
                  <a:moveTo>
                    <a:pt x="217551" y="0"/>
                  </a:moveTo>
                  <a:lnTo>
                    <a:pt x="143002" y="22733"/>
                  </a:lnTo>
                  <a:cubicBezTo>
                    <a:pt x="133858" y="27305"/>
                    <a:pt x="121539" y="29845"/>
                    <a:pt x="108204" y="29845"/>
                  </a:cubicBezTo>
                  <a:cubicBezTo>
                    <a:pt x="83312" y="29845"/>
                    <a:pt x="54864" y="21082"/>
                    <a:pt x="35814" y="0"/>
                  </a:cubicBezTo>
                  <a:cubicBezTo>
                    <a:pt x="38989" y="6477"/>
                    <a:pt x="38989" y="19431"/>
                    <a:pt x="38989" y="32512"/>
                  </a:cubicBezTo>
                  <a:cubicBezTo>
                    <a:pt x="38989" y="68199"/>
                    <a:pt x="22733" y="100711"/>
                    <a:pt x="0" y="126619"/>
                  </a:cubicBezTo>
                  <a:cubicBezTo>
                    <a:pt x="74676" y="162306"/>
                    <a:pt x="126746" y="230505"/>
                    <a:pt x="139700" y="311658"/>
                  </a:cubicBezTo>
                  <a:lnTo>
                    <a:pt x="285877" y="311658"/>
                  </a:lnTo>
                  <a:lnTo>
                    <a:pt x="285877" y="22733"/>
                  </a:lnTo>
                  <a:cubicBezTo>
                    <a:pt x="259842" y="19431"/>
                    <a:pt x="237109" y="12954"/>
                    <a:pt x="21767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6" name="Group 177">
            <a:extLst>
              <a:ext uri="{FF2B5EF4-FFF2-40B4-BE49-F238E27FC236}">
                <a16:creationId xmlns:a16="http://schemas.microsoft.com/office/drawing/2014/main" id="{DC11131A-E88B-1038-02AA-80DFFC0751A3}"/>
              </a:ext>
            </a:extLst>
          </p:cNvPr>
          <p:cNvGrpSpPr/>
          <p:nvPr/>
        </p:nvGrpSpPr>
        <p:grpSpPr>
          <a:xfrm>
            <a:off x="7459260" y="2631104"/>
            <a:ext cx="389340" cy="528120"/>
            <a:chOff x="0" y="0"/>
            <a:chExt cx="519120" cy="704160"/>
          </a:xfrm>
        </p:grpSpPr>
        <p:sp>
          <p:nvSpPr>
            <p:cNvPr id="157" name="Freeform 178">
              <a:extLst>
                <a:ext uri="{FF2B5EF4-FFF2-40B4-BE49-F238E27FC236}">
                  <a16:creationId xmlns:a16="http://schemas.microsoft.com/office/drawing/2014/main" id="{A68C27DE-C551-3A35-8B84-CFE5E8E7FA56}"/>
                </a:ext>
              </a:extLst>
            </p:cNvPr>
            <p:cNvSpPr/>
            <p:nvPr/>
          </p:nvSpPr>
          <p:spPr>
            <a:xfrm>
              <a:off x="127" y="0"/>
              <a:ext cx="518922" cy="704215"/>
            </a:xfrm>
            <a:custGeom>
              <a:avLst/>
              <a:gdLst/>
              <a:ahLst/>
              <a:cxnLst/>
              <a:rect l="l" t="t" r="r" b="b"/>
              <a:pathLst>
                <a:path w="518922" h="704215">
                  <a:moveTo>
                    <a:pt x="0" y="0"/>
                  </a:moveTo>
                  <a:lnTo>
                    <a:pt x="0" y="704215"/>
                  </a:lnTo>
                  <a:lnTo>
                    <a:pt x="145923" y="704215"/>
                  </a:lnTo>
                  <a:cubicBezTo>
                    <a:pt x="149225" y="619887"/>
                    <a:pt x="201168" y="551688"/>
                    <a:pt x="275717" y="512699"/>
                  </a:cubicBezTo>
                  <a:cubicBezTo>
                    <a:pt x="249809" y="489966"/>
                    <a:pt x="236855" y="457454"/>
                    <a:pt x="236855" y="418592"/>
                  </a:cubicBezTo>
                  <a:cubicBezTo>
                    <a:pt x="236855" y="344043"/>
                    <a:pt x="301752" y="279146"/>
                    <a:pt x="379603" y="279146"/>
                  </a:cubicBezTo>
                  <a:cubicBezTo>
                    <a:pt x="425069" y="279146"/>
                    <a:pt x="460629" y="298577"/>
                    <a:pt x="489839" y="331089"/>
                  </a:cubicBezTo>
                  <a:cubicBezTo>
                    <a:pt x="486537" y="314833"/>
                    <a:pt x="489839" y="298704"/>
                    <a:pt x="493014" y="282321"/>
                  </a:cubicBezTo>
                  <a:lnTo>
                    <a:pt x="518922" y="207645"/>
                  </a:lnTo>
                  <a:cubicBezTo>
                    <a:pt x="496316" y="165481"/>
                    <a:pt x="489839" y="116840"/>
                    <a:pt x="489839" y="68199"/>
                  </a:cubicBezTo>
                  <a:cubicBezTo>
                    <a:pt x="489839" y="42291"/>
                    <a:pt x="493014" y="19431"/>
                    <a:pt x="49631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58" name="Group 179">
            <a:extLst>
              <a:ext uri="{FF2B5EF4-FFF2-40B4-BE49-F238E27FC236}">
                <a16:creationId xmlns:a16="http://schemas.microsoft.com/office/drawing/2014/main" id="{A6A71022-3EC8-6B23-D2E0-5ECE1F04C9D9}"/>
              </a:ext>
            </a:extLst>
          </p:cNvPr>
          <p:cNvGrpSpPr/>
          <p:nvPr/>
        </p:nvGrpSpPr>
        <p:grpSpPr>
          <a:xfrm>
            <a:off x="7693080" y="2894084"/>
            <a:ext cx="104760" cy="104760"/>
            <a:chOff x="0" y="0"/>
            <a:chExt cx="139680" cy="139680"/>
          </a:xfrm>
        </p:grpSpPr>
        <p:sp>
          <p:nvSpPr>
            <p:cNvPr id="159" name="Freeform 180">
              <a:extLst>
                <a:ext uri="{FF2B5EF4-FFF2-40B4-BE49-F238E27FC236}">
                  <a16:creationId xmlns:a16="http://schemas.microsoft.com/office/drawing/2014/main" id="{2B97961E-56FE-96F4-EBB1-2AD02FF7AA4B}"/>
                </a:ext>
              </a:extLst>
            </p:cNvPr>
            <p:cNvSpPr/>
            <p:nvPr/>
          </p:nvSpPr>
          <p:spPr>
            <a:xfrm>
              <a:off x="0" y="127"/>
              <a:ext cx="139700" cy="139446"/>
            </a:xfrm>
            <a:custGeom>
              <a:avLst/>
              <a:gdLst/>
              <a:ahLst/>
              <a:cxnLst/>
              <a:rect l="l" t="t" r="r" b="b"/>
              <a:pathLst>
                <a:path w="139700" h="139446">
                  <a:moveTo>
                    <a:pt x="68199" y="0"/>
                  </a:moveTo>
                  <a:cubicBezTo>
                    <a:pt x="32512" y="0"/>
                    <a:pt x="0" y="32385"/>
                    <a:pt x="0" y="71374"/>
                  </a:cubicBezTo>
                  <a:cubicBezTo>
                    <a:pt x="0" y="107061"/>
                    <a:pt x="32512" y="139446"/>
                    <a:pt x="68199" y="139446"/>
                  </a:cubicBezTo>
                  <a:cubicBezTo>
                    <a:pt x="107188" y="139446"/>
                    <a:pt x="139700" y="107061"/>
                    <a:pt x="139700" y="71374"/>
                  </a:cubicBezTo>
                  <a:cubicBezTo>
                    <a:pt x="139700" y="32385"/>
                    <a:pt x="107188" y="0"/>
                    <a:pt x="6819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0" name="Group 181">
            <a:extLst>
              <a:ext uri="{FF2B5EF4-FFF2-40B4-BE49-F238E27FC236}">
                <a16:creationId xmlns:a16="http://schemas.microsoft.com/office/drawing/2014/main" id="{45019D76-621E-0942-BACB-073716C089C5}"/>
              </a:ext>
            </a:extLst>
          </p:cNvPr>
          <p:cNvGrpSpPr/>
          <p:nvPr/>
        </p:nvGrpSpPr>
        <p:grpSpPr>
          <a:xfrm>
            <a:off x="7875600" y="2473964"/>
            <a:ext cx="423900" cy="420120"/>
            <a:chOff x="0" y="0"/>
            <a:chExt cx="565200" cy="560160"/>
          </a:xfrm>
        </p:grpSpPr>
        <p:sp>
          <p:nvSpPr>
            <p:cNvPr id="161" name="Freeform 182">
              <a:extLst>
                <a:ext uri="{FF2B5EF4-FFF2-40B4-BE49-F238E27FC236}">
                  <a16:creationId xmlns:a16="http://schemas.microsoft.com/office/drawing/2014/main" id="{88D608C1-7E52-8FFB-9553-DF72FEABD40C}"/>
                </a:ext>
              </a:extLst>
            </p:cNvPr>
            <p:cNvSpPr/>
            <p:nvPr/>
          </p:nvSpPr>
          <p:spPr>
            <a:xfrm>
              <a:off x="127" y="0"/>
              <a:ext cx="565150" cy="560324"/>
            </a:xfrm>
            <a:custGeom>
              <a:avLst/>
              <a:gdLst/>
              <a:ahLst/>
              <a:cxnLst/>
              <a:rect l="l" t="t" r="r" b="b"/>
              <a:pathLst>
                <a:path w="565150" h="560324">
                  <a:moveTo>
                    <a:pt x="279273" y="102235"/>
                  </a:moveTo>
                  <a:cubicBezTo>
                    <a:pt x="298704" y="102235"/>
                    <a:pt x="315087" y="118364"/>
                    <a:pt x="315087" y="137922"/>
                  </a:cubicBezTo>
                  <a:cubicBezTo>
                    <a:pt x="315087" y="160655"/>
                    <a:pt x="298831" y="176911"/>
                    <a:pt x="279273" y="176911"/>
                  </a:cubicBezTo>
                  <a:cubicBezTo>
                    <a:pt x="259715" y="176911"/>
                    <a:pt x="243586" y="160782"/>
                    <a:pt x="243586" y="137922"/>
                  </a:cubicBezTo>
                  <a:cubicBezTo>
                    <a:pt x="246761" y="118491"/>
                    <a:pt x="263017" y="102235"/>
                    <a:pt x="279273" y="102235"/>
                  </a:cubicBezTo>
                  <a:close/>
                  <a:moveTo>
                    <a:pt x="282575" y="241808"/>
                  </a:moveTo>
                  <a:cubicBezTo>
                    <a:pt x="305308" y="241808"/>
                    <a:pt x="321564" y="258064"/>
                    <a:pt x="321564" y="277622"/>
                  </a:cubicBezTo>
                  <a:lnTo>
                    <a:pt x="321564" y="420497"/>
                  </a:lnTo>
                  <a:cubicBezTo>
                    <a:pt x="321564" y="439928"/>
                    <a:pt x="305308" y="456311"/>
                    <a:pt x="282575" y="456311"/>
                  </a:cubicBezTo>
                  <a:cubicBezTo>
                    <a:pt x="263144" y="456311"/>
                    <a:pt x="246761" y="440055"/>
                    <a:pt x="246761" y="420497"/>
                  </a:cubicBezTo>
                  <a:lnTo>
                    <a:pt x="246761" y="277622"/>
                  </a:lnTo>
                  <a:cubicBezTo>
                    <a:pt x="246761" y="258191"/>
                    <a:pt x="263017" y="241808"/>
                    <a:pt x="282575" y="241808"/>
                  </a:cubicBezTo>
                  <a:close/>
                  <a:moveTo>
                    <a:pt x="272669" y="0"/>
                  </a:moveTo>
                  <a:cubicBezTo>
                    <a:pt x="139954" y="0"/>
                    <a:pt x="0" y="113284"/>
                    <a:pt x="0" y="280797"/>
                  </a:cubicBezTo>
                  <a:cubicBezTo>
                    <a:pt x="0" y="329565"/>
                    <a:pt x="12954" y="375031"/>
                    <a:pt x="35814" y="414020"/>
                  </a:cubicBezTo>
                  <a:lnTo>
                    <a:pt x="3302" y="511429"/>
                  </a:lnTo>
                  <a:cubicBezTo>
                    <a:pt x="0" y="524383"/>
                    <a:pt x="3302" y="540766"/>
                    <a:pt x="12954" y="550418"/>
                  </a:cubicBezTo>
                  <a:cubicBezTo>
                    <a:pt x="17018" y="556641"/>
                    <a:pt x="25146" y="558927"/>
                    <a:pt x="33782" y="558927"/>
                  </a:cubicBezTo>
                  <a:cubicBezTo>
                    <a:pt x="38735" y="558927"/>
                    <a:pt x="43942" y="558165"/>
                    <a:pt x="48768" y="557022"/>
                  </a:cubicBezTo>
                  <a:lnTo>
                    <a:pt x="146177" y="524510"/>
                  </a:lnTo>
                  <a:cubicBezTo>
                    <a:pt x="185166" y="550545"/>
                    <a:pt x="230632" y="560324"/>
                    <a:pt x="282575" y="560324"/>
                  </a:cubicBezTo>
                  <a:cubicBezTo>
                    <a:pt x="438404" y="560324"/>
                    <a:pt x="565150" y="436880"/>
                    <a:pt x="565150" y="280924"/>
                  </a:cubicBezTo>
                  <a:cubicBezTo>
                    <a:pt x="565023" y="131445"/>
                    <a:pt x="444881" y="8001"/>
                    <a:pt x="298704" y="1524"/>
                  </a:cubicBezTo>
                  <a:cubicBezTo>
                    <a:pt x="290068" y="508"/>
                    <a:pt x="281432" y="0"/>
                    <a:pt x="27266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2" name="Group 183">
            <a:extLst>
              <a:ext uri="{FF2B5EF4-FFF2-40B4-BE49-F238E27FC236}">
                <a16:creationId xmlns:a16="http://schemas.microsoft.com/office/drawing/2014/main" id="{4D10289B-23C9-D256-23FF-344E79CA8F8D}"/>
              </a:ext>
            </a:extLst>
          </p:cNvPr>
          <p:cNvGrpSpPr/>
          <p:nvPr/>
        </p:nvGrpSpPr>
        <p:grpSpPr>
          <a:xfrm>
            <a:off x="7452240" y="3210524"/>
            <a:ext cx="582120" cy="163080"/>
            <a:chOff x="0" y="0"/>
            <a:chExt cx="776160" cy="217440"/>
          </a:xfrm>
        </p:grpSpPr>
        <p:sp>
          <p:nvSpPr>
            <p:cNvPr id="163" name="Freeform 184">
              <a:extLst>
                <a:ext uri="{FF2B5EF4-FFF2-40B4-BE49-F238E27FC236}">
                  <a16:creationId xmlns:a16="http://schemas.microsoft.com/office/drawing/2014/main" id="{CEBFE0D1-697A-D610-8D96-7D5DE62EDC14}"/>
                </a:ext>
              </a:extLst>
            </p:cNvPr>
            <p:cNvSpPr/>
            <p:nvPr/>
          </p:nvSpPr>
          <p:spPr>
            <a:xfrm>
              <a:off x="0" y="0"/>
              <a:ext cx="776097" cy="217297"/>
            </a:xfrm>
            <a:custGeom>
              <a:avLst/>
              <a:gdLst/>
              <a:ahLst/>
              <a:cxnLst/>
              <a:rect l="l" t="t" r="r" b="b"/>
              <a:pathLst>
                <a:path w="776097" h="217297">
                  <a:moveTo>
                    <a:pt x="0" y="0"/>
                  </a:moveTo>
                  <a:lnTo>
                    <a:pt x="0" y="110236"/>
                  </a:lnTo>
                  <a:cubicBezTo>
                    <a:pt x="0" y="171958"/>
                    <a:pt x="48768" y="217297"/>
                    <a:pt x="107188" y="217297"/>
                  </a:cubicBezTo>
                  <a:lnTo>
                    <a:pt x="668909" y="217297"/>
                  </a:lnTo>
                  <a:cubicBezTo>
                    <a:pt x="727329" y="217297"/>
                    <a:pt x="776097" y="168656"/>
                    <a:pt x="776097" y="110236"/>
                  </a:cubicBezTo>
                  <a:lnTo>
                    <a:pt x="77609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4" name="Group 185">
            <a:extLst>
              <a:ext uri="{FF2B5EF4-FFF2-40B4-BE49-F238E27FC236}">
                <a16:creationId xmlns:a16="http://schemas.microsoft.com/office/drawing/2014/main" id="{4F86FC3C-B79D-8AC0-1D88-A0E5E7F0EC1B}"/>
              </a:ext>
            </a:extLst>
          </p:cNvPr>
          <p:cNvGrpSpPr/>
          <p:nvPr/>
        </p:nvGrpSpPr>
        <p:grpSpPr>
          <a:xfrm>
            <a:off x="7454400" y="2472884"/>
            <a:ext cx="474660" cy="104760"/>
            <a:chOff x="0" y="0"/>
            <a:chExt cx="632880" cy="139680"/>
          </a:xfrm>
        </p:grpSpPr>
        <p:sp>
          <p:nvSpPr>
            <p:cNvPr id="165" name="Freeform 186">
              <a:extLst>
                <a:ext uri="{FF2B5EF4-FFF2-40B4-BE49-F238E27FC236}">
                  <a16:creationId xmlns:a16="http://schemas.microsoft.com/office/drawing/2014/main" id="{92638549-7D8E-E95C-0DC5-83315C94DC1E}"/>
                </a:ext>
              </a:extLst>
            </p:cNvPr>
            <p:cNvSpPr/>
            <p:nvPr/>
          </p:nvSpPr>
          <p:spPr>
            <a:xfrm>
              <a:off x="127" y="0"/>
              <a:ext cx="632714" cy="139573"/>
            </a:xfrm>
            <a:custGeom>
              <a:avLst/>
              <a:gdLst/>
              <a:ahLst/>
              <a:cxnLst/>
              <a:rect l="l" t="t" r="r" b="b"/>
              <a:pathLst>
                <a:path w="632714" h="139573">
                  <a:moveTo>
                    <a:pt x="107061" y="0"/>
                  </a:moveTo>
                  <a:cubicBezTo>
                    <a:pt x="48641" y="0"/>
                    <a:pt x="0" y="48768"/>
                    <a:pt x="0" y="103886"/>
                  </a:cubicBezTo>
                  <a:lnTo>
                    <a:pt x="0" y="139573"/>
                  </a:lnTo>
                  <a:lnTo>
                    <a:pt x="525653" y="139573"/>
                  </a:lnTo>
                  <a:cubicBezTo>
                    <a:pt x="545084" y="84328"/>
                    <a:pt x="584073" y="35687"/>
                    <a:pt x="63271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6" name="Group 187">
            <a:extLst>
              <a:ext uri="{FF2B5EF4-FFF2-40B4-BE49-F238E27FC236}">
                <a16:creationId xmlns:a16="http://schemas.microsoft.com/office/drawing/2014/main" id="{F4722953-9367-87A7-3E9C-3D5FFC0B5E6D}"/>
              </a:ext>
            </a:extLst>
          </p:cNvPr>
          <p:cNvGrpSpPr/>
          <p:nvPr/>
        </p:nvGrpSpPr>
        <p:grpSpPr>
          <a:xfrm>
            <a:off x="8955060" y="2472344"/>
            <a:ext cx="498960" cy="498960"/>
            <a:chOff x="0" y="0"/>
            <a:chExt cx="665280" cy="665280"/>
          </a:xfrm>
        </p:grpSpPr>
        <p:sp>
          <p:nvSpPr>
            <p:cNvPr id="167" name="Freeform 188">
              <a:extLst>
                <a:ext uri="{FF2B5EF4-FFF2-40B4-BE49-F238E27FC236}">
                  <a16:creationId xmlns:a16="http://schemas.microsoft.com/office/drawing/2014/main" id="{3F226E39-28B5-674E-EC06-066079D4E6D8}"/>
                </a:ext>
              </a:extLst>
            </p:cNvPr>
            <p:cNvSpPr/>
            <p:nvPr/>
          </p:nvSpPr>
          <p:spPr>
            <a:xfrm>
              <a:off x="0" y="0"/>
              <a:ext cx="665226" cy="665353"/>
            </a:xfrm>
            <a:custGeom>
              <a:avLst/>
              <a:gdLst/>
              <a:ahLst/>
              <a:cxnLst/>
              <a:rect l="l" t="t" r="r" b="b"/>
              <a:pathLst>
                <a:path w="665226" h="665353">
                  <a:moveTo>
                    <a:pt x="382905" y="0"/>
                  </a:moveTo>
                  <a:cubicBezTo>
                    <a:pt x="366649" y="0"/>
                    <a:pt x="353695" y="6477"/>
                    <a:pt x="350520" y="19431"/>
                  </a:cubicBezTo>
                  <a:cubicBezTo>
                    <a:pt x="344043" y="32385"/>
                    <a:pt x="344043" y="48641"/>
                    <a:pt x="356997" y="55118"/>
                  </a:cubicBezTo>
                  <a:lnTo>
                    <a:pt x="431546" y="129794"/>
                  </a:lnTo>
                  <a:lnTo>
                    <a:pt x="129794" y="428244"/>
                  </a:lnTo>
                  <a:lnTo>
                    <a:pt x="58420" y="356997"/>
                  </a:lnTo>
                  <a:cubicBezTo>
                    <a:pt x="51054" y="349631"/>
                    <a:pt x="40132" y="346075"/>
                    <a:pt x="29718" y="346075"/>
                  </a:cubicBezTo>
                  <a:cubicBezTo>
                    <a:pt x="26162" y="346075"/>
                    <a:pt x="22860" y="346329"/>
                    <a:pt x="19558" y="347218"/>
                  </a:cubicBezTo>
                  <a:cubicBezTo>
                    <a:pt x="9779" y="350520"/>
                    <a:pt x="0" y="366649"/>
                    <a:pt x="0" y="379603"/>
                  </a:cubicBezTo>
                  <a:lnTo>
                    <a:pt x="0" y="626364"/>
                  </a:lnTo>
                  <a:cubicBezTo>
                    <a:pt x="0" y="648970"/>
                    <a:pt x="16256" y="665353"/>
                    <a:pt x="35687" y="665353"/>
                  </a:cubicBezTo>
                  <a:lnTo>
                    <a:pt x="285623" y="665353"/>
                  </a:lnTo>
                  <a:cubicBezTo>
                    <a:pt x="301752" y="665353"/>
                    <a:pt x="311531" y="655574"/>
                    <a:pt x="318008" y="642620"/>
                  </a:cubicBezTo>
                  <a:cubicBezTo>
                    <a:pt x="321183" y="632968"/>
                    <a:pt x="321183" y="616712"/>
                    <a:pt x="308229" y="606933"/>
                  </a:cubicBezTo>
                  <a:lnTo>
                    <a:pt x="236855" y="535559"/>
                  </a:lnTo>
                  <a:lnTo>
                    <a:pt x="535432" y="233680"/>
                  </a:lnTo>
                  <a:lnTo>
                    <a:pt x="610108" y="308229"/>
                  </a:lnTo>
                  <a:cubicBezTo>
                    <a:pt x="614807" y="312928"/>
                    <a:pt x="624840" y="316103"/>
                    <a:pt x="634873" y="316103"/>
                  </a:cubicBezTo>
                  <a:cubicBezTo>
                    <a:pt x="638556" y="316103"/>
                    <a:pt x="642239" y="315722"/>
                    <a:pt x="645795" y="314706"/>
                  </a:cubicBezTo>
                  <a:cubicBezTo>
                    <a:pt x="658749" y="311531"/>
                    <a:pt x="665226" y="295275"/>
                    <a:pt x="665226" y="282321"/>
                  </a:cubicBezTo>
                  <a:lnTo>
                    <a:pt x="665226" y="35687"/>
                  </a:lnTo>
                  <a:cubicBezTo>
                    <a:pt x="665226" y="16256"/>
                    <a:pt x="648970" y="0"/>
                    <a:pt x="62953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68" name="Group 189">
            <a:extLst>
              <a:ext uri="{FF2B5EF4-FFF2-40B4-BE49-F238E27FC236}">
                <a16:creationId xmlns:a16="http://schemas.microsoft.com/office/drawing/2014/main" id="{E5019EE5-4017-19CE-041D-105F018D9095}"/>
              </a:ext>
            </a:extLst>
          </p:cNvPr>
          <p:cNvGrpSpPr/>
          <p:nvPr/>
        </p:nvGrpSpPr>
        <p:grpSpPr>
          <a:xfrm>
            <a:off x="8633760" y="2660804"/>
            <a:ext cx="235980" cy="227340"/>
            <a:chOff x="0" y="0"/>
            <a:chExt cx="314640" cy="303120"/>
          </a:xfrm>
        </p:grpSpPr>
        <p:sp>
          <p:nvSpPr>
            <p:cNvPr id="169" name="Freeform 190">
              <a:extLst>
                <a:ext uri="{FF2B5EF4-FFF2-40B4-BE49-F238E27FC236}">
                  <a16:creationId xmlns:a16="http://schemas.microsoft.com/office/drawing/2014/main" id="{7D1D38D1-B690-93A8-2CDA-CC9344A50412}"/>
                </a:ext>
              </a:extLst>
            </p:cNvPr>
            <p:cNvSpPr/>
            <p:nvPr/>
          </p:nvSpPr>
          <p:spPr>
            <a:xfrm>
              <a:off x="127" y="127"/>
              <a:ext cx="314325" cy="303022"/>
            </a:xfrm>
            <a:custGeom>
              <a:avLst/>
              <a:gdLst/>
              <a:ahLst/>
              <a:cxnLst/>
              <a:rect l="l" t="t" r="r" b="b"/>
              <a:pathLst>
                <a:path w="314325" h="303022">
                  <a:moveTo>
                    <a:pt x="99695" y="0"/>
                  </a:moveTo>
                  <a:cubicBezTo>
                    <a:pt x="70358" y="0"/>
                    <a:pt x="41529" y="11684"/>
                    <a:pt x="22606" y="30480"/>
                  </a:cubicBezTo>
                  <a:lnTo>
                    <a:pt x="0" y="56388"/>
                  </a:lnTo>
                  <a:lnTo>
                    <a:pt x="246380" y="303022"/>
                  </a:lnTo>
                  <a:lnTo>
                    <a:pt x="275463" y="283591"/>
                  </a:lnTo>
                  <a:cubicBezTo>
                    <a:pt x="314325" y="241427"/>
                    <a:pt x="314325" y="173228"/>
                    <a:pt x="275463" y="131064"/>
                  </a:cubicBezTo>
                  <a:lnTo>
                    <a:pt x="171704" y="30480"/>
                  </a:lnTo>
                  <a:cubicBezTo>
                    <a:pt x="152019" y="9144"/>
                    <a:pt x="125603" y="0"/>
                    <a:pt x="9969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0" name="Group 191">
            <a:extLst>
              <a:ext uri="{FF2B5EF4-FFF2-40B4-BE49-F238E27FC236}">
                <a16:creationId xmlns:a16="http://schemas.microsoft.com/office/drawing/2014/main" id="{B748F768-A322-6AC3-BB76-FEA14983A5F7}"/>
              </a:ext>
            </a:extLst>
          </p:cNvPr>
          <p:cNvGrpSpPr/>
          <p:nvPr/>
        </p:nvGrpSpPr>
        <p:grpSpPr>
          <a:xfrm>
            <a:off x="9030660" y="3060404"/>
            <a:ext cx="238680" cy="230040"/>
            <a:chOff x="0" y="0"/>
            <a:chExt cx="318240" cy="306720"/>
          </a:xfrm>
        </p:grpSpPr>
        <p:sp>
          <p:nvSpPr>
            <p:cNvPr id="171" name="Freeform 192">
              <a:extLst>
                <a:ext uri="{FF2B5EF4-FFF2-40B4-BE49-F238E27FC236}">
                  <a16:creationId xmlns:a16="http://schemas.microsoft.com/office/drawing/2014/main" id="{A6C23205-D505-A5AD-D834-C965830FB985}"/>
                </a:ext>
              </a:extLst>
            </p:cNvPr>
            <p:cNvSpPr/>
            <p:nvPr/>
          </p:nvSpPr>
          <p:spPr>
            <a:xfrm>
              <a:off x="127" y="0"/>
              <a:ext cx="318008" cy="306705"/>
            </a:xfrm>
            <a:custGeom>
              <a:avLst/>
              <a:gdLst/>
              <a:ahLst/>
              <a:cxnLst/>
              <a:rect l="l" t="t" r="r" b="b"/>
              <a:pathLst>
                <a:path w="318008" h="306705">
                  <a:moveTo>
                    <a:pt x="102743" y="0"/>
                  </a:moveTo>
                  <a:cubicBezTo>
                    <a:pt x="80899" y="0"/>
                    <a:pt x="59309" y="6858"/>
                    <a:pt x="42164" y="21082"/>
                  </a:cubicBezTo>
                  <a:cubicBezTo>
                    <a:pt x="38989" y="21082"/>
                    <a:pt x="32512" y="27559"/>
                    <a:pt x="29210" y="30734"/>
                  </a:cubicBezTo>
                  <a:lnTo>
                    <a:pt x="0" y="60071"/>
                  </a:lnTo>
                  <a:lnTo>
                    <a:pt x="249936" y="306705"/>
                  </a:lnTo>
                  <a:lnTo>
                    <a:pt x="275844" y="277495"/>
                  </a:lnTo>
                  <a:cubicBezTo>
                    <a:pt x="318008" y="238506"/>
                    <a:pt x="318008" y="167132"/>
                    <a:pt x="275844" y="128143"/>
                  </a:cubicBezTo>
                  <a:lnTo>
                    <a:pt x="178562" y="30861"/>
                  </a:lnTo>
                  <a:cubicBezTo>
                    <a:pt x="158496" y="10795"/>
                    <a:pt x="130429" y="0"/>
                    <a:pt x="10274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2" name="Group 193">
            <a:extLst>
              <a:ext uri="{FF2B5EF4-FFF2-40B4-BE49-F238E27FC236}">
                <a16:creationId xmlns:a16="http://schemas.microsoft.com/office/drawing/2014/main" id="{46E355B5-438D-10E0-F7B8-D39089429560}"/>
              </a:ext>
            </a:extLst>
          </p:cNvPr>
          <p:cNvGrpSpPr/>
          <p:nvPr/>
        </p:nvGrpSpPr>
        <p:grpSpPr>
          <a:xfrm>
            <a:off x="8541420" y="2745044"/>
            <a:ext cx="640440" cy="629640"/>
            <a:chOff x="0" y="0"/>
            <a:chExt cx="853920" cy="839520"/>
          </a:xfrm>
        </p:grpSpPr>
        <p:sp>
          <p:nvSpPr>
            <p:cNvPr id="173" name="Freeform 194">
              <a:extLst>
                <a:ext uri="{FF2B5EF4-FFF2-40B4-BE49-F238E27FC236}">
                  <a16:creationId xmlns:a16="http://schemas.microsoft.com/office/drawing/2014/main" id="{50D3A72F-A835-0A0D-BEB6-0C8CC21326E1}"/>
                </a:ext>
              </a:extLst>
            </p:cNvPr>
            <p:cNvSpPr/>
            <p:nvPr/>
          </p:nvSpPr>
          <p:spPr>
            <a:xfrm>
              <a:off x="0" y="127"/>
              <a:ext cx="853821" cy="839470"/>
            </a:xfrm>
            <a:custGeom>
              <a:avLst/>
              <a:gdLst/>
              <a:ahLst/>
              <a:cxnLst/>
              <a:rect l="l" t="t" r="r" b="b"/>
              <a:pathLst>
                <a:path w="853821" h="839470">
                  <a:moveTo>
                    <a:pt x="74676" y="0"/>
                  </a:moveTo>
                  <a:cubicBezTo>
                    <a:pt x="9779" y="64897"/>
                    <a:pt x="0" y="142748"/>
                    <a:pt x="29210" y="207772"/>
                  </a:cubicBezTo>
                  <a:cubicBezTo>
                    <a:pt x="142875" y="435102"/>
                    <a:pt x="405765" y="697992"/>
                    <a:pt x="646049" y="821436"/>
                  </a:cubicBezTo>
                  <a:cubicBezTo>
                    <a:pt x="669671" y="833120"/>
                    <a:pt x="694944" y="839470"/>
                    <a:pt x="720852" y="839470"/>
                  </a:cubicBezTo>
                  <a:cubicBezTo>
                    <a:pt x="765937" y="839470"/>
                    <a:pt x="812546" y="820547"/>
                    <a:pt x="853821" y="779145"/>
                  </a:cubicBezTo>
                  <a:lnTo>
                    <a:pt x="74676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4" name="Group 195">
            <a:extLst>
              <a:ext uri="{FF2B5EF4-FFF2-40B4-BE49-F238E27FC236}">
                <a16:creationId xmlns:a16="http://schemas.microsoft.com/office/drawing/2014/main" id="{316A1D97-45CA-7692-1A8B-B4B7B3204DF0}"/>
              </a:ext>
            </a:extLst>
          </p:cNvPr>
          <p:cNvGrpSpPr/>
          <p:nvPr/>
        </p:nvGrpSpPr>
        <p:grpSpPr>
          <a:xfrm>
            <a:off x="14266500" y="4350464"/>
            <a:ext cx="583200" cy="640440"/>
            <a:chOff x="0" y="0"/>
            <a:chExt cx="777600" cy="853920"/>
          </a:xfrm>
        </p:grpSpPr>
        <p:sp>
          <p:nvSpPr>
            <p:cNvPr id="175" name="Freeform 196">
              <a:extLst>
                <a:ext uri="{FF2B5EF4-FFF2-40B4-BE49-F238E27FC236}">
                  <a16:creationId xmlns:a16="http://schemas.microsoft.com/office/drawing/2014/main" id="{55231637-4577-FB65-281B-A0815EC949BD}"/>
                </a:ext>
              </a:extLst>
            </p:cNvPr>
            <p:cNvSpPr/>
            <p:nvPr/>
          </p:nvSpPr>
          <p:spPr>
            <a:xfrm>
              <a:off x="0" y="0"/>
              <a:ext cx="777621" cy="853821"/>
            </a:xfrm>
            <a:custGeom>
              <a:avLst/>
              <a:gdLst/>
              <a:ahLst/>
              <a:cxnLst/>
              <a:rect l="l" t="t" r="r" b="b"/>
              <a:pathLst>
                <a:path w="777621" h="853821">
                  <a:moveTo>
                    <a:pt x="582295" y="236474"/>
                  </a:moveTo>
                  <a:cubicBezTo>
                    <a:pt x="592074" y="236474"/>
                    <a:pt x="601980" y="240157"/>
                    <a:pt x="609092" y="247269"/>
                  </a:cubicBezTo>
                  <a:cubicBezTo>
                    <a:pt x="619887" y="257937"/>
                    <a:pt x="619887" y="279527"/>
                    <a:pt x="609092" y="301117"/>
                  </a:cubicBezTo>
                  <a:lnTo>
                    <a:pt x="376174" y="533781"/>
                  </a:lnTo>
                  <a:cubicBezTo>
                    <a:pt x="365506" y="540893"/>
                    <a:pt x="358267" y="544576"/>
                    <a:pt x="347472" y="544576"/>
                  </a:cubicBezTo>
                  <a:cubicBezTo>
                    <a:pt x="340360" y="544576"/>
                    <a:pt x="329565" y="540893"/>
                    <a:pt x="322453" y="533781"/>
                  </a:cubicBezTo>
                  <a:lnTo>
                    <a:pt x="247142" y="454914"/>
                  </a:lnTo>
                  <a:cubicBezTo>
                    <a:pt x="232791" y="444246"/>
                    <a:pt x="232791" y="415544"/>
                    <a:pt x="247142" y="401193"/>
                  </a:cubicBezTo>
                  <a:cubicBezTo>
                    <a:pt x="252476" y="395732"/>
                    <a:pt x="262382" y="393065"/>
                    <a:pt x="272669" y="393065"/>
                  </a:cubicBezTo>
                  <a:cubicBezTo>
                    <a:pt x="282956" y="393065"/>
                    <a:pt x="293751" y="395732"/>
                    <a:pt x="300863" y="401193"/>
                  </a:cubicBezTo>
                  <a:lnTo>
                    <a:pt x="347345" y="451358"/>
                  </a:lnTo>
                  <a:lnTo>
                    <a:pt x="555371" y="247269"/>
                  </a:lnTo>
                  <a:cubicBezTo>
                    <a:pt x="562483" y="240157"/>
                    <a:pt x="572389" y="236474"/>
                    <a:pt x="582295" y="236474"/>
                  </a:cubicBezTo>
                  <a:close/>
                  <a:moveTo>
                    <a:pt x="193421" y="0"/>
                  </a:moveTo>
                  <a:cubicBezTo>
                    <a:pt x="82423" y="0"/>
                    <a:pt x="0" y="85979"/>
                    <a:pt x="0" y="193421"/>
                  </a:cubicBezTo>
                  <a:lnTo>
                    <a:pt x="0" y="501650"/>
                  </a:lnTo>
                  <a:cubicBezTo>
                    <a:pt x="0" y="609092"/>
                    <a:pt x="82423" y="695071"/>
                    <a:pt x="193421" y="695071"/>
                  </a:cubicBezTo>
                  <a:lnTo>
                    <a:pt x="232918" y="695071"/>
                  </a:lnTo>
                  <a:lnTo>
                    <a:pt x="232918" y="813308"/>
                  </a:lnTo>
                  <a:cubicBezTo>
                    <a:pt x="232918" y="831215"/>
                    <a:pt x="240030" y="845439"/>
                    <a:pt x="254381" y="849122"/>
                  </a:cubicBezTo>
                  <a:cubicBezTo>
                    <a:pt x="260350" y="852043"/>
                    <a:pt x="266954" y="853821"/>
                    <a:pt x="273050" y="853821"/>
                  </a:cubicBezTo>
                  <a:cubicBezTo>
                    <a:pt x="281686" y="853821"/>
                    <a:pt x="289687" y="850392"/>
                    <a:pt x="293878" y="842010"/>
                  </a:cubicBezTo>
                  <a:lnTo>
                    <a:pt x="437134" y="695071"/>
                  </a:lnTo>
                  <a:lnTo>
                    <a:pt x="576961" y="695071"/>
                  </a:lnTo>
                  <a:cubicBezTo>
                    <a:pt x="684403" y="695071"/>
                    <a:pt x="773938" y="609092"/>
                    <a:pt x="773938" y="501650"/>
                  </a:cubicBezTo>
                  <a:lnTo>
                    <a:pt x="773938" y="193421"/>
                  </a:lnTo>
                  <a:cubicBezTo>
                    <a:pt x="777621" y="85979"/>
                    <a:pt x="687959" y="0"/>
                    <a:pt x="58051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6" name="Group 197">
            <a:extLst>
              <a:ext uri="{FF2B5EF4-FFF2-40B4-BE49-F238E27FC236}">
                <a16:creationId xmlns:a16="http://schemas.microsoft.com/office/drawing/2014/main" id="{8FD7779F-FE8C-E816-FD43-6A8D8F7590E5}"/>
              </a:ext>
            </a:extLst>
          </p:cNvPr>
          <p:cNvGrpSpPr/>
          <p:nvPr/>
        </p:nvGrpSpPr>
        <p:grpSpPr>
          <a:xfrm>
            <a:off x="13852320" y="3998384"/>
            <a:ext cx="642600" cy="699840"/>
            <a:chOff x="0" y="0"/>
            <a:chExt cx="856800" cy="933120"/>
          </a:xfrm>
        </p:grpSpPr>
        <p:sp>
          <p:nvSpPr>
            <p:cNvPr id="177" name="Freeform 198">
              <a:extLst>
                <a:ext uri="{FF2B5EF4-FFF2-40B4-BE49-F238E27FC236}">
                  <a16:creationId xmlns:a16="http://schemas.microsoft.com/office/drawing/2014/main" id="{47F399DC-B5A3-EB77-1E5C-8177BDECD2D1}"/>
                </a:ext>
              </a:extLst>
            </p:cNvPr>
            <p:cNvSpPr/>
            <p:nvPr/>
          </p:nvSpPr>
          <p:spPr>
            <a:xfrm>
              <a:off x="0" y="127"/>
              <a:ext cx="856742" cy="932942"/>
            </a:xfrm>
            <a:custGeom>
              <a:avLst/>
              <a:gdLst/>
              <a:ahLst/>
              <a:cxnLst/>
              <a:rect l="l" t="t" r="r" b="b"/>
              <a:pathLst>
                <a:path w="856742" h="932942">
                  <a:moveTo>
                    <a:pt x="430149" y="154178"/>
                  </a:moveTo>
                  <a:cubicBezTo>
                    <a:pt x="491109" y="154178"/>
                    <a:pt x="544830" y="207899"/>
                    <a:pt x="544830" y="272415"/>
                  </a:cubicBezTo>
                  <a:cubicBezTo>
                    <a:pt x="544830" y="308229"/>
                    <a:pt x="526923" y="344043"/>
                    <a:pt x="501777" y="365633"/>
                  </a:cubicBezTo>
                  <a:cubicBezTo>
                    <a:pt x="483870" y="380111"/>
                    <a:pt x="469519" y="401574"/>
                    <a:pt x="469519" y="430276"/>
                  </a:cubicBezTo>
                  <a:cubicBezTo>
                    <a:pt x="469519" y="451739"/>
                    <a:pt x="451485" y="469646"/>
                    <a:pt x="430022" y="469646"/>
                  </a:cubicBezTo>
                  <a:cubicBezTo>
                    <a:pt x="408559" y="469646"/>
                    <a:pt x="390525" y="451739"/>
                    <a:pt x="390525" y="430276"/>
                  </a:cubicBezTo>
                  <a:cubicBezTo>
                    <a:pt x="390525" y="380111"/>
                    <a:pt x="412115" y="333502"/>
                    <a:pt x="451485" y="304800"/>
                  </a:cubicBezTo>
                  <a:cubicBezTo>
                    <a:pt x="462280" y="294005"/>
                    <a:pt x="465836" y="286766"/>
                    <a:pt x="465836" y="272542"/>
                  </a:cubicBezTo>
                  <a:cubicBezTo>
                    <a:pt x="465836" y="251079"/>
                    <a:pt x="447929" y="233172"/>
                    <a:pt x="426466" y="233172"/>
                  </a:cubicBezTo>
                  <a:cubicBezTo>
                    <a:pt x="401320" y="233172"/>
                    <a:pt x="383286" y="251079"/>
                    <a:pt x="383286" y="272542"/>
                  </a:cubicBezTo>
                  <a:cubicBezTo>
                    <a:pt x="383286" y="294005"/>
                    <a:pt x="365379" y="312039"/>
                    <a:pt x="343916" y="312039"/>
                  </a:cubicBezTo>
                  <a:cubicBezTo>
                    <a:pt x="322453" y="312039"/>
                    <a:pt x="304419" y="294005"/>
                    <a:pt x="304419" y="272542"/>
                  </a:cubicBezTo>
                  <a:cubicBezTo>
                    <a:pt x="311531" y="208026"/>
                    <a:pt x="365379" y="154305"/>
                    <a:pt x="429895" y="154305"/>
                  </a:cubicBezTo>
                  <a:close/>
                  <a:moveTo>
                    <a:pt x="429895" y="541274"/>
                  </a:moveTo>
                  <a:cubicBezTo>
                    <a:pt x="451358" y="541274"/>
                    <a:pt x="469392" y="559308"/>
                    <a:pt x="469392" y="580771"/>
                  </a:cubicBezTo>
                  <a:cubicBezTo>
                    <a:pt x="469392" y="602234"/>
                    <a:pt x="451358" y="620141"/>
                    <a:pt x="429895" y="620141"/>
                  </a:cubicBezTo>
                  <a:cubicBezTo>
                    <a:pt x="408432" y="620141"/>
                    <a:pt x="390398" y="602234"/>
                    <a:pt x="390398" y="580771"/>
                  </a:cubicBezTo>
                  <a:cubicBezTo>
                    <a:pt x="390398" y="559308"/>
                    <a:pt x="408432" y="541274"/>
                    <a:pt x="429895" y="541274"/>
                  </a:cubicBezTo>
                  <a:close/>
                  <a:moveTo>
                    <a:pt x="197104" y="0"/>
                  </a:moveTo>
                  <a:cubicBezTo>
                    <a:pt x="89662" y="0"/>
                    <a:pt x="0" y="89662"/>
                    <a:pt x="0" y="197104"/>
                  </a:cubicBezTo>
                  <a:lnTo>
                    <a:pt x="0" y="584073"/>
                  </a:lnTo>
                  <a:cubicBezTo>
                    <a:pt x="0" y="680847"/>
                    <a:pt x="71755" y="756158"/>
                    <a:pt x="161290" y="774065"/>
                  </a:cubicBezTo>
                  <a:lnTo>
                    <a:pt x="161290" y="892429"/>
                  </a:lnTo>
                  <a:cubicBezTo>
                    <a:pt x="161290" y="910336"/>
                    <a:pt x="168402" y="924560"/>
                    <a:pt x="182753" y="928243"/>
                  </a:cubicBezTo>
                  <a:cubicBezTo>
                    <a:pt x="188722" y="931164"/>
                    <a:pt x="195326" y="932942"/>
                    <a:pt x="201422" y="932942"/>
                  </a:cubicBezTo>
                  <a:cubicBezTo>
                    <a:pt x="210185" y="932942"/>
                    <a:pt x="218059" y="929513"/>
                    <a:pt x="222250" y="921131"/>
                  </a:cubicBezTo>
                  <a:lnTo>
                    <a:pt x="365633" y="777748"/>
                  </a:lnTo>
                  <a:lnTo>
                    <a:pt x="465963" y="777748"/>
                  </a:lnTo>
                  <a:lnTo>
                    <a:pt x="465963" y="659384"/>
                  </a:lnTo>
                  <a:cubicBezTo>
                    <a:pt x="465963" y="508889"/>
                    <a:pt x="587756" y="387096"/>
                    <a:pt x="738378" y="387096"/>
                  </a:cubicBezTo>
                  <a:lnTo>
                    <a:pt x="856742" y="387096"/>
                  </a:lnTo>
                  <a:lnTo>
                    <a:pt x="856742" y="197104"/>
                  </a:lnTo>
                  <a:cubicBezTo>
                    <a:pt x="856742" y="89662"/>
                    <a:pt x="770636" y="0"/>
                    <a:pt x="66319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78" name="Group 199">
            <a:extLst>
              <a:ext uri="{FF2B5EF4-FFF2-40B4-BE49-F238E27FC236}">
                <a16:creationId xmlns:a16="http://schemas.microsoft.com/office/drawing/2014/main" id="{0048E6D1-973D-0D8A-E92C-EFFF9A02A271}"/>
              </a:ext>
            </a:extLst>
          </p:cNvPr>
          <p:cNvGrpSpPr/>
          <p:nvPr/>
        </p:nvGrpSpPr>
        <p:grpSpPr>
          <a:xfrm>
            <a:off x="6204300" y="4055084"/>
            <a:ext cx="890460" cy="892620"/>
            <a:chOff x="0" y="0"/>
            <a:chExt cx="1187280" cy="1190160"/>
          </a:xfrm>
        </p:grpSpPr>
        <p:sp>
          <p:nvSpPr>
            <p:cNvPr id="179" name="Freeform 200">
              <a:extLst>
                <a:ext uri="{FF2B5EF4-FFF2-40B4-BE49-F238E27FC236}">
                  <a16:creationId xmlns:a16="http://schemas.microsoft.com/office/drawing/2014/main" id="{D0E91EFF-9B3E-09EF-CC89-3C0A223A5540}"/>
                </a:ext>
              </a:extLst>
            </p:cNvPr>
            <p:cNvSpPr/>
            <p:nvPr/>
          </p:nvSpPr>
          <p:spPr>
            <a:xfrm>
              <a:off x="127" y="0"/>
              <a:ext cx="1187323" cy="1189990"/>
            </a:xfrm>
            <a:custGeom>
              <a:avLst/>
              <a:gdLst/>
              <a:ahLst/>
              <a:cxnLst/>
              <a:rect l="l" t="t" r="r" b="b"/>
              <a:pathLst>
                <a:path w="1187323" h="1189990">
                  <a:moveTo>
                    <a:pt x="802132" y="141097"/>
                  </a:moveTo>
                  <a:cubicBezTo>
                    <a:pt x="940181" y="141097"/>
                    <a:pt x="1049147" y="250190"/>
                    <a:pt x="1049147" y="384937"/>
                  </a:cubicBezTo>
                  <a:lnTo>
                    <a:pt x="1049147" y="497078"/>
                  </a:lnTo>
                  <a:cubicBezTo>
                    <a:pt x="1042670" y="497078"/>
                    <a:pt x="1039622" y="503555"/>
                    <a:pt x="1036320" y="503555"/>
                  </a:cubicBezTo>
                  <a:cubicBezTo>
                    <a:pt x="1020191" y="426593"/>
                    <a:pt x="988187" y="359283"/>
                    <a:pt x="936879" y="301498"/>
                  </a:cubicBezTo>
                  <a:lnTo>
                    <a:pt x="786130" y="452247"/>
                  </a:lnTo>
                  <a:cubicBezTo>
                    <a:pt x="834263" y="516382"/>
                    <a:pt x="847090" y="596646"/>
                    <a:pt x="824611" y="676910"/>
                  </a:cubicBezTo>
                  <a:cubicBezTo>
                    <a:pt x="814959" y="699262"/>
                    <a:pt x="802132" y="718566"/>
                    <a:pt x="786130" y="741045"/>
                  </a:cubicBezTo>
                  <a:lnTo>
                    <a:pt x="936879" y="888619"/>
                  </a:lnTo>
                  <a:cubicBezTo>
                    <a:pt x="985012" y="830834"/>
                    <a:pt x="1020318" y="763524"/>
                    <a:pt x="1036320" y="686562"/>
                  </a:cubicBezTo>
                  <a:cubicBezTo>
                    <a:pt x="1039622" y="686562"/>
                    <a:pt x="1042797" y="693039"/>
                    <a:pt x="1049147" y="693039"/>
                  </a:cubicBezTo>
                  <a:lnTo>
                    <a:pt x="1049147" y="805180"/>
                  </a:lnTo>
                  <a:cubicBezTo>
                    <a:pt x="1049147" y="939927"/>
                    <a:pt x="940054" y="1048893"/>
                    <a:pt x="802132" y="1048893"/>
                  </a:cubicBezTo>
                  <a:lnTo>
                    <a:pt x="689737" y="1048893"/>
                  </a:lnTo>
                  <a:cubicBezTo>
                    <a:pt x="689737" y="1045718"/>
                    <a:pt x="686562" y="1039368"/>
                    <a:pt x="686562" y="1036066"/>
                  </a:cubicBezTo>
                  <a:cubicBezTo>
                    <a:pt x="763524" y="1020064"/>
                    <a:pt x="830961" y="988060"/>
                    <a:pt x="888746" y="936752"/>
                  </a:cubicBezTo>
                  <a:lnTo>
                    <a:pt x="741172" y="789051"/>
                  </a:lnTo>
                  <a:cubicBezTo>
                    <a:pt x="718693" y="805180"/>
                    <a:pt x="699389" y="814705"/>
                    <a:pt x="676910" y="824357"/>
                  </a:cubicBezTo>
                  <a:cubicBezTo>
                    <a:pt x="648081" y="830834"/>
                    <a:pt x="619125" y="837184"/>
                    <a:pt x="596773" y="837184"/>
                  </a:cubicBezTo>
                  <a:cubicBezTo>
                    <a:pt x="542163" y="837184"/>
                    <a:pt x="490855" y="821055"/>
                    <a:pt x="452374" y="789051"/>
                  </a:cubicBezTo>
                  <a:lnTo>
                    <a:pt x="301498" y="936752"/>
                  </a:lnTo>
                  <a:cubicBezTo>
                    <a:pt x="359283" y="984758"/>
                    <a:pt x="426720" y="1020191"/>
                    <a:pt x="503682" y="1036066"/>
                  </a:cubicBezTo>
                  <a:cubicBezTo>
                    <a:pt x="503682" y="1039368"/>
                    <a:pt x="500507" y="1045718"/>
                    <a:pt x="500507" y="1048893"/>
                  </a:cubicBezTo>
                  <a:lnTo>
                    <a:pt x="388239" y="1048893"/>
                  </a:lnTo>
                  <a:cubicBezTo>
                    <a:pt x="250190" y="1048893"/>
                    <a:pt x="141224" y="939800"/>
                    <a:pt x="141224" y="805180"/>
                  </a:cubicBezTo>
                  <a:lnTo>
                    <a:pt x="141224" y="692912"/>
                  </a:lnTo>
                  <a:cubicBezTo>
                    <a:pt x="147701" y="692912"/>
                    <a:pt x="150876" y="686435"/>
                    <a:pt x="154051" y="686435"/>
                  </a:cubicBezTo>
                  <a:cubicBezTo>
                    <a:pt x="170180" y="763397"/>
                    <a:pt x="202184" y="830834"/>
                    <a:pt x="253492" y="888492"/>
                  </a:cubicBezTo>
                  <a:lnTo>
                    <a:pt x="404241" y="741045"/>
                  </a:lnTo>
                  <a:cubicBezTo>
                    <a:pt x="356108" y="676910"/>
                    <a:pt x="343281" y="596646"/>
                    <a:pt x="365633" y="516382"/>
                  </a:cubicBezTo>
                  <a:cubicBezTo>
                    <a:pt x="375285" y="490728"/>
                    <a:pt x="388112" y="471424"/>
                    <a:pt x="404241" y="452247"/>
                  </a:cubicBezTo>
                  <a:lnTo>
                    <a:pt x="253492" y="301625"/>
                  </a:lnTo>
                  <a:cubicBezTo>
                    <a:pt x="205359" y="359410"/>
                    <a:pt x="170053" y="426720"/>
                    <a:pt x="154051" y="503682"/>
                  </a:cubicBezTo>
                  <a:cubicBezTo>
                    <a:pt x="150876" y="503682"/>
                    <a:pt x="147574" y="497205"/>
                    <a:pt x="141224" y="497205"/>
                  </a:cubicBezTo>
                  <a:lnTo>
                    <a:pt x="141224" y="384937"/>
                  </a:lnTo>
                  <a:cubicBezTo>
                    <a:pt x="141224" y="250190"/>
                    <a:pt x="250317" y="141097"/>
                    <a:pt x="388239" y="141097"/>
                  </a:cubicBezTo>
                  <a:lnTo>
                    <a:pt x="500634" y="141097"/>
                  </a:lnTo>
                  <a:cubicBezTo>
                    <a:pt x="500634" y="144399"/>
                    <a:pt x="503809" y="150749"/>
                    <a:pt x="503809" y="153924"/>
                  </a:cubicBezTo>
                  <a:cubicBezTo>
                    <a:pt x="426847" y="170053"/>
                    <a:pt x="359410" y="202057"/>
                    <a:pt x="301625" y="253365"/>
                  </a:cubicBezTo>
                  <a:lnTo>
                    <a:pt x="452374" y="400939"/>
                  </a:lnTo>
                  <a:cubicBezTo>
                    <a:pt x="471678" y="384937"/>
                    <a:pt x="490855" y="375285"/>
                    <a:pt x="516509" y="365760"/>
                  </a:cubicBezTo>
                  <a:cubicBezTo>
                    <a:pt x="543560" y="355981"/>
                    <a:pt x="570738" y="351409"/>
                    <a:pt x="597154" y="351409"/>
                  </a:cubicBezTo>
                  <a:cubicBezTo>
                    <a:pt x="649097" y="351409"/>
                    <a:pt x="698627" y="369062"/>
                    <a:pt x="741172" y="400939"/>
                  </a:cubicBezTo>
                  <a:lnTo>
                    <a:pt x="888746" y="253365"/>
                  </a:lnTo>
                  <a:cubicBezTo>
                    <a:pt x="830961" y="205232"/>
                    <a:pt x="763524" y="169926"/>
                    <a:pt x="686562" y="153924"/>
                  </a:cubicBezTo>
                  <a:cubicBezTo>
                    <a:pt x="686562" y="150749"/>
                    <a:pt x="689737" y="144399"/>
                    <a:pt x="689737" y="141097"/>
                  </a:cubicBezTo>
                  <a:close/>
                  <a:moveTo>
                    <a:pt x="593471" y="0"/>
                  </a:moveTo>
                  <a:cubicBezTo>
                    <a:pt x="551815" y="0"/>
                    <a:pt x="510032" y="32131"/>
                    <a:pt x="497205" y="73787"/>
                  </a:cubicBezTo>
                  <a:lnTo>
                    <a:pt x="385064" y="73787"/>
                  </a:lnTo>
                  <a:cubicBezTo>
                    <a:pt x="215011" y="73787"/>
                    <a:pt x="73787" y="214884"/>
                    <a:pt x="73787" y="384937"/>
                  </a:cubicBezTo>
                  <a:lnTo>
                    <a:pt x="73787" y="497078"/>
                  </a:lnTo>
                  <a:cubicBezTo>
                    <a:pt x="32004" y="513207"/>
                    <a:pt x="0" y="551815"/>
                    <a:pt x="0" y="593471"/>
                  </a:cubicBezTo>
                  <a:cubicBezTo>
                    <a:pt x="0" y="638429"/>
                    <a:pt x="32131" y="679958"/>
                    <a:pt x="73787" y="689737"/>
                  </a:cubicBezTo>
                  <a:lnTo>
                    <a:pt x="73787" y="801878"/>
                  </a:lnTo>
                  <a:cubicBezTo>
                    <a:pt x="73787" y="975233"/>
                    <a:pt x="214884" y="1116330"/>
                    <a:pt x="385064" y="1116330"/>
                  </a:cubicBezTo>
                  <a:lnTo>
                    <a:pt x="497332" y="1116330"/>
                  </a:lnTo>
                  <a:cubicBezTo>
                    <a:pt x="513461" y="1154811"/>
                    <a:pt x="551942" y="1189990"/>
                    <a:pt x="593598" y="1189990"/>
                  </a:cubicBezTo>
                  <a:cubicBezTo>
                    <a:pt x="638556" y="1189990"/>
                    <a:pt x="680212" y="1154811"/>
                    <a:pt x="689864" y="1116330"/>
                  </a:cubicBezTo>
                  <a:lnTo>
                    <a:pt x="802259" y="1116330"/>
                  </a:lnTo>
                  <a:cubicBezTo>
                    <a:pt x="975487" y="1116330"/>
                    <a:pt x="1116711" y="975233"/>
                    <a:pt x="1116711" y="801878"/>
                  </a:cubicBezTo>
                  <a:lnTo>
                    <a:pt x="1116711" y="689737"/>
                  </a:lnTo>
                  <a:cubicBezTo>
                    <a:pt x="1155192" y="673608"/>
                    <a:pt x="1187323" y="638429"/>
                    <a:pt x="1187323" y="593471"/>
                  </a:cubicBezTo>
                  <a:cubicBezTo>
                    <a:pt x="1187323" y="551688"/>
                    <a:pt x="1155192" y="516382"/>
                    <a:pt x="1116711" y="497205"/>
                  </a:cubicBezTo>
                  <a:lnTo>
                    <a:pt x="1116711" y="384937"/>
                  </a:lnTo>
                  <a:cubicBezTo>
                    <a:pt x="1116711" y="214884"/>
                    <a:pt x="975487" y="73787"/>
                    <a:pt x="802259" y="73787"/>
                  </a:cubicBezTo>
                  <a:lnTo>
                    <a:pt x="689737" y="73787"/>
                  </a:lnTo>
                  <a:cubicBezTo>
                    <a:pt x="673735" y="32131"/>
                    <a:pt x="638429" y="0"/>
                    <a:pt x="59347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0" name="Group 201">
            <a:extLst>
              <a:ext uri="{FF2B5EF4-FFF2-40B4-BE49-F238E27FC236}">
                <a16:creationId xmlns:a16="http://schemas.microsoft.com/office/drawing/2014/main" id="{18355D09-FADF-52E2-08EA-C08E38793655}"/>
              </a:ext>
            </a:extLst>
          </p:cNvPr>
          <p:cNvGrpSpPr/>
          <p:nvPr/>
        </p:nvGrpSpPr>
        <p:grpSpPr>
          <a:xfrm>
            <a:off x="7326420" y="4056704"/>
            <a:ext cx="921780" cy="893700"/>
            <a:chOff x="0" y="0"/>
            <a:chExt cx="1229040" cy="1191600"/>
          </a:xfrm>
        </p:grpSpPr>
        <p:sp>
          <p:nvSpPr>
            <p:cNvPr id="181" name="Freeform 202">
              <a:extLst>
                <a:ext uri="{FF2B5EF4-FFF2-40B4-BE49-F238E27FC236}">
                  <a16:creationId xmlns:a16="http://schemas.microsoft.com/office/drawing/2014/main" id="{1DFF3546-E878-0779-65F2-9E1FFA2C68F6}"/>
                </a:ext>
              </a:extLst>
            </p:cNvPr>
            <p:cNvSpPr/>
            <p:nvPr/>
          </p:nvSpPr>
          <p:spPr>
            <a:xfrm>
              <a:off x="254" y="0"/>
              <a:ext cx="1228725" cy="1191641"/>
            </a:xfrm>
            <a:custGeom>
              <a:avLst/>
              <a:gdLst/>
              <a:ahLst/>
              <a:cxnLst/>
              <a:rect l="l" t="t" r="r" b="b"/>
              <a:pathLst>
                <a:path w="1228725" h="1191641">
                  <a:moveTo>
                    <a:pt x="260223" y="0"/>
                  </a:moveTo>
                  <a:cubicBezTo>
                    <a:pt x="239776" y="0"/>
                    <a:pt x="219202" y="2413"/>
                    <a:pt x="198755" y="7112"/>
                  </a:cubicBezTo>
                  <a:cubicBezTo>
                    <a:pt x="185928" y="10414"/>
                    <a:pt x="176276" y="19939"/>
                    <a:pt x="173101" y="32766"/>
                  </a:cubicBezTo>
                  <a:cubicBezTo>
                    <a:pt x="169926" y="45593"/>
                    <a:pt x="173101" y="55245"/>
                    <a:pt x="182626" y="64897"/>
                  </a:cubicBezTo>
                  <a:lnTo>
                    <a:pt x="272542" y="157988"/>
                  </a:lnTo>
                  <a:cubicBezTo>
                    <a:pt x="301371" y="183642"/>
                    <a:pt x="301371" y="228600"/>
                    <a:pt x="272542" y="257429"/>
                  </a:cubicBezTo>
                  <a:cubicBezTo>
                    <a:pt x="259715" y="271780"/>
                    <a:pt x="241935" y="279019"/>
                    <a:pt x="223901" y="279019"/>
                  </a:cubicBezTo>
                  <a:cubicBezTo>
                    <a:pt x="205867" y="279019"/>
                    <a:pt x="187452" y="271780"/>
                    <a:pt x="172974" y="257429"/>
                  </a:cubicBezTo>
                  <a:lnTo>
                    <a:pt x="80010" y="164338"/>
                  </a:lnTo>
                  <a:cubicBezTo>
                    <a:pt x="75565" y="159766"/>
                    <a:pt x="67818" y="155321"/>
                    <a:pt x="59055" y="155321"/>
                  </a:cubicBezTo>
                  <a:cubicBezTo>
                    <a:pt x="55499" y="155321"/>
                    <a:pt x="51689" y="156083"/>
                    <a:pt x="48006" y="157988"/>
                  </a:cubicBezTo>
                  <a:cubicBezTo>
                    <a:pt x="35179" y="161163"/>
                    <a:pt x="28702" y="167513"/>
                    <a:pt x="25654" y="180340"/>
                  </a:cubicBezTo>
                  <a:cubicBezTo>
                    <a:pt x="0" y="263779"/>
                    <a:pt x="25654" y="353695"/>
                    <a:pt x="89789" y="417830"/>
                  </a:cubicBezTo>
                  <a:cubicBezTo>
                    <a:pt x="138938" y="457708"/>
                    <a:pt x="196596" y="483743"/>
                    <a:pt x="266573" y="483743"/>
                  </a:cubicBezTo>
                  <a:cubicBezTo>
                    <a:pt x="292608" y="483743"/>
                    <a:pt x="320167" y="480187"/>
                    <a:pt x="349631" y="472313"/>
                  </a:cubicBezTo>
                  <a:lnTo>
                    <a:pt x="737870" y="863727"/>
                  </a:lnTo>
                  <a:cubicBezTo>
                    <a:pt x="708914" y="969645"/>
                    <a:pt x="734568" y="1056132"/>
                    <a:pt x="795655" y="1117219"/>
                  </a:cubicBezTo>
                  <a:cubicBezTo>
                    <a:pt x="844296" y="1168273"/>
                    <a:pt x="905764" y="1191641"/>
                    <a:pt x="969010" y="1191641"/>
                  </a:cubicBezTo>
                  <a:cubicBezTo>
                    <a:pt x="989203" y="1191641"/>
                    <a:pt x="1009650" y="1189228"/>
                    <a:pt x="1029970" y="1184529"/>
                  </a:cubicBezTo>
                  <a:cubicBezTo>
                    <a:pt x="1042797" y="1178052"/>
                    <a:pt x="1052322" y="1171702"/>
                    <a:pt x="1055624" y="1158875"/>
                  </a:cubicBezTo>
                  <a:cubicBezTo>
                    <a:pt x="1058926" y="1146048"/>
                    <a:pt x="1055624" y="1133221"/>
                    <a:pt x="1045972" y="1126744"/>
                  </a:cubicBezTo>
                  <a:lnTo>
                    <a:pt x="956056" y="1033780"/>
                  </a:lnTo>
                  <a:cubicBezTo>
                    <a:pt x="927227" y="1004824"/>
                    <a:pt x="927227" y="963168"/>
                    <a:pt x="956056" y="934339"/>
                  </a:cubicBezTo>
                  <a:cubicBezTo>
                    <a:pt x="968883" y="919861"/>
                    <a:pt x="986536" y="912622"/>
                    <a:pt x="1004697" y="912622"/>
                  </a:cubicBezTo>
                  <a:cubicBezTo>
                    <a:pt x="1022858" y="912622"/>
                    <a:pt x="1041146" y="919861"/>
                    <a:pt x="1055624" y="934339"/>
                  </a:cubicBezTo>
                  <a:lnTo>
                    <a:pt x="1148588" y="1027430"/>
                  </a:lnTo>
                  <a:cubicBezTo>
                    <a:pt x="1153414" y="1032129"/>
                    <a:pt x="1161415" y="1035050"/>
                    <a:pt x="1170432" y="1035050"/>
                  </a:cubicBezTo>
                  <a:cubicBezTo>
                    <a:pt x="1173734" y="1035050"/>
                    <a:pt x="1177290" y="1034669"/>
                    <a:pt x="1180592" y="1033780"/>
                  </a:cubicBezTo>
                  <a:cubicBezTo>
                    <a:pt x="1193419" y="1030478"/>
                    <a:pt x="1199896" y="1020953"/>
                    <a:pt x="1203071" y="1011301"/>
                  </a:cubicBezTo>
                  <a:cubicBezTo>
                    <a:pt x="1228725" y="924687"/>
                    <a:pt x="1203071" y="838073"/>
                    <a:pt x="1138936" y="773938"/>
                  </a:cubicBezTo>
                  <a:cubicBezTo>
                    <a:pt x="1097534" y="730123"/>
                    <a:pt x="1041019" y="702945"/>
                    <a:pt x="971042" y="702945"/>
                  </a:cubicBezTo>
                  <a:cubicBezTo>
                    <a:pt x="943483" y="702945"/>
                    <a:pt x="913765" y="707136"/>
                    <a:pt x="882269" y="716153"/>
                  </a:cubicBezTo>
                  <a:lnTo>
                    <a:pt x="493903" y="328041"/>
                  </a:lnTo>
                  <a:lnTo>
                    <a:pt x="497205" y="308737"/>
                  </a:lnTo>
                  <a:cubicBezTo>
                    <a:pt x="522859" y="225298"/>
                    <a:pt x="497205" y="135382"/>
                    <a:pt x="433070" y="71247"/>
                  </a:cubicBezTo>
                  <a:cubicBezTo>
                    <a:pt x="384556" y="22860"/>
                    <a:pt x="323342" y="0"/>
                    <a:pt x="260223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2" name="Group 203">
            <a:extLst>
              <a:ext uri="{FF2B5EF4-FFF2-40B4-BE49-F238E27FC236}">
                <a16:creationId xmlns:a16="http://schemas.microsoft.com/office/drawing/2014/main" id="{9D6E2623-B034-3428-D3E0-6C6C50DFBF55}"/>
              </a:ext>
            </a:extLst>
          </p:cNvPr>
          <p:cNvGrpSpPr/>
          <p:nvPr/>
        </p:nvGrpSpPr>
        <p:grpSpPr>
          <a:xfrm>
            <a:off x="7328580" y="4518944"/>
            <a:ext cx="440640" cy="429840"/>
            <a:chOff x="0" y="0"/>
            <a:chExt cx="587520" cy="573120"/>
          </a:xfrm>
        </p:grpSpPr>
        <p:sp>
          <p:nvSpPr>
            <p:cNvPr id="183" name="Freeform 204">
              <a:extLst>
                <a:ext uri="{FF2B5EF4-FFF2-40B4-BE49-F238E27FC236}">
                  <a16:creationId xmlns:a16="http://schemas.microsoft.com/office/drawing/2014/main" id="{10E48DF7-6D65-48FC-DB7F-0291E1A9F115}"/>
                </a:ext>
              </a:extLst>
            </p:cNvPr>
            <p:cNvSpPr/>
            <p:nvPr/>
          </p:nvSpPr>
          <p:spPr>
            <a:xfrm>
              <a:off x="0" y="0"/>
              <a:ext cx="587502" cy="573151"/>
            </a:xfrm>
            <a:custGeom>
              <a:avLst/>
              <a:gdLst/>
              <a:ahLst/>
              <a:cxnLst/>
              <a:rect l="l" t="t" r="r" b="b"/>
              <a:pathLst>
                <a:path w="587502" h="573151">
                  <a:moveTo>
                    <a:pt x="415671" y="153289"/>
                  </a:moveTo>
                  <a:cubicBezTo>
                    <a:pt x="424561" y="153289"/>
                    <a:pt x="433324" y="155702"/>
                    <a:pt x="439674" y="160528"/>
                  </a:cubicBezTo>
                  <a:cubicBezTo>
                    <a:pt x="452501" y="173355"/>
                    <a:pt x="452501" y="199009"/>
                    <a:pt x="439674" y="208788"/>
                  </a:cubicBezTo>
                  <a:lnTo>
                    <a:pt x="224663" y="423799"/>
                  </a:lnTo>
                  <a:cubicBezTo>
                    <a:pt x="219837" y="428625"/>
                    <a:pt x="211074" y="431038"/>
                    <a:pt x="202184" y="431038"/>
                  </a:cubicBezTo>
                  <a:cubicBezTo>
                    <a:pt x="193294" y="431038"/>
                    <a:pt x="184531" y="428625"/>
                    <a:pt x="179705" y="423799"/>
                  </a:cubicBezTo>
                  <a:cubicBezTo>
                    <a:pt x="166878" y="410972"/>
                    <a:pt x="166878" y="385318"/>
                    <a:pt x="179705" y="375539"/>
                  </a:cubicBezTo>
                  <a:lnTo>
                    <a:pt x="391668" y="160528"/>
                  </a:lnTo>
                  <a:cubicBezTo>
                    <a:pt x="398145" y="155702"/>
                    <a:pt x="406908" y="153289"/>
                    <a:pt x="415671" y="153289"/>
                  </a:cubicBezTo>
                  <a:close/>
                  <a:moveTo>
                    <a:pt x="391668" y="0"/>
                  </a:moveTo>
                  <a:lnTo>
                    <a:pt x="57785" y="333883"/>
                  </a:lnTo>
                  <a:cubicBezTo>
                    <a:pt x="0" y="391668"/>
                    <a:pt x="0" y="478409"/>
                    <a:pt x="57785" y="529717"/>
                  </a:cubicBezTo>
                  <a:cubicBezTo>
                    <a:pt x="85090" y="558673"/>
                    <a:pt x="121158" y="573151"/>
                    <a:pt x="156972" y="573151"/>
                  </a:cubicBezTo>
                  <a:cubicBezTo>
                    <a:pt x="192786" y="573151"/>
                    <a:pt x="227965" y="558673"/>
                    <a:pt x="253619" y="529717"/>
                  </a:cubicBezTo>
                  <a:lnTo>
                    <a:pt x="587502" y="199009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4" name="Group 205">
            <a:extLst>
              <a:ext uri="{FF2B5EF4-FFF2-40B4-BE49-F238E27FC236}">
                <a16:creationId xmlns:a16="http://schemas.microsoft.com/office/drawing/2014/main" id="{17FB560E-D72F-9BA7-2DD8-B7E296BCBDAE}"/>
              </a:ext>
            </a:extLst>
          </p:cNvPr>
          <p:cNvGrpSpPr/>
          <p:nvPr/>
        </p:nvGrpSpPr>
        <p:grpSpPr>
          <a:xfrm>
            <a:off x="7843740" y="4051844"/>
            <a:ext cx="394740" cy="390420"/>
            <a:chOff x="0" y="0"/>
            <a:chExt cx="526320" cy="520560"/>
          </a:xfrm>
        </p:grpSpPr>
        <p:sp>
          <p:nvSpPr>
            <p:cNvPr id="185" name="Freeform 206">
              <a:extLst>
                <a:ext uri="{FF2B5EF4-FFF2-40B4-BE49-F238E27FC236}">
                  <a16:creationId xmlns:a16="http://schemas.microsoft.com/office/drawing/2014/main" id="{17E00024-B7E8-401F-8C2B-9BDE6DAF2D3B}"/>
                </a:ext>
              </a:extLst>
            </p:cNvPr>
            <p:cNvSpPr/>
            <p:nvPr/>
          </p:nvSpPr>
          <p:spPr>
            <a:xfrm>
              <a:off x="0" y="127"/>
              <a:ext cx="526288" cy="520446"/>
            </a:xfrm>
            <a:custGeom>
              <a:avLst/>
              <a:gdLst/>
              <a:ahLst/>
              <a:cxnLst/>
              <a:rect l="l" t="t" r="r" b="b"/>
              <a:pathLst>
                <a:path w="526288" h="520446">
                  <a:moveTo>
                    <a:pt x="432816" y="0"/>
                  </a:moveTo>
                  <a:cubicBezTo>
                    <a:pt x="425704" y="0"/>
                    <a:pt x="418211" y="2286"/>
                    <a:pt x="410845" y="6858"/>
                  </a:cubicBezTo>
                  <a:lnTo>
                    <a:pt x="224663" y="119126"/>
                  </a:lnTo>
                  <a:cubicBezTo>
                    <a:pt x="205359" y="128651"/>
                    <a:pt x="202184" y="157607"/>
                    <a:pt x="218186" y="173609"/>
                  </a:cubicBezTo>
                  <a:lnTo>
                    <a:pt x="234188" y="189738"/>
                  </a:lnTo>
                  <a:lnTo>
                    <a:pt x="0" y="424180"/>
                  </a:lnTo>
                  <a:lnTo>
                    <a:pt x="96266" y="520446"/>
                  </a:lnTo>
                  <a:lnTo>
                    <a:pt x="330581" y="286131"/>
                  </a:lnTo>
                  <a:lnTo>
                    <a:pt x="349885" y="305435"/>
                  </a:lnTo>
                  <a:cubicBezTo>
                    <a:pt x="356870" y="312420"/>
                    <a:pt x="366141" y="315722"/>
                    <a:pt x="375412" y="315722"/>
                  </a:cubicBezTo>
                  <a:cubicBezTo>
                    <a:pt x="387477" y="315722"/>
                    <a:pt x="399034" y="309880"/>
                    <a:pt x="404495" y="298958"/>
                  </a:cubicBezTo>
                  <a:lnTo>
                    <a:pt x="516763" y="112776"/>
                  </a:lnTo>
                  <a:cubicBezTo>
                    <a:pt x="526288" y="103124"/>
                    <a:pt x="526288" y="80645"/>
                    <a:pt x="513461" y="70993"/>
                  </a:cubicBezTo>
                  <a:lnTo>
                    <a:pt x="455676" y="10033"/>
                  </a:lnTo>
                  <a:cubicBezTo>
                    <a:pt x="448691" y="3048"/>
                    <a:pt x="441071" y="0"/>
                    <a:pt x="43281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6" name="Group 207">
            <a:extLst>
              <a:ext uri="{FF2B5EF4-FFF2-40B4-BE49-F238E27FC236}">
                <a16:creationId xmlns:a16="http://schemas.microsoft.com/office/drawing/2014/main" id="{45E57F04-E5BA-E8FA-CB32-C62EA3906157}"/>
              </a:ext>
            </a:extLst>
          </p:cNvPr>
          <p:cNvGrpSpPr/>
          <p:nvPr/>
        </p:nvGrpSpPr>
        <p:grpSpPr>
          <a:xfrm>
            <a:off x="8461500" y="4052384"/>
            <a:ext cx="900180" cy="897480"/>
            <a:chOff x="0" y="0"/>
            <a:chExt cx="1200240" cy="1196640"/>
          </a:xfrm>
        </p:grpSpPr>
        <p:sp>
          <p:nvSpPr>
            <p:cNvPr id="187" name="Freeform 208">
              <a:extLst>
                <a:ext uri="{FF2B5EF4-FFF2-40B4-BE49-F238E27FC236}">
                  <a16:creationId xmlns:a16="http://schemas.microsoft.com/office/drawing/2014/main" id="{BD357D53-CAFC-78B6-237A-0C02B4C1E953}"/>
                </a:ext>
              </a:extLst>
            </p:cNvPr>
            <p:cNvSpPr/>
            <p:nvPr/>
          </p:nvSpPr>
          <p:spPr>
            <a:xfrm>
              <a:off x="127" y="127"/>
              <a:ext cx="1200023" cy="1196467"/>
            </a:xfrm>
            <a:custGeom>
              <a:avLst/>
              <a:gdLst/>
              <a:ahLst/>
              <a:cxnLst/>
              <a:rect l="l" t="t" r="r" b="b"/>
              <a:pathLst>
                <a:path w="1200023" h="1196467">
                  <a:moveTo>
                    <a:pt x="529463" y="0"/>
                  </a:moveTo>
                  <a:cubicBezTo>
                    <a:pt x="513461" y="0"/>
                    <a:pt x="500634" y="12827"/>
                    <a:pt x="497332" y="28829"/>
                  </a:cubicBezTo>
                  <a:lnTo>
                    <a:pt x="481330" y="89789"/>
                  </a:lnTo>
                  <a:cubicBezTo>
                    <a:pt x="426720" y="99314"/>
                    <a:pt x="372110" y="124968"/>
                    <a:pt x="320802" y="153924"/>
                  </a:cubicBezTo>
                  <a:lnTo>
                    <a:pt x="269494" y="124968"/>
                  </a:lnTo>
                  <a:cubicBezTo>
                    <a:pt x="264668" y="122555"/>
                    <a:pt x="258826" y="121539"/>
                    <a:pt x="252730" y="121539"/>
                  </a:cubicBezTo>
                  <a:cubicBezTo>
                    <a:pt x="242951" y="121539"/>
                    <a:pt x="232537" y="124333"/>
                    <a:pt x="224663" y="128270"/>
                  </a:cubicBezTo>
                  <a:lnTo>
                    <a:pt x="128397" y="224536"/>
                  </a:lnTo>
                  <a:cubicBezTo>
                    <a:pt x="115443" y="237363"/>
                    <a:pt x="115443" y="253365"/>
                    <a:pt x="125095" y="269367"/>
                  </a:cubicBezTo>
                  <a:lnTo>
                    <a:pt x="153924" y="320675"/>
                  </a:lnTo>
                  <a:cubicBezTo>
                    <a:pt x="121920" y="368935"/>
                    <a:pt x="99441" y="426593"/>
                    <a:pt x="89789" y="481076"/>
                  </a:cubicBezTo>
                  <a:lnTo>
                    <a:pt x="28829" y="497205"/>
                  </a:lnTo>
                  <a:cubicBezTo>
                    <a:pt x="12827" y="503555"/>
                    <a:pt x="0" y="513207"/>
                    <a:pt x="0" y="529209"/>
                  </a:cubicBezTo>
                  <a:lnTo>
                    <a:pt x="0" y="670433"/>
                  </a:lnTo>
                  <a:cubicBezTo>
                    <a:pt x="0" y="686562"/>
                    <a:pt x="12827" y="699389"/>
                    <a:pt x="28829" y="702564"/>
                  </a:cubicBezTo>
                  <a:lnTo>
                    <a:pt x="89789" y="718693"/>
                  </a:lnTo>
                  <a:cubicBezTo>
                    <a:pt x="96266" y="753872"/>
                    <a:pt x="109093" y="792353"/>
                    <a:pt x="125095" y="827786"/>
                  </a:cubicBezTo>
                  <a:cubicBezTo>
                    <a:pt x="153035" y="799592"/>
                    <a:pt x="289433" y="660273"/>
                    <a:pt x="289179" y="660273"/>
                  </a:cubicBezTo>
                  <a:cubicBezTo>
                    <a:pt x="289179" y="660273"/>
                    <a:pt x="288925" y="660527"/>
                    <a:pt x="288671" y="660781"/>
                  </a:cubicBezTo>
                  <a:cubicBezTo>
                    <a:pt x="288671" y="657479"/>
                    <a:pt x="285496" y="615823"/>
                    <a:pt x="285496" y="606171"/>
                  </a:cubicBezTo>
                  <a:cubicBezTo>
                    <a:pt x="282321" y="429768"/>
                    <a:pt x="426720" y="288671"/>
                    <a:pt x="596773" y="288671"/>
                  </a:cubicBezTo>
                  <a:cubicBezTo>
                    <a:pt x="770001" y="288671"/>
                    <a:pt x="911225" y="429768"/>
                    <a:pt x="911225" y="603123"/>
                  </a:cubicBezTo>
                  <a:cubicBezTo>
                    <a:pt x="911225" y="763524"/>
                    <a:pt x="789305" y="898271"/>
                    <a:pt x="622427" y="911098"/>
                  </a:cubicBezTo>
                  <a:cubicBezTo>
                    <a:pt x="617601" y="911098"/>
                    <a:pt x="607187" y="911860"/>
                    <a:pt x="592709" y="911860"/>
                  </a:cubicBezTo>
                  <a:cubicBezTo>
                    <a:pt x="578231" y="911860"/>
                    <a:pt x="559943" y="911098"/>
                    <a:pt x="538988" y="907923"/>
                  </a:cubicBezTo>
                  <a:lnTo>
                    <a:pt x="372110" y="1071372"/>
                  </a:lnTo>
                  <a:cubicBezTo>
                    <a:pt x="410718" y="1087501"/>
                    <a:pt x="442849" y="1100328"/>
                    <a:pt x="481330" y="1106678"/>
                  </a:cubicBezTo>
                  <a:lnTo>
                    <a:pt x="497332" y="1167511"/>
                  </a:lnTo>
                  <a:cubicBezTo>
                    <a:pt x="500634" y="1183640"/>
                    <a:pt x="513461" y="1196467"/>
                    <a:pt x="529463" y="1196467"/>
                  </a:cubicBezTo>
                  <a:lnTo>
                    <a:pt x="670560" y="1196467"/>
                  </a:lnTo>
                  <a:cubicBezTo>
                    <a:pt x="686689" y="1196467"/>
                    <a:pt x="699516" y="1183640"/>
                    <a:pt x="702691" y="1167511"/>
                  </a:cubicBezTo>
                  <a:lnTo>
                    <a:pt x="718693" y="1106678"/>
                  </a:lnTo>
                  <a:cubicBezTo>
                    <a:pt x="773303" y="1097026"/>
                    <a:pt x="827786" y="1071372"/>
                    <a:pt x="879094" y="1042543"/>
                  </a:cubicBezTo>
                  <a:lnTo>
                    <a:pt x="930402" y="1071372"/>
                  </a:lnTo>
                  <a:cubicBezTo>
                    <a:pt x="935228" y="1073785"/>
                    <a:pt x="941197" y="1074928"/>
                    <a:pt x="947166" y="1074928"/>
                  </a:cubicBezTo>
                  <a:cubicBezTo>
                    <a:pt x="957072" y="1074928"/>
                    <a:pt x="967486" y="1072134"/>
                    <a:pt x="975233" y="1068197"/>
                  </a:cubicBezTo>
                  <a:lnTo>
                    <a:pt x="1071626" y="971931"/>
                  </a:lnTo>
                  <a:cubicBezTo>
                    <a:pt x="1084453" y="959104"/>
                    <a:pt x="1084453" y="942975"/>
                    <a:pt x="1074801" y="926973"/>
                  </a:cubicBezTo>
                  <a:lnTo>
                    <a:pt x="1049147" y="875538"/>
                  </a:lnTo>
                  <a:cubicBezTo>
                    <a:pt x="1081278" y="827532"/>
                    <a:pt x="1100455" y="769747"/>
                    <a:pt x="1113282" y="715137"/>
                  </a:cubicBezTo>
                  <a:lnTo>
                    <a:pt x="1171067" y="699135"/>
                  </a:lnTo>
                  <a:cubicBezTo>
                    <a:pt x="1187196" y="692658"/>
                    <a:pt x="1200023" y="683006"/>
                    <a:pt x="1200023" y="667004"/>
                  </a:cubicBezTo>
                  <a:lnTo>
                    <a:pt x="1200023" y="526034"/>
                  </a:lnTo>
                  <a:cubicBezTo>
                    <a:pt x="1196721" y="513207"/>
                    <a:pt x="1187196" y="500380"/>
                    <a:pt x="1171067" y="497205"/>
                  </a:cubicBezTo>
                  <a:lnTo>
                    <a:pt x="1110107" y="481076"/>
                  </a:lnTo>
                  <a:cubicBezTo>
                    <a:pt x="1100455" y="426593"/>
                    <a:pt x="1074801" y="375285"/>
                    <a:pt x="1045972" y="320675"/>
                  </a:cubicBezTo>
                  <a:lnTo>
                    <a:pt x="1074801" y="269367"/>
                  </a:lnTo>
                  <a:cubicBezTo>
                    <a:pt x="1084453" y="256540"/>
                    <a:pt x="1078103" y="237236"/>
                    <a:pt x="1071626" y="224409"/>
                  </a:cubicBezTo>
                  <a:lnTo>
                    <a:pt x="975233" y="128143"/>
                  </a:lnTo>
                  <a:cubicBezTo>
                    <a:pt x="968248" y="122809"/>
                    <a:pt x="960120" y="120396"/>
                    <a:pt x="951738" y="120396"/>
                  </a:cubicBezTo>
                  <a:cubicBezTo>
                    <a:pt x="944753" y="120396"/>
                    <a:pt x="937641" y="122047"/>
                    <a:pt x="930402" y="124841"/>
                  </a:cubicBezTo>
                  <a:lnTo>
                    <a:pt x="879094" y="153797"/>
                  </a:lnTo>
                  <a:cubicBezTo>
                    <a:pt x="831088" y="121920"/>
                    <a:pt x="773303" y="99314"/>
                    <a:pt x="718693" y="89789"/>
                  </a:cubicBezTo>
                  <a:lnTo>
                    <a:pt x="702691" y="28829"/>
                  </a:lnTo>
                  <a:cubicBezTo>
                    <a:pt x="699516" y="12827"/>
                    <a:pt x="686689" y="0"/>
                    <a:pt x="67056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88" name="Group 209">
            <a:extLst>
              <a:ext uri="{FF2B5EF4-FFF2-40B4-BE49-F238E27FC236}">
                <a16:creationId xmlns:a16="http://schemas.microsoft.com/office/drawing/2014/main" id="{2DD204A2-C24B-112B-41AD-3801F9E2A09C}"/>
              </a:ext>
            </a:extLst>
          </p:cNvPr>
          <p:cNvGrpSpPr/>
          <p:nvPr/>
        </p:nvGrpSpPr>
        <p:grpSpPr>
          <a:xfrm>
            <a:off x="8461500" y="4321304"/>
            <a:ext cx="657180" cy="626400"/>
            <a:chOff x="0" y="0"/>
            <a:chExt cx="876240" cy="835200"/>
          </a:xfrm>
        </p:grpSpPr>
        <p:sp>
          <p:nvSpPr>
            <p:cNvPr id="189" name="Freeform 210">
              <a:extLst>
                <a:ext uri="{FF2B5EF4-FFF2-40B4-BE49-F238E27FC236}">
                  <a16:creationId xmlns:a16="http://schemas.microsoft.com/office/drawing/2014/main" id="{C6E4AFCA-884C-2247-9D83-89D979194404}"/>
                </a:ext>
              </a:extLst>
            </p:cNvPr>
            <p:cNvSpPr/>
            <p:nvPr/>
          </p:nvSpPr>
          <p:spPr>
            <a:xfrm>
              <a:off x="127" y="0"/>
              <a:ext cx="876173" cy="835152"/>
            </a:xfrm>
            <a:custGeom>
              <a:avLst/>
              <a:gdLst/>
              <a:ahLst/>
              <a:cxnLst/>
              <a:rect l="l" t="t" r="r" b="b"/>
              <a:pathLst>
                <a:path w="876173" h="835152">
                  <a:moveTo>
                    <a:pt x="604901" y="0"/>
                  </a:moveTo>
                  <a:cubicBezTo>
                    <a:pt x="481584" y="0"/>
                    <a:pt x="381889" y="86995"/>
                    <a:pt x="362585" y="199898"/>
                  </a:cubicBezTo>
                  <a:cubicBezTo>
                    <a:pt x="352933" y="244856"/>
                    <a:pt x="356108" y="286512"/>
                    <a:pt x="369062" y="328168"/>
                  </a:cubicBezTo>
                  <a:lnTo>
                    <a:pt x="41656" y="658749"/>
                  </a:lnTo>
                  <a:cubicBezTo>
                    <a:pt x="0" y="697230"/>
                    <a:pt x="0" y="764540"/>
                    <a:pt x="41656" y="806323"/>
                  </a:cubicBezTo>
                  <a:cubicBezTo>
                    <a:pt x="60960" y="825500"/>
                    <a:pt x="86614" y="835152"/>
                    <a:pt x="113030" y="835152"/>
                  </a:cubicBezTo>
                  <a:cubicBezTo>
                    <a:pt x="139446" y="835152"/>
                    <a:pt x="166878" y="825627"/>
                    <a:pt x="189357" y="806323"/>
                  </a:cubicBezTo>
                  <a:lnTo>
                    <a:pt x="523113" y="472567"/>
                  </a:lnTo>
                  <a:cubicBezTo>
                    <a:pt x="548767" y="482219"/>
                    <a:pt x="576961" y="487045"/>
                    <a:pt x="605663" y="487045"/>
                  </a:cubicBezTo>
                  <a:cubicBezTo>
                    <a:pt x="634365" y="487045"/>
                    <a:pt x="664210" y="482219"/>
                    <a:pt x="693166" y="472567"/>
                  </a:cubicBezTo>
                  <a:cubicBezTo>
                    <a:pt x="799084" y="437261"/>
                    <a:pt x="876173" y="312166"/>
                    <a:pt x="837565" y="180594"/>
                  </a:cubicBezTo>
                  <a:cubicBezTo>
                    <a:pt x="834263" y="167767"/>
                    <a:pt x="827913" y="158242"/>
                    <a:pt x="815086" y="154940"/>
                  </a:cubicBezTo>
                  <a:cubicBezTo>
                    <a:pt x="811911" y="154178"/>
                    <a:pt x="808863" y="153797"/>
                    <a:pt x="806069" y="153797"/>
                  </a:cubicBezTo>
                  <a:cubicBezTo>
                    <a:pt x="797560" y="153797"/>
                    <a:pt x="790321" y="157353"/>
                    <a:pt x="783082" y="164592"/>
                  </a:cubicBezTo>
                  <a:lnTo>
                    <a:pt x="702945" y="244856"/>
                  </a:lnTo>
                  <a:cubicBezTo>
                    <a:pt x="688467" y="257683"/>
                    <a:pt x="670052" y="264160"/>
                    <a:pt x="651891" y="264160"/>
                  </a:cubicBezTo>
                  <a:cubicBezTo>
                    <a:pt x="633730" y="264160"/>
                    <a:pt x="616204" y="257683"/>
                    <a:pt x="603377" y="244856"/>
                  </a:cubicBezTo>
                  <a:cubicBezTo>
                    <a:pt x="574421" y="215900"/>
                    <a:pt x="574421" y="171069"/>
                    <a:pt x="603377" y="142113"/>
                  </a:cubicBezTo>
                  <a:lnTo>
                    <a:pt x="683514" y="61976"/>
                  </a:lnTo>
                  <a:cubicBezTo>
                    <a:pt x="689991" y="55499"/>
                    <a:pt x="693166" y="42672"/>
                    <a:pt x="689991" y="29845"/>
                  </a:cubicBezTo>
                  <a:cubicBezTo>
                    <a:pt x="686816" y="20193"/>
                    <a:pt x="677164" y="10541"/>
                    <a:pt x="667639" y="7366"/>
                  </a:cubicBezTo>
                  <a:cubicBezTo>
                    <a:pt x="646049" y="2286"/>
                    <a:pt x="625221" y="0"/>
                    <a:pt x="60490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0" name="Group 211">
            <a:extLst>
              <a:ext uri="{FF2B5EF4-FFF2-40B4-BE49-F238E27FC236}">
                <a16:creationId xmlns:a16="http://schemas.microsoft.com/office/drawing/2014/main" id="{D5C5B99C-8700-4C15-ABE8-B208C790742C}"/>
              </a:ext>
            </a:extLst>
          </p:cNvPr>
          <p:cNvGrpSpPr/>
          <p:nvPr/>
        </p:nvGrpSpPr>
        <p:grpSpPr>
          <a:xfrm>
            <a:off x="3806700" y="4090724"/>
            <a:ext cx="211680" cy="892620"/>
            <a:chOff x="0" y="0"/>
            <a:chExt cx="282240" cy="1190160"/>
          </a:xfrm>
        </p:grpSpPr>
        <p:sp>
          <p:nvSpPr>
            <p:cNvPr id="191" name="Freeform 212">
              <a:extLst>
                <a:ext uri="{FF2B5EF4-FFF2-40B4-BE49-F238E27FC236}">
                  <a16:creationId xmlns:a16="http://schemas.microsoft.com/office/drawing/2014/main" id="{F63E7C81-6DD8-9D4E-0A7E-2DE76C1C8725}"/>
                </a:ext>
              </a:extLst>
            </p:cNvPr>
            <p:cNvSpPr/>
            <p:nvPr/>
          </p:nvSpPr>
          <p:spPr>
            <a:xfrm>
              <a:off x="127" y="0"/>
              <a:ext cx="282067" cy="1189990"/>
            </a:xfrm>
            <a:custGeom>
              <a:avLst/>
              <a:gdLst/>
              <a:ahLst/>
              <a:cxnLst/>
              <a:rect l="l" t="t" r="r" b="b"/>
              <a:pathLst>
                <a:path w="282067" h="1189990">
                  <a:moveTo>
                    <a:pt x="144145" y="0"/>
                  </a:moveTo>
                  <a:cubicBezTo>
                    <a:pt x="108966" y="0"/>
                    <a:pt x="76835" y="32131"/>
                    <a:pt x="76835" y="67437"/>
                  </a:cubicBezTo>
                  <a:lnTo>
                    <a:pt x="76835" y="975233"/>
                  </a:lnTo>
                  <a:cubicBezTo>
                    <a:pt x="76835" y="1000887"/>
                    <a:pt x="92837" y="1023239"/>
                    <a:pt x="112014" y="1036066"/>
                  </a:cubicBezTo>
                  <a:lnTo>
                    <a:pt x="112014" y="1119505"/>
                  </a:lnTo>
                  <a:lnTo>
                    <a:pt x="35179" y="1119505"/>
                  </a:lnTo>
                  <a:cubicBezTo>
                    <a:pt x="16002" y="1119505"/>
                    <a:pt x="0" y="1135507"/>
                    <a:pt x="0" y="1154684"/>
                  </a:cubicBezTo>
                  <a:cubicBezTo>
                    <a:pt x="0" y="1173861"/>
                    <a:pt x="16002" y="1189990"/>
                    <a:pt x="35179" y="1189990"/>
                  </a:cubicBezTo>
                  <a:lnTo>
                    <a:pt x="243586" y="1189990"/>
                  </a:lnTo>
                  <a:cubicBezTo>
                    <a:pt x="266065" y="1189990"/>
                    <a:pt x="282067" y="1173861"/>
                    <a:pt x="282067" y="1154684"/>
                  </a:cubicBezTo>
                  <a:cubicBezTo>
                    <a:pt x="282067" y="1135507"/>
                    <a:pt x="266065" y="1119505"/>
                    <a:pt x="243586" y="1119505"/>
                  </a:cubicBezTo>
                  <a:lnTo>
                    <a:pt x="176276" y="1119505"/>
                  </a:lnTo>
                  <a:lnTo>
                    <a:pt x="176276" y="1036066"/>
                  </a:lnTo>
                  <a:cubicBezTo>
                    <a:pt x="195453" y="1023239"/>
                    <a:pt x="211582" y="1003935"/>
                    <a:pt x="211582" y="975233"/>
                  </a:cubicBezTo>
                  <a:lnTo>
                    <a:pt x="211582" y="67437"/>
                  </a:lnTo>
                  <a:cubicBezTo>
                    <a:pt x="211582" y="28956"/>
                    <a:pt x="179578" y="0"/>
                    <a:pt x="14414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2" name="Group 213">
            <a:extLst>
              <a:ext uri="{FF2B5EF4-FFF2-40B4-BE49-F238E27FC236}">
                <a16:creationId xmlns:a16="http://schemas.microsoft.com/office/drawing/2014/main" id="{23C7A99C-F89F-26CC-49A8-FEB274468472}"/>
              </a:ext>
            </a:extLst>
          </p:cNvPr>
          <p:cNvGrpSpPr/>
          <p:nvPr/>
        </p:nvGrpSpPr>
        <p:grpSpPr>
          <a:xfrm>
            <a:off x="4439580" y="4434704"/>
            <a:ext cx="259740" cy="77220"/>
            <a:chOff x="0" y="0"/>
            <a:chExt cx="346320" cy="102960"/>
          </a:xfrm>
        </p:grpSpPr>
        <p:sp>
          <p:nvSpPr>
            <p:cNvPr id="193" name="Freeform 214">
              <a:extLst>
                <a:ext uri="{FF2B5EF4-FFF2-40B4-BE49-F238E27FC236}">
                  <a16:creationId xmlns:a16="http://schemas.microsoft.com/office/drawing/2014/main" id="{1660C189-3B4B-2AF8-0AC6-68BA7A5F97B6}"/>
                </a:ext>
              </a:extLst>
            </p:cNvPr>
            <p:cNvSpPr/>
            <p:nvPr/>
          </p:nvSpPr>
          <p:spPr>
            <a:xfrm>
              <a:off x="0" y="127"/>
              <a:ext cx="346329" cy="102870"/>
            </a:xfrm>
            <a:custGeom>
              <a:avLst/>
              <a:gdLst/>
              <a:ahLst/>
              <a:cxnLst/>
              <a:rect l="l" t="t" r="r" b="b"/>
              <a:pathLst>
                <a:path w="346329" h="102870">
                  <a:moveTo>
                    <a:pt x="51435" y="0"/>
                  </a:moveTo>
                  <a:cubicBezTo>
                    <a:pt x="22479" y="0"/>
                    <a:pt x="0" y="22479"/>
                    <a:pt x="0" y="51435"/>
                  </a:cubicBezTo>
                  <a:cubicBezTo>
                    <a:pt x="0" y="80391"/>
                    <a:pt x="22479" y="102870"/>
                    <a:pt x="51435" y="102870"/>
                  </a:cubicBezTo>
                  <a:lnTo>
                    <a:pt x="295021" y="102870"/>
                  </a:lnTo>
                  <a:cubicBezTo>
                    <a:pt x="323850" y="102870"/>
                    <a:pt x="346329" y="80264"/>
                    <a:pt x="346329" y="51435"/>
                  </a:cubicBezTo>
                  <a:cubicBezTo>
                    <a:pt x="346329" y="19304"/>
                    <a:pt x="323850" y="0"/>
                    <a:pt x="29502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4" name="Group 215">
            <a:extLst>
              <a:ext uri="{FF2B5EF4-FFF2-40B4-BE49-F238E27FC236}">
                <a16:creationId xmlns:a16="http://schemas.microsoft.com/office/drawing/2014/main" id="{2BEBD285-EF87-1A86-D7F4-C34E36CCB2CC}"/>
              </a:ext>
            </a:extLst>
          </p:cNvPr>
          <p:cNvGrpSpPr/>
          <p:nvPr/>
        </p:nvGrpSpPr>
        <p:grpSpPr>
          <a:xfrm>
            <a:off x="4439580" y="4564844"/>
            <a:ext cx="259740" cy="77220"/>
            <a:chOff x="0" y="0"/>
            <a:chExt cx="346320" cy="102960"/>
          </a:xfrm>
        </p:grpSpPr>
        <p:sp>
          <p:nvSpPr>
            <p:cNvPr id="195" name="Freeform 216">
              <a:extLst>
                <a:ext uri="{FF2B5EF4-FFF2-40B4-BE49-F238E27FC236}">
                  <a16:creationId xmlns:a16="http://schemas.microsoft.com/office/drawing/2014/main" id="{5D990F79-2FF0-4DC9-613C-4C03D68A6C2C}"/>
                </a:ext>
              </a:extLst>
            </p:cNvPr>
            <p:cNvSpPr/>
            <p:nvPr/>
          </p:nvSpPr>
          <p:spPr>
            <a:xfrm>
              <a:off x="0" y="127"/>
              <a:ext cx="346329" cy="102870"/>
            </a:xfrm>
            <a:custGeom>
              <a:avLst/>
              <a:gdLst/>
              <a:ahLst/>
              <a:cxnLst/>
              <a:rect l="l" t="t" r="r" b="b"/>
              <a:pathLst>
                <a:path w="346329" h="102870">
                  <a:moveTo>
                    <a:pt x="51435" y="0"/>
                  </a:moveTo>
                  <a:cubicBezTo>
                    <a:pt x="22479" y="0"/>
                    <a:pt x="0" y="22479"/>
                    <a:pt x="0" y="51435"/>
                  </a:cubicBezTo>
                  <a:cubicBezTo>
                    <a:pt x="0" y="80391"/>
                    <a:pt x="22479" y="102870"/>
                    <a:pt x="51435" y="102870"/>
                  </a:cubicBezTo>
                  <a:lnTo>
                    <a:pt x="295021" y="102870"/>
                  </a:lnTo>
                  <a:cubicBezTo>
                    <a:pt x="323850" y="102870"/>
                    <a:pt x="346329" y="80264"/>
                    <a:pt x="346329" y="51435"/>
                  </a:cubicBezTo>
                  <a:cubicBezTo>
                    <a:pt x="346329" y="22606"/>
                    <a:pt x="323850" y="0"/>
                    <a:pt x="29502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6" name="Group 217">
            <a:extLst>
              <a:ext uri="{FF2B5EF4-FFF2-40B4-BE49-F238E27FC236}">
                <a16:creationId xmlns:a16="http://schemas.microsoft.com/office/drawing/2014/main" id="{B3E59179-8A12-D6BC-BF50-DA2CB089B2A5}"/>
              </a:ext>
            </a:extLst>
          </p:cNvPr>
          <p:cNvGrpSpPr/>
          <p:nvPr/>
        </p:nvGrpSpPr>
        <p:grpSpPr>
          <a:xfrm>
            <a:off x="4439580" y="4692284"/>
            <a:ext cx="206820" cy="79380"/>
            <a:chOff x="0" y="0"/>
            <a:chExt cx="275760" cy="105840"/>
          </a:xfrm>
        </p:grpSpPr>
        <p:sp>
          <p:nvSpPr>
            <p:cNvPr id="197" name="Freeform 218">
              <a:extLst>
                <a:ext uri="{FF2B5EF4-FFF2-40B4-BE49-F238E27FC236}">
                  <a16:creationId xmlns:a16="http://schemas.microsoft.com/office/drawing/2014/main" id="{7D52BE2D-E8B4-0749-BAA8-793077E6A6E7}"/>
                </a:ext>
              </a:extLst>
            </p:cNvPr>
            <p:cNvSpPr/>
            <p:nvPr/>
          </p:nvSpPr>
          <p:spPr>
            <a:xfrm>
              <a:off x="0" y="127"/>
              <a:ext cx="275844" cy="105664"/>
            </a:xfrm>
            <a:custGeom>
              <a:avLst/>
              <a:gdLst/>
              <a:ahLst/>
              <a:cxnLst/>
              <a:rect l="l" t="t" r="r" b="b"/>
              <a:pathLst>
                <a:path w="275844" h="105664">
                  <a:moveTo>
                    <a:pt x="51435" y="0"/>
                  </a:moveTo>
                  <a:cubicBezTo>
                    <a:pt x="22479" y="0"/>
                    <a:pt x="0" y="25654"/>
                    <a:pt x="0" y="54356"/>
                  </a:cubicBezTo>
                  <a:cubicBezTo>
                    <a:pt x="0" y="80010"/>
                    <a:pt x="22479" y="105664"/>
                    <a:pt x="51435" y="105664"/>
                  </a:cubicBezTo>
                  <a:lnTo>
                    <a:pt x="224536" y="105664"/>
                  </a:lnTo>
                  <a:cubicBezTo>
                    <a:pt x="250190" y="105664"/>
                    <a:pt x="275844" y="80010"/>
                    <a:pt x="275844" y="54483"/>
                  </a:cubicBezTo>
                  <a:cubicBezTo>
                    <a:pt x="275844" y="25654"/>
                    <a:pt x="256667" y="127"/>
                    <a:pt x="224536" y="12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198" name="Group 219">
            <a:extLst>
              <a:ext uri="{FF2B5EF4-FFF2-40B4-BE49-F238E27FC236}">
                <a16:creationId xmlns:a16="http://schemas.microsoft.com/office/drawing/2014/main" id="{F59134FE-3680-75B9-678E-184626AF790D}"/>
              </a:ext>
            </a:extLst>
          </p:cNvPr>
          <p:cNvGrpSpPr/>
          <p:nvPr/>
        </p:nvGrpSpPr>
        <p:grpSpPr>
          <a:xfrm>
            <a:off x="4335900" y="4090724"/>
            <a:ext cx="156600" cy="158760"/>
            <a:chOff x="0" y="0"/>
            <a:chExt cx="208800" cy="211680"/>
          </a:xfrm>
        </p:grpSpPr>
        <p:sp>
          <p:nvSpPr>
            <p:cNvPr id="199" name="Freeform 220">
              <a:extLst>
                <a:ext uri="{FF2B5EF4-FFF2-40B4-BE49-F238E27FC236}">
                  <a16:creationId xmlns:a16="http://schemas.microsoft.com/office/drawing/2014/main" id="{81DC5889-08EE-6FB2-7B3B-C90BF12A9E58}"/>
                </a:ext>
              </a:extLst>
            </p:cNvPr>
            <p:cNvSpPr/>
            <p:nvPr/>
          </p:nvSpPr>
          <p:spPr>
            <a:xfrm>
              <a:off x="127" y="0"/>
              <a:ext cx="208661" cy="211709"/>
            </a:xfrm>
            <a:custGeom>
              <a:avLst/>
              <a:gdLst/>
              <a:ahLst/>
              <a:cxnLst/>
              <a:rect l="l" t="t" r="r" b="b"/>
              <a:pathLst>
                <a:path w="208661" h="211709">
                  <a:moveTo>
                    <a:pt x="173355" y="0"/>
                  </a:moveTo>
                  <a:cubicBezTo>
                    <a:pt x="76962" y="0"/>
                    <a:pt x="0" y="80137"/>
                    <a:pt x="0" y="176403"/>
                  </a:cubicBezTo>
                  <a:lnTo>
                    <a:pt x="0" y="211709"/>
                  </a:lnTo>
                  <a:lnTo>
                    <a:pt x="208661" y="211709"/>
                  </a:lnTo>
                  <a:lnTo>
                    <a:pt x="208661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0" name="Group 221">
            <a:extLst>
              <a:ext uri="{FF2B5EF4-FFF2-40B4-BE49-F238E27FC236}">
                <a16:creationId xmlns:a16="http://schemas.microsoft.com/office/drawing/2014/main" id="{3B2E8D1A-9206-5A93-035E-910B135C0C3A}"/>
              </a:ext>
            </a:extLst>
          </p:cNvPr>
          <p:cNvGrpSpPr/>
          <p:nvPr/>
        </p:nvGrpSpPr>
        <p:grpSpPr>
          <a:xfrm>
            <a:off x="4540560" y="4090724"/>
            <a:ext cx="105840" cy="168480"/>
            <a:chOff x="0" y="0"/>
            <a:chExt cx="141120" cy="224640"/>
          </a:xfrm>
        </p:grpSpPr>
        <p:sp>
          <p:nvSpPr>
            <p:cNvPr id="201" name="Freeform 222">
              <a:extLst>
                <a:ext uri="{FF2B5EF4-FFF2-40B4-BE49-F238E27FC236}">
                  <a16:creationId xmlns:a16="http://schemas.microsoft.com/office/drawing/2014/main" id="{1B9D54D2-8B7F-87A1-875E-B8023C91C5C9}"/>
                </a:ext>
              </a:extLst>
            </p:cNvPr>
            <p:cNvSpPr/>
            <p:nvPr/>
          </p:nvSpPr>
          <p:spPr>
            <a:xfrm>
              <a:off x="127" y="0"/>
              <a:ext cx="140970" cy="224663"/>
            </a:xfrm>
            <a:custGeom>
              <a:avLst/>
              <a:gdLst/>
              <a:ahLst/>
              <a:cxnLst/>
              <a:rect l="l" t="t" r="r" b="b"/>
              <a:pathLst>
                <a:path w="140970" h="224663">
                  <a:moveTo>
                    <a:pt x="0" y="0"/>
                  </a:moveTo>
                  <a:lnTo>
                    <a:pt x="0" y="215011"/>
                  </a:lnTo>
                  <a:lnTo>
                    <a:pt x="89662" y="215011"/>
                  </a:lnTo>
                  <a:cubicBezTo>
                    <a:pt x="108839" y="215011"/>
                    <a:pt x="128143" y="218313"/>
                    <a:pt x="140970" y="224663"/>
                  </a:cubicBezTo>
                  <a:lnTo>
                    <a:pt x="140970" y="105918"/>
                  </a:lnTo>
                  <a:cubicBezTo>
                    <a:pt x="140970" y="48133"/>
                    <a:pt x="92837" y="0"/>
                    <a:pt x="3517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2" name="Group 223">
            <a:extLst>
              <a:ext uri="{FF2B5EF4-FFF2-40B4-BE49-F238E27FC236}">
                <a16:creationId xmlns:a16="http://schemas.microsoft.com/office/drawing/2014/main" id="{487397BD-D3F8-D3C1-855F-BF373A91C0BB}"/>
              </a:ext>
            </a:extLst>
          </p:cNvPr>
          <p:cNvGrpSpPr/>
          <p:nvPr/>
        </p:nvGrpSpPr>
        <p:grpSpPr>
          <a:xfrm>
            <a:off x="4013520" y="4302404"/>
            <a:ext cx="632880" cy="469260"/>
            <a:chOff x="0" y="0"/>
            <a:chExt cx="843840" cy="625680"/>
          </a:xfrm>
        </p:grpSpPr>
        <p:sp>
          <p:nvSpPr>
            <p:cNvPr id="203" name="Freeform 224">
              <a:extLst>
                <a:ext uri="{FF2B5EF4-FFF2-40B4-BE49-F238E27FC236}">
                  <a16:creationId xmlns:a16="http://schemas.microsoft.com/office/drawing/2014/main" id="{1D43E0EC-FB8A-E6F4-27B4-FA00C53195F6}"/>
                </a:ext>
              </a:extLst>
            </p:cNvPr>
            <p:cNvSpPr/>
            <p:nvPr/>
          </p:nvSpPr>
          <p:spPr>
            <a:xfrm>
              <a:off x="0" y="127"/>
              <a:ext cx="843788" cy="625475"/>
            </a:xfrm>
            <a:custGeom>
              <a:avLst/>
              <a:gdLst/>
              <a:ahLst/>
              <a:cxnLst/>
              <a:rect l="l" t="t" r="r" b="b"/>
              <a:pathLst>
                <a:path w="843788" h="625475">
                  <a:moveTo>
                    <a:pt x="0" y="0"/>
                  </a:moveTo>
                  <a:lnTo>
                    <a:pt x="0" y="625475"/>
                  </a:lnTo>
                  <a:lnTo>
                    <a:pt x="38481" y="625475"/>
                  </a:lnTo>
                  <a:cubicBezTo>
                    <a:pt x="76962" y="625475"/>
                    <a:pt x="109093" y="599821"/>
                    <a:pt x="128270" y="567690"/>
                  </a:cubicBezTo>
                  <a:lnTo>
                    <a:pt x="205232" y="606171"/>
                  </a:lnTo>
                  <a:cubicBezTo>
                    <a:pt x="230886" y="615823"/>
                    <a:pt x="259842" y="625475"/>
                    <a:pt x="282321" y="625475"/>
                  </a:cubicBezTo>
                  <a:lnTo>
                    <a:pt x="356108" y="625475"/>
                  </a:lnTo>
                  <a:lnTo>
                    <a:pt x="356108" y="311150"/>
                  </a:lnTo>
                  <a:cubicBezTo>
                    <a:pt x="327279" y="336804"/>
                    <a:pt x="291973" y="349631"/>
                    <a:pt x="250190" y="349631"/>
                  </a:cubicBezTo>
                  <a:cubicBezTo>
                    <a:pt x="230886" y="349631"/>
                    <a:pt x="215011" y="333502"/>
                    <a:pt x="215011" y="311150"/>
                  </a:cubicBezTo>
                  <a:cubicBezTo>
                    <a:pt x="215011" y="291846"/>
                    <a:pt x="231013" y="275844"/>
                    <a:pt x="250190" y="275844"/>
                  </a:cubicBezTo>
                  <a:cubicBezTo>
                    <a:pt x="307975" y="275844"/>
                    <a:pt x="356108" y="227838"/>
                    <a:pt x="356108" y="173228"/>
                  </a:cubicBezTo>
                  <a:lnTo>
                    <a:pt x="356108" y="102616"/>
                  </a:lnTo>
                  <a:lnTo>
                    <a:pt x="792480" y="102616"/>
                  </a:lnTo>
                  <a:cubicBezTo>
                    <a:pt x="821309" y="102616"/>
                    <a:pt x="843788" y="80137"/>
                    <a:pt x="843788" y="51308"/>
                  </a:cubicBezTo>
                  <a:cubicBezTo>
                    <a:pt x="843788" y="22479"/>
                    <a:pt x="821309" y="0"/>
                    <a:pt x="792480" y="0"/>
                  </a:cubicBezTo>
                  <a:lnTo>
                    <a:pt x="362585" y="0"/>
                  </a:lnTo>
                  <a:cubicBezTo>
                    <a:pt x="336931" y="0"/>
                    <a:pt x="295275" y="16002"/>
                    <a:pt x="263144" y="44958"/>
                  </a:cubicBezTo>
                  <a:cubicBezTo>
                    <a:pt x="247142" y="60960"/>
                    <a:pt x="224663" y="67310"/>
                    <a:pt x="202184" y="67310"/>
                  </a:cubicBezTo>
                  <a:lnTo>
                    <a:pt x="134747" y="67310"/>
                  </a:lnTo>
                  <a:cubicBezTo>
                    <a:pt x="118745" y="28829"/>
                    <a:pt x="80264" y="0"/>
                    <a:pt x="3848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4" name="Group 225">
            <a:extLst>
              <a:ext uri="{FF2B5EF4-FFF2-40B4-BE49-F238E27FC236}">
                <a16:creationId xmlns:a16="http://schemas.microsoft.com/office/drawing/2014/main" id="{8F8C41FF-134A-CBCB-BFA9-54D892E3C4ED}"/>
              </a:ext>
            </a:extLst>
          </p:cNvPr>
          <p:cNvGrpSpPr/>
          <p:nvPr/>
        </p:nvGrpSpPr>
        <p:grpSpPr>
          <a:xfrm>
            <a:off x="4333740" y="4429844"/>
            <a:ext cx="156600" cy="553500"/>
            <a:chOff x="0" y="0"/>
            <a:chExt cx="208800" cy="738000"/>
          </a:xfrm>
        </p:grpSpPr>
        <p:sp>
          <p:nvSpPr>
            <p:cNvPr id="205" name="Freeform 226">
              <a:extLst>
                <a:ext uri="{FF2B5EF4-FFF2-40B4-BE49-F238E27FC236}">
                  <a16:creationId xmlns:a16="http://schemas.microsoft.com/office/drawing/2014/main" id="{5A82FDE9-E7FA-5614-B4CE-4FBF2181F1E4}"/>
                </a:ext>
              </a:extLst>
            </p:cNvPr>
            <p:cNvSpPr/>
            <p:nvPr/>
          </p:nvSpPr>
          <p:spPr>
            <a:xfrm>
              <a:off x="0" y="127"/>
              <a:ext cx="208915" cy="737870"/>
            </a:xfrm>
            <a:custGeom>
              <a:avLst/>
              <a:gdLst/>
              <a:ahLst/>
              <a:cxnLst/>
              <a:rect l="l" t="t" r="r" b="b"/>
              <a:pathLst>
                <a:path w="208915" h="737870">
                  <a:moveTo>
                    <a:pt x="0" y="0"/>
                  </a:moveTo>
                  <a:lnTo>
                    <a:pt x="0" y="6350"/>
                  </a:lnTo>
                  <a:lnTo>
                    <a:pt x="0" y="561340"/>
                  </a:lnTo>
                  <a:cubicBezTo>
                    <a:pt x="0" y="657606"/>
                    <a:pt x="77089" y="737870"/>
                    <a:pt x="173482" y="737870"/>
                  </a:cubicBezTo>
                  <a:lnTo>
                    <a:pt x="208915" y="737870"/>
                  </a:lnTo>
                  <a:lnTo>
                    <a:pt x="208915" y="526034"/>
                  </a:lnTo>
                  <a:lnTo>
                    <a:pt x="192786" y="526034"/>
                  </a:lnTo>
                  <a:cubicBezTo>
                    <a:pt x="125349" y="526034"/>
                    <a:pt x="73914" y="471551"/>
                    <a:pt x="73914" y="407416"/>
                  </a:cubicBezTo>
                  <a:cubicBezTo>
                    <a:pt x="73914" y="368935"/>
                    <a:pt x="89916" y="343281"/>
                    <a:pt x="109220" y="317627"/>
                  </a:cubicBezTo>
                  <a:cubicBezTo>
                    <a:pt x="83566" y="295148"/>
                    <a:pt x="73914" y="266192"/>
                    <a:pt x="73914" y="231013"/>
                  </a:cubicBezTo>
                  <a:cubicBezTo>
                    <a:pt x="73914" y="195834"/>
                    <a:pt x="89916" y="166878"/>
                    <a:pt x="109220" y="141224"/>
                  </a:cubicBezTo>
                  <a:cubicBezTo>
                    <a:pt x="83439" y="118618"/>
                    <a:pt x="73914" y="89789"/>
                    <a:pt x="73914" y="54483"/>
                  </a:cubicBezTo>
                  <a:cubicBezTo>
                    <a:pt x="73914" y="32131"/>
                    <a:pt x="77089" y="19304"/>
                    <a:pt x="8343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6" name="Group 227">
            <a:extLst>
              <a:ext uri="{FF2B5EF4-FFF2-40B4-BE49-F238E27FC236}">
                <a16:creationId xmlns:a16="http://schemas.microsoft.com/office/drawing/2014/main" id="{82591FDC-55CE-8D63-556A-860CD11292A4}"/>
              </a:ext>
            </a:extLst>
          </p:cNvPr>
          <p:cNvGrpSpPr/>
          <p:nvPr/>
        </p:nvGrpSpPr>
        <p:grpSpPr>
          <a:xfrm>
            <a:off x="4542720" y="4817024"/>
            <a:ext cx="105840" cy="168480"/>
            <a:chOff x="0" y="0"/>
            <a:chExt cx="141120" cy="224640"/>
          </a:xfrm>
        </p:grpSpPr>
        <p:sp>
          <p:nvSpPr>
            <p:cNvPr id="207" name="Freeform 228">
              <a:extLst>
                <a:ext uri="{FF2B5EF4-FFF2-40B4-BE49-F238E27FC236}">
                  <a16:creationId xmlns:a16="http://schemas.microsoft.com/office/drawing/2014/main" id="{B192BF29-4E4B-5F1E-A6B2-69B83604EB6F}"/>
                </a:ext>
              </a:extLst>
            </p:cNvPr>
            <p:cNvSpPr/>
            <p:nvPr/>
          </p:nvSpPr>
          <p:spPr>
            <a:xfrm>
              <a:off x="0" y="127"/>
              <a:ext cx="141097" cy="224409"/>
            </a:xfrm>
            <a:custGeom>
              <a:avLst/>
              <a:gdLst/>
              <a:ahLst/>
              <a:cxnLst/>
              <a:rect l="l" t="t" r="r" b="b"/>
              <a:pathLst>
                <a:path w="141097" h="224409">
                  <a:moveTo>
                    <a:pt x="140970" y="0"/>
                  </a:moveTo>
                  <a:cubicBezTo>
                    <a:pt x="125095" y="6350"/>
                    <a:pt x="108966" y="9525"/>
                    <a:pt x="89789" y="9525"/>
                  </a:cubicBezTo>
                  <a:lnTo>
                    <a:pt x="0" y="9525"/>
                  </a:lnTo>
                  <a:lnTo>
                    <a:pt x="0" y="224409"/>
                  </a:lnTo>
                  <a:lnTo>
                    <a:pt x="38481" y="224409"/>
                  </a:lnTo>
                  <a:cubicBezTo>
                    <a:pt x="92964" y="224409"/>
                    <a:pt x="141097" y="176403"/>
                    <a:pt x="141097" y="118618"/>
                  </a:cubicBezTo>
                  <a:lnTo>
                    <a:pt x="141097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08" name="Group 229">
            <a:extLst>
              <a:ext uri="{FF2B5EF4-FFF2-40B4-BE49-F238E27FC236}">
                <a16:creationId xmlns:a16="http://schemas.microsoft.com/office/drawing/2014/main" id="{53B88473-E3D7-2C0B-AE05-1C24EA9C7603}"/>
              </a:ext>
            </a:extLst>
          </p:cNvPr>
          <p:cNvGrpSpPr/>
          <p:nvPr/>
        </p:nvGrpSpPr>
        <p:grpSpPr>
          <a:xfrm>
            <a:off x="9726180" y="4039424"/>
            <a:ext cx="890460" cy="890460"/>
            <a:chOff x="0" y="0"/>
            <a:chExt cx="1187280" cy="1187280"/>
          </a:xfrm>
        </p:grpSpPr>
        <p:sp>
          <p:nvSpPr>
            <p:cNvPr id="209" name="Freeform 230">
              <a:extLst>
                <a:ext uri="{FF2B5EF4-FFF2-40B4-BE49-F238E27FC236}">
                  <a16:creationId xmlns:a16="http://schemas.microsoft.com/office/drawing/2014/main" id="{AF26F827-1ACC-6839-1E3A-3D1802C534C5}"/>
                </a:ext>
              </a:extLst>
            </p:cNvPr>
            <p:cNvSpPr/>
            <p:nvPr/>
          </p:nvSpPr>
          <p:spPr>
            <a:xfrm>
              <a:off x="127" y="0"/>
              <a:ext cx="1187069" cy="1187196"/>
            </a:xfrm>
            <a:custGeom>
              <a:avLst/>
              <a:gdLst/>
              <a:ahLst/>
              <a:cxnLst/>
              <a:rect l="l" t="t" r="r" b="b"/>
              <a:pathLst>
                <a:path w="1187069" h="1187196">
                  <a:moveTo>
                    <a:pt x="593471" y="0"/>
                  </a:moveTo>
                  <a:cubicBezTo>
                    <a:pt x="343281" y="0"/>
                    <a:pt x="128270" y="182880"/>
                    <a:pt x="80137" y="423545"/>
                  </a:cubicBezTo>
                  <a:cubicBezTo>
                    <a:pt x="35179" y="436372"/>
                    <a:pt x="0" y="478028"/>
                    <a:pt x="0" y="526288"/>
                  </a:cubicBezTo>
                  <a:lnTo>
                    <a:pt x="0" y="802132"/>
                  </a:lnTo>
                  <a:cubicBezTo>
                    <a:pt x="0" y="856742"/>
                    <a:pt x="48133" y="904875"/>
                    <a:pt x="102616" y="904875"/>
                  </a:cubicBezTo>
                  <a:lnTo>
                    <a:pt x="173228" y="904875"/>
                  </a:lnTo>
                  <a:cubicBezTo>
                    <a:pt x="192532" y="904875"/>
                    <a:pt x="208534" y="888746"/>
                    <a:pt x="208534" y="869569"/>
                  </a:cubicBezTo>
                  <a:lnTo>
                    <a:pt x="208534" y="452374"/>
                  </a:lnTo>
                  <a:cubicBezTo>
                    <a:pt x="208534" y="433070"/>
                    <a:pt x="192405" y="417195"/>
                    <a:pt x="173228" y="417195"/>
                  </a:cubicBezTo>
                  <a:lnTo>
                    <a:pt x="150749" y="417195"/>
                  </a:lnTo>
                  <a:cubicBezTo>
                    <a:pt x="198882" y="215011"/>
                    <a:pt x="384937" y="64135"/>
                    <a:pt x="593598" y="64135"/>
                  </a:cubicBezTo>
                  <a:cubicBezTo>
                    <a:pt x="802259" y="64135"/>
                    <a:pt x="985139" y="215011"/>
                    <a:pt x="1033145" y="417195"/>
                  </a:cubicBezTo>
                  <a:lnTo>
                    <a:pt x="1013841" y="417195"/>
                  </a:lnTo>
                  <a:cubicBezTo>
                    <a:pt x="994537" y="417195"/>
                    <a:pt x="978662" y="433197"/>
                    <a:pt x="978662" y="452374"/>
                  </a:cubicBezTo>
                  <a:lnTo>
                    <a:pt x="978662" y="869569"/>
                  </a:lnTo>
                  <a:cubicBezTo>
                    <a:pt x="978662" y="888873"/>
                    <a:pt x="994664" y="904875"/>
                    <a:pt x="1013841" y="904875"/>
                  </a:cubicBezTo>
                  <a:lnTo>
                    <a:pt x="1045972" y="904875"/>
                  </a:lnTo>
                  <a:cubicBezTo>
                    <a:pt x="1029970" y="985012"/>
                    <a:pt x="959358" y="1046099"/>
                    <a:pt x="872744" y="1046099"/>
                  </a:cubicBezTo>
                  <a:lnTo>
                    <a:pt x="689737" y="1046099"/>
                  </a:lnTo>
                  <a:cubicBezTo>
                    <a:pt x="673735" y="1007618"/>
                    <a:pt x="638429" y="978662"/>
                    <a:pt x="593471" y="978662"/>
                  </a:cubicBezTo>
                  <a:cubicBezTo>
                    <a:pt x="535686" y="978662"/>
                    <a:pt x="487553" y="1026795"/>
                    <a:pt x="487553" y="1081278"/>
                  </a:cubicBezTo>
                  <a:cubicBezTo>
                    <a:pt x="487553" y="1139063"/>
                    <a:pt x="535686" y="1187196"/>
                    <a:pt x="593471" y="1187196"/>
                  </a:cubicBezTo>
                  <a:cubicBezTo>
                    <a:pt x="638429" y="1187196"/>
                    <a:pt x="676910" y="1158240"/>
                    <a:pt x="689737" y="1119759"/>
                  </a:cubicBezTo>
                  <a:lnTo>
                    <a:pt x="872617" y="1119759"/>
                  </a:lnTo>
                  <a:cubicBezTo>
                    <a:pt x="997839" y="1119759"/>
                    <a:pt x="1097153" y="1026795"/>
                    <a:pt x="1113282" y="904875"/>
                  </a:cubicBezTo>
                  <a:cubicBezTo>
                    <a:pt x="1154938" y="895223"/>
                    <a:pt x="1187069" y="853440"/>
                    <a:pt x="1187069" y="805307"/>
                  </a:cubicBezTo>
                  <a:lnTo>
                    <a:pt x="1187069" y="529463"/>
                  </a:lnTo>
                  <a:cubicBezTo>
                    <a:pt x="1187069" y="478155"/>
                    <a:pt x="1151763" y="433197"/>
                    <a:pt x="1106805" y="423672"/>
                  </a:cubicBezTo>
                  <a:cubicBezTo>
                    <a:pt x="1058672" y="182880"/>
                    <a:pt x="840613" y="0"/>
                    <a:pt x="59347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0" name="Group 231">
            <a:extLst>
              <a:ext uri="{FF2B5EF4-FFF2-40B4-BE49-F238E27FC236}">
                <a16:creationId xmlns:a16="http://schemas.microsoft.com/office/drawing/2014/main" id="{6F49E3E4-9EED-8217-92CB-A49D3C6DF1C4}"/>
              </a:ext>
            </a:extLst>
          </p:cNvPr>
          <p:cNvGrpSpPr/>
          <p:nvPr/>
        </p:nvGrpSpPr>
        <p:grpSpPr>
          <a:xfrm>
            <a:off x="9933540" y="4248944"/>
            <a:ext cx="478980" cy="471420"/>
            <a:chOff x="0" y="0"/>
            <a:chExt cx="638640" cy="628560"/>
          </a:xfrm>
        </p:grpSpPr>
        <p:sp>
          <p:nvSpPr>
            <p:cNvPr id="211" name="Freeform 232">
              <a:extLst>
                <a:ext uri="{FF2B5EF4-FFF2-40B4-BE49-F238E27FC236}">
                  <a16:creationId xmlns:a16="http://schemas.microsoft.com/office/drawing/2014/main" id="{1628C80C-432F-950D-4E87-F6205CEBC4F4}"/>
                </a:ext>
              </a:extLst>
            </p:cNvPr>
            <p:cNvSpPr/>
            <p:nvPr/>
          </p:nvSpPr>
          <p:spPr>
            <a:xfrm>
              <a:off x="0" y="0"/>
              <a:ext cx="638556" cy="628523"/>
            </a:xfrm>
            <a:custGeom>
              <a:avLst/>
              <a:gdLst/>
              <a:ahLst/>
              <a:cxnLst/>
              <a:rect l="l" t="t" r="r" b="b"/>
              <a:pathLst>
                <a:path w="638556" h="628523">
                  <a:moveTo>
                    <a:pt x="317627" y="141224"/>
                  </a:moveTo>
                  <a:cubicBezTo>
                    <a:pt x="336931" y="141224"/>
                    <a:pt x="352933" y="157353"/>
                    <a:pt x="352933" y="176530"/>
                  </a:cubicBezTo>
                  <a:cubicBezTo>
                    <a:pt x="352933" y="198882"/>
                    <a:pt x="336804" y="211836"/>
                    <a:pt x="317627" y="211836"/>
                  </a:cubicBezTo>
                  <a:cubicBezTo>
                    <a:pt x="298450" y="211836"/>
                    <a:pt x="282448" y="199009"/>
                    <a:pt x="282448" y="176530"/>
                  </a:cubicBezTo>
                  <a:cubicBezTo>
                    <a:pt x="282448" y="157226"/>
                    <a:pt x="298450" y="141224"/>
                    <a:pt x="317627" y="141224"/>
                  </a:cubicBezTo>
                  <a:close/>
                  <a:moveTo>
                    <a:pt x="317627" y="279273"/>
                  </a:moveTo>
                  <a:cubicBezTo>
                    <a:pt x="336931" y="279273"/>
                    <a:pt x="352933" y="292100"/>
                    <a:pt x="352933" y="314579"/>
                  </a:cubicBezTo>
                  <a:lnTo>
                    <a:pt x="352933" y="455803"/>
                  </a:lnTo>
                  <a:cubicBezTo>
                    <a:pt x="352933" y="475107"/>
                    <a:pt x="336804" y="491109"/>
                    <a:pt x="317627" y="491109"/>
                  </a:cubicBezTo>
                  <a:cubicBezTo>
                    <a:pt x="298450" y="491109"/>
                    <a:pt x="282448" y="475107"/>
                    <a:pt x="282448" y="455803"/>
                  </a:cubicBezTo>
                  <a:lnTo>
                    <a:pt x="282448" y="314579"/>
                  </a:lnTo>
                  <a:cubicBezTo>
                    <a:pt x="282448" y="292100"/>
                    <a:pt x="298450" y="279273"/>
                    <a:pt x="317627" y="279273"/>
                  </a:cubicBezTo>
                  <a:close/>
                  <a:moveTo>
                    <a:pt x="320929" y="0"/>
                  </a:moveTo>
                  <a:cubicBezTo>
                    <a:pt x="147574" y="0"/>
                    <a:pt x="6477" y="141224"/>
                    <a:pt x="6477" y="314579"/>
                  </a:cubicBezTo>
                  <a:cubicBezTo>
                    <a:pt x="6477" y="365887"/>
                    <a:pt x="16129" y="417322"/>
                    <a:pt x="44958" y="465328"/>
                  </a:cubicBezTo>
                  <a:lnTo>
                    <a:pt x="6477" y="584200"/>
                  </a:lnTo>
                  <a:cubicBezTo>
                    <a:pt x="0" y="593725"/>
                    <a:pt x="0" y="606679"/>
                    <a:pt x="12954" y="619506"/>
                  </a:cubicBezTo>
                  <a:cubicBezTo>
                    <a:pt x="17526" y="623951"/>
                    <a:pt x="26924" y="628523"/>
                    <a:pt x="36449" y="628523"/>
                  </a:cubicBezTo>
                  <a:cubicBezTo>
                    <a:pt x="40386" y="628523"/>
                    <a:pt x="44450" y="627761"/>
                    <a:pt x="48260" y="625856"/>
                  </a:cubicBezTo>
                  <a:lnTo>
                    <a:pt x="166878" y="587248"/>
                  </a:lnTo>
                  <a:cubicBezTo>
                    <a:pt x="211836" y="616204"/>
                    <a:pt x="266446" y="625856"/>
                    <a:pt x="320929" y="625856"/>
                  </a:cubicBezTo>
                  <a:cubicBezTo>
                    <a:pt x="494157" y="625856"/>
                    <a:pt x="638556" y="487807"/>
                    <a:pt x="638556" y="314579"/>
                  </a:cubicBezTo>
                  <a:cubicBezTo>
                    <a:pt x="638556" y="141351"/>
                    <a:pt x="494157" y="0"/>
                    <a:pt x="32092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2" name="Group 233">
            <a:extLst>
              <a:ext uri="{FF2B5EF4-FFF2-40B4-BE49-F238E27FC236}">
                <a16:creationId xmlns:a16="http://schemas.microsoft.com/office/drawing/2014/main" id="{6D3B219F-1A7F-5C19-C767-6AB7C63EDE9C}"/>
              </a:ext>
            </a:extLst>
          </p:cNvPr>
          <p:cNvGrpSpPr/>
          <p:nvPr/>
        </p:nvGrpSpPr>
        <p:grpSpPr>
          <a:xfrm>
            <a:off x="5360280" y="4055084"/>
            <a:ext cx="652320" cy="655560"/>
            <a:chOff x="0" y="0"/>
            <a:chExt cx="869760" cy="874080"/>
          </a:xfrm>
        </p:grpSpPr>
        <p:sp>
          <p:nvSpPr>
            <p:cNvPr id="213" name="Freeform 234">
              <a:extLst>
                <a:ext uri="{FF2B5EF4-FFF2-40B4-BE49-F238E27FC236}">
                  <a16:creationId xmlns:a16="http://schemas.microsoft.com/office/drawing/2014/main" id="{E5D36692-D0BA-D7F9-616A-050301F67E0C}"/>
                </a:ext>
              </a:extLst>
            </p:cNvPr>
            <p:cNvSpPr/>
            <p:nvPr/>
          </p:nvSpPr>
          <p:spPr>
            <a:xfrm>
              <a:off x="127" y="127"/>
              <a:ext cx="869569" cy="873887"/>
            </a:xfrm>
            <a:custGeom>
              <a:avLst/>
              <a:gdLst/>
              <a:ahLst/>
              <a:cxnLst/>
              <a:rect l="l" t="t" r="r" b="b"/>
              <a:pathLst>
                <a:path w="869569" h="873887">
                  <a:moveTo>
                    <a:pt x="525018" y="0"/>
                  </a:moveTo>
                  <a:cubicBezTo>
                    <a:pt x="445135" y="0"/>
                    <a:pt x="365760" y="31242"/>
                    <a:pt x="304800" y="93726"/>
                  </a:cubicBezTo>
                  <a:lnTo>
                    <a:pt x="147574" y="250952"/>
                  </a:lnTo>
                  <a:cubicBezTo>
                    <a:pt x="171069" y="245999"/>
                    <a:pt x="195072" y="243459"/>
                    <a:pt x="219075" y="243459"/>
                  </a:cubicBezTo>
                  <a:cubicBezTo>
                    <a:pt x="257429" y="243459"/>
                    <a:pt x="296164" y="249936"/>
                    <a:pt x="333629" y="263779"/>
                  </a:cubicBezTo>
                  <a:lnTo>
                    <a:pt x="401066" y="193167"/>
                  </a:lnTo>
                  <a:cubicBezTo>
                    <a:pt x="434721" y="159512"/>
                    <a:pt x="478917" y="142621"/>
                    <a:pt x="522986" y="142621"/>
                  </a:cubicBezTo>
                  <a:cubicBezTo>
                    <a:pt x="567055" y="142621"/>
                    <a:pt x="611251" y="159512"/>
                    <a:pt x="644906" y="193167"/>
                  </a:cubicBezTo>
                  <a:cubicBezTo>
                    <a:pt x="715645" y="263779"/>
                    <a:pt x="715645" y="369443"/>
                    <a:pt x="644906" y="440182"/>
                  </a:cubicBezTo>
                  <a:lnTo>
                    <a:pt x="401066" y="683895"/>
                  </a:lnTo>
                  <a:cubicBezTo>
                    <a:pt x="367411" y="717550"/>
                    <a:pt x="323215" y="734441"/>
                    <a:pt x="279146" y="734441"/>
                  </a:cubicBezTo>
                  <a:cubicBezTo>
                    <a:pt x="235077" y="734441"/>
                    <a:pt x="190881" y="717677"/>
                    <a:pt x="157226" y="683895"/>
                  </a:cubicBezTo>
                  <a:cubicBezTo>
                    <a:pt x="128270" y="654939"/>
                    <a:pt x="112268" y="619760"/>
                    <a:pt x="109093" y="584454"/>
                  </a:cubicBezTo>
                  <a:lnTo>
                    <a:pt x="0" y="690245"/>
                  </a:lnTo>
                  <a:cubicBezTo>
                    <a:pt x="16002" y="722376"/>
                    <a:pt x="35306" y="751205"/>
                    <a:pt x="60960" y="780034"/>
                  </a:cubicBezTo>
                  <a:cubicBezTo>
                    <a:pt x="123444" y="842518"/>
                    <a:pt x="203708" y="873887"/>
                    <a:pt x="283083" y="873887"/>
                  </a:cubicBezTo>
                  <a:cubicBezTo>
                    <a:pt x="362458" y="873887"/>
                    <a:pt x="441198" y="842518"/>
                    <a:pt x="500507" y="780034"/>
                  </a:cubicBezTo>
                  <a:lnTo>
                    <a:pt x="747649" y="536321"/>
                  </a:lnTo>
                  <a:cubicBezTo>
                    <a:pt x="869569" y="414401"/>
                    <a:pt x="869569" y="218821"/>
                    <a:pt x="747649" y="93726"/>
                  </a:cubicBezTo>
                  <a:cubicBezTo>
                    <a:pt x="685038" y="31242"/>
                    <a:pt x="604901" y="0"/>
                    <a:pt x="52501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4" name="Group 235">
            <a:extLst>
              <a:ext uri="{FF2B5EF4-FFF2-40B4-BE49-F238E27FC236}">
                <a16:creationId xmlns:a16="http://schemas.microsoft.com/office/drawing/2014/main" id="{377EDF6B-D7C4-BE66-01D1-B7EFEC67F760}"/>
              </a:ext>
            </a:extLst>
          </p:cNvPr>
          <p:cNvGrpSpPr/>
          <p:nvPr/>
        </p:nvGrpSpPr>
        <p:grpSpPr>
          <a:xfrm>
            <a:off x="5074080" y="4285664"/>
            <a:ext cx="659340" cy="660960"/>
            <a:chOff x="0" y="0"/>
            <a:chExt cx="879120" cy="881280"/>
          </a:xfrm>
        </p:grpSpPr>
        <p:sp>
          <p:nvSpPr>
            <p:cNvPr id="215" name="Freeform 236">
              <a:extLst>
                <a:ext uri="{FF2B5EF4-FFF2-40B4-BE49-F238E27FC236}">
                  <a16:creationId xmlns:a16="http://schemas.microsoft.com/office/drawing/2014/main" id="{4D6752D1-224C-3840-FA5C-EDA533631489}"/>
                </a:ext>
              </a:extLst>
            </p:cNvPr>
            <p:cNvSpPr/>
            <p:nvPr/>
          </p:nvSpPr>
          <p:spPr>
            <a:xfrm>
              <a:off x="127" y="127"/>
              <a:ext cx="878840" cy="881126"/>
            </a:xfrm>
            <a:custGeom>
              <a:avLst/>
              <a:gdLst/>
              <a:ahLst/>
              <a:cxnLst/>
              <a:rect l="l" t="t" r="r" b="b"/>
              <a:pathLst>
                <a:path w="878840" h="881126">
                  <a:moveTo>
                    <a:pt x="597027" y="0"/>
                  </a:moveTo>
                  <a:cubicBezTo>
                    <a:pt x="517144" y="0"/>
                    <a:pt x="437769" y="31242"/>
                    <a:pt x="378460" y="93726"/>
                  </a:cubicBezTo>
                  <a:lnTo>
                    <a:pt x="125095" y="347091"/>
                  </a:lnTo>
                  <a:cubicBezTo>
                    <a:pt x="0" y="472186"/>
                    <a:pt x="0" y="667893"/>
                    <a:pt x="125095" y="789686"/>
                  </a:cubicBezTo>
                  <a:cubicBezTo>
                    <a:pt x="187579" y="850646"/>
                    <a:pt x="267843" y="881126"/>
                    <a:pt x="347599" y="881126"/>
                  </a:cubicBezTo>
                  <a:cubicBezTo>
                    <a:pt x="427355" y="881126"/>
                    <a:pt x="506857" y="850646"/>
                    <a:pt x="567690" y="789686"/>
                  </a:cubicBezTo>
                  <a:lnTo>
                    <a:pt x="728091" y="629412"/>
                  </a:lnTo>
                  <a:cubicBezTo>
                    <a:pt x="706247" y="632841"/>
                    <a:pt x="684022" y="634619"/>
                    <a:pt x="661543" y="634619"/>
                  </a:cubicBezTo>
                  <a:cubicBezTo>
                    <a:pt x="621538" y="634619"/>
                    <a:pt x="581152" y="628904"/>
                    <a:pt x="542036" y="616585"/>
                  </a:cubicBezTo>
                  <a:lnTo>
                    <a:pt x="465074" y="693547"/>
                  </a:lnTo>
                  <a:cubicBezTo>
                    <a:pt x="431419" y="727202"/>
                    <a:pt x="387223" y="744093"/>
                    <a:pt x="343154" y="744093"/>
                  </a:cubicBezTo>
                  <a:cubicBezTo>
                    <a:pt x="299085" y="744093"/>
                    <a:pt x="254889" y="727329"/>
                    <a:pt x="221234" y="693547"/>
                  </a:cubicBezTo>
                  <a:cubicBezTo>
                    <a:pt x="153797" y="623062"/>
                    <a:pt x="153797" y="517144"/>
                    <a:pt x="221234" y="446532"/>
                  </a:cubicBezTo>
                  <a:lnTo>
                    <a:pt x="474726" y="193167"/>
                  </a:lnTo>
                  <a:cubicBezTo>
                    <a:pt x="508381" y="159512"/>
                    <a:pt x="552577" y="142621"/>
                    <a:pt x="596646" y="142621"/>
                  </a:cubicBezTo>
                  <a:cubicBezTo>
                    <a:pt x="640715" y="142621"/>
                    <a:pt x="684784" y="159385"/>
                    <a:pt x="718566" y="193167"/>
                  </a:cubicBezTo>
                  <a:cubicBezTo>
                    <a:pt x="747522" y="222123"/>
                    <a:pt x="763524" y="260604"/>
                    <a:pt x="766699" y="295783"/>
                  </a:cubicBezTo>
                  <a:lnTo>
                    <a:pt x="843661" y="218821"/>
                  </a:lnTo>
                  <a:lnTo>
                    <a:pt x="878840" y="183642"/>
                  </a:lnTo>
                  <a:cubicBezTo>
                    <a:pt x="862838" y="151638"/>
                    <a:pt x="843661" y="122682"/>
                    <a:pt x="818007" y="93726"/>
                  </a:cubicBezTo>
                  <a:cubicBezTo>
                    <a:pt x="757047" y="31242"/>
                    <a:pt x="676783" y="0"/>
                    <a:pt x="597027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6" name="Group 237">
            <a:extLst>
              <a:ext uri="{FF2B5EF4-FFF2-40B4-BE49-F238E27FC236}">
                <a16:creationId xmlns:a16="http://schemas.microsoft.com/office/drawing/2014/main" id="{5C88DB38-7257-E1AE-7C7D-677DC00E625E}"/>
              </a:ext>
            </a:extLst>
          </p:cNvPr>
          <p:cNvGrpSpPr/>
          <p:nvPr/>
        </p:nvGrpSpPr>
        <p:grpSpPr>
          <a:xfrm>
            <a:off x="11130180" y="4212224"/>
            <a:ext cx="575100" cy="570240"/>
            <a:chOff x="0" y="0"/>
            <a:chExt cx="766800" cy="760320"/>
          </a:xfrm>
        </p:grpSpPr>
        <p:sp>
          <p:nvSpPr>
            <p:cNvPr id="217" name="Freeform 238">
              <a:extLst>
                <a:ext uri="{FF2B5EF4-FFF2-40B4-BE49-F238E27FC236}">
                  <a16:creationId xmlns:a16="http://schemas.microsoft.com/office/drawing/2014/main" id="{75F9871D-903C-CC16-A070-1B0835CBB1EC}"/>
                </a:ext>
              </a:extLst>
            </p:cNvPr>
            <p:cNvSpPr/>
            <p:nvPr/>
          </p:nvSpPr>
          <p:spPr>
            <a:xfrm>
              <a:off x="127" y="127"/>
              <a:ext cx="766572" cy="760222"/>
            </a:xfrm>
            <a:custGeom>
              <a:avLst/>
              <a:gdLst/>
              <a:ahLst/>
              <a:cxnLst/>
              <a:rect l="l" t="t" r="r" b="b"/>
              <a:pathLst>
                <a:path w="766572" h="760222">
                  <a:moveTo>
                    <a:pt x="381635" y="67310"/>
                  </a:moveTo>
                  <a:cubicBezTo>
                    <a:pt x="400939" y="67310"/>
                    <a:pt x="416814" y="83312"/>
                    <a:pt x="416814" y="102489"/>
                  </a:cubicBezTo>
                  <a:lnTo>
                    <a:pt x="416814" y="368808"/>
                  </a:lnTo>
                  <a:lnTo>
                    <a:pt x="545211" y="497078"/>
                  </a:lnTo>
                  <a:cubicBezTo>
                    <a:pt x="561213" y="513207"/>
                    <a:pt x="561213" y="532384"/>
                    <a:pt x="545211" y="545211"/>
                  </a:cubicBezTo>
                  <a:cubicBezTo>
                    <a:pt x="538734" y="551688"/>
                    <a:pt x="529971" y="554736"/>
                    <a:pt x="521081" y="554736"/>
                  </a:cubicBezTo>
                  <a:cubicBezTo>
                    <a:pt x="512191" y="554736"/>
                    <a:pt x="503428" y="551561"/>
                    <a:pt x="497078" y="545211"/>
                  </a:cubicBezTo>
                  <a:lnTo>
                    <a:pt x="355981" y="404114"/>
                  </a:lnTo>
                  <a:cubicBezTo>
                    <a:pt x="349504" y="397637"/>
                    <a:pt x="346329" y="387985"/>
                    <a:pt x="346329" y="378460"/>
                  </a:cubicBezTo>
                  <a:lnTo>
                    <a:pt x="346329" y="102616"/>
                  </a:lnTo>
                  <a:cubicBezTo>
                    <a:pt x="346329" y="83312"/>
                    <a:pt x="362458" y="67437"/>
                    <a:pt x="381635" y="67437"/>
                  </a:cubicBezTo>
                  <a:close/>
                  <a:moveTo>
                    <a:pt x="381635" y="0"/>
                  </a:moveTo>
                  <a:cubicBezTo>
                    <a:pt x="170053" y="0"/>
                    <a:pt x="0" y="173101"/>
                    <a:pt x="0" y="381635"/>
                  </a:cubicBezTo>
                  <a:cubicBezTo>
                    <a:pt x="0" y="593344"/>
                    <a:pt x="173228" y="760222"/>
                    <a:pt x="381762" y="760222"/>
                  </a:cubicBezTo>
                  <a:cubicBezTo>
                    <a:pt x="590296" y="760222"/>
                    <a:pt x="763397" y="590169"/>
                    <a:pt x="763397" y="381635"/>
                  </a:cubicBezTo>
                  <a:cubicBezTo>
                    <a:pt x="766572" y="173101"/>
                    <a:pt x="593344" y="0"/>
                    <a:pt x="38163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18" name="Group 239">
            <a:extLst>
              <a:ext uri="{FF2B5EF4-FFF2-40B4-BE49-F238E27FC236}">
                <a16:creationId xmlns:a16="http://schemas.microsoft.com/office/drawing/2014/main" id="{6AE8BF76-C540-D2C9-04FD-FB7273772289}"/>
              </a:ext>
            </a:extLst>
          </p:cNvPr>
          <p:cNvGrpSpPr/>
          <p:nvPr/>
        </p:nvGrpSpPr>
        <p:grpSpPr>
          <a:xfrm>
            <a:off x="10971420" y="4053464"/>
            <a:ext cx="892620" cy="890460"/>
            <a:chOff x="0" y="0"/>
            <a:chExt cx="1190160" cy="1187280"/>
          </a:xfrm>
        </p:grpSpPr>
        <p:sp>
          <p:nvSpPr>
            <p:cNvPr id="219" name="Freeform 240">
              <a:extLst>
                <a:ext uri="{FF2B5EF4-FFF2-40B4-BE49-F238E27FC236}">
                  <a16:creationId xmlns:a16="http://schemas.microsoft.com/office/drawing/2014/main" id="{28E28B77-3271-6ABD-1C18-74569F190D33}"/>
                </a:ext>
              </a:extLst>
            </p:cNvPr>
            <p:cNvSpPr/>
            <p:nvPr/>
          </p:nvSpPr>
          <p:spPr>
            <a:xfrm>
              <a:off x="0" y="0"/>
              <a:ext cx="1190117" cy="1187196"/>
            </a:xfrm>
            <a:custGeom>
              <a:avLst/>
              <a:gdLst/>
              <a:ahLst/>
              <a:cxnLst/>
              <a:rect l="l" t="t" r="r" b="b"/>
              <a:pathLst>
                <a:path w="1190117" h="1187196">
                  <a:moveTo>
                    <a:pt x="593471" y="138049"/>
                  </a:moveTo>
                  <a:cubicBezTo>
                    <a:pt x="843661" y="138049"/>
                    <a:pt x="1045718" y="343408"/>
                    <a:pt x="1045718" y="593725"/>
                  </a:cubicBezTo>
                  <a:cubicBezTo>
                    <a:pt x="1045718" y="844042"/>
                    <a:pt x="846963" y="1045972"/>
                    <a:pt x="593471" y="1045972"/>
                  </a:cubicBezTo>
                  <a:cubicBezTo>
                    <a:pt x="346456" y="1045972"/>
                    <a:pt x="141224" y="840613"/>
                    <a:pt x="141224" y="593598"/>
                  </a:cubicBezTo>
                  <a:cubicBezTo>
                    <a:pt x="141224" y="343408"/>
                    <a:pt x="343281" y="137922"/>
                    <a:pt x="593471" y="137922"/>
                  </a:cubicBezTo>
                  <a:close/>
                  <a:moveTo>
                    <a:pt x="593471" y="0"/>
                  </a:moveTo>
                  <a:cubicBezTo>
                    <a:pt x="269494" y="127"/>
                    <a:pt x="0" y="266446"/>
                    <a:pt x="0" y="593598"/>
                  </a:cubicBezTo>
                  <a:cubicBezTo>
                    <a:pt x="0" y="917702"/>
                    <a:pt x="269494" y="1187196"/>
                    <a:pt x="593471" y="1187196"/>
                  </a:cubicBezTo>
                  <a:cubicBezTo>
                    <a:pt x="917448" y="1187196"/>
                    <a:pt x="1186942" y="917702"/>
                    <a:pt x="1186942" y="593598"/>
                  </a:cubicBezTo>
                  <a:cubicBezTo>
                    <a:pt x="1190117" y="266446"/>
                    <a:pt x="920623" y="127"/>
                    <a:pt x="593471" y="12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0" name="Group 241">
            <a:extLst>
              <a:ext uri="{FF2B5EF4-FFF2-40B4-BE49-F238E27FC236}">
                <a16:creationId xmlns:a16="http://schemas.microsoft.com/office/drawing/2014/main" id="{A1D850A0-92C9-DCA9-F75A-08A141AA5ECB}"/>
              </a:ext>
            </a:extLst>
          </p:cNvPr>
          <p:cNvGrpSpPr/>
          <p:nvPr/>
        </p:nvGrpSpPr>
        <p:grpSpPr>
          <a:xfrm>
            <a:off x="6190260" y="5793344"/>
            <a:ext cx="902340" cy="926100"/>
            <a:chOff x="0" y="0"/>
            <a:chExt cx="1203120" cy="1234800"/>
          </a:xfrm>
        </p:grpSpPr>
        <p:sp>
          <p:nvSpPr>
            <p:cNvPr id="221" name="Freeform 242">
              <a:extLst>
                <a:ext uri="{FF2B5EF4-FFF2-40B4-BE49-F238E27FC236}">
                  <a16:creationId xmlns:a16="http://schemas.microsoft.com/office/drawing/2014/main" id="{096A17E8-C5DB-58DB-BEA4-039670E08BD6}"/>
                </a:ext>
              </a:extLst>
            </p:cNvPr>
            <p:cNvSpPr/>
            <p:nvPr/>
          </p:nvSpPr>
          <p:spPr>
            <a:xfrm>
              <a:off x="127" y="127"/>
              <a:ext cx="1202817" cy="1234567"/>
            </a:xfrm>
            <a:custGeom>
              <a:avLst/>
              <a:gdLst/>
              <a:ahLst/>
              <a:cxnLst/>
              <a:rect l="l" t="t" r="r" b="b"/>
              <a:pathLst>
                <a:path w="1202817" h="1234567">
                  <a:moveTo>
                    <a:pt x="602996" y="0"/>
                  </a:moveTo>
                  <a:cubicBezTo>
                    <a:pt x="493395" y="0"/>
                    <a:pt x="405003" y="88900"/>
                    <a:pt x="401955" y="205232"/>
                  </a:cubicBezTo>
                  <a:cubicBezTo>
                    <a:pt x="401955" y="300101"/>
                    <a:pt x="468884" y="382905"/>
                    <a:pt x="560451" y="398272"/>
                  </a:cubicBezTo>
                  <a:lnTo>
                    <a:pt x="560451" y="514731"/>
                  </a:lnTo>
                  <a:cubicBezTo>
                    <a:pt x="469011" y="533146"/>
                    <a:pt x="401955" y="615823"/>
                    <a:pt x="401955" y="710819"/>
                  </a:cubicBezTo>
                  <a:cubicBezTo>
                    <a:pt x="401955" y="744601"/>
                    <a:pt x="408051" y="775208"/>
                    <a:pt x="423291" y="802767"/>
                  </a:cubicBezTo>
                  <a:lnTo>
                    <a:pt x="328803" y="879221"/>
                  </a:lnTo>
                  <a:cubicBezTo>
                    <a:pt x="295402" y="848614"/>
                    <a:pt x="249682" y="833247"/>
                    <a:pt x="203962" y="833247"/>
                  </a:cubicBezTo>
                  <a:cubicBezTo>
                    <a:pt x="91313" y="836422"/>
                    <a:pt x="0" y="925195"/>
                    <a:pt x="0" y="1035558"/>
                  </a:cubicBezTo>
                  <a:cubicBezTo>
                    <a:pt x="0" y="1145921"/>
                    <a:pt x="91313" y="1234567"/>
                    <a:pt x="204089" y="1234567"/>
                  </a:cubicBezTo>
                  <a:cubicBezTo>
                    <a:pt x="313690" y="1234567"/>
                    <a:pt x="398907" y="1142619"/>
                    <a:pt x="405003" y="1035558"/>
                  </a:cubicBezTo>
                  <a:cubicBezTo>
                    <a:pt x="405003" y="1001776"/>
                    <a:pt x="395859" y="971169"/>
                    <a:pt x="380619" y="943610"/>
                  </a:cubicBezTo>
                  <a:lnTo>
                    <a:pt x="478028" y="867029"/>
                  </a:lnTo>
                  <a:cubicBezTo>
                    <a:pt x="511556" y="897636"/>
                    <a:pt x="557149" y="912876"/>
                    <a:pt x="602869" y="912876"/>
                  </a:cubicBezTo>
                  <a:cubicBezTo>
                    <a:pt x="651637" y="912876"/>
                    <a:pt x="694182" y="894461"/>
                    <a:pt x="727710" y="867029"/>
                  </a:cubicBezTo>
                  <a:lnTo>
                    <a:pt x="822198" y="943610"/>
                  </a:lnTo>
                  <a:cubicBezTo>
                    <a:pt x="806958" y="971169"/>
                    <a:pt x="800989" y="1001903"/>
                    <a:pt x="800989" y="1035558"/>
                  </a:cubicBezTo>
                  <a:cubicBezTo>
                    <a:pt x="800989" y="1145794"/>
                    <a:pt x="892302" y="1234567"/>
                    <a:pt x="1001903" y="1234567"/>
                  </a:cubicBezTo>
                  <a:cubicBezTo>
                    <a:pt x="1111504" y="1234567"/>
                    <a:pt x="1199896" y="1142619"/>
                    <a:pt x="1202817" y="1035558"/>
                  </a:cubicBezTo>
                  <a:cubicBezTo>
                    <a:pt x="1202817" y="925195"/>
                    <a:pt x="1117600" y="836422"/>
                    <a:pt x="1001903" y="833247"/>
                  </a:cubicBezTo>
                  <a:cubicBezTo>
                    <a:pt x="953135" y="833247"/>
                    <a:pt x="910590" y="851662"/>
                    <a:pt x="877062" y="879221"/>
                  </a:cubicBezTo>
                  <a:lnTo>
                    <a:pt x="782574" y="802640"/>
                  </a:lnTo>
                  <a:cubicBezTo>
                    <a:pt x="797814" y="775081"/>
                    <a:pt x="803910" y="744474"/>
                    <a:pt x="803910" y="710692"/>
                  </a:cubicBezTo>
                  <a:cubicBezTo>
                    <a:pt x="803910" y="615696"/>
                    <a:pt x="736981" y="529971"/>
                    <a:pt x="645541" y="514604"/>
                  </a:cubicBezTo>
                  <a:lnTo>
                    <a:pt x="645541" y="398272"/>
                  </a:lnTo>
                  <a:cubicBezTo>
                    <a:pt x="736854" y="379857"/>
                    <a:pt x="803910" y="300101"/>
                    <a:pt x="803910" y="205232"/>
                  </a:cubicBezTo>
                  <a:cubicBezTo>
                    <a:pt x="803910" y="91821"/>
                    <a:pt x="715645" y="6096"/>
                    <a:pt x="60299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2" name="Group 243">
            <a:extLst>
              <a:ext uri="{FF2B5EF4-FFF2-40B4-BE49-F238E27FC236}">
                <a16:creationId xmlns:a16="http://schemas.microsoft.com/office/drawing/2014/main" id="{F3A1FD00-FBA2-1473-0D84-1BC25382089C}"/>
              </a:ext>
            </a:extLst>
          </p:cNvPr>
          <p:cNvGrpSpPr/>
          <p:nvPr/>
        </p:nvGrpSpPr>
        <p:grpSpPr>
          <a:xfrm>
            <a:off x="7269720" y="5938064"/>
            <a:ext cx="918000" cy="781380"/>
            <a:chOff x="0" y="0"/>
            <a:chExt cx="1224000" cy="1041840"/>
          </a:xfrm>
        </p:grpSpPr>
        <p:sp>
          <p:nvSpPr>
            <p:cNvPr id="223" name="Freeform 244">
              <a:extLst>
                <a:ext uri="{FF2B5EF4-FFF2-40B4-BE49-F238E27FC236}">
                  <a16:creationId xmlns:a16="http://schemas.microsoft.com/office/drawing/2014/main" id="{DF15BCD0-D9A2-897E-73A8-7EA9A55B31E9}"/>
                </a:ext>
              </a:extLst>
            </p:cNvPr>
            <p:cNvSpPr/>
            <p:nvPr/>
          </p:nvSpPr>
          <p:spPr>
            <a:xfrm>
              <a:off x="127" y="127"/>
              <a:ext cx="1223772" cy="1041527"/>
            </a:xfrm>
            <a:custGeom>
              <a:avLst/>
              <a:gdLst/>
              <a:ahLst/>
              <a:cxnLst/>
              <a:rect l="l" t="t" r="r" b="b"/>
              <a:pathLst>
                <a:path w="1223772" h="1041527">
                  <a:moveTo>
                    <a:pt x="170434" y="321691"/>
                  </a:moveTo>
                  <a:lnTo>
                    <a:pt x="170434" y="686308"/>
                  </a:lnTo>
                  <a:cubicBezTo>
                    <a:pt x="170434" y="707644"/>
                    <a:pt x="188722" y="723011"/>
                    <a:pt x="213106" y="723011"/>
                  </a:cubicBezTo>
                  <a:lnTo>
                    <a:pt x="252603" y="723011"/>
                  </a:lnTo>
                  <a:lnTo>
                    <a:pt x="252603" y="965073"/>
                  </a:lnTo>
                  <a:lnTo>
                    <a:pt x="76073" y="965073"/>
                  </a:lnTo>
                  <a:lnTo>
                    <a:pt x="76073" y="321691"/>
                  </a:lnTo>
                  <a:close/>
                  <a:moveTo>
                    <a:pt x="395732" y="321691"/>
                  </a:moveTo>
                  <a:lnTo>
                    <a:pt x="395732" y="686308"/>
                  </a:lnTo>
                  <a:cubicBezTo>
                    <a:pt x="395732" y="707644"/>
                    <a:pt x="414020" y="723011"/>
                    <a:pt x="438404" y="723011"/>
                  </a:cubicBezTo>
                  <a:lnTo>
                    <a:pt x="474980" y="723011"/>
                  </a:lnTo>
                  <a:lnTo>
                    <a:pt x="474980" y="965073"/>
                  </a:lnTo>
                  <a:lnTo>
                    <a:pt x="328676" y="965073"/>
                  </a:lnTo>
                  <a:lnTo>
                    <a:pt x="328676" y="723011"/>
                  </a:lnTo>
                  <a:lnTo>
                    <a:pt x="368300" y="723011"/>
                  </a:lnTo>
                  <a:cubicBezTo>
                    <a:pt x="389509" y="723011"/>
                    <a:pt x="410972" y="704596"/>
                    <a:pt x="410972" y="686308"/>
                  </a:cubicBezTo>
                  <a:lnTo>
                    <a:pt x="410972" y="321691"/>
                  </a:lnTo>
                  <a:close/>
                  <a:moveTo>
                    <a:pt x="733679" y="321691"/>
                  </a:moveTo>
                  <a:lnTo>
                    <a:pt x="733679" y="686308"/>
                  </a:lnTo>
                  <a:cubicBezTo>
                    <a:pt x="733679" y="707644"/>
                    <a:pt x="751967" y="723011"/>
                    <a:pt x="776351" y="723011"/>
                  </a:cubicBezTo>
                  <a:lnTo>
                    <a:pt x="819023" y="723011"/>
                  </a:lnTo>
                  <a:lnTo>
                    <a:pt x="819023" y="965073"/>
                  </a:lnTo>
                  <a:lnTo>
                    <a:pt x="648462" y="965073"/>
                  </a:lnTo>
                  <a:lnTo>
                    <a:pt x="648462" y="723011"/>
                  </a:lnTo>
                  <a:lnTo>
                    <a:pt x="691134" y="723011"/>
                  </a:lnTo>
                  <a:cubicBezTo>
                    <a:pt x="715518" y="723011"/>
                    <a:pt x="733806" y="704596"/>
                    <a:pt x="733806" y="686308"/>
                  </a:cubicBezTo>
                  <a:lnTo>
                    <a:pt x="733806" y="321691"/>
                  </a:lnTo>
                  <a:close/>
                  <a:moveTo>
                    <a:pt x="1062609" y="321691"/>
                  </a:moveTo>
                  <a:lnTo>
                    <a:pt x="1062609" y="965073"/>
                  </a:lnTo>
                  <a:lnTo>
                    <a:pt x="965073" y="965073"/>
                  </a:lnTo>
                  <a:lnTo>
                    <a:pt x="965073" y="723011"/>
                  </a:lnTo>
                  <a:lnTo>
                    <a:pt x="1007745" y="723011"/>
                  </a:lnTo>
                  <a:cubicBezTo>
                    <a:pt x="1028954" y="723011"/>
                    <a:pt x="1050417" y="704596"/>
                    <a:pt x="1050417" y="686308"/>
                  </a:cubicBezTo>
                  <a:lnTo>
                    <a:pt x="1050417" y="321691"/>
                  </a:lnTo>
                  <a:close/>
                  <a:moveTo>
                    <a:pt x="36449" y="0"/>
                  </a:moveTo>
                  <a:cubicBezTo>
                    <a:pt x="15113" y="0"/>
                    <a:pt x="0" y="18288"/>
                    <a:pt x="0" y="36703"/>
                  </a:cubicBezTo>
                  <a:lnTo>
                    <a:pt x="0" y="1004824"/>
                  </a:lnTo>
                  <a:cubicBezTo>
                    <a:pt x="0" y="1026287"/>
                    <a:pt x="18288" y="1041527"/>
                    <a:pt x="36576" y="1041527"/>
                  </a:cubicBezTo>
                  <a:lnTo>
                    <a:pt x="1181100" y="1041527"/>
                  </a:lnTo>
                  <a:cubicBezTo>
                    <a:pt x="1205484" y="1041527"/>
                    <a:pt x="1223772" y="1023112"/>
                    <a:pt x="1223772" y="1004824"/>
                  </a:cubicBezTo>
                  <a:lnTo>
                    <a:pt x="1223772" y="36703"/>
                  </a:lnTo>
                  <a:cubicBezTo>
                    <a:pt x="1220724" y="18288"/>
                    <a:pt x="1202563" y="0"/>
                    <a:pt x="118110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4" name="Group 245">
            <a:extLst>
              <a:ext uri="{FF2B5EF4-FFF2-40B4-BE49-F238E27FC236}">
                <a16:creationId xmlns:a16="http://schemas.microsoft.com/office/drawing/2014/main" id="{F59EA551-0ED3-0622-C096-693F2610BED8}"/>
              </a:ext>
            </a:extLst>
          </p:cNvPr>
          <p:cNvGrpSpPr/>
          <p:nvPr/>
        </p:nvGrpSpPr>
        <p:grpSpPr>
          <a:xfrm>
            <a:off x="8564640" y="5817644"/>
            <a:ext cx="737640" cy="740340"/>
            <a:chOff x="0" y="0"/>
            <a:chExt cx="983520" cy="987120"/>
          </a:xfrm>
        </p:grpSpPr>
        <p:sp>
          <p:nvSpPr>
            <p:cNvPr id="225" name="Freeform 246">
              <a:extLst>
                <a:ext uri="{FF2B5EF4-FFF2-40B4-BE49-F238E27FC236}">
                  <a16:creationId xmlns:a16="http://schemas.microsoft.com/office/drawing/2014/main" id="{62DC349C-858A-5246-2FAA-69116701CECF}"/>
                </a:ext>
              </a:extLst>
            </p:cNvPr>
            <p:cNvSpPr/>
            <p:nvPr/>
          </p:nvSpPr>
          <p:spPr>
            <a:xfrm>
              <a:off x="0" y="0"/>
              <a:ext cx="983488" cy="987171"/>
            </a:xfrm>
            <a:custGeom>
              <a:avLst/>
              <a:gdLst/>
              <a:ahLst/>
              <a:cxnLst/>
              <a:rect l="l" t="t" r="r" b="b"/>
              <a:pathLst>
                <a:path w="983488" h="987171">
                  <a:moveTo>
                    <a:pt x="493268" y="370967"/>
                  </a:moveTo>
                  <a:cubicBezTo>
                    <a:pt x="560197" y="370967"/>
                    <a:pt x="615061" y="423037"/>
                    <a:pt x="615061" y="493522"/>
                  </a:cubicBezTo>
                  <a:cubicBezTo>
                    <a:pt x="615061" y="560959"/>
                    <a:pt x="560324" y="616077"/>
                    <a:pt x="493268" y="616077"/>
                  </a:cubicBezTo>
                  <a:cubicBezTo>
                    <a:pt x="423164" y="616077"/>
                    <a:pt x="371475" y="560959"/>
                    <a:pt x="371475" y="493522"/>
                  </a:cubicBezTo>
                  <a:cubicBezTo>
                    <a:pt x="371475" y="429133"/>
                    <a:pt x="426212" y="370967"/>
                    <a:pt x="493268" y="370967"/>
                  </a:cubicBezTo>
                  <a:close/>
                  <a:moveTo>
                    <a:pt x="493268" y="0"/>
                  </a:moveTo>
                  <a:cubicBezTo>
                    <a:pt x="222250" y="0"/>
                    <a:pt x="0" y="220726"/>
                    <a:pt x="0" y="493649"/>
                  </a:cubicBezTo>
                  <a:cubicBezTo>
                    <a:pt x="6096" y="769493"/>
                    <a:pt x="222250" y="987171"/>
                    <a:pt x="493268" y="987171"/>
                  </a:cubicBezTo>
                  <a:cubicBezTo>
                    <a:pt x="761238" y="987171"/>
                    <a:pt x="983488" y="766445"/>
                    <a:pt x="983488" y="493649"/>
                  </a:cubicBezTo>
                  <a:cubicBezTo>
                    <a:pt x="983488" y="220853"/>
                    <a:pt x="761238" y="0"/>
                    <a:pt x="49326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6" name="Group 247">
            <a:extLst>
              <a:ext uri="{FF2B5EF4-FFF2-40B4-BE49-F238E27FC236}">
                <a16:creationId xmlns:a16="http://schemas.microsoft.com/office/drawing/2014/main" id="{8FEE9C29-E4D9-FAF0-7F7F-0796B73F9BFA}"/>
              </a:ext>
            </a:extLst>
          </p:cNvPr>
          <p:cNvGrpSpPr/>
          <p:nvPr/>
        </p:nvGrpSpPr>
        <p:grpSpPr>
          <a:xfrm>
            <a:off x="8687760" y="6189704"/>
            <a:ext cx="799200" cy="551880"/>
            <a:chOff x="0" y="0"/>
            <a:chExt cx="1065600" cy="735840"/>
          </a:xfrm>
        </p:grpSpPr>
        <p:sp>
          <p:nvSpPr>
            <p:cNvPr id="227" name="Freeform 248">
              <a:extLst>
                <a:ext uri="{FF2B5EF4-FFF2-40B4-BE49-F238E27FC236}">
                  <a16:creationId xmlns:a16="http://schemas.microsoft.com/office/drawing/2014/main" id="{A9123F14-214D-6AB2-2022-E4E74389DB30}"/>
                </a:ext>
              </a:extLst>
            </p:cNvPr>
            <p:cNvSpPr/>
            <p:nvPr/>
          </p:nvSpPr>
          <p:spPr>
            <a:xfrm>
              <a:off x="127" y="0"/>
              <a:ext cx="1065530" cy="735711"/>
            </a:xfrm>
            <a:custGeom>
              <a:avLst/>
              <a:gdLst/>
              <a:ahLst/>
              <a:cxnLst/>
              <a:rect l="l" t="t" r="r" b="b"/>
              <a:pathLst>
                <a:path w="1065530" h="735711">
                  <a:moveTo>
                    <a:pt x="944245" y="0"/>
                  </a:moveTo>
                  <a:cubicBezTo>
                    <a:pt x="873379" y="0"/>
                    <a:pt x="815848" y="53340"/>
                    <a:pt x="815848" y="123063"/>
                  </a:cubicBezTo>
                  <a:cubicBezTo>
                    <a:pt x="815848" y="175133"/>
                    <a:pt x="849249" y="224155"/>
                    <a:pt x="898017" y="239522"/>
                  </a:cubicBezTo>
                  <a:lnTo>
                    <a:pt x="898017" y="288544"/>
                  </a:lnTo>
                  <a:cubicBezTo>
                    <a:pt x="898017" y="429387"/>
                    <a:pt x="791464" y="549021"/>
                    <a:pt x="654431" y="567309"/>
                  </a:cubicBezTo>
                  <a:lnTo>
                    <a:pt x="654431" y="469138"/>
                  </a:lnTo>
                  <a:cubicBezTo>
                    <a:pt x="563118" y="533527"/>
                    <a:pt x="450469" y="570230"/>
                    <a:pt x="328676" y="570230"/>
                  </a:cubicBezTo>
                  <a:cubicBezTo>
                    <a:pt x="206883" y="570230"/>
                    <a:pt x="94234" y="533527"/>
                    <a:pt x="0" y="469138"/>
                  </a:cubicBezTo>
                  <a:lnTo>
                    <a:pt x="0" y="613156"/>
                  </a:lnTo>
                  <a:cubicBezTo>
                    <a:pt x="0" y="683641"/>
                    <a:pt x="54737" y="735711"/>
                    <a:pt x="121793" y="735711"/>
                  </a:cubicBezTo>
                  <a:lnTo>
                    <a:pt x="520573" y="735711"/>
                  </a:lnTo>
                  <a:cubicBezTo>
                    <a:pt x="575310" y="735711"/>
                    <a:pt x="624078" y="702056"/>
                    <a:pt x="639318" y="653034"/>
                  </a:cubicBezTo>
                  <a:cubicBezTo>
                    <a:pt x="831088" y="631571"/>
                    <a:pt x="974090" y="478409"/>
                    <a:pt x="977265" y="282321"/>
                  </a:cubicBezTo>
                  <a:lnTo>
                    <a:pt x="977265" y="233426"/>
                  </a:lnTo>
                  <a:cubicBezTo>
                    <a:pt x="1028954" y="215011"/>
                    <a:pt x="1065530" y="165989"/>
                    <a:pt x="1062482" y="107823"/>
                  </a:cubicBezTo>
                  <a:cubicBezTo>
                    <a:pt x="1059434" y="55753"/>
                    <a:pt x="1013841" y="9779"/>
                    <a:pt x="955929" y="508"/>
                  </a:cubicBezTo>
                  <a:cubicBezTo>
                    <a:pt x="952119" y="254"/>
                    <a:pt x="948182" y="0"/>
                    <a:pt x="94437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28" name="Group 249">
            <a:extLst>
              <a:ext uri="{FF2B5EF4-FFF2-40B4-BE49-F238E27FC236}">
                <a16:creationId xmlns:a16="http://schemas.microsoft.com/office/drawing/2014/main" id="{E4397EC8-4985-6994-7700-0335A2F36EFE}"/>
              </a:ext>
            </a:extLst>
          </p:cNvPr>
          <p:cNvGrpSpPr/>
          <p:nvPr/>
        </p:nvGrpSpPr>
        <p:grpSpPr>
          <a:xfrm>
            <a:off x="12782580" y="6352244"/>
            <a:ext cx="367740" cy="358560"/>
            <a:chOff x="0" y="0"/>
            <a:chExt cx="490320" cy="478080"/>
          </a:xfrm>
        </p:grpSpPr>
        <p:sp>
          <p:nvSpPr>
            <p:cNvPr id="229" name="Freeform 250">
              <a:extLst>
                <a:ext uri="{FF2B5EF4-FFF2-40B4-BE49-F238E27FC236}">
                  <a16:creationId xmlns:a16="http://schemas.microsoft.com/office/drawing/2014/main" id="{F3730B02-D526-7B33-6226-929BCA343705}"/>
                </a:ext>
              </a:extLst>
            </p:cNvPr>
            <p:cNvSpPr/>
            <p:nvPr/>
          </p:nvSpPr>
          <p:spPr>
            <a:xfrm>
              <a:off x="127" y="127"/>
              <a:ext cx="490220" cy="477901"/>
            </a:xfrm>
            <a:custGeom>
              <a:avLst/>
              <a:gdLst/>
              <a:ahLst/>
              <a:cxnLst/>
              <a:rect l="l" t="t" r="r" b="b"/>
              <a:pathLst>
                <a:path w="490220" h="477901">
                  <a:moveTo>
                    <a:pt x="216154" y="0"/>
                  </a:moveTo>
                  <a:cubicBezTo>
                    <a:pt x="191770" y="42926"/>
                    <a:pt x="161290" y="79629"/>
                    <a:pt x="127762" y="119380"/>
                  </a:cubicBezTo>
                  <a:cubicBezTo>
                    <a:pt x="91313" y="162433"/>
                    <a:pt x="45593" y="193040"/>
                    <a:pt x="0" y="217551"/>
                  </a:cubicBezTo>
                  <a:lnTo>
                    <a:pt x="213106" y="431927"/>
                  </a:lnTo>
                  <a:cubicBezTo>
                    <a:pt x="243586" y="462534"/>
                    <a:pt x="282448" y="477901"/>
                    <a:pt x="321310" y="477901"/>
                  </a:cubicBezTo>
                  <a:cubicBezTo>
                    <a:pt x="360172" y="477901"/>
                    <a:pt x="398907" y="462534"/>
                    <a:pt x="429387" y="431927"/>
                  </a:cubicBezTo>
                  <a:cubicBezTo>
                    <a:pt x="490220" y="370713"/>
                    <a:pt x="490220" y="275590"/>
                    <a:pt x="429387" y="214376"/>
                  </a:cubicBezTo>
                  <a:lnTo>
                    <a:pt x="21615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0" name="Group 251">
            <a:extLst>
              <a:ext uri="{FF2B5EF4-FFF2-40B4-BE49-F238E27FC236}">
                <a16:creationId xmlns:a16="http://schemas.microsoft.com/office/drawing/2014/main" id="{F355876F-61F2-5BA7-E3EC-6CF8ACCA2C25}"/>
              </a:ext>
            </a:extLst>
          </p:cNvPr>
          <p:cNvGrpSpPr/>
          <p:nvPr/>
        </p:nvGrpSpPr>
        <p:grpSpPr>
          <a:xfrm>
            <a:off x="12218280" y="5782004"/>
            <a:ext cx="719280" cy="726300"/>
            <a:chOff x="0" y="0"/>
            <a:chExt cx="959040" cy="968400"/>
          </a:xfrm>
        </p:grpSpPr>
        <p:sp>
          <p:nvSpPr>
            <p:cNvPr id="231" name="Freeform 252">
              <a:extLst>
                <a:ext uri="{FF2B5EF4-FFF2-40B4-BE49-F238E27FC236}">
                  <a16:creationId xmlns:a16="http://schemas.microsoft.com/office/drawing/2014/main" id="{6D948C70-9976-0CB8-2BA6-A0254C303BD2}"/>
                </a:ext>
              </a:extLst>
            </p:cNvPr>
            <p:cNvSpPr/>
            <p:nvPr/>
          </p:nvSpPr>
          <p:spPr>
            <a:xfrm>
              <a:off x="0" y="0"/>
              <a:ext cx="958977" cy="968375"/>
            </a:xfrm>
            <a:custGeom>
              <a:avLst/>
              <a:gdLst/>
              <a:ahLst/>
              <a:cxnLst/>
              <a:rect l="l" t="t" r="r" b="b"/>
              <a:pathLst>
                <a:path w="958977" h="968375">
                  <a:moveTo>
                    <a:pt x="481076" y="165481"/>
                  </a:moveTo>
                  <a:cubicBezTo>
                    <a:pt x="654558" y="165481"/>
                    <a:pt x="800735" y="312547"/>
                    <a:pt x="800735" y="487172"/>
                  </a:cubicBezTo>
                  <a:cubicBezTo>
                    <a:pt x="797687" y="572897"/>
                    <a:pt x="767207" y="652653"/>
                    <a:pt x="709422" y="710819"/>
                  </a:cubicBezTo>
                  <a:cubicBezTo>
                    <a:pt x="651637" y="768985"/>
                    <a:pt x="572389" y="808863"/>
                    <a:pt x="481076" y="808863"/>
                  </a:cubicBezTo>
                  <a:cubicBezTo>
                    <a:pt x="304546" y="808863"/>
                    <a:pt x="161417" y="664845"/>
                    <a:pt x="161417" y="487172"/>
                  </a:cubicBezTo>
                  <a:cubicBezTo>
                    <a:pt x="161417" y="312547"/>
                    <a:pt x="304546" y="165481"/>
                    <a:pt x="481076" y="165481"/>
                  </a:cubicBezTo>
                  <a:close/>
                  <a:moveTo>
                    <a:pt x="481076" y="0"/>
                  </a:moveTo>
                  <a:cubicBezTo>
                    <a:pt x="219202" y="127"/>
                    <a:pt x="0" y="220599"/>
                    <a:pt x="0" y="484124"/>
                  </a:cubicBezTo>
                  <a:cubicBezTo>
                    <a:pt x="0" y="747649"/>
                    <a:pt x="219202" y="968248"/>
                    <a:pt x="481076" y="968248"/>
                  </a:cubicBezTo>
                  <a:cubicBezTo>
                    <a:pt x="484505" y="968375"/>
                    <a:pt x="487807" y="968375"/>
                    <a:pt x="491236" y="968375"/>
                  </a:cubicBezTo>
                  <a:cubicBezTo>
                    <a:pt x="615315" y="968375"/>
                    <a:pt x="733044" y="913765"/>
                    <a:pt x="821944" y="821182"/>
                  </a:cubicBezTo>
                  <a:cubicBezTo>
                    <a:pt x="910209" y="729234"/>
                    <a:pt x="958977" y="609727"/>
                    <a:pt x="958977" y="484124"/>
                  </a:cubicBezTo>
                  <a:cubicBezTo>
                    <a:pt x="958977" y="220599"/>
                    <a:pt x="742823" y="127"/>
                    <a:pt x="481076" y="127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2" name="Group 253">
            <a:extLst>
              <a:ext uri="{FF2B5EF4-FFF2-40B4-BE49-F238E27FC236}">
                <a16:creationId xmlns:a16="http://schemas.microsoft.com/office/drawing/2014/main" id="{86F9D380-C6F0-062B-C47D-1E1E41816E44}"/>
              </a:ext>
            </a:extLst>
          </p:cNvPr>
          <p:cNvGrpSpPr/>
          <p:nvPr/>
        </p:nvGrpSpPr>
        <p:grpSpPr>
          <a:xfrm>
            <a:off x="7313460" y="7629884"/>
            <a:ext cx="812700" cy="599940"/>
            <a:chOff x="0" y="0"/>
            <a:chExt cx="1083600" cy="799920"/>
          </a:xfrm>
        </p:grpSpPr>
        <p:sp>
          <p:nvSpPr>
            <p:cNvPr id="233" name="Freeform 254">
              <a:extLst>
                <a:ext uri="{FF2B5EF4-FFF2-40B4-BE49-F238E27FC236}">
                  <a16:creationId xmlns:a16="http://schemas.microsoft.com/office/drawing/2014/main" id="{2E138DC3-C4D7-764B-4FA0-350B4F9A0396}"/>
                </a:ext>
              </a:extLst>
            </p:cNvPr>
            <p:cNvSpPr/>
            <p:nvPr/>
          </p:nvSpPr>
          <p:spPr>
            <a:xfrm>
              <a:off x="-35052" y="0"/>
              <a:ext cx="1118743" cy="799846"/>
            </a:xfrm>
            <a:custGeom>
              <a:avLst/>
              <a:gdLst/>
              <a:ahLst/>
              <a:cxnLst/>
              <a:rect l="l" t="t" r="r" b="b"/>
              <a:pathLst>
                <a:path w="1118743" h="799846">
                  <a:moveTo>
                    <a:pt x="1010793" y="146431"/>
                  </a:moveTo>
                  <a:cubicBezTo>
                    <a:pt x="1029716" y="146431"/>
                    <a:pt x="1048512" y="162687"/>
                    <a:pt x="1048512" y="184404"/>
                  </a:cubicBezTo>
                  <a:cubicBezTo>
                    <a:pt x="1048512" y="322707"/>
                    <a:pt x="983869" y="401320"/>
                    <a:pt x="886841" y="428498"/>
                  </a:cubicBezTo>
                  <a:cubicBezTo>
                    <a:pt x="894969" y="398653"/>
                    <a:pt x="902970" y="363474"/>
                    <a:pt x="902970" y="330835"/>
                  </a:cubicBezTo>
                  <a:lnTo>
                    <a:pt x="902970" y="146431"/>
                  </a:lnTo>
                  <a:close/>
                  <a:moveTo>
                    <a:pt x="148336" y="146431"/>
                  </a:moveTo>
                  <a:lnTo>
                    <a:pt x="148336" y="328041"/>
                  </a:lnTo>
                  <a:cubicBezTo>
                    <a:pt x="148336" y="363347"/>
                    <a:pt x="153670" y="395859"/>
                    <a:pt x="164465" y="431038"/>
                  </a:cubicBezTo>
                  <a:cubicBezTo>
                    <a:pt x="67437" y="403987"/>
                    <a:pt x="0" y="325374"/>
                    <a:pt x="0" y="184277"/>
                  </a:cubicBezTo>
                  <a:cubicBezTo>
                    <a:pt x="0" y="162560"/>
                    <a:pt x="16129" y="146304"/>
                    <a:pt x="37719" y="146304"/>
                  </a:cubicBezTo>
                  <a:close/>
                  <a:moveTo>
                    <a:pt x="164465" y="314452"/>
                  </a:moveTo>
                  <a:cubicBezTo>
                    <a:pt x="186055" y="314452"/>
                    <a:pt x="202184" y="333375"/>
                    <a:pt x="202184" y="352425"/>
                  </a:cubicBezTo>
                  <a:cubicBezTo>
                    <a:pt x="202184" y="398526"/>
                    <a:pt x="229108" y="433705"/>
                    <a:pt x="266827" y="452755"/>
                  </a:cubicBezTo>
                  <a:cubicBezTo>
                    <a:pt x="282956" y="458216"/>
                    <a:pt x="293751" y="482600"/>
                    <a:pt x="285623" y="498856"/>
                  </a:cubicBezTo>
                  <a:cubicBezTo>
                    <a:pt x="281305" y="512191"/>
                    <a:pt x="264033" y="521970"/>
                    <a:pt x="249047" y="521970"/>
                  </a:cubicBezTo>
                  <a:cubicBezTo>
                    <a:pt x="245872" y="521970"/>
                    <a:pt x="242697" y="521589"/>
                    <a:pt x="239903" y="520573"/>
                  </a:cubicBezTo>
                  <a:cubicBezTo>
                    <a:pt x="169799" y="493522"/>
                    <a:pt x="129413" y="425577"/>
                    <a:pt x="129413" y="352425"/>
                  </a:cubicBezTo>
                  <a:cubicBezTo>
                    <a:pt x="129413" y="333375"/>
                    <a:pt x="145542" y="314452"/>
                    <a:pt x="164465" y="314452"/>
                  </a:cubicBezTo>
                  <a:close/>
                  <a:moveTo>
                    <a:pt x="291084" y="0"/>
                  </a:moveTo>
                  <a:cubicBezTo>
                    <a:pt x="269494" y="0"/>
                    <a:pt x="253365" y="16256"/>
                    <a:pt x="253365" y="37973"/>
                  </a:cubicBezTo>
                  <a:lnTo>
                    <a:pt x="253365" y="75946"/>
                  </a:lnTo>
                  <a:lnTo>
                    <a:pt x="142875" y="75946"/>
                  </a:lnTo>
                  <a:cubicBezTo>
                    <a:pt x="80899" y="75946"/>
                    <a:pt x="35179" y="122047"/>
                    <a:pt x="35179" y="184404"/>
                  </a:cubicBezTo>
                  <a:cubicBezTo>
                    <a:pt x="35179" y="393192"/>
                    <a:pt x="164592" y="498983"/>
                    <a:pt x="307467" y="509778"/>
                  </a:cubicBezTo>
                  <a:cubicBezTo>
                    <a:pt x="390906" y="634492"/>
                    <a:pt x="469138" y="610108"/>
                    <a:pt x="469138" y="661543"/>
                  </a:cubicBezTo>
                  <a:cubicBezTo>
                    <a:pt x="469138" y="712978"/>
                    <a:pt x="447548" y="764540"/>
                    <a:pt x="415290" y="799846"/>
                  </a:cubicBezTo>
                  <a:lnTo>
                    <a:pt x="735838" y="799846"/>
                  </a:lnTo>
                  <a:cubicBezTo>
                    <a:pt x="700786" y="764540"/>
                    <a:pt x="681990" y="713105"/>
                    <a:pt x="681990" y="661543"/>
                  </a:cubicBezTo>
                  <a:cubicBezTo>
                    <a:pt x="681990" y="609981"/>
                    <a:pt x="762889" y="634492"/>
                    <a:pt x="846455" y="509778"/>
                  </a:cubicBezTo>
                  <a:cubicBezTo>
                    <a:pt x="994664" y="498983"/>
                    <a:pt x="1118743" y="390525"/>
                    <a:pt x="1118743" y="184404"/>
                  </a:cubicBezTo>
                  <a:cubicBezTo>
                    <a:pt x="1118743" y="122047"/>
                    <a:pt x="1070102" y="75946"/>
                    <a:pt x="1010920" y="75946"/>
                  </a:cubicBezTo>
                  <a:lnTo>
                    <a:pt x="902970" y="75946"/>
                  </a:lnTo>
                  <a:lnTo>
                    <a:pt x="902970" y="37973"/>
                  </a:lnTo>
                  <a:cubicBezTo>
                    <a:pt x="902970" y="16256"/>
                    <a:pt x="886841" y="0"/>
                    <a:pt x="86525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4" name="Group 255">
            <a:extLst>
              <a:ext uri="{FF2B5EF4-FFF2-40B4-BE49-F238E27FC236}">
                <a16:creationId xmlns:a16="http://schemas.microsoft.com/office/drawing/2014/main" id="{E8C9C3A3-CA1A-1F82-F31E-7D79815167EB}"/>
              </a:ext>
            </a:extLst>
          </p:cNvPr>
          <p:cNvGrpSpPr/>
          <p:nvPr/>
        </p:nvGrpSpPr>
        <p:grpSpPr>
          <a:xfrm>
            <a:off x="7468980" y="8284904"/>
            <a:ext cx="499500" cy="162540"/>
            <a:chOff x="0" y="0"/>
            <a:chExt cx="666000" cy="216720"/>
          </a:xfrm>
        </p:grpSpPr>
        <p:sp>
          <p:nvSpPr>
            <p:cNvPr id="235" name="Freeform 256">
              <a:extLst>
                <a:ext uri="{FF2B5EF4-FFF2-40B4-BE49-F238E27FC236}">
                  <a16:creationId xmlns:a16="http://schemas.microsoft.com/office/drawing/2014/main" id="{75BBA25F-FE96-CFC3-AB59-08EEED74CE75}"/>
                </a:ext>
              </a:extLst>
            </p:cNvPr>
            <p:cNvSpPr/>
            <p:nvPr/>
          </p:nvSpPr>
          <p:spPr>
            <a:xfrm>
              <a:off x="0" y="127"/>
              <a:ext cx="665988" cy="216662"/>
            </a:xfrm>
            <a:custGeom>
              <a:avLst/>
              <a:gdLst/>
              <a:ahLst/>
              <a:cxnLst/>
              <a:rect l="l" t="t" r="r" b="b"/>
              <a:pathLst>
                <a:path w="665988" h="216662">
                  <a:moveTo>
                    <a:pt x="64770" y="0"/>
                  </a:moveTo>
                  <a:lnTo>
                    <a:pt x="5334" y="167894"/>
                  </a:lnTo>
                  <a:cubicBezTo>
                    <a:pt x="0" y="192278"/>
                    <a:pt x="13462" y="216662"/>
                    <a:pt x="40386" y="216662"/>
                  </a:cubicBezTo>
                  <a:lnTo>
                    <a:pt x="622808" y="216662"/>
                  </a:lnTo>
                  <a:cubicBezTo>
                    <a:pt x="649732" y="216662"/>
                    <a:pt x="665988" y="192278"/>
                    <a:pt x="657860" y="167894"/>
                  </a:cubicBezTo>
                  <a:lnTo>
                    <a:pt x="598551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6" name="Group 257">
            <a:extLst>
              <a:ext uri="{FF2B5EF4-FFF2-40B4-BE49-F238E27FC236}">
                <a16:creationId xmlns:a16="http://schemas.microsoft.com/office/drawing/2014/main" id="{AB5E87D2-1E67-7E70-6F1B-579BDEB4BF21}"/>
              </a:ext>
            </a:extLst>
          </p:cNvPr>
          <p:cNvGrpSpPr/>
          <p:nvPr/>
        </p:nvGrpSpPr>
        <p:grpSpPr>
          <a:xfrm>
            <a:off x="9807720" y="5805224"/>
            <a:ext cx="545940" cy="643680"/>
            <a:chOff x="0" y="0"/>
            <a:chExt cx="727920" cy="858240"/>
          </a:xfrm>
        </p:grpSpPr>
        <p:sp>
          <p:nvSpPr>
            <p:cNvPr id="237" name="Freeform 258">
              <a:extLst>
                <a:ext uri="{FF2B5EF4-FFF2-40B4-BE49-F238E27FC236}">
                  <a16:creationId xmlns:a16="http://schemas.microsoft.com/office/drawing/2014/main" id="{05088AA8-1DE7-6312-A4A6-D3A4B1F13946}"/>
                </a:ext>
              </a:extLst>
            </p:cNvPr>
            <p:cNvSpPr/>
            <p:nvPr/>
          </p:nvSpPr>
          <p:spPr>
            <a:xfrm>
              <a:off x="0" y="127"/>
              <a:ext cx="727837" cy="858012"/>
            </a:xfrm>
            <a:custGeom>
              <a:avLst/>
              <a:gdLst/>
              <a:ahLst/>
              <a:cxnLst/>
              <a:rect l="l" t="t" r="r" b="b"/>
              <a:pathLst>
                <a:path w="727837" h="858012">
                  <a:moveTo>
                    <a:pt x="325882" y="0"/>
                  </a:moveTo>
                  <a:lnTo>
                    <a:pt x="9144" y="554609"/>
                  </a:lnTo>
                  <a:cubicBezTo>
                    <a:pt x="0" y="566928"/>
                    <a:pt x="0" y="582295"/>
                    <a:pt x="9144" y="594487"/>
                  </a:cubicBezTo>
                  <a:lnTo>
                    <a:pt x="137033" y="858012"/>
                  </a:lnTo>
                  <a:lnTo>
                    <a:pt x="587756" y="858012"/>
                  </a:lnTo>
                  <a:lnTo>
                    <a:pt x="721741" y="594487"/>
                  </a:lnTo>
                  <a:cubicBezTo>
                    <a:pt x="727837" y="582168"/>
                    <a:pt x="724789" y="566801"/>
                    <a:pt x="721741" y="554609"/>
                  </a:cubicBezTo>
                  <a:lnTo>
                    <a:pt x="405130" y="0"/>
                  </a:lnTo>
                  <a:lnTo>
                    <a:pt x="405130" y="459740"/>
                  </a:lnTo>
                  <a:cubicBezTo>
                    <a:pt x="450723" y="474980"/>
                    <a:pt x="484251" y="521081"/>
                    <a:pt x="484251" y="573024"/>
                  </a:cubicBezTo>
                  <a:cubicBezTo>
                    <a:pt x="484251" y="640461"/>
                    <a:pt x="432435" y="692531"/>
                    <a:pt x="362458" y="692531"/>
                  </a:cubicBezTo>
                  <a:cubicBezTo>
                    <a:pt x="298450" y="692531"/>
                    <a:pt x="243713" y="640334"/>
                    <a:pt x="243713" y="573024"/>
                  </a:cubicBezTo>
                  <a:cubicBezTo>
                    <a:pt x="243713" y="520954"/>
                    <a:pt x="280289" y="478028"/>
                    <a:pt x="326009" y="459740"/>
                  </a:cubicBezTo>
                  <a:lnTo>
                    <a:pt x="326009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38" name="Group 259">
            <a:extLst>
              <a:ext uri="{FF2B5EF4-FFF2-40B4-BE49-F238E27FC236}">
                <a16:creationId xmlns:a16="http://schemas.microsoft.com/office/drawing/2014/main" id="{81318571-EDE0-C1DF-A953-DBDD2B727894}"/>
              </a:ext>
            </a:extLst>
          </p:cNvPr>
          <p:cNvGrpSpPr/>
          <p:nvPr/>
        </p:nvGrpSpPr>
        <p:grpSpPr>
          <a:xfrm>
            <a:off x="9930840" y="6508304"/>
            <a:ext cx="304020" cy="220860"/>
            <a:chOff x="0" y="0"/>
            <a:chExt cx="405360" cy="294480"/>
          </a:xfrm>
        </p:grpSpPr>
        <p:sp>
          <p:nvSpPr>
            <p:cNvPr id="239" name="Freeform 260">
              <a:extLst>
                <a:ext uri="{FF2B5EF4-FFF2-40B4-BE49-F238E27FC236}">
                  <a16:creationId xmlns:a16="http://schemas.microsoft.com/office/drawing/2014/main" id="{82A92E40-07CC-0FD8-EA56-31B214055543}"/>
                </a:ext>
              </a:extLst>
            </p:cNvPr>
            <p:cNvSpPr/>
            <p:nvPr/>
          </p:nvSpPr>
          <p:spPr>
            <a:xfrm>
              <a:off x="0" y="0"/>
              <a:ext cx="405384" cy="294386"/>
            </a:xfrm>
            <a:custGeom>
              <a:avLst/>
              <a:gdLst/>
              <a:ahLst/>
              <a:cxnLst/>
              <a:rect l="l" t="t" r="r" b="b"/>
              <a:pathLst>
                <a:path w="405384" h="294386">
                  <a:moveTo>
                    <a:pt x="3048" y="0"/>
                  </a:moveTo>
                  <a:lnTo>
                    <a:pt x="3048" y="254508"/>
                  </a:lnTo>
                  <a:cubicBezTo>
                    <a:pt x="0" y="275971"/>
                    <a:pt x="18288" y="294386"/>
                    <a:pt x="42672" y="294386"/>
                  </a:cubicBezTo>
                  <a:lnTo>
                    <a:pt x="362712" y="294386"/>
                  </a:lnTo>
                  <a:cubicBezTo>
                    <a:pt x="384048" y="294386"/>
                    <a:pt x="405384" y="275971"/>
                    <a:pt x="405384" y="254508"/>
                  </a:cubicBezTo>
                  <a:lnTo>
                    <a:pt x="405384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0" name="Group 261">
            <a:extLst>
              <a:ext uri="{FF2B5EF4-FFF2-40B4-BE49-F238E27FC236}">
                <a16:creationId xmlns:a16="http://schemas.microsoft.com/office/drawing/2014/main" id="{B3481A24-F91F-EDD9-0B61-E00C072E86DF}"/>
              </a:ext>
            </a:extLst>
          </p:cNvPr>
          <p:cNvGrpSpPr/>
          <p:nvPr/>
        </p:nvGrpSpPr>
        <p:grpSpPr>
          <a:xfrm>
            <a:off x="5102700" y="5847884"/>
            <a:ext cx="276480" cy="449280"/>
            <a:chOff x="0" y="0"/>
            <a:chExt cx="368640" cy="599040"/>
          </a:xfrm>
        </p:grpSpPr>
        <p:sp>
          <p:nvSpPr>
            <p:cNvPr id="241" name="Freeform 262">
              <a:extLst>
                <a:ext uri="{FF2B5EF4-FFF2-40B4-BE49-F238E27FC236}">
                  <a16:creationId xmlns:a16="http://schemas.microsoft.com/office/drawing/2014/main" id="{1B85CD4C-AE7C-4761-3481-A2C98E62433C}"/>
                </a:ext>
              </a:extLst>
            </p:cNvPr>
            <p:cNvSpPr/>
            <p:nvPr/>
          </p:nvSpPr>
          <p:spPr>
            <a:xfrm>
              <a:off x="127" y="0"/>
              <a:ext cx="368554" cy="598932"/>
            </a:xfrm>
            <a:custGeom>
              <a:avLst/>
              <a:gdLst/>
              <a:ahLst/>
              <a:cxnLst/>
              <a:rect l="l" t="t" r="r" b="b"/>
              <a:pathLst>
                <a:path w="368554" h="598932">
                  <a:moveTo>
                    <a:pt x="164084" y="127"/>
                  </a:moveTo>
                  <a:cubicBezTo>
                    <a:pt x="146812" y="127"/>
                    <a:pt x="132715" y="13462"/>
                    <a:pt x="124968" y="29083"/>
                  </a:cubicBezTo>
                  <a:lnTo>
                    <a:pt x="0" y="497840"/>
                  </a:lnTo>
                  <a:cubicBezTo>
                    <a:pt x="0" y="516255"/>
                    <a:pt x="12192" y="537591"/>
                    <a:pt x="30480" y="546862"/>
                  </a:cubicBezTo>
                  <a:lnTo>
                    <a:pt x="225425" y="598932"/>
                  </a:lnTo>
                  <a:cubicBezTo>
                    <a:pt x="316738" y="255778"/>
                    <a:pt x="277241" y="399796"/>
                    <a:pt x="368554" y="56642"/>
                  </a:cubicBezTo>
                  <a:lnTo>
                    <a:pt x="173609" y="1397"/>
                  </a:lnTo>
                  <a:cubicBezTo>
                    <a:pt x="170307" y="381"/>
                    <a:pt x="167132" y="0"/>
                    <a:pt x="16408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2" name="Group 263">
            <a:extLst>
              <a:ext uri="{FF2B5EF4-FFF2-40B4-BE49-F238E27FC236}">
                <a16:creationId xmlns:a16="http://schemas.microsoft.com/office/drawing/2014/main" id="{FE6171E0-ED80-5EB9-58F6-BF8B0D62FAA2}"/>
              </a:ext>
            </a:extLst>
          </p:cNvPr>
          <p:cNvGrpSpPr/>
          <p:nvPr/>
        </p:nvGrpSpPr>
        <p:grpSpPr>
          <a:xfrm>
            <a:off x="5271720" y="5963984"/>
            <a:ext cx="628020" cy="808920"/>
            <a:chOff x="0" y="0"/>
            <a:chExt cx="837360" cy="1078560"/>
          </a:xfrm>
        </p:grpSpPr>
        <p:sp>
          <p:nvSpPr>
            <p:cNvPr id="243" name="Freeform 264">
              <a:extLst>
                <a:ext uri="{FF2B5EF4-FFF2-40B4-BE49-F238E27FC236}">
                  <a16:creationId xmlns:a16="http://schemas.microsoft.com/office/drawing/2014/main" id="{4ADF2717-5005-7748-5785-A2B726F7026E}"/>
                </a:ext>
              </a:extLst>
            </p:cNvPr>
            <p:cNvSpPr/>
            <p:nvPr/>
          </p:nvSpPr>
          <p:spPr>
            <a:xfrm>
              <a:off x="0" y="0"/>
              <a:ext cx="837311" cy="1078484"/>
            </a:xfrm>
            <a:custGeom>
              <a:avLst/>
              <a:gdLst/>
              <a:ahLst/>
              <a:cxnLst/>
              <a:rect l="l" t="t" r="r" b="b"/>
              <a:pathLst>
                <a:path w="837311" h="1078484">
                  <a:moveTo>
                    <a:pt x="420243" y="337058"/>
                  </a:moveTo>
                  <a:cubicBezTo>
                    <a:pt x="465836" y="337058"/>
                    <a:pt x="502539" y="373761"/>
                    <a:pt x="502539" y="419735"/>
                  </a:cubicBezTo>
                  <a:cubicBezTo>
                    <a:pt x="502539" y="465709"/>
                    <a:pt x="465963" y="499491"/>
                    <a:pt x="420243" y="499491"/>
                  </a:cubicBezTo>
                  <a:cubicBezTo>
                    <a:pt x="377571" y="499491"/>
                    <a:pt x="341122" y="465709"/>
                    <a:pt x="341122" y="419735"/>
                  </a:cubicBezTo>
                  <a:cubicBezTo>
                    <a:pt x="341122" y="376809"/>
                    <a:pt x="374523" y="337058"/>
                    <a:pt x="420243" y="337058"/>
                  </a:cubicBezTo>
                  <a:close/>
                  <a:moveTo>
                    <a:pt x="493268" y="560705"/>
                  </a:moveTo>
                  <a:lnTo>
                    <a:pt x="587756" y="741426"/>
                  </a:lnTo>
                  <a:lnTo>
                    <a:pt x="252730" y="741426"/>
                  </a:lnTo>
                  <a:lnTo>
                    <a:pt x="344043" y="560705"/>
                  </a:lnTo>
                  <a:cubicBezTo>
                    <a:pt x="368427" y="572897"/>
                    <a:pt x="395859" y="579120"/>
                    <a:pt x="420243" y="579120"/>
                  </a:cubicBezTo>
                  <a:cubicBezTo>
                    <a:pt x="447548" y="579120"/>
                    <a:pt x="471932" y="573024"/>
                    <a:pt x="493268" y="560705"/>
                  </a:cubicBezTo>
                  <a:close/>
                  <a:moveTo>
                    <a:pt x="197993" y="0"/>
                  </a:moveTo>
                  <a:cubicBezTo>
                    <a:pt x="133985" y="239014"/>
                    <a:pt x="158369" y="150114"/>
                    <a:pt x="94488" y="389001"/>
                  </a:cubicBezTo>
                  <a:lnTo>
                    <a:pt x="258826" y="434975"/>
                  </a:lnTo>
                  <a:cubicBezTo>
                    <a:pt x="258826" y="459486"/>
                    <a:pt x="264922" y="487045"/>
                    <a:pt x="280162" y="505460"/>
                  </a:cubicBezTo>
                  <a:lnTo>
                    <a:pt x="3048" y="1023239"/>
                  </a:lnTo>
                  <a:cubicBezTo>
                    <a:pt x="0" y="1038479"/>
                    <a:pt x="6096" y="1066165"/>
                    <a:pt x="24257" y="1072261"/>
                  </a:cubicBezTo>
                  <a:cubicBezTo>
                    <a:pt x="31623" y="1076452"/>
                    <a:pt x="38989" y="1078484"/>
                    <a:pt x="45847" y="1078484"/>
                  </a:cubicBezTo>
                  <a:cubicBezTo>
                    <a:pt x="59182" y="1078484"/>
                    <a:pt x="71120" y="1070991"/>
                    <a:pt x="79121" y="1056894"/>
                  </a:cubicBezTo>
                  <a:lnTo>
                    <a:pt x="207137" y="824103"/>
                  </a:lnTo>
                  <a:lnTo>
                    <a:pt x="627253" y="824103"/>
                  </a:lnTo>
                  <a:lnTo>
                    <a:pt x="758190" y="1056894"/>
                  </a:lnTo>
                  <a:cubicBezTo>
                    <a:pt x="764159" y="1070991"/>
                    <a:pt x="776732" y="1078484"/>
                    <a:pt x="789940" y="1078484"/>
                  </a:cubicBezTo>
                  <a:cubicBezTo>
                    <a:pt x="796671" y="1078484"/>
                    <a:pt x="803783" y="1076452"/>
                    <a:pt x="810006" y="1072261"/>
                  </a:cubicBezTo>
                  <a:cubicBezTo>
                    <a:pt x="828294" y="1062990"/>
                    <a:pt x="837311" y="1038479"/>
                    <a:pt x="825119" y="1020191"/>
                  </a:cubicBezTo>
                  <a:lnTo>
                    <a:pt x="554228" y="511683"/>
                  </a:lnTo>
                  <a:lnTo>
                    <a:pt x="636524" y="533019"/>
                  </a:lnTo>
                  <a:cubicBezTo>
                    <a:pt x="688213" y="333883"/>
                    <a:pt x="669925" y="410464"/>
                    <a:pt x="736981" y="147066"/>
                  </a:cubicBezTo>
                  <a:lnTo>
                    <a:pt x="197993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4" name="Group 265">
            <a:extLst>
              <a:ext uri="{FF2B5EF4-FFF2-40B4-BE49-F238E27FC236}">
                <a16:creationId xmlns:a16="http://schemas.microsoft.com/office/drawing/2014/main" id="{F803C280-C4A8-B32C-96E8-7669A8D12C78}"/>
              </a:ext>
            </a:extLst>
          </p:cNvPr>
          <p:cNvGrpSpPr/>
          <p:nvPr/>
        </p:nvGrpSpPr>
        <p:grpSpPr>
          <a:xfrm>
            <a:off x="5824680" y="6145424"/>
            <a:ext cx="187380" cy="208980"/>
            <a:chOff x="0" y="0"/>
            <a:chExt cx="249840" cy="278640"/>
          </a:xfrm>
        </p:grpSpPr>
        <p:sp>
          <p:nvSpPr>
            <p:cNvPr id="245" name="Freeform 266">
              <a:extLst>
                <a:ext uri="{FF2B5EF4-FFF2-40B4-BE49-F238E27FC236}">
                  <a16:creationId xmlns:a16="http://schemas.microsoft.com/office/drawing/2014/main" id="{D888474A-05C3-7E26-4F97-D3554A8D290C}"/>
                </a:ext>
              </a:extLst>
            </p:cNvPr>
            <p:cNvSpPr/>
            <p:nvPr/>
          </p:nvSpPr>
          <p:spPr>
            <a:xfrm>
              <a:off x="0" y="0"/>
              <a:ext cx="249809" cy="278638"/>
            </a:xfrm>
            <a:custGeom>
              <a:avLst/>
              <a:gdLst/>
              <a:ahLst/>
              <a:cxnLst/>
              <a:rect l="l" t="t" r="r" b="b"/>
              <a:pathLst>
                <a:path w="249809" h="278638">
                  <a:moveTo>
                    <a:pt x="60960" y="0"/>
                  </a:moveTo>
                  <a:cubicBezTo>
                    <a:pt x="24384" y="140970"/>
                    <a:pt x="39624" y="91948"/>
                    <a:pt x="0" y="233045"/>
                  </a:cubicBezTo>
                  <a:lnTo>
                    <a:pt x="155321" y="275971"/>
                  </a:lnTo>
                  <a:cubicBezTo>
                    <a:pt x="160274" y="277876"/>
                    <a:pt x="164973" y="278638"/>
                    <a:pt x="169418" y="278638"/>
                  </a:cubicBezTo>
                  <a:cubicBezTo>
                    <a:pt x="186690" y="278638"/>
                    <a:pt x="199771" y="265430"/>
                    <a:pt x="207137" y="248285"/>
                  </a:cubicBezTo>
                  <a:lnTo>
                    <a:pt x="249809" y="91948"/>
                  </a:lnTo>
                  <a:cubicBezTo>
                    <a:pt x="246761" y="70485"/>
                    <a:pt x="237617" y="45974"/>
                    <a:pt x="216281" y="42926"/>
                  </a:cubicBezTo>
                  <a:lnTo>
                    <a:pt x="6096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6" name="Group 267">
            <a:extLst>
              <a:ext uri="{FF2B5EF4-FFF2-40B4-BE49-F238E27FC236}">
                <a16:creationId xmlns:a16="http://schemas.microsoft.com/office/drawing/2014/main" id="{4AD5F9A2-14C5-2B64-F504-7B3E655C8FD7}"/>
              </a:ext>
            </a:extLst>
          </p:cNvPr>
          <p:cNvGrpSpPr/>
          <p:nvPr/>
        </p:nvGrpSpPr>
        <p:grpSpPr>
          <a:xfrm>
            <a:off x="11474160" y="5796044"/>
            <a:ext cx="360720" cy="543240"/>
            <a:chOff x="0" y="0"/>
            <a:chExt cx="480960" cy="724320"/>
          </a:xfrm>
        </p:grpSpPr>
        <p:sp>
          <p:nvSpPr>
            <p:cNvPr id="247" name="Freeform 268">
              <a:extLst>
                <a:ext uri="{FF2B5EF4-FFF2-40B4-BE49-F238E27FC236}">
                  <a16:creationId xmlns:a16="http://schemas.microsoft.com/office/drawing/2014/main" id="{D1C4975A-828D-3732-714A-191317C297DD}"/>
                </a:ext>
              </a:extLst>
            </p:cNvPr>
            <p:cNvSpPr/>
            <p:nvPr/>
          </p:nvSpPr>
          <p:spPr>
            <a:xfrm>
              <a:off x="0" y="127"/>
              <a:ext cx="480949" cy="724281"/>
            </a:xfrm>
            <a:custGeom>
              <a:avLst/>
              <a:gdLst/>
              <a:ahLst/>
              <a:cxnLst/>
              <a:rect l="l" t="t" r="r" b="b"/>
              <a:pathLst>
                <a:path w="480949" h="724281">
                  <a:moveTo>
                    <a:pt x="240538" y="79629"/>
                  </a:moveTo>
                  <a:cubicBezTo>
                    <a:pt x="328803" y="79629"/>
                    <a:pt x="398780" y="153162"/>
                    <a:pt x="398780" y="242062"/>
                  </a:cubicBezTo>
                  <a:cubicBezTo>
                    <a:pt x="398780" y="327787"/>
                    <a:pt x="328803" y="401320"/>
                    <a:pt x="240538" y="401320"/>
                  </a:cubicBezTo>
                  <a:cubicBezTo>
                    <a:pt x="152273" y="401320"/>
                    <a:pt x="79121" y="327787"/>
                    <a:pt x="79121" y="242062"/>
                  </a:cubicBezTo>
                  <a:cubicBezTo>
                    <a:pt x="79121" y="153162"/>
                    <a:pt x="152146" y="79629"/>
                    <a:pt x="240411" y="79629"/>
                  </a:cubicBezTo>
                  <a:close/>
                  <a:moveTo>
                    <a:pt x="240411" y="0"/>
                  </a:moveTo>
                  <a:cubicBezTo>
                    <a:pt x="106553" y="0"/>
                    <a:pt x="0" y="107188"/>
                    <a:pt x="0" y="242062"/>
                  </a:cubicBezTo>
                  <a:cubicBezTo>
                    <a:pt x="0" y="312420"/>
                    <a:pt x="30480" y="373888"/>
                    <a:pt x="79121" y="419735"/>
                  </a:cubicBezTo>
                  <a:lnTo>
                    <a:pt x="79121" y="686308"/>
                  </a:lnTo>
                  <a:cubicBezTo>
                    <a:pt x="79121" y="708533"/>
                    <a:pt x="97790" y="724281"/>
                    <a:pt x="118364" y="724281"/>
                  </a:cubicBezTo>
                  <a:cubicBezTo>
                    <a:pt x="128905" y="724281"/>
                    <a:pt x="139954" y="720217"/>
                    <a:pt x="149225" y="710819"/>
                  </a:cubicBezTo>
                  <a:lnTo>
                    <a:pt x="240538" y="618871"/>
                  </a:lnTo>
                  <a:lnTo>
                    <a:pt x="331851" y="710819"/>
                  </a:lnTo>
                  <a:cubicBezTo>
                    <a:pt x="341122" y="720217"/>
                    <a:pt x="351790" y="724281"/>
                    <a:pt x="361823" y="724281"/>
                  </a:cubicBezTo>
                  <a:cubicBezTo>
                    <a:pt x="381508" y="724281"/>
                    <a:pt x="398780" y="708660"/>
                    <a:pt x="398780" y="686308"/>
                  </a:cubicBezTo>
                  <a:lnTo>
                    <a:pt x="398780" y="419735"/>
                  </a:lnTo>
                  <a:cubicBezTo>
                    <a:pt x="450596" y="373888"/>
                    <a:pt x="480949" y="312420"/>
                    <a:pt x="480949" y="242062"/>
                  </a:cubicBezTo>
                  <a:cubicBezTo>
                    <a:pt x="480949" y="107188"/>
                    <a:pt x="374396" y="0"/>
                    <a:pt x="24053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48" name="Group 269">
            <a:extLst>
              <a:ext uri="{FF2B5EF4-FFF2-40B4-BE49-F238E27FC236}">
                <a16:creationId xmlns:a16="http://schemas.microsoft.com/office/drawing/2014/main" id="{8FB1215B-5DC9-9ADE-337C-F720CC202EBA}"/>
              </a:ext>
            </a:extLst>
          </p:cNvPr>
          <p:cNvGrpSpPr/>
          <p:nvPr/>
        </p:nvGrpSpPr>
        <p:grpSpPr>
          <a:xfrm>
            <a:off x="11047020" y="6600644"/>
            <a:ext cx="783540" cy="119340"/>
            <a:chOff x="0" y="0"/>
            <a:chExt cx="1044720" cy="159120"/>
          </a:xfrm>
        </p:grpSpPr>
        <p:sp>
          <p:nvSpPr>
            <p:cNvPr id="249" name="Freeform 270">
              <a:extLst>
                <a:ext uri="{FF2B5EF4-FFF2-40B4-BE49-F238E27FC236}">
                  <a16:creationId xmlns:a16="http://schemas.microsoft.com/office/drawing/2014/main" id="{CBB234C5-4DF7-5886-0189-D33B6A37B9AC}"/>
                </a:ext>
              </a:extLst>
            </p:cNvPr>
            <p:cNvSpPr/>
            <p:nvPr/>
          </p:nvSpPr>
          <p:spPr>
            <a:xfrm>
              <a:off x="127" y="127"/>
              <a:ext cx="1044575" cy="159004"/>
            </a:xfrm>
            <a:custGeom>
              <a:avLst/>
              <a:gdLst/>
              <a:ahLst/>
              <a:cxnLst/>
              <a:rect l="l" t="t" r="r" b="b"/>
              <a:pathLst>
                <a:path w="1044575" h="159004">
                  <a:moveTo>
                    <a:pt x="140081" y="0"/>
                  </a:moveTo>
                  <a:cubicBezTo>
                    <a:pt x="124714" y="76327"/>
                    <a:pt x="63881" y="134493"/>
                    <a:pt x="0" y="159004"/>
                  </a:cubicBezTo>
                  <a:lnTo>
                    <a:pt x="852678" y="159004"/>
                  </a:lnTo>
                  <a:cubicBezTo>
                    <a:pt x="947166" y="159004"/>
                    <a:pt x="1029335" y="91694"/>
                    <a:pt x="104457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0" name="Group 271">
            <a:extLst>
              <a:ext uri="{FF2B5EF4-FFF2-40B4-BE49-F238E27FC236}">
                <a16:creationId xmlns:a16="http://schemas.microsoft.com/office/drawing/2014/main" id="{946D727C-1657-DEB2-09D5-8A7CE7E9BB12}"/>
              </a:ext>
            </a:extLst>
          </p:cNvPr>
          <p:cNvGrpSpPr/>
          <p:nvPr/>
        </p:nvGrpSpPr>
        <p:grpSpPr>
          <a:xfrm>
            <a:off x="10921200" y="5791724"/>
            <a:ext cx="794880" cy="862920"/>
            <a:chOff x="0" y="0"/>
            <a:chExt cx="1059840" cy="1150560"/>
          </a:xfrm>
        </p:grpSpPr>
        <p:sp>
          <p:nvSpPr>
            <p:cNvPr id="251" name="Freeform 272">
              <a:extLst>
                <a:ext uri="{FF2B5EF4-FFF2-40B4-BE49-F238E27FC236}">
                  <a16:creationId xmlns:a16="http://schemas.microsoft.com/office/drawing/2014/main" id="{28F70BFC-5D3C-F40E-CF0E-ECBA751405C6}"/>
                </a:ext>
              </a:extLst>
            </p:cNvPr>
            <p:cNvSpPr/>
            <p:nvPr/>
          </p:nvSpPr>
          <p:spPr>
            <a:xfrm>
              <a:off x="127" y="127"/>
              <a:ext cx="1059688" cy="1150239"/>
            </a:xfrm>
            <a:custGeom>
              <a:avLst/>
              <a:gdLst/>
              <a:ahLst/>
              <a:cxnLst/>
              <a:rect l="l" t="t" r="r" b="b"/>
              <a:pathLst>
                <a:path w="1059688" h="1150239">
                  <a:moveTo>
                    <a:pt x="36449" y="0"/>
                  </a:moveTo>
                  <a:cubicBezTo>
                    <a:pt x="15113" y="0"/>
                    <a:pt x="0" y="21336"/>
                    <a:pt x="0" y="39878"/>
                  </a:cubicBezTo>
                  <a:lnTo>
                    <a:pt x="0" y="1032764"/>
                  </a:lnTo>
                  <a:cubicBezTo>
                    <a:pt x="0" y="1097153"/>
                    <a:pt x="51816" y="1149223"/>
                    <a:pt x="115697" y="1149223"/>
                  </a:cubicBezTo>
                  <a:cubicBezTo>
                    <a:pt x="120396" y="1149985"/>
                    <a:pt x="125095" y="1150239"/>
                    <a:pt x="129667" y="1150239"/>
                  </a:cubicBezTo>
                  <a:cubicBezTo>
                    <a:pt x="184785" y="1150239"/>
                    <a:pt x="231394" y="1100836"/>
                    <a:pt x="231394" y="1035812"/>
                  </a:cubicBezTo>
                  <a:cubicBezTo>
                    <a:pt x="231394" y="1011301"/>
                    <a:pt x="249682" y="998982"/>
                    <a:pt x="274066" y="998982"/>
                  </a:cubicBezTo>
                  <a:lnTo>
                    <a:pt x="1059688" y="998982"/>
                  </a:lnTo>
                  <a:lnTo>
                    <a:pt x="1059688" y="802894"/>
                  </a:lnTo>
                  <a:cubicBezTo>
                    <a:pt x="1044448" y="793750"/>
                    <a:pt x="1029208" y="787654"/>
                    <a:pt x="1013968" y="775335"/>
                  </a:cubicBezTo>
                  <a:lnTo>
                    <a:pt x="980567" y="741553"/>
                  </a:lnTo>
                  <a:lnTo>
                    <a:pt x="947039" y="775335"/>
                  </a:lnTo>
                  <a:cubicBezTo>
                    <a:pt x="922655" y="799846"/>
                    <a:pt x="892175" y="808990"/>
                    <a:pt x="861822" y="808990"/>
                  </a:cubicBezTo>
                  <a:cubicBezTo>
                    <a:pt x="797814" y="808990"/>
                    <a:pt x="746125" y="756920"/>
                    <a:pt x="746125" y="686435"/>
                  </a:cubicBezTo>
                  <a:lnTo>
                    <a:pt x="746125" y="453644"/>
                  </a:lnTo>
                  <a:cubicBezTo>
                    <a:pt x="694309" y="395351"/>
                    <a:pt x="663829" y="321818"/>
                    <a:pt x="663829" y="242189"/>
                  </a:cubicBezTo>
                  <a:cubicBezTo>
                    <a:pt x="663829" y="147193"/>
                    <a:pt x="706501" y="58293"/>
                    <a:pt x="776478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2" name="Group 273">
            <a:extLst>
              <a:ext uri="{FF2B5EF4-FFF2-40B4-BE49-F238E27FC236}">
                <a16:creationId xmlns:a16="http://schemas.microsoft.com/office/drawing/2014/main" id="{0D383FF4-F685-E9D6-E7EF-550C549BA5A8}"/>
              </a:ext>
            </a:extLst>
          </p:cNvPr>
          <p:cNvGrpSpPr/>
          <p:nvPr/>
        </p:nvGrpSpPr>
        <p:grpSpPr>
          <a:xfrm>
            <a:off x="8893500" y="7686044"/>
            <a:ext cx="220320" cy="279720"/>
            <a:chOff x="0" y="0"/>
            <a:chExt cx="293760" cy="372960"/>
          </a:xfrm>
        </p:grpSpPr>
        <p:sp>
          <p:nvSpPr>
            <p:cNvPr id="253" name="Freeform 274">
              <a:extLst>
                <a:ext uri="{FF2B5EF4-FFF2-40B4-BE49-F238E27FC236}">
                  <a16:creationId xmlns:a16="http://schemas.microsoft.com/office/drawing/2014/main" id="{B8798C0B-8A63-1B1D-61CB-952EB470BF17}"/>
                </a:ext>
              </a:extLst>
            </p:cNvPr>
            <p:cNvSpPr/>
            <p:nvPr/>
          </p:nvSpPr>
          <p:spPr>
            <a:xfrm>
              <a:off x="127" y="0"/>
              <a:ext cx="293751" cy="372872"/>
            </a:xfrm>
            <a:custGeom>
              <a:avLst/>
              <a:gdLst/>
              <a:ahLst/>
              <a:cxnLst/>
              <a:rect l="l" t="t" r="r" b="b"/>
              <a:pathLst>
                <a:path w="293751" h="372872">
                  <a:moveTo>
                    <a:pt x="146812" y="0"/>
                  </a:moveTo>
                  <a:cubicBezTo>
                    <a:pt x="51435" y="0"/>
                    <a:pt x="0" y="160528"/>
                    <a:pt x="0" y="226060"/>
                  </a:cubicBezTo>
                  <a:cubicBezTo>
                    <a:pt x="0" y="307086"/>
                    <a:pt x="65786" y="372618"/>
                    <a:pt x="146812" y="372872"/>
                  </a:cubicBezTo>
                  <a:cubicBezTo>
                    <a:pt x="227838" y="372618"/>
                    <a:pt x="293751" y="307086"/>
                    <a:pt x="293751" y="226060"/>
                  </a:cubicBezTo>
                  <a:cubicBezTo>
                    <a:pt x="293624" y="160528"/>
                    <a:pt x="242316" y="0"/>
                    <a:pt x="14681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4" name="Group 275">
            <a:extLst>
              <a:ext uri="{FF2B5EF4-FFF2-40B4-BE49-F238E27FC236}">
                <a16:creationId xmlns:a16="http://schemas.microsoft.com/office/drawing/2014/main" id="{FD7E5129-24CC-FD59-9994-B3710FB1B994}"/>
              </a:ext>
            </a:extLst>
          </p:cNvPr>
          <p:cNvGrpSpPr/>
          <p:nvPr/>
        </p:nvGrpSpPr>
        <p:grpSpPr>
          <a:xfrm>
            <a:off x="8646720" y="7917704"/>
            <a:ext cx="274320" cy="265680"/>
            <a:chOff x="0" y="0"/>
            <a:chExt cx="365760" cy="354240"/>
          </a:xfrm>
        </p:grpSpPr>
        <p:sp>
          <p:nvSpPr>
            <p:cNvPr id="255" name="Freeform 276">
              <a:extLst>
                <a:ext uri="{FF2B5EF4-FFF2-40B4-BE49-F238E27FC236}">
                  <a16:creationId xmlns:a16="http://schemas.microsoft.com/office/drawing/2014/main" id="{6B61F398-DDFD-3D1A-A6A0-11CC6B6435A7}"/>
                </a:ext>
              </a:extLst>
            </p:cNvPr>
            <p:cNvSpPr/>
            <p:nvPr/>
          </p:nvSpPr>
          <p:spPr>
            <a:xfrm>
              <a:off x="127" y="0"/>
              <a:ext cx="365506" cy="354203"/>
            </a:xfrm>
            <a:custGeom>
              <a:avLst/>
              <a:gdLst/>
              <a:ahLst/>
              <a:cxnLst/>
              <a:rect l="l" t="t" r="r" b="b"/>
              <a:pathLst>
                <a:path w="365506" h="354203">
                  <a:moveTo>
                    <a:pt x="126746" y="0"/>
                  </a:moveTo>
                  <a:cubicBezTo>
                    <a:pt x="111125" y="0"/>
                    <a:pt x="96139" y="3429"/>
                    <a:pt x="82423" y="11430"/>
                  </a:cubicBezTo>
                  <a:cubicBezTo>
                    <a:pt x="0" y="58928"/>
                    <a:pt x="37719" y="223901"/>
                    <a:pt x="70612" y="280670"/>
                  </a:cubicBezTo>
                  <a:cubicBezTo>
                    <a:pt x="97790" y="327787"/>
                    <a:pt x="147193" y="354203"/>
                    <a:pt x="197866" y="354203"/>
                  </a:cubicBezTo>
                  <a:cubicBezTo>
                    <a:pt x="222758" y="354203"/>
                    <a:pt x="248031" y="347853"/>
                    <a:pt x="271145" y="334518"/>
                  </a:cubicBezTo>
                  <a:cubicBezTo>
                    <a:pt x="341503" y="294005"/>
                    <a:pt x="365506" y="204089"/>
                    <a:pt x="324993" y="133731"/>
                  </a:cubicBezTo>
                  <a:cubicBezTo>
                    <a:pt x="297688" y="86487"/>
                    <a:pt x="204724" y="0"/>
                    <a:pt x="12674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6" name="Group 277">
            <a:extLst>
              <a:ext uri="{FF2B5EF4-FFF2-40B4-BE49-F238E27FC236}">
                <a16:creationId xmlns:a16="http://schemas.microsoft.com/office/drawing/2014/main" id="{A69991D9-6C48-0B69-2C8D-6F07F68A0D99}"/>
              </a:ext>
            </a:extLst>
          </p:cNvPr>
          <p:cNvGrpSpPr/>
          <p:nvPr/>
        </p:nvGrpSpPr>
        <p:grpSpPr>
          <a:xfrm>
            <a:off x="9168900" y="7686044"/>
            <a:ext cx="220320" cy="279720"/>
            <a:chOff x="0" y="0"/>
            <a:chExt cx="293760" cy="372960"/>
          </a:xfrm>
        </p:grpSpPr>
        <p:sp>
          <p:nvSpPr>
            <p:cNvPr id="257" name="Freeform 278">
              <a:extLst>
                <a:ext uri="{FF2B5EF4-FFF2-40B4-BE49-F238E27FC236}">
                  <a16:creationId xmlns:a16="http://schemas.microsoft.com/office/drawing/2014/main" id="{2A9E2300-7E73-8318-42B8-26A34CEA194F}"/>
                </a:ext>
              </a:extLst>
            </p:cNvPr>
            <p:cNvSpPr/>
            <p:nvPr/>
          </p:nvSpPr>
          <p:spPr>
            <a:xfrm>
              <a:off x="127" y="0"/>
              <a:ext cx="293624" cy="372872"/>
            </a:xfrm>
            <a:custGeom>
              <a:avLst/>
              <a:gdLst/>
              <a:ahLst/>
              <a:cxnLst/>
              <a:rect l="l" t="t" r="r" b="b"/>
              <a:pathLst>
                <a:path w="293624" h="372872">
                  <a:moveTo>
                    <a:pt x="146812" y="0"/>
                  </a:moveTo>
                  <a:cubicBezTo>
                    <a:pt x="51435" y="0"/>
                    <a:pt x="0" y="160528"/>
                    <a:pt x="0" y="226060"/>
                  </a:cubicBezTo>
                  <a:cubicBezTo>
                    <a:pt x="0" y="307086"/>
                    <a:pt x="65786" y="372872"/>
                    <a:pt x="146812" y="372872"/>
                  </a:cubicBezTo>
                  <a:cubicBezTo>
                    <a:pt x="227838" y="372872"/>
                    <a:pt x="293624" y="307213"/>
                    <a:pt x="293624" y="226060"/>
                  </a:cubicBezTo>
                  <a:cubicBezTo>
                    <a:pt x="293624" y="160528"/>
                    <a:pt x="242316" y="0"/>
                    <a:pt x="146812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58" name="Group 279">
            <a:extLst>
              <a:ext uri="{FF2B5EF4-FFF2-40B4-BE49-F238E27FC236}">
                <a16:creationId xmlns:a16="http://schemas.microsoft.com/office/drawing/2014/main" id="{62A2C956-F94F-C107-AE8B-E2014B84C495}"/>
              </a:ext>
            </a:extLst>
          </p:cNvPr>
          <p:cNvGrpSpPr/>
          <p:nvPr/>
        </p:nvGrpSpPr>
        <p:grpSpPr>
          <a:xfrm>
            <a:off x="9361140" y="7916624"/>
            <a:ext cx="270000" cy="265680"/>
            <a:chOff x="0" y="0"/>
            <a:chExt cx="360000" cy="354240"/>
          </a:xfrm>
        </p:grpSpPr>
        <p:sp>
          <p:nvSpPr>
            <p:cNvPr id="259" name="Freeform 280">
              <a:extLst>
                <a:ext uri="{FF2B5EF4-FFF2-40B4-BE49-F238E27FC236}">
                  <a16:creationId xmlns:a16="http://schemas.microsoft.com/office/drawing/2014/main" id="{425D4C5D-49C4-C8A9-029C-0FB90E41FF49}"/>
                </a:ext>
              </a:extLst>
            </p:cNvPr>
            <p:cNvSpPr/>
            <p:nvPr/>
          </p:nvSpPr>
          <p:spPr>
            <a:xfrm>
              <a:off x="127" y="127"/>
              <a:ext cx="359791" cy="354203"/>
            </a:xfrm>
            <a:custGeom>
              <a:avLst/>
              <a:gdLst/>
              <a:ahLst/>
              <a:cxnLst/>
              <a:rect l="l" t="t" r="r" b="b"/>
              <a:pathLst>
                <a:path w="359791" h="354203">
                  <a:moveTo>
                    <a:pt x="238506" y="0"/>
                  </a:moveTo>
                  <a:cubicBezTo>
                    <a:pt x="160528" y="0"/>
                    <a:pt x="67818" y="86360"/>
                    <a:pt x="40513" y="133731"/>
                  </a:cubicBezTo>
                  <a:cubicBezTo>
                    <a:pt x="0" y="203835"/>
                    <a:pt x="24003" y="294005"/>
                    <a:pt x="94234" y="334518"/>
                  </a:cubicBezTo>
                  <a:cubicBezTo>
                    <a:pt x="117348" y="347853"/>
                    <a:pt x="142748" y="354203"/>
                    <a:pt x="168021" y="354203"/>
                  </a:cubicBezTo>
                  <a:cubicBezTo>
                    <a:pt x="219710" y="354203"/>
                    <a:pt x="270256" y="327660"/>
                    <a:pt x="297307" y="280670"/>
                  </a:cubicBezTo>
                  <a:cubicBezTo>
                    <a:pt x="335915" y="213614"/>
                    <a:pt x="359791" y="55626"/>
                    <a:pt x="283083" y="11430"/>
                  </a:cubicBezTo>
                  <a:cubicBezTo>
                    <a:pt x="269240" y="3429"/>
                    <a:pt x="254254" y="0"/>
                    <a:pt x="23850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0" name="Group 281">
            <a:extLst>
              <a:ext uri="{FF2B5EF4-FFF2-40B4-BE49-F238E27FC236}">
                <a16:creationId xmlns:a16="http://schemas.microsoft.com/office/drawing/2014/main" id="{89C3B557-6A01-98F7-E088-EEBBEFA4CDC8}"/>
              </a:ext>
            </a:extLst>
          </p:cNvPr>
          <p:cNvGrpSpPr/>
          <p:nvPr/>
        </p:nvGrpSpPr>
        <p:grpSpPr>
          <a:xfrm>
            <a:off x="8838420" y="8021384"/>
            <a:ext cx="606420" cy="440640"/>
            <a:chOff x="0" y="0"/>
            <a:chExt cx="808560" cy="587520"/>
          </a:xfrm>
        </p:grpSpPr>
        <p:sp>
          <p:nvSpPr>
            <p:cNvPr id="261" name="Freeform 282">
              <a:extLst>
                <a:ext uri="{FF2B5EF4-FFF2-40B4-BE49-F238E27FC236}">
                  <a16:creationId xmlns:a16="http://schemas.microsoft.com/office/drawing/2014/main" id="{799A2D9A-D2F6-73D6-B71D-2F0EF30BC078}"/>
                </a:ext>
              </a:extLst>
            </p:cNvPr>
            <p:cNvSpPr/>
            <p:nvPr/>
          </p:nvSpPr>
          <p:spPr>
            <a:xfrm>
              <a:off x="127" y="127"/>
              <a:ext cx="808482" cy="587502"/>
            </a:xfrm>
            <a:custGeom>
              <a:avLst/>
              <a:gdLst/>
              <a:ahLst/>
              <a:cxnLst/>
              <a:rect l="l" t="t" r="r" b="b"/>
              <a:pathLst>
                <a:path w="808482" h="587502">
                  <a:moveTo>
                    <a:pt x="404241" y="0"/>
                  </a:moveTo>
                  <a:cubicBezTo>
                    <a:pt x="340487" y="0"/>
                    <a:pt x="146939" y="0"/>
                    <a:pt x="146939" y="183388"/>
                  </a:cubicBezTo>
                  <a:lnTo>
                    <a:pt x="146939" y="204470"/>
                  </a:lnTo>
                  <a:cubicBezTo>
                    <a:pt x="146939" y="219329"/>
                    <a:pt x="137922" y="232918"/>
                    <a:pt x="124079" y="238506"/>
                  </a:cubicBezTo>
                  <a:cubicBezTo>
                    <a:pt x="48641" y="269367"/>
                    <a:pt x="0" y="334137"/>
                    <a:pt x="0" y="403733"/>
                  </a:cubicBezTo>
                  <a:cubicBezTo>
                    <a:pt x="0" y="504952"/>
                    <a:pt x="98933" y="587375"/>
                    <a:pt x="220472" y="587375"/>
                  </a:cubicBezTo>
                  <a:cubicBezTo>
                    <a:pt x="221234" y="587502"/>
                    <a:pt x="222123" y="587502"/>
                    <a:pt x="222885" y="587502"/>
                  </a:cubicBezTo>
                  <a:cubicBezTo>
                    <a:pt x="244221" y="587502"/>
                    <a:pt x="265557" y="584962"/>
                    <a:pt x="286385" y="579882"/>
                  </a:cubicBezTo>
                  <a:cubicBezTo>
                    <a:pt x="325120" y="570103"/>
                    <a:pt x="364744" y="565150"/>
                    <a:pt x="404368" y="565150"/>
                  </a:cubicBezTo>
                  <a:cubicBezTo>
                    <a:pt x="443992" y="565150"/>
                    <a:pt x="483743" y="569976"/>
                    <a:pt x="522605" y="579882"/>
                  </a:cubicBezTo>
                  <a:cubicBezTo>
                    <a:pt x="543179" y="584962"/>
                    <a:pt x="564388" y="587502"/>
                    <a:pt x="585724" y="587502"/>
                  </a:cubicBezTo>
                  <a:cubicBezTo>
                    <a:pt x="586486" y="587502"/>
                    <a:pt x="587248" y="587502"/>
                    <a:pt x="588010" y="587375"/>
                  </a:cubicBezTo>
                  <a:cubicBezTo>
                    <a:pt x="709549" y="587375"/>
                    <a:pt x="808482" y="504952"/>
                    <a:pt x="808482" y="403733"/>
                  </a:cubicBezTo>
                  <a:cubicBezTo>
                    <a:pt x="808482" y="334010"/>
                    <a:pt x="759841" y="269240"/>
                    <a:pt x="684403" y="238633"/>
                  </a:cubicBezTo>
                  <a:cubicBezTo>
                    <a:pt x="670433" y="232918"/>
                    <a:pt x="661543" y="219456"/>
                    <a:pt x="661543" y="204597"/>
                  </a:cubicBezTo>
                  <a:lnTo>
                    <a:pt x="661543" y="183388"/>
                  </a:lnTo>
                  <a:cubicBezTo>
                    <a:pt x="661416" y="0"/>
                    <a:pt x="467868" y="0"/>
                    <a:pt x="404241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2" name="Group 283">
            <a:extLst>
              <a:ext uri="{FF2B5EF4-FFF2-40B4-BE49-F238E27FC236}">
                <a16:creationId xmlns:a16="http://schemas.microsoft.com/office/drawing/2014/main" id="{DDA642E8-AE09-9FF4-D6C0-3141CF6470A0}"/>
              </a:ext>
            </a:extLst>
          </p:cNvPr>
          <p:cNvGrpSpPr/>
          <p:nvPr/>
        </p:nvGrpSpPr>
        <p:grpSpPr>
          <a:xfrm>
            <a:off x="4149600" y="5830604"/>
            <a:ext cx="295380" cy="207900"/>
            <a:chOff x="0" y="0"/>
            <a:chExt cx="393840" cy="277200"/>
          </a:xfrm>
        </p:grpSpPr>
        <p:sp>
          <p:nvSpPr>
            <p:cNvPr id="263" name="Freeform 284">
              <a:extLst>
                <a:ext uri="{FF2B5EF4-FFF2-40B4-BE49-F238E27FC236}">
                  <a16:creationId xmlns:a16="http://schemas.microsoft.com/office/drawing/2014/main" id="{AF0843ED-01C0-A6D8-D938-36DAB531805F}"/>
                </a:ext>
              </a:extLst>
            </p:cNvPr>
            <p:cNvSpPr/>
            <p:nvPr/>
          </p:nvSpPr>
          <p:spPr>
            <a:xfrm>
              <a:off x="127" y="0"/>
              <a:ext cx="393700" cy="277241"/>
            </a:xfrm>
            <a:custGeom>
              <a:avLst/>
              <a:gdLst/>
              <a:ahLst/>
              <a:cxnLst/>
              <a:rect l="l" t="t" r="r" b="b"/>
              <a:pathLst>
                <a:path w="393700" h="277241">
                  <a:moveTo>
                    <a:pt x="43434" y="0"/>
                  </a:moveTo>
                  <a:cubicBezTo>
                    <a:pt x="19304" y="0"/>
                    <a:pt x="0" y="19431"/>
                    <a:pt x="0" y="43307"/>
                  </a:cubicBezTo>
                  <a:cubicBezTo>
                    <a:pt x="381" y="127635"/>
                    <a:pt x="28067" y="209804"/>
                    <a:pt x="79248" y="277241"/>
                  </a:cubicBezTo>
                  <a:cubicBezTo>
                    <a:pt x="160782" y="241173"/>
                    <a:pt x="255016" y="220091"/>
                    <a:pt x="384683" y="220091"/>
                  </a:cubicBezTo>
                  <a:cubicBezTo>
                    <a:pt x="387731" y="220091"/>
                    <a:pt x="390779" y="220726"/>
                    <a:pt x="393700" y="220726"/>
                  </a:cubicBezTo>
                  <a:cubicBezTo>
                    <a:pt x="329057" y="85852"/>
                    <a:pt x="192913" y="0"/>
                    <a:pt x="43434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4" name="Group 285">
            <a:extLst>
              <a:ext uri="{FF2B5EF4-FFF2-40B4-BE49-F238E27FC236}">
                <a16:creationId xmlns:a16="http://schemas.microsoft.com/office/drawing/2014/main" id="{7A2D6514-ACF8-B37D-4BC7-D0E139A177D2}"/>
              </a:ext>
            </a:extLst>
          </p:cNvPr>
          <p:cNvGrpSpPr/>
          <p:nvPr/>
        </p:nvGrpSpPr>
        <p:grpSpPr>
          <a:xfrm>
            <a:off x="4150140" y="6538544"/>
            <a:ext cx="295380" cy="207360"/>
            <a:chOff x="0" y="0"/>
            <a:chExt cx="393840" cy="276480"/>
          </a:xfrm>
        </p:grpSpPr>
        <p:sp>
          <p:nvSpPr>
            <p:cNvPr id="265" name="Freeform 286">
              <a:extLst>
                <a:ext uri="{FF2B5EF4-FFF2-40B4-BE49-F238E27FC236}">
                  <a16:creationId xmlns:a16="http://schemas.microsoft.com/office/drawing/2014/main" id="{42C03D1F-F04D-830A-558A-605518C05981}"/>
                </a:ext>
              </a:extLst>
            </p:cNvPr>
            <p:cNvSpPr/>
            <p:nvPr/>
          </p:nvSpPr>
          <p:spPr>
            <a:xfrm>
              <a:off x="127" y="127"/>
              <a:ext cx="393700" cy="276352"/>
            </a:xfrm>
            <a:custGeom>
              <a:avLst/>
              <a:gdLst/>
              <a:ahLst/>
              <a:cxnLst/>
              <a:rect l="l" t="t" r="r" b="b"/>
              <a:pathLst>
                <a:path w="393700" h="276352">
                  <a:moveTo>
                    <a:pt x="78359" y="0"/>
                  </a:moveTo>
                  <a:cubicBezTo>
                    <a:pt x="27686" y="67056"/>
                    <a:pt x="127" y="148717"/>
                    <a:pt x="0" y="233045"/>
                  </a:cubicBezTo>
                  <a:cubicBezTo>
                    <a:pt x="0" y="256921"/>
                    <a:pt x="19177" y="276352"/>
                    <a:pt x="43180" y="276352"/>
                  </a:cubicBezTo>
                  <a:cubicBezTo>
                    <a:pt x="192786" y="276352"/>
                    <a:pt x="328930" y="190500"/>
                    <a:pt x="393700" y="55626"/>
                  </a:cubicBezTo>
                  <a:cubicBezTo>
                    <a:pt x="390906" y="55626"/>
                    <a:pt x="387731" y="56515"/>
                    <a:pt x="384683" y="56515"/>
                  </a:cubicBezTo>
                  <a:cubicBezTo>
                    <a:pt x="254762" y="56388"/>
                    <a:pt x="160147" y="35433"/>
                    <a:pt x="78359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6" name="Group 287">
            <a:extLst>
              <a:ext uri="{FF2B5EF4-FFF2-40B4-BE49-F238E27FC236}">
                <a16:creationId xmlns:a16="http://schemas.microsoft.com/office/drawing/2014/main" id="{E478DBB6-CC0A-3770-9BA6-E097C98A0BEA}"/>
              </a:ext>
            </a:extLst>
          </p:cNvPr>
          <p:cNvGrpSpPr/>
          <p:nvPr/>
        </p:nvGrpSpPr>
        <p:grpSpPr>
          <a:xfrm>
            <a:off x="3990300" y="6060644"/>
            <a:ext cx="563760" cy="455220"/>
            <a:chOff x="0" y="0"/>
            <a:chExt cx="751680" cy="606960"/>
          </a:xfrm>
        </p:grpSpPr>
        <p:sp>
          <p:nvSpPr>
            <p:cNvPr id="267" name="Freeform 288">
              <a:extLst>
                <a:ext uri="{FF2B5EF4-FFF2-40B4-BE49-F238E27FC236}">
                  <a16:creationId xmlns:a16="http://schemas.microsoft.com/office/drawing/2014/main" id="{711163A5-301A-A44F-D781-D9C603FBF967}"/>
                </a:ext>
              </a:extLst>
            </p:cNvPr>
            <p:cNvSpPr/>
            <p:nvPr/>
          </p:nvSpPr>
          <p:spPr>
            <a:xfrm>
              <a:off x="0" y="127"/>
              <a:ext cx="751713" cy="606806"/>
            </a:xfrm>
            <a:custGeom>
              <a:avLst/>
              <a:gdLst/>
              <a:ahLst/>
              <a:cxnLst/>
              <a:rect l="l" t="t" r="r" b="b"/>
              <a:pathLst>
                <a:path w="751713" h="606806">
                  <a:moveTo>
                    <a:pt x="464185" y="200279"/>
                  </a:moveTo>
                  <a:cubicBezTo>
                    <a:pt x="475361" y="200279"/>
                    <a:pt x="486410" y="204597"/>
                    <a:pt x="494792" y="213106"/>
                  </a:cubicBezTo>
                  <a:cubicBezTo>
                    <a:pt x="511683" y="229997"/>
                    <a:pt x="511683" y="257556"/>
                    <a:pt x="494792" y="274320"/>
                  </a:cubicBezTo>
                  <a:cubicBezTo>
                    <a:pt x="477901" y="291084"/>
                    <a:pt x="478028" y="318643"/>
                    <a:pt x="494792" y="335534"/>
                  </a:cubicBezTo>
                  <a:cubicBezTo>
                    <a:pt x="511556" y="352425"/>
                    <a:pt x="511683" y="379857"/>
                    <a:pt x="494792" y="396748"/>
                  </a:cubicBezTo>
                  <a:cubicBezTo>
                    <a:pt x="486410" y="405130"/>
                    <a:pt x="475234" y="409448"/>
                    <a:pt x="464185" y="409448"/>
                  </a:cubicBezTo>
                  <a:cubicBezTo>
                    <a:pt x="453136" y="409448"/>
                    <a:pt x="441960" y="405257"/>
                    <a:pt x="433578" y="396748"/>
                  </a:cubicBezTo>
                  <a:cubicBezTo>
                    <a:pt x="382778" y="345948"/>
                    <a:pt x="382778" y="263906"/>
                    <a:pt x="433578" y="212979"/>
                  </a:cubicBezTo>
                  <a:cubicBezTo>
                    <a:pt x="442087" y="204470"/>
                    <a:pt x="453136" y="200152"/>
                    <a:pt x="464185" y="200152"/>
                  </a:cubicBezTo>
                  <a:close/>
                  <a:moveTo>
                    <a:pt x="597916" y="0"/>
                  </a:moveTo>
                  <a:cubicBezTo>
                    <a:pt x="342646" y="0"/>
                    <a:pt x="245999" y="81534"/>
                    <a:pt x="70612" y="229997"/>
                  </a:cubicBezTo>
                  <a:lnTo>
                    <a:pt x="20828" y="271780"/>
                  </a:lnTo>
                  <a:cubicBezTo>
                    <a:pt x="0" y="288925"/>
                    <a:pt x="0" y="320802"/>
                    <a:pt x="20828" y="338074"/>
                  </a:cubicBezTo>
                  <a:lnTo>
                    <a:pt x="65786" y="375793"/>
                  </a:lnTo>
                  <a:cubicBezTo>
                    <a:pt x="241681" y="524764"/>
                    <a:pt x="338836" y="606806"/>
                    <a:pt x="597916" y="606806"/>
                  </a:cubicBezTo>
                  <a:cubicBezTo>
                    <a:pt x="648843" y="606552"/>
                    <a:pt x="699135" y="597789"/>
                    <a:pt x="747141" y="581279"/>
                  </a:cubicBezTo>
                  <a:cubicBezTo>
                    <a:pt x="641731" y="533400"/>
                    <a:pt x="572516" y="429895"/>
                    <a:pt x="569087" y="314071"/>
                  </a:cubicBezTo>
                  <a:cubicBezTo>
                    <a:pt x="565658" y="198501"/>
                    <a:pt x="628015" y="90678"/>
                    <a:pt x="730504" y="36703"/>
                  </a:cubicBezTo>
                  <a:cubicBezTo>
                    <a:pt x="737362" y="33020"/>
                    <a:pt x="744601" y="30353"/>
                    <a:pt x="751713" y="27178"/>
                  </a:cubicBezTo>
                  <a:cubicBezTo>
                    <a:pt x="702437" y="9398"/>
                    <a:pt x="650367" y="127"/>
                    <a:pt x="597916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68" name="Group 289">
            <a:extLst>
              <a:ext uri="{FF2B5EF4-FFF2-40B4-BE49-F238E27FC236}">
                <a16:creationId xmlns:a16="http://schemas.microsoft.com/office/drawing/2014/main" id="{39C7DA09-1A11-E81E-8DD6-1359F8DAC415}"/>
              </a:ext>
            </a:extLst>
          </p:cNvPr>
          <p:cNvGrpSpPr/>
          <p:nvPr/>
        </p:nvGrpSpPr>
        <p:grpSpPr>
          <a:xfrm>
            <a:off x="4479540" y="6128144"/>
            <a:ext cx="300240" cy="323460"/>
            <a:chOff x="0" y="0"/>
            <a:chExt cx="400320" cy="431280"/>
          </a:xfrm>
        </p:grpSpPr>
        <p:sp>
          <p:nvSpPr>
            <p:cNvPr id="269" name="Freeform 290">
              <a:extLst>
                <a:ext uri="{FF2B5EF4-FFF2-40B4-BE49-F238E27FC236}">
                  <a16:creationId xmlns:a16="http://schemas.microsoft.com/office/drawing/2014/main" id="{08DF2E30-2920-37AA-5C67-CE3353989E8A}"/>
                </a:ext>
              </a:extLst>
            </p:cNvPr>
            <p:cNvSpPr/>
            <p:nvPr/>
          </p:nvSpPr>
          <p:spPr>
            <a:xfrm>
              <a:off x="0" y="0"/>
              <a:ext cx="400431" cy="431165"/>
            </a:xfrm>
            <a:custGeom>
              <a:avLst/>
              <a:gdLst/>
              <a:ahLst/>
              <a:cxnLst/>
              <a:rect l="l" t="t" r="r" b="b"/>
              <a:pathLst>
                <a:path w="400431" h="431165">
                  <a:moveTo>
                    <a:pt x="179959" y="137287"/>
                  </a:moveTo>
                  <a:cubicBezTo>
                    <a:pt x="202184" y="137287"/>
                    <a:pt x="223647" y="154686"/>
                    <a:pt x="223647" y="180721"/>
                  </a:cubicBezTo>
                  <a:cubicBezTo>
                    <a:pt x="223647" y="204470"/>
                    <a:pt x="204216" y="223901"/>
                    <a:pt x="180467" y="223901"/>
                  </a:cubicBezTo>
                  <a:cubicBezTo>
                    <a:pt x="141859" y="223901"/>
                    <a:pt x="122428" y="177292"/>
                    <a:pt x="149733" y="149987"/>
                  </a:cubicBezTo>
                  <a:cubicBezTo>
                    <a:pt x="158623" y="141224"/>
                    <a:pt x="169418" y="137287"/>
                    <a:pt x="180086" y="137287"/>
                  </a:cubicBezTo>
                  <a:close/>
                  <a:moveTo>
                    <a:pt x="218567" y="0"/>
                  </a:moveTo>
                  <a:cubicBezTo>
                    <a:pt x="183896" y="0"/>
                    <a:pt x="149479" y="6477"/>
                    <a:pt x="118237" y="23114"/>
                  </a:cubicBezTo>
                  <a:cubicBezTo>
                    <a:pt x="49530" y="59436"/>
                    <a:pt x="5588" y="129413"/>
                    <a:pt x="2794" y="207010"/>
                  </a:cubicBezTo>
                  <a:cubicBezTo>
                    <a:pt x="0" y="284480"/>
                    <a:pt x="38862" y="357759"/>
                    <a:pt x="105029" y="398653"/>
                  </a:cubicBezTo>
                  <a:cubicBezTo>
                    <a:pt x="137668" y="418973"/>
                    <a:pt x="175133" y="430276"/>
                    <a:pt x="213741" y="431165"/>
                  </a:cubicBezTo>
                  <a:cubicBezTo>
                    <a:pt x="288290" y="380365"/>
                    <a:pt x="349504" y="312928"/>
                    <a:pt x="393192" y="234061"/>
                  </a:cubicBezTo>
                  <a:cubicBezTo>
                    <a:pt x="400431" y="221107"/>
                    <a:pt x="400431" y="205105"/>
                    <a:pt x="393192" y="192278"/>
                  </a:cubicBezTo>
                  <a:cubicBezTo>
                    <a:pt x="350774" y="116078"/>
                    <a:pt x="291592" y="50165"/>
                    <a:pt x="220345" y="0"/>
                  </a:cubicBezTo>
                  <a:cubicBezTo>
                    <a:pt x="219710" y="0"/>
                    <a:pt x="219075" y="0"/>
                    <a:pt x="218440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70" name="Group 291">
            <a:extLst>
              <a:ext uri="{FF2B5EF4-FFF2-40B4-BE49-F238E27FC236}">
                <a16:creationId xmlns:a16="http://schemas.microsoft.com/office/drawing/2014/main" id="{D66EF5EC-69A4-2243-E80F-B4A13DB506D1}"/>
              </a:ext>
            </a:extLst>
          </p:cNvPr>
          <p:cNvGrpSpPr/>
          <p:nvPr/>
        </p:nvGrpSpPr>
        <p:grpSpPr>
          <a:xfrm>
            <a:off x="3666840" y="6321464"/>
            <a:ext cx="380160" cy="325080"/>
            <a:chOff x="0" y="0"/>
            <a:chExt cx="506880" cy="433440"/>
          </a:xfrm>
        </p:grpSpPr>
        <p:sp>
          <p:nvSpPr>
            <p:cNvPr id="271" name="Freeform 292">
              <a:extLst>
                <a:ext uri="{FF2B5EF4-FFF2-40B4-BE49-F238E27FC236}">
                  <a16:creationId xmlns:a16="http://schemas.microsoft.com/office/drawing/2014/main" id="{C82E3258-CC67-80FD-109E-11C1625BCD7E}"/>
                </a:ext>
              </a:extLst>
            </p:cNvPr>
            <p:cNvSpPr/>
            <p:nvPr/>
          </p:nvSpPr>
          <p:spPr>
            <a:xfrm>
              <a:off x="0" y="127"/>
              <a:ext cx="506730" cy="433197"/>
            </a:xfrm>
            <a:custGeom>
              <a:avLst/>
              <a:gdLst/>
              <a:ahLst/>
              <a:cxnLst/>
              <a:rect l="l" t="t" r="r" b="b"/>
              <a:pathLst>
                <a:path w="506730" h="433197">
                  <a:moveTo>
                    <a:pt x="306324" y="0"/>
                  </a:moveTo>
                  <a:cubicBezTo>
                    <a:pt x="138684" y="0"/>
                    <a:pt x="0" y="135890"/>
                    <a:pt x="0" y="303403"/>
                  </a:cubicBezTo>
                  <a:lnTo>
                    <a:pt x="0" y="390017"/>
                  </a:lnTo>
                  <a:cubicBezTo>
                    <a:pt x="0" y="413766"/>
                    <a:pt x="19431" y="433197"/>
                    <a:pt x="43434" y="433197"/>
                  </a:cubicBezTo>
                  <a:lnTo>
                    <a:pt x="130175" y="433197"/>
                  </a:lnTo>
                  <a:cubicBezTo>
                    <a:pt x="308102" y="433197"/>
                    <a:pt x="460375" y="312547"/>
                    <a:pt x="506730" y="148971"/>
                  </a:cubicBezTo>
                  <a:cubicBezTo>
                    <a:pt x="485521" y="131572"/>
                    <a:pt x="463677" y="113157"/>
                    <a:pt x="440563" y="93726"/>
                  </a:cubicBezTo>
                  <a:lnTo>
                    <a:pt x="420751" y="76962"/>
                  </a:lnTo>
                  <a:lnTo>
                    <a:pt x="337058" y="160782"/>
                  </a:lnTo>
                  <a:cubicBezTo>
                    <a:pt x="328676" y="168910"/>
                    <a:pt x="317754" y="172847"/>
                    <a:pt x="306832" y="172847"/>
                  </a:cubicBezTo>
                  <a:cubicBezTo>
                    <a:pt x="295656" y="172847"/>
                    <a:pt x="284607" y="168656"/>
                    <a:pt x="276225" y="160274"/>
                  </a:cubicBezTo>
                  <a:cubicBezTo>
                    <a:pt x="259334" y="143383"/>
                    <a:pt x="259080" y="116332"/>
                    <a:pt x="275717" y="99441"/>
                  </a:cubicBezTo>
                  <a:lnTo>
                    <a:pt x="353822" y="21082"/>
                  </a:lnTo>
                  <a:lnTo>
                    <a:pt x="328930" y="0"/>
                  </a:lnTo>
                  <a:close/>
                </a:path>
              </a:pathLst>
            </a:custGeom>
            <a:solidFill>
              <a:srgbClr val="603826"/>
            </a:solidFill>
          </p:spPr>
        </p:sp>
      </p:grpSp>
      <p:grpSp>
        <p:nvGrpSpPr>
          <p:cNvPr id="272" name="Group 293">
            <a:extLst>
              <a:ext uri="{FF2B5EF4-FFF2-40B4-BE49-F238E27FC236}">
                <a16:creationId xmlns:a16="http://schemas.microsoft.com/office/drawing/2014/main" id="{2CABAB56-D123-D648-E411-BDADD6BA2473}"/>
              </a:ext>
            </a:extLst>
          </p:cNvPr>
          <p:cNvGrpSpPr/>
          <p:nvPr/>
        </p:nvGrpSpPr>
        <p:grpSpPr>
          <a:xfrm>
            <a:off x="3666840" y="5931584"/>
            <a:ext cx="380160" cy="325080"/>
            <a:chOff x="0" y="0"/>
            <a:chExt cx="506880" cy="433440"/>
          </a:xfrm>
        </p:grpSpPr>
        <p:sp>
          <p:nvSpPr>
            <p:cNvPr id="273" name="Freeform 294">
              <a:extLst>
                <a:ext uri="{FF2B5EF4-FFF2-40B4-BE49-F238E27FC236}">
                  <a16:creationId xmlns:a16="http://schemas.microsoft.com/office/drawing/2014/main" id="{4EB683DF-F54A-396F-E287-E3D546FE8FDB}"/>
                </a:ext>
              </a:extLst>
            </p:cNvPr>
            <p:cNvSpPr/>
            <p:nvPr/>
          </p:nvSpPr>
          <p:spPr>
            <a:xfrm>
              <a:off x="0" y="127"/>
              <a:ext cx="506857" cy="433324"/>
            </a:xfrm>
            <a:custGeom>
              <a:avLst/>
              <a:gdLst/>
              <a:ahLst/>
              <a:cxnLst/>
              <a:rect l="l" t="t" r="r" b="b"/>
              <a:pathLst>
                <a:path w="506857" h="433324">
                  <a:moveTo>
                    <a:pt x="43434" y="0"/>
                  </a:moveTo>
                  <a:cubicBezTo>
                    <a:pt x="19431" y="0"/>
                    <a:pt x="254" y="19431"/>
                    <a:pt x="254" y="43434"/>
                  </a:cubicBezTo>
                  <a:lnTo>
                    <a:pt x="254" y="130302"/>
                  </a:lnTo>
                  <a:cubicBezTo>
                    <a:pt x="0" y="297561"/>
                    <a:pt x="138684" y="433324"/>
                    <a:pt x="306324" y="433324"/>
                  </a:cubicBezTo>
                  <a:lnTo>
                    <a:pt x="328930" y="433324"/>
                  </a:lnTo>
                  <a:lnTo>
                    <a:pt x="353949" y="412242"/>
                  </a:lnTo>
                  <a:lnTo>
                    <a:pt x="275844" y="333883"/>
                  </a:lnTo>
                  <a:cubicBezTo>
                    <a:pt x="259461" y="316992"/>
                    <a:pt x="259588" y="289941"/>
                    <a:pt x="276352" y="273304"/>
                  </a:cubicBezTo>
                  <a:cubicBezTo>
                    <a:pt x="284861" y="264668"/>
                    <a:pt x="296037" y="260477"/>
                    <a:pt x="307213" y="260477"/>
                  </a:cubicBezTo>
                  <a:cubicBezTo>
                    <a:pt x="318008" y="260477"/>
                    <a:pt x="328803" y="264414"/>
                    <a:pt x="337185" y="272542"/>
                  </a:cubicBezTo>
                  <a:lnTo>
                    <a:pt x="420878" y="356235"/>
                  </a:lnTo>
                  <a:lnTo>
                    <a:pt x="446024" y="335153"/>
                  </a:lnTo>
                  <a:cubicBezTo>
                    <a:pt x="467106" y="317373"/>
                    <a:pt x="487172" y="300482"/>
                    <a:pt x="506857" y="283972"/>
                  </a:cubicBezTo>
                  <a:cubicBezTo>
                    <a:pt x="460375" y="120777"/>
                    <a:pt x="308356" y="0"/>
                    <a:pt x="130175" y="0"/>
                  </a:cubicBezTo>
                  <a:close/>
                </a:path>
              </a:pathLst>
            </a:custGeom>
            <a:solidFill>
              <a:srgbClr val="603826"/>
            </a:solidFill>
          </p:spPr>
        </p:sp>
      </p:grpSp>
      <p:sp>
        <p:nvSpPr>
          <p:cNvPr id="274" name="Text Placeholder 1">
            <a:extLst>
              <a:ext uri="{FF2B5EF4-FFF2-40B4-BE49-F238E27FC236}">
                <a16:creationId xmlns:a16="http://schemas.microsoft.com/office/drawing/2014/main" id="{4EB532D1-AEEF-F0CC-8490-ECCFFFF861E9}"/>
              </a:ext>
            </a:extLst>
          </p:cNvPr>
          <p:cNvSpPr txBox="1">
            <a:spLocks/>
          </p:cNvSpPr>
          <p:nvPr/>
        </p:nvSpPr>
        <p:spPr>
          <a:xfrm>
            <a:off x="1933852" y="648261"/>
            <a:ext cx="13919486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36518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79260" y="1480500"/>
            <a:ext cx="12085380" cy="831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fa-IR" sz="5400" u="sng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دستور جلسه</a:t>
            </a:r>
            <a:endParaRPr lang="en-US" sz="5400" u="sng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199360" y="4152060"/>
            <a:ext cx="1889460" cy="1889460"/>
            <a:chOff x="0" y="0"/>
            <a:chExt cx="2519280" cy="2519280"/>
          </a:xfrm>
        </p:grpSpPr>
        <p:sp>
          <p:nvSpPr>
            <p:cNvPr id="5" name="Freeform 5"/>
            <p:cNvSpPr/>
            <p:nvPr/>
          </p:nvSpPr>
          <p:spPr>
            <a:xfrm>
              <a:off x="0" y="-2540"/>
              <a:ext cx="2524252" cy="2529332"/>
            </a:xfrm>
            <a:custGeom>
              <a:avLst/>
              <a:gdLst/>
              <a:ahLst/>
              <a:cxnLst/>
              <a:rect l="l" t="t" r="r" b="b"/>
              <a:pathLst>
                <a:path w="2524252" h="2529332">
                  <a:moveTo>
                    <a:pt x="0" y="1262126"/>
                  </a:moveTo>
                  <a:cubicBezTo>
                    <a:pt x="0" y="568325"/>
                    <a:pt x="561213" y="5080"/>
                    <a:pt x="1255014" y="2540"/>
                  </a:cubicBezTo>
                  <a:cubicBezTo>
                    <a:pt x="1948815" y="0"/>
                    <a:pt x="2514092" y="559181"/>
                    <a:pt x="2519172" y="1252982"/>
                  </a:cubicBezTo>
                  <a:cubicBezTo>
                    <a:pt x="2524252" y="1946783"/>
                    <a:pt x="1967103" y="2514092"/>
                    <a:pt x="1273302" y="2521712"/>
                  </a:cubicBezTo>
                  <a:cubicBezTo>
                    <a:pt x="579501" y="2529332"/>
                    <a:pt x="10287" y="1974342"/>
                    <a:pt x="127" y="1280541"/>
                  </a:cubicBezTo>
                  <a:close/>
                </a:path>
              </a:pathLst>
            </a:custGeom>
            <a:solidFill>
              <a:srgbClr val="E1CEBE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70500" y="6678000"/>
            <a:ext cx="4346640" cy="2757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این قالب پاورپوینت به شما امکان می‌دهد تا مفاهیم خاکشناسی و اهمیت روز جهانی خاک را به صورت واضح و جذاب ارائه دهید. </a:t>
            </a:r>
            <a:endParaRPr lang="en-US" sz="3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178380" y="4692060"/>
            <a:ext cx="349920" cy="349920"/>
            <a:chOff x="0" y="0"/>
            <a:chExt cx="466560" cy="466560"/>
          </a:xfrm>
        </p:grpSpPr>
        <p:sp>
          <p:nvSpPr>
            <p:cNvPr id="8" name="Freeform 8"/>
            <p:cNvSpPr/>
            <p:nvPr/>
          </p:nvSpPr>
          <p:spPr>
            <a:xfrm>
              <a:off x="19304" y="19431"/>
              <a:ext cx="450215" cy="455422"/>
            </a:xfrm>
            <a:custGeom>
              <a:avLst/>
              <a:gdLst/>
              <a:ahLst/>
              <a:cxnLst/>
              <a:rect l="l" t="t" r="r" b="b"/>
              <a:pathLst>
                <a:path w="450215" h="455422">
                  <a:moveTo>
                    <a:pt x="447421" y="352552"/>
                  </a:moveTo>
                  <a:cubicBezTo>
                    <a:pt x="430276" y="250698"/>
                    <a:pt x="377698" y="162814"/>
                    <a:pt x="303530" y="100076"/>
                  </a:cubicBezTo>
                  <a:cubicBezTo>
                    <a:pt x="229362" y="37338"/>
                    <a:pt x="133731" y="0"/>
                    <a:pt x="30607" y="0"/>
                  </a:cubicBezTo>
                  <a:cubicBezTo>
                    <a:pt x="13716" y="0"/>
                    <a:pt x="254" y="13462"/>
                    <a:pt x="254" y="30353"/>
                  </a:cubicBezTo>
                  <a:lnTo>
                    <a:pt x="254" y="420751"/>
                  </a:lnTo>
                  <a:cubicBezTo>
                    <a:pt x="0" y="423037"/>
                    <a:pt x="254" y="425450"/>
                    <a:pt x="508" y="427736"/>
                  </a:cubicBezTo>
                  <a:cubicBezTo>
                    <a:pt x="3302" y="444373"/>
                    <a:pt x="18923" y="455422"/>
                    <a:pt x="35560" y="452628"/>
                  </a:cubicBezTo>
                  <a:lnTo>
                    <a:pt x="422275" y="387350"/>
                  </a:lnTo>
                  <a:cubicBezTo>
                    <a:pt x="438912" y="384810"/>
                    <a:pt x="450215" y="369189"/>
                    <a:pt x="447421" y="3526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79220" y="5129460"/>
            <a:ext cx="486000" cy="349920"/>
            <a:chOff x="0" y="0"/>
            <a:chExt cx="648000" cy="466560"/>
          </a:xfrm>
        </p:grpSpPr>
        <p:sp>
          <p:nvSpPr>
            <p:cNvPr id="10" name="Freeform 10"/>
            <p:cNvSpPr/>
            <p:nvPr/>
          </p:nvSpPr>
          <p:spPr>
            <a:xfrm>
              <a:off x="13589" y="15748"/>
              <a:ext cx="635508" cy="456565"/>
            </a:xfrm>
            <a:custGeom>
              <a:avLst/>
              <a:gdLst/>
              <a:ahLst/>
              <a:cxnLst/>
              <a:rect l="l" t="t" r="r" b="b"/>
              <a:pathLst>
                <a:path w="635508" h="456565">
                  <a:moveTo>
                    <a:pt x="19431" y="284480"/>
                  </a:moveTo>
                  <a:cubicBezTo>
                    <a:pt x="0" y="303911"/>
                    <a:pt x="1524" y="336042"/>
                    <a:pt x="23114" y="353441"/>
                  </a:cubicBezTo>
                  <a:cubicBezTo>
                    <a:pt x="103505" y="417703"/>
                    <a:pt x="205613" y="456565"/>
                    <a:pt x="316484" y="456565"/>
                  </a:cubicBezTo>
                  <a:lnTo>
                    <a:pt x="316484" y="456311"/>
                  </a:lnTo>
                  <a:lnTo>
                    <a:pt x="316738" y="456311"/>
                  </a:lnTo>
                  <a:cubicBezTo>
                    <a:pt x="423545" y="456311"/>
                    <a:pt x="530098" y="419989"/>
                    <a:pt x="616839" y="347726"/>
                  </a:cubicBezTo>
                  <a:cubicBezTo>
                    <a:pt x="634238" y="333248"/>
                    <a:pt x="635508" y="306832"/>
                    <a:pt x="619379" y="290703"/>
                  </a:cubicBezTo>
                  <a:lnTo>
                    <a:pt x="343662" y="14986"/>
                  </a:lnTo>
                  <a:cubicBezTo>
                    <a:pt x="328676" y="0"/>
                    <a:pt x="304038" y="0"/>
                    <a:pt x="288925" y="14986"/>
                  </a:cubicBezTo>
                  <a:lnTo>
                    <a:pt x="19431" y="284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197280" y="5057640"/>
            <a:ext cx="291600" cy="272160"/>
            <a:chOff x="0" y="0"/>
            <a:chExt cx="388800" cy="362880"/>
          </a:xfrm>
        </p:grpSpPr>
        <p:sp>
          <p:nvSpPr>
            <p:cNvPr id="12" name="Freeform 12"/>
            <p:cNvSpPr/>
            <p:nvPr/>
          </p:nvSpPr>
          <p:spPr>
            <a:xfrm>
              <a:off x="8763" y="19431"/>
              <a:ext cx="368935" cy="350266"/>
            </a:xfrm>
            <a:custGeom>
              <a:avLst/>
              <a:gdLst/>
              <a:ahLst/>
              <a:cxnLst/>
              <a:rect l="l" t="t" r="r" b="b"/>
              <a:pathLst>
                <a:path w="368935" h="350266">
                  <a:moveTo>
                    <a:pt x="364236" y="30861"/>
                  </a:moveTo>
                  <a:cubicBezTo>
                    <a:pt x="362458" y="12954"/>
                    <a:pt x="347345" y="0"/>
                    <a:pt x="330073" y="0"/>
                  </a:cubicBezTo>
                  <a:cubicBezTo>
                    <a:pt x="328041" y="0"/>
                    <a:pt x="325882" y="254"/>
                    <a:pt x="323850" y="508"/>
                  </a:cubicBezTo>
                  <a:lnTo>
                    <a:pt x="42291" y="52578"/>
                  </a:lnTo>
                  <a:cubicBezTo>
                    <a:pt x="11684" y="58293"/>
                    <a:pt x="0" y="95885"/>
                    <a:pt x="22098" y="117983"/>
                  </a:cubicBezTo>
                  <a:lnTo>
                    <a:pt x="236728" y="332613"/>
                  </a:lnTo>
                  <a:cubicBezTo>
                    <a:pt x="254381" y="350266"/>
                    <a:pt x="283845" y="346583"/>
                    <a:pt x="297180" y="325374"/>
                  </a:cubicBezTo>
                  <a:cubicBezTo>
                    <a:pt x="322326" y="284734"/>
                    <a:pt x="341249" y="239776"/>
                    <a:pt x="353187" y="192405"/>
                  </a:cubicBezTo>
                  <a:cubicBezTo>
                    <a:pt x="353441" y="191643"/>
                    <a:pt x="353441" y="190881"/>
                    <a:pt x="353695" y="190119"/>
                  </a:cubicBezTo>
                  <a:cubicBezTo>
                    <a:pt x="355981" y="180848"/>
                    <a:pt x="357886" y="171450"/>
                    <a:pt x="359664" y="161925"/>
                  </a:cubicBezTo>
                  <a:cubicBezTo>
                    <a:pt x="367157" y="119380"/>
                    <a:pt x="368935" y="75565"/>
                    <a:pt x="364363" y="309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760960" y="4767120"/>
            <a:ext cx="369360" cy="563760"/>
            <a:chOff x="0" y="0"/>
            <a:chExt cx="492480" cy="751680"/>
          </a:xfrm>
        </p:grpSpPr>
        <p:sp>
          <p:nvSpPr>
            <p:cNvPr id="14" name="Freeform 14"/>
            <p:cNvSpPr/>
            <p:nvPr/>
          </p:nvSpPr>
          <p:spPr>
            <a:xfrm>
              <a:off x="19431" y="19558"/>
              <a:ext cx="468376" cy="737108"/>
            </a:xfrm>
            <a:custGeom>
              <a:avLst/>
              <a:gdLst/>
              <a:ahLst/>
              <a:cxnLst/>
              <a:rect l="l" t="t" r="r" b="b"/>
              <a:pathLst>
                <a:path w="468376" h="737108">
                  <a:moveTo>
                    <a:pt x="425323" y="423926"/>
                  </a:moveTo>
                  <a:lnTo>
                    <a:pt x="456946" y="392303"/>
                  </a:lnTo>
                  <a:cubicBezTo>
                    <a:pt x="464185" y="385064"/>
                    <a:pt x="468376" y="375158"/>
                    <a:pt x="468376" y="365125"/>
                  </a:cubicBezTo>
                  <a:lnTo>
                    <a:pt x="468376" y="34417"/>
                  </a:lnTo>
                  <a:cubicBezTo>
                    <a:pt x="468376" y="15240"/>
                    <a:pt x="452882" y="0"/>
                    <a:pt x="434213" y="0"/>
                  </a:cubicBezTo>
                  <a:cubicBezTo>
                    <a:pt x="433451" y="0"/>
                    <a:pt x="432435" y="0"/>
                    <a:pt x="431673" y="0"/>
                  </a:cubicBezTo>
                  <a:cubicBezTo>
                    <a:pt x="189992" y="18796"/>
                    <a:pt x="0" y="220726"/>
                    <a:pt x="0" y="466979"/>
                  </a:cubicBezTo>
                  <a:cubicBezTo>
                    <a:pt x="0" y="557149"/>
                    <a:pt x="25400" y="641477"/>
                    <a:pt x="69469" y="712724"/>
                  </a:cubicBezTo>
                  <a:cubicBezTo>
                    <a:pt x="82423" y="733933"/>
                    <a:pt x="112014" y="737108"/>
                    <a:pt x="129540" y="719455"/>
                  </a:cubicBezTo>
                  <a:lnTo>
                    <a:pt x="425323" y="42392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482460" y="4152060"/>
            <a:ext cx="1889460" cy="1889460"/>
            <a:chOff x="0" y="0"/>
            <a:chExt cx="2519280" cy="2519280"/>
          </a:xfrm>
        </p:grpSpPr>
        <p:sp>
          <p:nvSpPr>
            <p:cNvPr id="16" name="Freeform 16"/>
            <p:cNvSpPr/>
            <p:nvPr/>
          </p:nvSpPr>
          <p:spPr>
            <a:xfrm>
              <a:off x="0" y="-2540"/>
              <a:ext cx="2524252" cy="2529332"/>
            </a:xfrm>
            <a:custGeom>
              <a:avLst/>
              <a:gdLst/>
              <a:ahLst/>
              <a:cxnLst/>
              <a:rect l="l" t="t" r="r" b="b"/>
              <a:pathLst>
                <a:path w="2524252" h="2529332">
                  <a:moveTo>
                    <a:pt x="0" y="1262126"/>
                  </a:moveTo>
                  <a:cubicBezTo>
                    <a:pt x="0" y="568325"/>
                    <a:pt x="561213" y="5080"/>
                    <a:pt x="1255014" y="2540"/>
                  </a:cubicBezTo>
                  <a:cubicBezTo>
                    <a:pt x="1948815" y="0"/>
                    <a:pt x="2514092" y="559181"/>
                    <a:pt x="2519172" y="1252982"/>
                  </a:cubicBezTo>
                  <a:cubicBezTo>
                    <a:pt x="2524252" y="1946783"/>
                    <a:pt x="1967103" y="2514092"/>
                    <a:pt x="1273302" y="2521712"/>
                  </a:cubicBezTo>
                  <a:cubicBezTo>
                    <a:pt x="579501" y="2529332"/>
                    <a:pt x="10287" y="1974342"/>
                    <a:pt x="127" y="1280541"/>
                  </a:cubicBezTo>
                  <a:close/>
                </a:path>
              </a:pathLst>
            </a:custGeom>
            <a:solidFill>
              <a:srgbClr val="E1CEBE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254140" y="6678000"/>
            <a:ext cx="4346640" cy="2757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این قالب پاورپوینت به شما امکان می‌دهد تا مفاهیم خاکشناسی و اهمیت روز جهانی خاک را به صورت واضح و جذاب ارائه دهید. </a:t>
            </a:r>
            <a:endParaRPr lang="en-US" sz="3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285440" y="4683960"/>
            <a:ext cx="291600" cy="155520"/>
            <a:chOff x="0" y="0"/>
            <a:chExt cx="388800" cy="207360"/>
          </a:xfrm>
        </p:grpSpPr>
        <p:sp>
          <p:nvSpPr>
            <p:cNvPr id="19" name="Freeform 19"/>
            <p:cNvSpPr/>
            <p:nvPr/>
          </p:nvSpPr>
          <p:spPr>
            <a:xfrm>
              <a:off x="19431" y="19431"/>
              <a:ext cx="363855" cy="181864"/>
            </a:xfrm>
            <a:custGeom>
              <a:avLst/>
              <a:gdLst/>
              <a:ahLst/>
              <a:cxnLst/>
              <a:rect l="l" t="t" r="r" b="b"/>
              <a:pathLst>
                <a:path w="363855" h="181864">
                  <a:moveTo>
                    <a:pt x="272923" y="0"/>
                  </a:moveTo>
                  <a:lnTo>
                    <a:pt x="90932" y="0"/>
                  </a:lnTo>
                  <a:cubicBezTo>
                    <a:pt x="40640" y="0"/>
                    <a:pt x="0" y="40640"/>
                    <a:pt x="0" y="90932"/>
                  </a:cubicBezTo>
                  <a:cubicBezTo>
                    <a:pt x="0" y="141224"/>
                    <a:pt x="40640" y="181864"/>
                    <a:pt x="90932" y="181864"/>
                  </a:cubicBezTo>
                  <a:lnTo>
                    <a:pt x="272923" y="181864"/>
                  </a:lnTo>
                  <a:cubicBezTo>
                    <a:pt x="323215" y="181864"/>
                    <a:pt x="363855" y="141224"/>
                    <a:pt x="363855" y="90932"/>
                  </a:cubicBezTo>
                  <a:cubicBezTo>
                    <a:pt x="363855" y="40640"/>
                    <a:pt x="322961" y="0"/>
                    <a:pt x="2729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4126140" y="4729320"/>
            <a:ext cx="602100" cy="757620"/>
            <a:chOff x="0" y="0"/>
            <a:chExt cx="802800" cy="1010160"/>
          </a:xfrm>
        </p:grpSpPr>
        <p:sp>
          <p:nvSpPr>
            <p:cNvPr id="21" name="Freeform 21"/>
            <p:cNvSpPr/>
            <p:nvPr/>
          </p:nvSpPr>
          <p:spPr>
            <a:xfrm>
              <a:off x="19431" y="19431"/>
              <a:ext cx="787781" cy="973963"/>
            </a:xfrm>
            <a:custGeom>
              <a:avLst/>
              <a:gdLst/>
              <a:ahLst/>
              <a:cxnLst/>
              <a:rect l="l" t="t" r="r" b="b"/>
              <a:pathLst>
                <a:path w="787781" h="973963">
                  <a:moveTo>
                    <a:pt x="696849" y="0"/>
                  </a:moveTo>
                  <a:lnTo>
                    <a:pt x="633222" y="0"/>
                  </a:lnTo>
                  <a:cubicBezTo>
                    <a:pt x="635254" y="9779"/>
                    <a:pt x="636270" y="19939"/>
                    <a:pt x="636270" y="30353"/>
                  </a:cubicBezTo>
                  <a:cubicBezTo>
                    <a:pt x="636270" y="114046"/>
                    <a:pt x="568452" y="181864"/>
                    <a:pt x="484759" y="181864"/>
                  </a:cubicBezTo>
                  <a:lnTo>
                    <a:pt x="303022" y="181864"/>
                  </a:lnTo>
                  <a:cubicBezTo>
                    <a:pt x="219329" y="181864"/>
                    <a:pt x="151511" y="114046"/>
                    <a:pt x="151511" y="30353"/>
                  </a:cubicBezTo>
                  <a:cubicBezTo>
                    <a:pt x="151511" y="19939"/>
                    <a:pt x="152527" y="9906"/>
                    <a:pt x="154559" y="0"/>
                  </a:cubicBezTo>
                  <a:lnTo>
                    <a:pt x="90932" y="0"/>
                  </a:lnTo>
                  <a:cubicBezTo>
                    <a:pt x="40640" y="0"/>
                    <a:pt x="0" y="40640"/>
                    <a:pt x="0" y="90932"/>
                  </a:cubicBezTo>
                  <a:lnTo>
                    <a:pt x="0" y="883031"/>
                  </a:lnTo>
                  <a:cubicBezTo>
                    <a:pt x="0" y="933323"/>
                    <a:pt x="40640" y="973963"/>
                    <a:pt x="90932" y="973963"/>
                  </a:cubicBezTo>
                  <a:lnTo>
                    <a:pt x="696849" y="973963"/>
                  </a:lnTo>
                  <a:cubicBezTo>
                    <a:pt x="747141" y="973963"/>
                    <a:pt x="787781" y="933323"/>
                    <a:pt x="787781" y="883031"/>
                  </a:cubicBezTo>
                  <a:lnTo>
                    <a:pt x="787781" y="90932"/>
                  </a:lnTo>
                  <a:cubicBezTo>
                    <a:pt x="787781" y="40640"/>
                    <a:pt x="746887" y="0"/>
                    <a:pt x="696849" y="0"/>
                  </a:cubicBezTo>
                  <a:close/>
                  <a:moveTo>
                    <a:pt x="293878" y="782955"/>
                  </a:moveTo>
                  <a:lnTo>
                    <a:pt x="202946" y="873887"/>
                  </a:lnTo>
                  <a:cubicBezTo>
                    <a:pt x="191008" y="885825"/>
                    <a:pt x="171831" y="885825"/>
                    <a:pt x="160274" y="873887"/>
                  </a:cubicBezTo>
                  <a:lnTo>
                    <a:pt x="129921" y="843534"/>
                  </a:lnTo>
                  <a:cubicBezTo>
                    <a:pt x="117983" y="831596"/>
                    <a:pt x="117983" y="812419"/>
                    <a:pt x="129921" y="800735"/>
                  </a:cubicBezTo>
                  <a:cubicBezTo>
                    <a:pt x="141859" y="788797"/>
                    <a:pt x="161036" y="788797"/>
                    <a:pt x="172593" y="800735"/>
                  </a:cubicBezTo>
                  <a:lnTo>
                    <a:pt x="181356" y="809498"/>
                  </a:lnTo>
                  <a:lnTo>
                    <a:pt x="250698" y="740029"/>
                  </a:lnTo>
                  <a:cubicBezTo>
                    <a:pt x="262636" y="728091"/>
                    <a:pt x="281813" y="728091"/>
                    <a:pt x="293370" y="740029"/>
                  </a:cubicBezTo>
                  <a:cubicBezTo>
                    <a:pt x="305562" y="751967"/>
                    <a:pt x="305562" y="771144"/>
                    <a:pt x="293624" y="782828"/>
                  </a:cubicBezTo>
                  <a:close/>
                  <a:moveTo>
                    <a:pt x="293624" y="538607"/>
                  </a:moveTo>
                  <a:lnTo>
                    <a:pt x="202692" y="629539"/>
                  </a:lnTo>
                  <a:cubicBezTo>
                    <a:pt x="190754" y="641477"/>
                    <a:pt x="171577" y="641477"/>
                    <a:pt x="160020" y="629539"/>
                  </a:cubicBezTo>
                  <a:lnTo>
                    <a:pt x="129667" y="599186"/>
                  </a:lnTo>
                  <a:cubicBezTo>
                    <a:pt x="117729" y="587248"/>
                    <a:pt x="117729" y="568071"/>
                    <a:pt x="129667" y="556387"/>
                  </a:cubicBezTo>
                  <a:cubicBezTo>
                    <a:pt x="141605" y="544449"/>
                    <a:pt x="160782" y="544449"/>
                    <a:pt x="172339" y="556387"/>
                  </a:cubicBezTo>
                  <a:lnTo>
                    <a:pt x="181102" y="565150"/>
                  </a:lnTo>
                  <a:lnTo>
                    <a:pt x="250444" y="495681"/>
                  </a:lnTo>
                  <a:cubicBezTo>
                    <a:pt x="262382" y="483743"/>
                    <a:pt x="281559" y="483743"/>
                    <a:pt x="293116" y="495681"/>
                  </a:cubicBezTo>
                  <a:cubicBezTo>
                    <a:pt x="305308" y="507365"/>
                    <a:pt x="305308" y="526542"/>
                    <a:pt x="293370" y="538480"/>
                  </a:cubicBezTo>
                  <a:close/>
                  <a:moveTo>
                    <a:pt x="293370" y="294005"/>
                  </a:moveTo>
                  <a:lnTo>
                    <a:pt x="202438" y="384937"/>
                  </a:lnTo>
                  <a:cubicBezTo>
                    <a:pt x="196469" y="390906"/>
                    <a:pt x="188722" y="393700"/>
                    <a:pt x="180975" y="393700"/>
                  </a:cubicBezTo>
                  <a:cubicBezTo>
                    <a:pt x="173228" y="393700"/>
                    <a:pt x="165481" y="390906"/>
                    <a:pt x="159512" y="384937"/>
                  </a:cubicBezTo>
                  <a:lnTo>
                    <a:pt x="129159" y="354584"/>
                  </a:lnTo>
                  <a:cubicBezTo>
                    <a:pt x="117221" y="342646"/>
                    <a:pt x="117221" y="323469"/>
                    <a:pt x="129159" y="311785"/>
                  </a:cubicBezTo>
                  <a:cubicBezTo>
                    <a:pt x="141097" y="299847"/>
                    <a:pt x="160274" y="299847"/>
                    <a:pt x="171831" y="311785"/>
                  </a:cubicBezTo>
                  <a:lnTo>
                    <a:pt x="180594" y="320548"/>
                  </a:lnTo>
                  <a:lnTo>
                    <a:pt x="249936" y="251079"/>
                  </a:lnTo>
                  <a:cubicBezTo>
                    <a:pt x="261874" y="239141"/>
                    <a:pt x="281051" y="239141"/>
                    <a:pt x="292608" y="251079"/>
                  </a:cubicBezTo>
                  <a:cubicBezTo>
                    <a:pt x="305054" y="262763"/>
                    <a:pt x="305054" y="281940"/>
                    <a:pt x="293116" y="293878"/>
                  </a:cubicBezTo>
                  <a:close/>
                  <a:moveTo>
                    <a:pt x="636270" y="852678"/>
                  </a:moveTo>
                  <a:lnTo>
                    <a:pt x="393827" y="852678"/>
                  </a:lnTo>
                  <a:cubicBezTo>
                    <a:pt x="376936" y="852678"/>
                    <a:pt x="363474" y="839216"/>
                    <a:pt x="363474" y="822325"/>
                  </a:cubicBezTo>
                  <a:cubicBezTo>
                    <a:pt x="363474" y="805434"/>
                    <a:pt x="376936" y="791972"/>
                    <a:pt x="393827" y="791972"/>
                  </a:cubicBezTo>
                  <a:lnTo>
                    <a:pt x="636270" y="791972"/>
                  </a:lnTo>
                  <a:cubicBezTo>
                    <a:pt x="653161" y="791972"/>
                    <a:pt x="666623" y="805434"/>
                    <a:pt x="666623" y="822325"/>
                  </a:cubicBezTo>
                  <a:cubicBezTo>
                    <a:pt x="666623" y="839216"/>
                    <a:pt x="652907" y="852678"/>
                    <a:pt x="636270" y="852678"/>
                  </a:cubicBezTo>
                  <a:close/>
                  <a:moveTo>
                    <a:pt x="636270" y="608203"/>
                  </a:moveTo>
                  <a:lnTo>
                    <a:pt x="393827" y="608203"/>
                  </a:lnTo>
                  <a:cubicBezTo>
                    <a:pt x="376936" y="608203"/>
                    <a:pt x="363474" y="594741"/>
                    <a:pt x="363474" y="577850"/>
                  </a:cubicBezTo>
                  <a:cubicBezTo>
                    <a:pt x="363474" y="560959"/>
                    <a:pt x="376936" y="547497"/>
                    <a:pt x="393827" y="547497"/>
                  </a:cubicBezTo>
                  <a:lnTo>
                    <a:pt x="636270" y="547497"/>
                  </a:lnTo>
                  <a:cubicBezTo>
                    <a:pt x="653161" y="547497"/>
                    <a:pt x="666623" y="560959"/>
                    <a:pt x="666623" y="577850"/>
                  </a:cubicBezTo>
                  <a:cubicBezTo>
                    <a:pt x="666623" y="594741"/>
                    <a:pt x="652907" y="608203"/>
                    <a:pt x="636270" y="608203"/>
                  </a:cubicBezTo>
                  <a:close/>
                  <a:moveTo>
                    <a:pt x="636270" y="363728"/>
                  </a:moveTo>
                  <a:lnTo>
                    <a:pt x="393827" y="363728"/>
                  </a:lnTo>
                  <a:cubicBezTo>
                    <a:pt x="376936" y="363728"/>
                    <a:pt x="363474" y="350266"/>
                    <a:pt x="363474" y="333375"/>
                  </a:cubicBezTo>
                  <a:cubicBezTo>
                    <a:pt x="363474" y="316484"/>
                    <a:pt x="376936" y="303022"/>
                    <a:pt x="393827" y="303022"/>
                  </a:cubicBezTo>
                  <a:lnTo>
                    <a:pt x="636270" y="303022"/>
                  </a:lnTo>
                  <a:cubicBezTo>
                    <a:pt x="653161" y="303022"/>
                    <a:pt x="666623" y="316484"/>
                    <a:pt x="666623" y="333375"/>
                  </a:cubicBezTo>
                  <a:cubicBezTo>
                    <a:pt x="666623" y="350266"/>
                    <a:pt x="652907" y="363728"/>
                    <a:pt x="636270" y="3637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2923280" y="4152060"/>
            <a:ext cx="1889460" cy="1889460"/>
            <a:chOff x="0" y="0"/>
            <a:chExt cx="2519280" cy="2519280"/>
          </a:xfrm>
        </p:grpSpPr>
        <p:sp>
          <p:nvSpPr>
            <p:cNvPr id="23" name="Freeform 23"/>
            <p:cNvSpPr/>
            <p:nvPr/>
          </p:nvSpPr>
          <p:spPr>
            <a:xfrm>
              <a:off x="0" y="-2540"/>
              <a:ext cx="2524252" cy="2529332"/>
            </a:xfrm>
            <a:custGeom>
              <a:avLst/>
              <a:gdLst/>
              <a:ahLst/>
              <a:cxnLst/>
              <a:rect l="l" t="t" r="r" b="b"/>
              <a:pathLst>
                <a:path w="2524252" h="2529332">
                  <a:moveTo>
                    <a:pt x="0" y="1262126"/>
                  </a:moveTo>
                  <a:cubicBezTo>
                    <a:pt x="0" y="568325"/>
                    <a:pt x="561213" y="5080"/>
                    <a:pt x="1255014" y="2540"/>
                  </a:cubicBezTo>
                  <a:cubicBezTo>
                    <a:pt x="1948815" y="0"/>
                    <a:pt x="2514092" y="559181"/>
                    <a:pt x="2519172" y="1252982"/>
                  </a:cubicBezTo>
                  <a:cubicBezTo>
                    <a:pt x="2524252" y="1946783"/>
                    <a:pt x="1967103" y="2514092"/>
                    <a:pt x="1273302" y="2521712"/>
                  </a:cubicBezTo>
                  <a:cubicBezTo>
                    <a:pt x="579501" y="2529332"/>
                    <a:pt x="10287" y="1974342"/>
                    <a:pt x="127" y="1280541"/>
                  </a:cubicBezTo>
                  <a:close/>
                </a:path>
              </a:pathLst>
            </a:custGeom>
            <a:solidFill>
              <a:srgbClr val="E1CEBE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1694420" y="6678000"/>
            <a:ext cx="4346640" cy="2757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fa-IR" sz="36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این قالب پاورپوینت به شما امکان می‌دهد تا مفاهیم خاکشناسی و اهمیت روز جهانی خاک را به صورت واضح و جذاب ارائه دهید. </a:t>
            </a:r>
            <a:endParaRPr lang="en-US" sz="36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3535640" y="4778460"/>
            <a:ext cx="427680" cy="330480"/>
            <a:chOff x="0" y="0"/>
            <a:chExt cx="570240" cy="440640"/>
          </a:xfrm>
        </p:grpSpPr>
        <p:sp>
          <p:nvSpPr>
            <p:cNvPr id="26" name="Freeform 26"/>
            <p:cNvSpPr/>
            <p:nvPr/>
          </p:nvSpPr>
          <p:spPr>
            <a:xfrm>
              <a:off x="18669" y="19431"/>
              <a:ext cx="547878" cy="432689"/>
            </a:xfrm>
            <a:custGeom>
              <a:avLst/>
              <a:gdLst/>
              <a:ahLst/>
              <a:cxnLst/>
              <a:rect l="l" t="t" r="r" b="b"/>
              <a:pathLst>
                <a:path w="547878" h="432689">
                  <a:moveTo>
                    <a:pt x="53594" y="415798"/>
                  </a:moveTo>
                  <a:lnTo>
                    <a:pt x="214122" y="255270"/>
                  </a:lnTo>
                  <a:lnTo>
                    <a:pt x="259715" y="300863"/>
                  </a:lnTo>
                  <a:cubicBezTo>
                    <a:pt x="267970" y="309118"/>
                    <a:pt x="281686" y="309118"/>
                    <a:pt x="290068" y="300863"/>
                  </a:cubicBezTo>
                  <a:lnTo>
                    <a:pt x="487299" y="103632"/>
                  </a:lnTo>
                  <a:lnTo>
                    <a:pt x="487299" y="156718"/>
                  </a:lnTo>
                  <a:cubicBezTo>
                    <a:pt x="487299" y="163449"/>
                    <a:pt x="490347" y="170180"/>
                    <a:pt x="495808" y="174117"/>
                  </a:cubicBezTo>
                  <a:cubicBezTo>
                    <a:pt x="520700" y="192532"/>
                    <a:pt x="547878" y="175133"/>
                    <a:pt x="547878" y="151511"/>
                  </a:cubicBezTo>
                  <a:lnTo>
                    <a:pt x="547878" y="30353"/>
                  </a:lnTo>
                  <a:cubicBezTo>
                    <a:pt x="547878" y="13462"/>
                    <a:pt x="534162" y="0"/>
                    <a:pt x="517525" y="0"/>
                  </a:cubicBezTo>
                  <a:lnTo>
                    <a:pt x="391160" y="0"/>
                  </a:lnTo>
                  <a:cubicBezTo>
                    <a:pt x="384429" y="0"/>
                    <a:pt x="377698" y="3048"/>
                    <a:pt x="373761" y="8509"/>
                  </a:cubicBezTo>
                  <a:cubicBezTo>
                    <a:pt x="355346" y="33401"/>
                    <a:pt x="372745" y="60579"/>
                    <a:pt x="396367" y="60579"/>
                  </a:cubicBezTo>
                  <a:lnTo>
                    <a:pt x="444627" y="60579"/>
                  </a:lnTo>
                  <a:lnTo>
                    <a:pt x="274955" y="230124"/>
                  </a:lnTo>
                  <a:lnTo>
                    <a:pt x="229362" y="184531"/>
                  </a:lnTo>
                  <a:cubicBezTo>
                    <a:pt x="221107" y="176276"/>
                    <a:pt x="207391" y="176276"/>
                    <a:pt x="199009" y="184531"/>
                  </a:cubicBezTo>
                  <a:lnTo>
                    <a:pt x="7239" y="376428"/>
                  </a:lnTo>
                  <a:cubicBezTo>
                    <a:pt x="2286" y="381381"/>
                    <a:pt x="0" y="388112"/>
                    <a:pt x="1016" y="394843"/>
                  </a:cubicBezTo>
                  <a:cubicBezTo>
                    <a:pt x="5461" y="425704"/>
                    <a:pt x="36830" y="432689"/>
                    <a:pt x="53594" y="4157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3536180" y="5187240"/>
            <a:ext cx="194400" cy="213840"/>
            <a:chOff x="0" y="0"/>
            <a:chExt cx="259200" cy="285120"/>
          </a:xfrm>
        </p:grpSpPr>
        <p:sp>
          <p:nvSpPr>
            <p:cNvPr id="28" name="Freeform 28"/>
            <p:cNvSpPr/>
            <p:nvPr/>
          </p:nvSpPr>
          <p:spPr>
            <a:xfrm>
              <a:off x="19431" y="19431"/>
              <a:ext cx="242697" cy="246761"/>
            </a:xfrm>
            <a:custGeom>
              <a:avLst/>
              <a:gdLst/>
              <a:ahLst/>
              <a:cxnLst/>
              <a:rect l="l" t="t" r="r" b="b"/>
              <a:pathLst>
                <a:path w="242697" h="246761">
                  <a:moveTo>
                    <a:pt x="30353" y="246761"/>
                  </a:moveTo>
                  <a:lnTo>
                    <a:pt x="212344" y="246761"/>
                  </a:lnTo>
                  <a:cubicBezTo>
                    <a:pt x="229235" y="246761"/>
                    <a:pt x="242697" y="233299"/>
                    <a:pt x="242697" y="216408"/>
                  </a:cubicBezTo>
                  <a:lnTo>
                    <a:pt x="242697" y="30353"/>
                  </a:lnTo>
                  <a:cubicBezTo>
                    <a:pt x="242697" y="13462"/>
                    <a:pt x="229235" y="0"/>
                    <a:pt x="212344" y="0"/>
                  </a:cubicBezTo>
                  <a:lnTo>
                    <a:pt x="30353" y="0"/>
                  </a:lnTo>
                  <a:cubicBezTo>
                    <a:pt x="13462" y="0"/>
                    <a:pt x="0" y="13462"/>
                    <a:pt x="0" y="30353"/>
                  </a:cubicBezTo>
                  <a:lnTo>
                    <a:pt x="0" y="216408"/>
                  </a:lnTo>
                  <a:cubicBezTo>
                    <a:pt x="0" y="233045"/>
                    <a:pt x="13462" y="246761"/>
                    <a:pt x="30353" y="2467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3763520" y="5051160"/>
            <a:ext cx="194400" cy="349920"/>
            <a:chOff x="0" y="0"/>
            <a:chExt cx="259200" cy="466560"/>
          </a:xfrm>
        </p:grpSpPr>
        <p:sp>
          <p:nvSpPr>
            <p:cNvPr id="30" name="Freeform 30"/>
            <p:cNvSpPr/>
            <p:nvPr/>
          </p:nvSpPr>
          <p:spPr>
            <a:xfrm>
              <a:off x="19431" y="19431"/>
              <a:ext cx="242697" cy="428752"/>
            </a:xfrm>
            <a:custGeom>
              <a:avLst/>
              <a:gdLst/>
              <a:ahLst/>
              <a:cxnLst/>
              <a:rect l="l" t="t" r="r" b="b"/>
              <a:pathLst>
                <a:path w="242697" h="428752">
                  <a:moveTo>
                    <a:pt x="212344" y="0"/>
                  </a:moveTo>
                  <a:lnTo>
                    <a:pt x="30353" y="0"/>
                  </a:lnTo>
                  <a:cubicBezTo>
                    <a:pt x="13462" y="0"/>
                    <a:pt x="0" y="13462"/>
                    <a:pt x="0" y="30353"/>
                  </a:cubicBezTo>
                  <a:lnTo>
                    <a:pt x="0" y="398399"/>
                  </a:lnTo>
                  <a:cubicBezTo>
                    <a:pt x="0" y="415290"/>
                    <a:pt x="13462" y="428752"/>
                    <a:pt x="30353" y="428752"/>
                  </a:cubicBezTo>
                  <a:lnTo>
                    <a:pt x="212344" y="428752"/>
                  </a:lnTo>
                  <a:cubicBezTo>
                    <a:pt x="229235" y="428752"/>
                    <a:pt x="242697" y="415290"/>
                    <a:pt x="242697" y="398399"/>
                  </a:cubicBezTo>
                  <a:lnTo>
                    <a:pt x="242697" y="30353"/>
                  </a:lnTo>
                  <a:cubicBezTo>
                    <a:pt x="242697" y="13716"/>
                    <a:pt x="229235" y="0"/>
                    <a:pt x="2123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3945500" y="4779000"/>
            <a:ext cx="291600" cy="621540"/>
            <a:chOff x="0" y="0"/>
            <a:chExt cx="388800" cy="828720"/>
          </a:xfrm>
        </p:grpSpPr>
        <p:sp>
          <p:nvSpPr>
            <p:cNvPr id="32" name="Freeform 32"/>
            <p:cNvSpPr/>
            <p:nvPr/>
          </p:nvSpPr>
          <p:spPr>
            <a:xfrm>
              <a:off x="17907" y="14986"/>
              <a:ext cx="369189" cy="795401"/>
            </a:xfrm>
            <a:custGeom>
              <a:avLst/>
              <a:gdLst/>
              <a:ahLst/>
              <a:cxnLst/>
              <a:rect l="l" t="t" r="r" b="b"/>
              <a:pathLst>
                <a:path w="369189" h="795401">
                  <a:moveTo>
                    <a:pt x="31877" y="306451"/>
                  </a:moveTo>
                  <a:lnTo>
                    <a:pt x="62230" y="306451"/>
                  </a:lnTo>
                  <a:lnTo>
                    <a:pt x="62230" y="765048"/>
                  </a:lnTo>
                  <a:cubicBezTo>
                    <a:pt x="62230" y="781939"/>
                    <a:pt x="75692" y="795401"/>
                    <a:pt x="92583" y="795401"/>
                  </a:cubicBezTo>
                  <a:lnTo>
                    <a:pt x="276606" y="795401"/>
                  </a:lnTo>
                  <a:cubicBezTo>
                    <a:pt x="293497" y="795401"/>
                    <a:pt x="306959" y="781939"/>
                    <a:pt x="306959" y="765048"/>
                  </a:cubicBezTo>
                  <a:lnTo>
                    <a:pt x="306959" y="306451"/>
                  </a:lnTo>
                  <a:lnTo>
                    <a:pt x="337312" y="306451"/>
                  </a:lnTo>
                  <a:cubicBezTo>
                    <a:pt x="348488" y="306451"/>
                    <a:pt x="358521" y="300482"/>
                    <a:pt x="363728" y="290957"/>
                  </a:cubicBezTo>
                  <a:cubicBezTo>
                    <a:pt x="369189" y="281432"/>
                    <a:pt x="368681" y="269494"/>
                    <a:pt x="362966" y="260096"/>
                  </a:cubicBezTo>
                  <a:lnTo>
                    <a:pt x="209169" y="17653"/>
                  </a:lnTo>
                  <a:cubicBezTo>
                    <a:pt x="197993" y="0"/>
                    <a:pt x="168783" y="0"/>
                    <a:pt x="157861" y="17653"/>
                  </a:cubicBezTo>
                  <a:lnTo>
                    <a:pt x="6223" y="260096"/>
                  </a:lnTo>
                  <a:cubicBezTo>
                    <a:pt x="254" y="269367"/>
                    <a:pt x="0" y="281305"/>
                    <a:pt x="5461" y="290957"/>
                  </a:cubicBezTo>
                  <a:cubicBezTo>
                    <a:pt x="10668" y="300482"/>
                    <a:pt x="20955" y="306451"/>
                    <a:pt x="31877" y="3064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443840" y="4687200"/>
            <a:ext cx="796500" cy="796500"/>
            <a:chOff x="0" y="0"/>
            <a:chExt cx="1062000" cy="1062000"/>
          </a:xfrm>
        </p:grpSpPr>
        <p:sp>
          <p:nvSpPr>
            <p:cNvPr id="34" name="Freeform 34"/>
            <p:cNvSpPr/>
            <p:nvPr/>
          </p:nvSpPr>
          <p:spPr>
            <a:xfrm>
              <a:off x="19431" y="17526"/>
              <a:ext cx="1036320" cy="1036447"/>
            </a:xfrm>
            <a:custGeom>
              <a:avLst/>
              <a:gdLst/>
              <a:ahLst/>
              <a:cxnLst/>
              <a:rect l="l" t="t" r="r" b="b"/>
              <a:pathLst>
                <a:path w="1036320" h="1036447">
                  <a:moveTo>
                    <a:pt x="1003427" y="975741"/>
                  </a:moveTo>
                  <a:lnTo>
                    <a:pt x="60579" y="975741"/>
                  </a:lnTo>
                  <a:lnTo>
                    <a:pt x="60579" y="32893"/>
                  </a:lnTo>
                  <a:cubicBezTo>
                    <a:pt x="60579" y="17399"/>
                    <a:pt x="49149" y="3683"/>
                    <a:pt x="33655" y="2032"/>
                  </a:cubicBezTo>
                  <a:cubicBezTo>
                    <a:pt x="15240" y="0"/>
                    <a:pt x="0" y="14224"/>
                    <a:pt x="0" y="32131"/>
                  </a:cubicBezTo>
                  <a:lnTo>
                    <a:pt x="0" y="1006094"/>
                  </a:lnTo>
                  <a:cubicBezTo>
                    <a:pt x="0" y="1022985"/>
                    <a:pt x="13462" y="1036447"/>
                    <a:pt x="30353" y="1036447"/>
                  </a:cubicBezTo>
                  <a:lnTo>
                    <a:pt x="1004189" y="1036447"/>
                  </a:lnTo>
                  <a:cubicBezTo>
                    <a:pt x="1022096" y="1036447"/>
                    <a:pt x="1036320" y="1020953"/>
                    <a:pt x="1034288" y="1002792"/>
                  </a:cubicBezTo>
                  <a:cubicBezTo>
                    <a:pt x="1032764" y="987298"/>
                    <a:pt x="1019048" y="975868"/>
                    <a:pt x="1003427" y="9758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 rot="-10800000">
            <a:off x="16133040" y="0"/>
            <a:ext cx="2150820" cy="2150820"/>
            <a:chOff x="0" y="0"/>
            <a:chExt cx="2867760" cy="286776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8840" y="0"/>
            <a:ext cx="15430500" cy="10287000"/>
          </a:xfrm>
          <a:custGeom>
            <a:avLst/>
            <a:gdLst/>
            <a:ahLst/>
            <a:cxnLst/>
            <a:rect l="l" t="t" r="r" b="b"/>
            <a:pathLst>
              <a:path w="15430500" h="102870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" b="-2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02960" y="2418660"/>
            <a:ext cx="9084407" cy="5449729"/>
            <a:chOff x="0" y="0"/>
            <a:chExt cx="12112542" cy="7266305"/>
          </a:xfrm>
        </p:grpSpPr>
        <p:sp>
          <p:nvSpPr>
            <p:cNvPr id="5" name="Freeform 5"/>
            <p:cNvSpPr/>
            <p:nvPr/>
          </p:nvSpPr>
          <p:spPr>
            <a:xfrm>
              <a:off x="22396" y="9365"/>
              <a:ext cx="12090146" cy="7247509"/>
            </a:xfrm>
            <a:custGeom>
              <a:avLst/>
              <a:gdLst/>
              <a:ahLst/>
              <a:cxnLst/>
              <a:rect l="l" t="t" r="r" b="b"/>
              <a:pathLst>
                <a:path w="12090146" h="7247509">
                  <a:moveTo>
                    <a:pt x="0" y="0"/>
                  </a:moveTo>
                  <a:lnTo>
                    <a:pt x="12090146" y="0"/>
                  </a:lnTo>
                  <a:lnTo>
                    <a:pt x="12090146" y="7247509"/>
                  </a:lnTo>
                  <a:lnTo>
                    <a:pt x="0" y="7247509"/>
                  </a:lnTo>
                  <a:close/>
                </a:path>
              </a:pathLst>
            </a:custGeom>
            <a:solidFill>
              <a:srgbClr val="60382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108942" cy="7266305"/>
            </a:xfrm>
            <a:custGeom>
              <a:avLst/>
              <a:gdLst/>
              <a:ahLst/>
              <a:cxnLst/>
              <a:rect l="l" t="t" r="r" b="b"/>
              <a:pathLst>
                <a:path w="12108942" h="7266305">
                  <a:moveTo>
                    <a:pt x="9398" y="0"/>
                  </a:moveTo>
                  <a:lnTo>
                    <a:pt x="12099544" y="0"/>
                  </a:lnTo>
                  <a:cubicBezTo>
                    <a:pt x="12104750" y="0"/>
                    <a:pt x="12108942" y="4191"/>
                    <a:pt x="12108942" y="9398"/>
                  </a:cubicBezTo>
                  <a:lnTo>
                    <a:pt x="12108942" y="7256907"/>
                  </a:lnTo>
                  <a:cubicBezTo>
                    <a:pt x="12108942" y="7262113"/>
                    <a:pt x="12104750" y="7266305"/>
                    <a:pt x="12099544" y="7266305"/>
                  </a:cubicBezTo>
                  <a:lnTo>
                    <a:pt x="9398" y="7266305"/>
                  </a:lnTo>
                  <a:cubicBezTo>
                    <a:pt x="4191" y="7266305"/>
                    <a:pt x="0" y="7262113"/>
                    <a:pt x="0" y="7256907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moveTo>
                    <a:pt x="9398" y="18669"/>
                  </a:moveTo>
                  <a:lnTo>
                    <a:pt x="9398" y="9398"/>
                  </a:lnTo>
                  <a:lnTo>
                    <a:pt x="18796" y="9398"/>
                  </a:lnTo>
                  <a:lnTo>
                    <a:pt x="18796" y="7256907"/>
                  </a:lnTo>
                  <a:lnTo>
                    <a:pt x="9398" y="7256907"/>
                  </a:lnTo>
                  <a:lnTo>
                    <a:pt x="9398" y="7247509"/>
                  </a:lnTo>
                  <a:lnTo>
                    <a:pt x="12099544" y="7247509"/>
                  </a:lnTo>
                  <a:lnTo>
                    <a:pt x="12099544" y="7256907"/>
                  </a:lnTo>
                  <a:lnTo>
                    <a:pt x="12090146" y="7256907"/>
                  </a:lnTo>
                  <a:lnTo>
                    <a:pt x="12090146" y="9398"/>
                  </a:lnTo>
                  <a:lnTo>
                    <a:pt x="12099544" y="9398"/>
                  </a:lnTo>
                  <a:lnTo>
                    <a:pt x="12099544" y="18796"/>
                  </a:lnTo>
                  <a:lnTo>
                    <a:pt x="9398" y="187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196" y="0"/>
              <a:ext cx="11830723" cy="6958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59"/>
                </a:lnSpc>
              </a:pPr>
              <a:r>
                <a:rPr lang="fa-IR" sz="4800" spc="-1" dirty="0">
                  <a:solidFill>
                    <a:srgbClr val="FFFFFF"/>
                  </a:solidFill>
                  <a:latin typeface="Prata"/>
                  <a:cs typeface="B Nazanin" panose="00000400000000000000" pitchFamily="2" charset="-78"/>
                </a:rPr>
                <a:t>این قالب پاورپوینت خاکشناسی به صورت کاملا رایگان می‌باشد </a:t>
              </a:r>
              <a:endParaRPr lang="en-US" sz="4800" spc="-1" dirty="0">
                <a:solidFill>
                  <a:srgbClr val="FFFFFF"/>
                </a:solidFill>
                <a:latin typeface="Prata"/>
                <a:cs typeface="B Nazanin" panose="00000400000000000000" pitchFamily="2" charset="-78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2895">
            <a:off x="-4862" y="1821150"/>
            <a:ext cx="1218132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895">
            <a:off x="6112258" y="8453430"/>
            <a:ext cx="1218132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8229600" y="2705100"/>
            <a:ext cx="2128680" cy="1271700"/>
          </a:xfrm>
          <a:custGeom>
            <a:avLst/>
            <a:gdLst/>
            <a:ahLst/>
            <a:cxnLst/>
            <a:rect l="l" t="t" r="r" b="b"/>
            <a:pathLst>
              <a:path w="2128680" h="1271700">
                <a:moveTo>
                  <a:pt x="0" y="0"/>
                </a:moveTo>
                <a:lnTo>
                  <a:pt x="2128680" y="0"/>
                </a:lnTo>
                <a:lnTo>
                  <a:pt x="2128680" y="1271700"/>
                </a:lnTo>
                <a:lnTo>
                  <a:pt x="0" y="1271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" r="-8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77840" y="1977840"/>
            <a:ext cx="60165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" dirty="0">
                <a:solidFill>
                  <a:srgbClr val="000000"/>
                </a:solidFill>
                <a:highlight>
                  <a:srgbClr val="00FF00"/>
                </a:highlight>
                <a:latin typeface="Prata"/>
                <a:cs typeface="B Nazanin" panose="00000400000000000000" pitchFamily="2" charset="-78"/>
              </a:rPr>
              <a:t>عنوان اسلاید شکستن بخش</a:t>
            </a:r>
            <a:endParaRPr lang="en-US" sz="4800" spc="-1" dirty="0">
              <a:solidFill>
                <a:srgbClr val="000000"/>
              </a:solidFill>
              <a:highlight>
                <a:srgbClr val="00FF00"/>
              </a:highlight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82040" y="1911615"/>
            <a:ext cx="196794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1" dirty="0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24600" y="3111300"/>
            <a:ext cx="5303580" cy="1413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highlight>
                  <a:srgbClr val="00FF00"/>
                </a:highlight>
                <a:latin typeface="Montserrat Light Light"/>
                <a:cs typeface="B Nazanin" panose="00000400000000000000" pitchFamily="2" charset="-78"/>
              </a:rPr>
              <a:t>قالب پاورپوینت خاکشناسی با تم روز جهانی خاک، یک محصول بسیار حرفه ای و کامل است که برای دانلود رایگان در دسترس قرار گرفته است. </a:t>
            </a:r>
            <a:endParaRPr lang="en-US" sz="2100" spc="-1" dirty="0">
              <a:solidFill>
                <a:srgbClr val="000000"/>
              </a:solidFill>
              <a:highlight>
                <a:srgbClr val="00FF00"/>
              </a:highlight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82040" y="2426775"/>
            <a:ext cx="48461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64020" y="1911615"/>
            <a:ext cx="196794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64020" y="3111300"/>
            <a:ext cx="5085780" cy="1413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highlight>
                  <a:srgbClr val="00FF00"/>
                </a:highlight>
                <a:latin typeface="Montserrat Light Light"/>
                <a:cs typeface="B Nazanin" panose="00000400000000000000" pitchFamily="2" charset="-78"/>
              </a:rPr>
              <a:t>قالب پاورپوینت خاکشناسی با تم روز جهانی خاک، یک محصول بسیار حرفه ای و کامل است که برای دانلود رایگان در دسترس قرار گرفته است. </a:t>
            </a:r>
            <a:endParaRPr lang="en-US" sz="2100" spc="-1" dirty="0">
              <a:solidFill>
                <a:srgbClr val="000000"/>
              </a:solidFill>
              <a:highlight>
                <a:srgbClr val="00FF00"/>
              </a:highlight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64020" y="2426775"/>
            <a:ext cx="48461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highlight>
                  <a:srgbClr val="00FF00"/>
                </a:highlight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000" spc="-1" dirty="0">
              <a:solidFill>
                <a:srgbClr val="000000"/>
              </a:solidFill>
              <a:highlight>
                <a:srgbClr val="00FF00"/>
              </a:highlight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82040" y="6045315"/>
            <a:ext cx="196794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82040" y="7245000"/>
            <a:ext cx="4972200" cy="1413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highlight>
                  <a:srgbClr val="00FF00"/>
                </a:highlight>
                <a:latin typeface="Montserrat Light Light"/>
                <a:cs typeface="B Nazanin" panose="00000400000000000000" pitchFamily="2" charset="-78"/>
              </a:rPr>
              <a:t>قالب پاورپوینت خاکشناسی با تم روز جهانی خاک، یک محصول بسیار حرفه ای و کامل است که برای دانلود رایگان در دسترس قرار گرفته است. </a:t>
            </a:r>
            <a:endParaRPr lang="en-US" sz="2100" spc="-1" dirty="0">
              <a:solidFill>
                <a:srgbClr val="000000"/>
              </a:solidFill>
              <a:highlight>
                <a:srgbClr val="00FF00"/>
              </a:highlight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82040" y="6560475"/>
            <a:ext cx="48461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highlight>
                  <a:srgbClr val="00FF00"/>
                </a:highlight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000" spc="-1" dirty="0">
              <a:solidFill>
                <a:srgbClr val="000000"/>
              </a:solidFill>
              <a:highlight>
                <a:srgbClr val="00FF00"/>
              </a:highlight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364020" y="6045315"/>
            <a:ext cx="196794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64020" y="7245000"/>
            <a:ext cx="5314380" cy="1413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highlight>
                  <a:srgbClr val="00FF00"/>
                </a:highlight>
                <a:latin typeface="Montserrat Light Light"/>
                <a:cs typeface="B Nazanin" panose="00000400000000000000" pitchFamily="2" charset="-78"/>
              </a:rPr>
              <a:t>قالب پاورپوینت خاکشناسی با تم روز جهانی خاک، یک محصول بسیار حرفه ای و کامل است که برای دانلود رایگان در دسترس قرار گرفته است. </a:t>
            </a:r>
            <a:endParaRPr lang="en-US" sz="2100" spc="-1" dirty="0">
              <a:solidFill>
                <a:srgbClr val="000000"/>
              </a:solidFill>
              <a:highlight>
                <a:srgbClr val="00FF00"/>
              </a:highlight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364020" y="6560475"/>
            <a:ext cx="48461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highlight>
                  <a:srgbClr val="00FF00"/>
                </a:highlight>
                <a:latin typeface="Prata"/>
                <a:cs typeface="B Nazanin" panose="00000400000000000000" pitchFamily="2" charset="-78"/>
              </a:rPr>
              <a:t>لورم اپیسوم</a:t>
            </a:r>
            <a:endParaRPr lang="en-US" sz="3000" spc="-1" dirty="0">
              <a:solidFill>
                <a:srgbClr val="000000"/>
              </a:solidFill>
              <a:highlight>
                <a:srgbClr val="00FF00"/>
              </a:highlight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6" name="AutoShape 16"/>
          <p:cNvSpPr/>
          <p:nvPr/>
        </p:nvSpPr>
        <p:spPr>
          <a:xfrm rot="10792">
            <a:off x="1671292" y="3632310"/>
            <a:ext cx="3268096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569780" y="5721300"/>
            <a:ext cx="4589460" cy="3231900"/>
          </a:xfrm>
          <a:custGeom>
            <a:avLst/>
            <a:gdLst/>
            <a:ahLst/>
            <a:cxnLst/>
            <a:rect l="l" t="t" r="r" b="b"/>
            <a:pathLst>
              <a:path w="4589460" h="3231900">
                <a:moveTo>
                  <a:pt x="0" y="0"/>
                </a:moveTo>
                <a:lnTo>
                  <a:pt x="4589460" y="0"/>
                </a:lnTo>
                <a:lnTo>
                  <a:pt x="4589460" y="3231900"/>
                </a:lnTo>
                <a:lnTo>
                  <a:pt x="0" y="323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6137360" y="-17820"/>
            <a:ext cx="2150820" cy="2150820"/>
            <a:chOff x="0" y="0"/>
            <a:chExt cx="2867760" cy="28677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56880" y="5766480"/>
            <a:ext cx="4656780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spc="-1" dirty="0">
                <a:solidFill>
                  <a:schemeClr val="bg2"/>
                </a:solidFill>
                <a:latin typeface="Montserrat Light Light"/>
                <a:cs typeface="B Nazanin" panose="00000400000000000000" pitchFamily="2" charset="-78"/>
              </a:rPr>
              <a:t>این قالب شامل 24 اسلاید است که 20 اسلاید ابتدایی آن به صورت کاملا حرفه ای و متحرک طراحی شده اند و قابلیت استفاده برای ارائه های شخصی شما را دارند. همچنین، اسلایدهای باقیمانده به تعداد 4 اسلاید، به صورت کاملا قابل ویرایش در دسترس قرار گرفته اند و به عنوان اسلایدهای کمکی شامل اشکال و جداول می باشند.</a:t>
            </a:r>
            <a:endParaRPr lang="en-US" sz="2400" spc="-1" dirty="0">
              <a:solidFill>
                <a:schemeClr val="bg2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28620" y="5006160"/>
            <a:ext cx="3152160" cy="64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en-US" sz="4200" spc="-1" dirty="0">
                <a:solidFill>
                  <a:schemeClr val="bg2"/>
                </a:solidFill>
                <a:latin typeface="Prata"/>
                <a:cs typeface="B Nazanin" panose="00000400000000000000" pitchFamily="2" charset="-78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91320" y="5766480"/>
            <a:ext cx="4656780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spc="-1" dirty="0">
                <a:solidFill>
                  <a:schemeClr val="bg2"/>
                </a:solidFill>
                <a:latin typeface="Montserrat Light Light"/>
                <a:cs typeface="B Nazanin" panose="00000400000000000000" pitchFamily="2" charset="-78"/>
              </a:rPr>
              <a:t>این قالب شامل 24 اسلاید است که 20 اسلاید ابتدایی آن به صورت کاملا حرفه ای و متحرک طراحی شده اند و قابلیت استفاده برای ارائه های شخصی شما را دارند. همچنین، اسلایدهای باقیمانده به تعداد 4 اسلاید، به صورت کاملا قابل ویرایش در دسترس قرار گرفته اند و به عنوان اسلایدهای کمکی شامل اشکال و جداول می باشند.</a:t>
            </a:r>
            <a:endParaRPr lang="en-US" sz="2400" spc="-1" dirty="0">
              <a:solidFill>
                <a:schemeClr val="bg2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91320" y="5006160"/>
            <a:ext cx="3152160" cy="64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en-US" sz="4200" spc="-1">
                <a:solidFill>
                  <a:schemeClr val="bg2"/>
                </a:solidFill>
                <a:latin typeface="Prata"/>
                <a:cs typeface="B Nazanin" panose="00000400000000000000" pitchFamily="2" charset="-78"/>
              </a:rPr>
              <a:t>02.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480" y="2642040"/>
            <a:ext cx="8750880" cy="74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" dirty="0">
                <a:solidFill>
                  <a:schemeClr val="bg2"/>
                </a:solidFill>
                <a:latin typeface="Prata"/>
                <a:cs typeface="B Nazanin" panose="00000400000000000000" pitchFamily="2" charset="-78"/>
              </a:rPr>
              <a:t>شرکت ما</a:t>
            </a:r>
            <a:endParaRPr lang="en-US" sz="4800" spc="-1" dirty="0">
              <a:solidFill>
                <a:schemeClr val="bg2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5480" y="3519000"/>
            <a:ext cx="8750880" cy="3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400" spc="-1" dirty="0">
                <a:solidFill>
                  <a:schemeClr val="bg2"/>
                </a:solidFill>
                <a:latin typeface="Montserrat Light Light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400" spc="-1" dirty="0">
              <a:solidFill>
                <a:schemeClr val="bg2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48100" y="1489320"/>
            <a:ext cx="5450760" cy="7308900"/>
          </a:xfrm>
          <a:custGeom>
            <a:avLst/>
            <a:gdLst/>
            <a:ahLst/>
            <a:cxnLst/>
            <a:rect l="l" t="t" r="r" b="b"/>
            <a:pathLst>
              <a:path w="5450760" h="7308900">
                <a:moveTo>
                  <a:pt x="0" y="0"/>
                </a:moveTo>
                <a:lnTo>
                  <a:pt x="5450760" y="0"/>
                </a:lnTo>
                <a:lnTo>
                  <a:pt x="5450760" y="7308900"/>
                </a:lnTo>
                <a:lnTo>
                  <a:pt x="0" y="7308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" r="-119"/>
            </a:stretch>
          </a:blipFill>
        </p:spPr>
      </p:sp>
      <p:sp>
        <p:nvSpPr>
          <p:cNvPr id="10" name="AutoShape 10"/>
          <p:cNvSpPr/>
          <p:nvPr/>
        </p:nvSpPr>
        <p:spPr>
          <a:xfrm rot="2908">
            <a:off x="6324598" y="2741222"/>
            <a:ext cx="1212624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7800" y="6128280"/>
            <a:ext cx="1889640" cy="129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00300" y="6128280"/>
            <a:ext cx="1889640" cy="129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en-US" sz="8100" spc="-1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7800" y="6813735"/>
            <a:ext cx="73900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عنوان در اینجا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800" y="8247780"/>
            <a:ext cx="7390080" cy="141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تمامی اسلایدهای این قالب با ذوق و تخصص بسیاری طراحی شده اند. اسلایدهای ابتدایی با جلب توجه و تأثیرگذار بودن، مخاطبان را به ارائه شما جذب می کنند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7800" y="7573860"/>
            <a:ext cx="7390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متوا در اینجا</a:t>
            </a:r>
            <a:endParaRPr lang="en-US" sz="27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00300" y="6813735"/>
            <a:ext cx="73900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عنوان در اینجا</a:t>
            </a:r>
            <a:endParaRPr lang="en-US" sz="30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00300" y="8247780"/>
            <a:ext cx="7390080" cy="141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ct val="15000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تمامی اسلایدهای این قالب با ذوق و تخصص بسیاری طراحی شده اند. اسلایدهای ابتدایی با جلب توجه و تأثیرگذار بودن، مخاطبان را به ارائه شما جذب می کنند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00300" y="7573860"/>
            <a:ext cx="7390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محتوا در اینمجا</a:t>
            </a:r>
            <a:endParaRPr lang="en-US" sz="27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67600" y="1015020"/>
            <a:ext cx="14752440" cy="74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در مورد محصول</a:t>
            </a:r>
            <a:endParaRPr lang="en-US" sz="48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07440" y="2433780"/>
            <a:ext cx="7572420" cy="3624480"/>
          </a:xfrm>
          <a:custGeom>
            <a:avLst/>
            <a:gdLst/>
            <a:ahLst/>
            <a:cxnLst/>
            <a:rect l="l" t="t" r="r" b="b"/>
            <a:pathLst>
              <a:path w="7572420" h="3624480">
                <a:moveTo>
                  <a:pt x="0" y="0"/>
                </a:moveTo>
                <a:lnTo>
                  <a:pt x="7572420" y="0"/>
                </a:lnTo>
                <a:lnTo>
                  <a:pt x="7572420" y="3624480"/>
                </a:lnTo>
                <a:lnTo>
                  <a:pt x="0" y="3624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2" b="-6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08860" y="2434320"/>
            <a:ext cx="7572960" cy="3623400"/>
          </a:xfrm>
          <a:custGeom>
            <a:avLst/>
            <a:gdLst/>
            <a:ahLst/>
            <a:cxnLst/>
            <a:rect l="l" t="t" r="r" b="b"/>
            <a:pathLst>
              <a:path w="7572960" h="3623400">
                <a:moveTo>
                  <a:pt x="0" y="0"/>
                </a:moveTo>
                <a:lnTo>
                  <a:pt x="7572960" y="0"/>
                </a:lnTo>
                <a:lnTo>
                  <a:pt x="7572960" y="3623400"/>
                </a:lnTo>
                <a:lnTo>
                  <a:pt x="0" y="3623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1" b="-81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16137360" y="-17820"/>
            <a:ext cx="2150820" cy="2150820"/>
            <a:chOff x="0" y="0"/>
            <a:chExt cx="2867760" cy="28677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0F5102-7465-F50A-8B3B-6FFEDDB95105}"/>
              </a:ext>
            </a:extLst>
          </p:cNvPr>
          <p:cNvSpPr txBox="1"/>
          <p:nvPr/>
        </p:nvSpPr>
        <p:spPr>
          <a:xfrm>
            <a:off x="4490720" y="4468614"/>
            <a:ext cx="930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dirty="0" err="1">
                <a:cs typeface="B Nazanin" panose="00000400000000000000" pitchFamily="2" charset="-78"/>
              </a:rPr>
              <a:t>مشتری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err="1">
                <a:cs typeface="B Nazanin" panose="00000400000000000000" pitchFamily="2" charset="-78"/>
              </a:rPr>
              <a:t>بسیار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err="1">
                <a:cs typeface="B Nazanin" panose="00000400000000000000" pitchFamily="2" charset="-78"/>
              </a:rPr>
              <a:t>خوشحال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err="1">
                <a:cs typeface="B Nazanin" panose="00000400000000000000" pitchFamily="2" charset="-78"/>
              </a:rPr>
              <a:t>است</a:t>
            </a:r>
            <a:endParaRPr lang="en-US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67600" y="1572300"/>
            <a:ext cx="14752440" cy="74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تکامل ما</a:t>
            </a:r>
            <a:endParaRPr lang="en-US" sz="48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67600" y="6221160"/>
            <a:ext cx="4243500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66520" y="4903560"/>
            <a:ext cx="42337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مشتری بسیار باهوش است(20</a:t>
            </a:r>
            <a:r>
              <a:rPr lang="en-US" sz="24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XX - 20XX)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7600" y="7375140"/>
            <a:ext cx="4243500" cy="2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تمامی اسلایدهای این قالب با ذوق و تخصص بسیاری طراحی شده اند. اسلایدهای ابتدایی با جلب توجه و تأثیرگذار بودن، مخاطبان را به ارائه شما جذب می کنند. حرکت های متحرک روی اسلایدها، دقت طراحی و استفاده از رنگ های زیبا و جذاب، به شما امکان می دهد تا مطالب خود را به شکل بهتر و جذاب تری ارائه دهید.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22880" y="6221160"/>
            <a:ext cx="4243500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21800" y="4903560"/>
            <a:ext cx="42337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مشتری بسیار باهوش است(20</a:t>
            </a:r>
            <a:r>
              <a:rPr lang="en-US" sz="24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XX - 20XX)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22880" y="7375140"/>
            <a:ext cx="4243500" cy="2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تمامی اسلایدهای این قالب با ذوق و تخصص بسیاری طراحی شده اند. اسلایدهای ابتدایی با جلب توجه و تأثیرگذار بودن، مخاطبان را به ارائه شما جذب می کنند. حرکت های متحرک روی اسلایدها، دقت طراحی و استفاده از رنگ های زیبا و جذاب، به شما امکان می دهد تا مطالب خود را به شکل بهتر و جذاب تری ارائه دهید.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76540" y="6221160"/>
            <a:ext cx="4243500" cy="3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275460" y="4903560"/>
            <a:ext cx="42337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مشتری بسیار باهوش است(20</a:t>
            </a:r>
            <a:r>
              <a:rPr lang="en-US" sz="24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XX - 20XX)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76540" y="7375140"/>
            <a:ext cx="4243500" cy="2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تمامی اسلایدهای این قالب با ذوق و تخصص بسیاری طراحی شده اند. اسلایدهای ابتدایی با جلب توجه و تأثیرگذار بودن، مخاطبان را به ارائه شما جذب می کنند. حرکت های متحرک روی اسلایدها، دقت طراحی و استفاده از رنگ های زیبا و جذاب، به شما امکان می دهد تا مطالب خود را به شکل بهتر و جذاب تری ارائه دهید.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3" name="AutoShape 13"/>
          <p:cNvSpPr/>
          <p:nvPr/>
        </p:nvSpPr>
        <p:spPr>
          <a:xfrm rot="1927">
            <a:off x="-4861" y="3023730"/>
            <a:ext cx="18298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2392200" y="3154140"/>
            <a:ext cx="2100060" cy="1357560"/>
          </a:xfrm>
          <a:custGeom>
            <a:avLst/>
            <a:gdLst/>
            <a:ahLst/>
            <a:cxnLst/>
            <a:rect l="l" t="t" r="r" b="b"/>
            <a:pathLst>
              <a:path w="2100060" h="1357560">
                <a:moveTo>
                  <a:pt x="0" y="0"/>
                </a:moveTo>
                <a:lnTo>
                  <a:pt x="2100060" y="0"/>
                </a:lnTo>
                <a:lnTo>
                  <a:pt x="2100060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695540" y="3235680"/>
            <a:ext cx="2100060" cy="1357560"/>
          </a:xfrm>
          <a:custGeom>
            <a:avLst/>
            <a:gdLst/>
            <a:ahLst/>
            <a:cxnLst/>
            <a:rect l="l" t="t" r="r" b="b"/>
            <a:pathLst>
              <a:path w="2100060" h="1357560">
                <a:moveTo>
                  <a:pt x="0" y="0"/>
                </a:moveTo>
                <a:lnTo>
                  <a:pt x="2100060" y="0"/>
                </a:lnTo>
                <a:lnTo>
                  <a:pt x="2100060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967560" y="3311280"/>
            <a:ext cx="2100060" cy="1357560"/>
          </a:xfrm>
          <a:custGeom>
            <a:avLst/>
            <a:gdLst/>
            <a:ahLst/>
            <a:cxnLst/>
            <a:rect l="l" t="t" r="r" b="b"/>
            <a:pathLst>
              <a:path w="2100060" h="1357560">
                <a:moveTo>
                  <a:pt x="0" y="0"/>
                </a:moveTo>
                <a:lnTo>
                  <a:pt x="2100060" y="0"/>
                </a:lnTo>
                <a:lnTo>
                  <a:pt x="2100060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r="-13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01174" y="4348996"/>
            <a:ext cx="143118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1" dirty="0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0100" y="1356300"/>
            <a:ext cx="8750880" cy="74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چه چیزی ما را متمایز می کند؟</a:t>
            </a:r>
            <a:endParaRPr lang="en-US" sz="48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3860" y="5362755"/>
            <a:ext cx="2887560" cy="123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7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1140" y="7747200"/>
            <a:ext cx="4922280" cy="2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ts val="252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اسلایدهای کمکی شامل اشکال و جداول قابل ویرایش هستند، که به شما امکان می دهد اطلاعات مورد نیاز خود را درج و تنظیم کنید. با استفاده از این اسلایدها، می توانید جزئیات و توضیحات بیشتری را در مورد موضوع خاکشناسی و روز جهانی خاک ارائه دهید و به دلیل قابل ویرایش بودن، به طور ساده و سریع می توانید آنها را به نیازهای خود و تغییرات مد نظرتان بکشید.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9520" y="7105485"/>
            <a:ext cx="49222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عنوان در اینجا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228728"/>
            <a:ext cx="143118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1" dirty="0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10420" y="5157015"/>
            <a:ext cx="2504160" cy="123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7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14300" y="7747200"/>
            <a:ext cx="4922280" cy="2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ts val="252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اسلایدهای کمکی شامل اشکال و جداول قابل ویرایش هستند، که به شما امکان می دهد اطلاعات مورد نیاز خود را درج و تنظیم کنید. با استفاده از این اسلایدها، می توانید جزئیات و توضیحات بیشتری را در مورد موضوع خاکشناسی و روز جهانی خاک ارائه دهید و به دلیل قابل ویرایش بودن، به طور ساده و سریع می توانید آنها را به نیازهای خود و تغییرات مد نظرتان بکشید.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12680" y="7105485"/>
            <a:ext cx="49222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عنوان در اینجا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715491" y="4334281"/>
            <a:ext cx="1431180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1" dirty="0">
                <a:solidFill>
                  <a:srgbClr val="D0CECE"/>
                </a:solidFill>
                <a:latin typeface="Prata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93580" y="5362755"/>
            <a:ext cx="2504160" cy="123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Prata"/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lang="en-US" sz="2700" spc="-1" dirty="0">
              <a:solidFill>
                <a:srgbClr val="000000"/>
              </a:solidFill>
              <a:latin typeface="Prata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97460" y="7747200"/>
            <a:ext cx="4922280" cy="2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r" rtl="1">
              <a:lnSpc>
                <a:spcPts val="2520"/>
              </a:lnSpc>
              <a:buFont typeface="Arial"/>
              <a:buChar char="•"/>
            </a:pPr>
            <a:r>
              <a:rPr lang="fa-IR" sz="21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اسلایدهای کمکی شامل اشکال و جداول قابل ویرایش هستند، که به شما امکان می دهد اطلاعات مورد نیاز خود را درج و تنظیم کنید. با استفاده از این اسلایدها، می توانید جزئیات و توضیحات بیشتری را در مورد موضوع خاکشناسی و روز جهانی خاک ارائه دهید و به دلیل قابل ویرایش بودن، به طور ساده و سریع می توانید آنها را به نیازهای خود و تغییرات مد نظرتان بکشید.</a:t>
            </a:r>
            <a:endParaRPr lang="en-US" sz="21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95840" y="7105485"/>
            <a:ext cx="49222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0000"/>
                </a:solidFill>
                <a:latin typeface="Montserrat Light Light"/>
                <a:cs typeface="B Nazanin" panose="00000400000000000000" pitchFamily="2" charset="-78"/>
              </a:rPr>
              <a:t>عنوان در اینجا</a:t>
            </a:r>
            <a:endParaRPr lang="en-US" sz="2400" spc="-1" dirty="0">
              <a:solidFill>
                <a:srgbClr val="000000"/>
              </a:solidFill>
              <a:latin typeface="Montserrat Light Light"/>
              <a:cs typeface="B Nazanin" panose="00000400000000000000" pitchFamily="2" charset="-78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38080" y="2859840"/>
            <a:ext cx="2604960" cy="3432240"/>
          </a:xfrm>
          <a:custGeom>
            <a:avLst/>
            <a:gdLst/>
            <a:ahLst/>
            <a:cxnLst/>
            <a:rect l="l" t="t" r="r" b="b"/>
            <a:pathLst>
              <a:path w="2604960" h="3432240">
                <a:moveTo>
                  <a:pt x="0" y="0"/>
                </a:moveTo>
                <a:lnTo>
                  <a:pt x="2604960" y="0"/>
                </a:lnTo>
                <a:lnTo>
                  <a:pt x="2604960" y="3432240"/>
                </a:lnTo>
                <a:lnTo>
                  <a:pt x="0" y="343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" b="-4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22860" y="2859840"/>
            <a:ext cx="2604960" cy="3432240"/>
          </a:xfrm>
          <a:custGeom>
            <a:avLst/>
            <a:gdLst/>
            <a:ahLst/>
            <a:cxnLst/>
            <a:rect l="l" t="t" r="r" b="b"/>
            <a:pathLst>
              <a:path w="2604960" h="3432240">
                <a:moveTo>
                  <a:pt x="0" y="0"/>
                </a:moveTo>
                <a:lnTo>
                  <a:pt x="2604960" y="0"/>
                </a:lnTo>
                <a:lnTo>
                  <a:pt x="2604960" y="3432240"/>
                </a:lnTo>
                <a:lnTo>
                  <a:pt x="0" y="34322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1" b="-4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807640" y="2859840"/>
            <a:ext cx="2604960" cy="3432240"/>
          </a:xfrm>
          <a:custGeom>
            <a:avLst/>
            <a:gdLst/>
            <a:ahLst/>
            <a:cxnLst/>
            <a:rect l="l" t="t" r="r" b="b"/>
            <a:pathLst>
              <a:path w="2604960" h="3432240">
                <a:moveTo>
                  <a:pt x="0" y="0"/>
                </a:moveTo>
                <a:lnTo>
                  <a:pt x="2604960" y="0"/>
                </a:lnTo>
                <a:lnTo>
                  <a:pt x="2604960" y="3432240"/>
                </a:lnTo>
                <a:lnTo>
                  <a:pt x="0" y="34322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1" b="-41"/>
            </a:stretch>
          </a:blipFill>
        </p:spPr>
      </p:sp>
      <p:sp>
        <p:nvSpPr>
          <p:cNvPr id="19" name="AutoShape 19"/>
          <p:cNvSpPr/>
          <p:nvPr/>
        </p:nvSpPr>
        <p:spPr>
          <a:xfrm rot="10794">
            <a:off x="10173862" y="1734306"/>
            <a:ext cx="3267556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-37260" y="8136180"/>
            <a:ext cx="2150820" cy="2150820"/>
            <a:chOff x="0" y="0"/>
            <a:chExt cx="2867760" cy="28677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16137360" y="-17820"/>
            <a:ext cx="2150820" cy="2150820"/>
            <a:chOff x="0" y="0"/>
            <a:chExt cx="2867760" cy="28677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67787" cy="2867787"/>
            </a:xfrm>
            <a:custGeom>
              <a:avLst/>
              <a:gdLst/>
              <a:ahLst/>
              <a:cxnLst/>
              <a:rect l="l" t="t" r="r" b="b"/>
              <a:pathLst>
                <a:path w="2867787" h="2867787">
                  <a:moveTo>
                    <a:pt x="0" y="2867787"/>
                  </a:moveTo>
                  <a:lnTo>
                    <a:pt x="0" y="0"/>
                  </a:lnTo>
                  <a:lnTo>
                    <a:pt x="2867787" y="2867787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Microsoft Office PowerPoint</Application>
  <PresentationFormat>Custom</PresentationFormat>
  <Paragraphs>163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Source Sans Pro</vt:lpstr>
      <vt:lpstr>Prata</vt:lpstr>
      <vt:lpstr>Arimo Bold</vt:lpstr>
      <vt:lpstr>Montserrat Bold</vt:lpstr>
      <vt:lpstr>Calibri</vt:lpstr>
      <vt:lpstr>Arial</vt:lpstr>
      <vt:lpstr>Montserrat Light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2023-12-29T12:51:40Z</dcterms:created>
  <dcterms:modified xsi:type="dcterms:W3CDTF">2023-12-31T15:30:31Z</dcterms:modified>
  <dc:identifier/>
</cp:coreProperties>
</file>