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57" r:id="rId5"/>
    <p:sldId id="263" r:id="rId6"/>
    <p:sldId id="261" r:id="rId7"/>
    <p:sldId id="264" r:id="rId8"/>
    <p:sldId id="262" r:id="rId9"/>
    <p:sldId id="258" r:id="rId10"/>
    <p:sldId id="265" r:id="rId11"/>
    <p:sldId id="371" r:id="rId12"/>
    <p:sldId id="372" r:id="rId13"/>
    <p:sldId id="3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pos="7320" userDrawn="1">
          <p15:clr>
            <a:srgbClr val="A4A3A4"/>
          </p15:clr>
        </p15:guide>
        <p15:guide id="5" orient="horz" pos="3888" userDrawn="1">
          <p15:clr>
            <a:srgbClr val="A4A3A4"/>
          </p15:clr>
        </p15:guide>
        <p15:guide id="6" orient="horz" pos="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3623"/>
    <a:srgbClr val="701D12"/>
    <a:srgbClr val="293E49"/>
    <a:srgbClr val="0E1518"/>
    <a:srgbClr val="6190A7"/>
    <a:srgbClr val="E98C7F"/>
    <a:srgbClr val="3C100A"/>
    <a:srgbClr val="2B0B07"/>
    <a:srgbClr val="E15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2" autoAdjust="0"/>
    <p:restoredTop sz="94437" autoAdjust="0"/>
  </p:normalViewPr>
  <p:slideViewPr>
    <p:cSldViewPr snapToGrid="0" showGuides="1">
      <p:cViewPr varScale="1">
        <p:scale>
          <a:sx n="62" d="100"/>
          <a:sy n="62" d="100"/>
        </p:scale>
        <p:origin x="1092" y="66"/>
      </p:cViewPr>
      <p:guideLst>
        <p:guide orient="horz" pos="2160"/>
        <p:guide pos="3840"/>
        <p:guide pos="336"/>
        <p:guide pos="7320"/>
        <p:guide orient="horz" pos="3888"/>
        <p:guide orient="horz" pos="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701D1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5D-4E89-827B-459DC4333972}"/>
              </c:ext>
            </c:extLst>
          </c:dPt>
          <c:dPt>
            <c:idx val="1"/>
            <c:bubble3D val="0"/>
            <c:spPr>
              <a:solidFill>
                <a:srgbClr val="D2362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45D-4E89-827B-459DC4333972}"/>
              </c:ext>
            </c:extLst>
          </c:dPt>
          <c:dPt>
            <c:idx val="2"/>
            <c:bubble3D val="0"/>
            <c:spPr>
              <a:solidFill>
                <a:srgbClr val="293E4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5D-4E89-827B-459DC4333972}"/>
              </c:ext>
            </c:extLst>
          </c:dPt>
          <c:dPt>
            <c:idx val="3"/>
            <c:bubble3D val="0"/>
            <c:spPr>
              <a:solidFill>
                <a:srgbClr val="0E151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45D-4E89-827B-459DC4333972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945D-4E89-827B-459DC43339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838EF-6983-44D4-9F61-520ADCF73A8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33AB1-3B0F-418F-9784-04A8BD25A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10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3AB1-3B0F-418F-9784-04A8BD25AC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50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3AB1-3B0F-418F-9784-04A8BD25AC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07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3AB1-3B0F-418F-9784-04A8BD25AC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05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3AB1-3B0F-418F-9784-04A8BD25AC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1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3AB1-3B0F-418F-9784-04A8BD25AC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66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3AB1-3B0F-418F-9784-04A8BD25AC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06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3AB1-3B0F-418F-9784-04A8BD25AC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14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3AB1-3B0F-418F-9784-04A8BD25AC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92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3AB1-3B0F-418F-9784-04A8BD25AC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02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3AB1-3B0F-418F-9784-04A8BD25AC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25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3AB1-3B0F-418F-9784-04A8BD25AC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93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3AB1-3B0F-418F-9784-04A8BD25AC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29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3AB1-3B0F-418F-9784-04A8BD25AC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9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79246-C224-437A-9744-204BAD9A3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86D40-ADCD-4D8F-B817-B3BB72C49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CA23C-9B0E-4C30-970E-7FBB4AA7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63FC-039B-4C18-A5FD-4D5C42E76437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1FFE0-655F-41D9-981B-2BD77C432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206B5-C9CB-4BDD-96CD-6362DA20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6951-B08D-4F3A-9DAC-FA276E804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7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5CD74-A3A7-4063-B926-E3D3795BE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BB5C6-5520-48AF-AB3A-7061DF9BBF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66CFE-AEFC-4547-A7CB-9A1F2E955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E51FE-16F8-493C-B0CA-69F92539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5C1D-BDDA-4E48-955D-BE39EC120384}" type="datetime1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CC4C9-E635-4B3E-B524-26B7143EC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85379-489D-4C25-BB79-997DC1E17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6951-B08D-4F3A-9DAC-FA276E804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2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9194C-794F-4129-ADAC-10B02EEC9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666DF-984C-4681-9270-A296D00E1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AD5B5-FA90-49D7-A761-1A5D6F3AE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0090-BC18-4ADA-9D4D-1521630407EE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1E382-6D7B-4B26-ACE1-CBBA0163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FABD9-6E9A-4AC2-A1ED-1692E082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6951-B08D-4F3A-9DAC-FA276E804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75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7AE2E8-6492-484D-BCB0-53CA99A788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3A54A1-9B37-43FF-ABAA-898258BDE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C5BBC-61F9-437F-B49E-0F1ED2FC0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22-2A99-452A-BDC1-038624D3D7F2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3EC14-252E-4B7D-8769-20B8ADA0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91E22-DEED-4C12-88F8-0804C9450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6951-B08D-4F3A-9DAC-FA276E804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9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519B2BB-4D1B-4EFC-9018-3BFF62C9B15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Picture 8" descr="A picture containing indoor, white&#10;&#10;Description automatically generated">
              <a:extLst>
                <a:ext uri="{FF2B5EF4-FFF2-40B4-BE49-F238E27FC236}">
                  <a16:creationId xmlns:a16="http://schemas.microsoft.com/office/drawing/2014/main" id="{6ED06ECA-0181-4F66-B678-C3E919C31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3" y="0"/>
              <a:ext cx="12190354" cy="68580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64FBF3-C734-487D-A7B8-9C124A3569E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chemeClr val="bg1">
                    <a:alpha val="55000"/>
                  </a:schemeClr>
                </a:gs>
                <a:gs pos="63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B51849-BA72-408F-8888-0C8CB6A95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897" y="309498"/>
            <a:ext cx="11092206" cy="841506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defRPr lang="en-US" sz="3600" b="1" kern="1200" dirty="0">
                <a:solidFill>
                  <a:schemeClr val="tx1"/>
                </a:solidFill>
                <a:latin typeface="Bahnschrift SemiBold" panose="020B0502040204020203" pitchFamily="34" charset="0"/>
                <a:ea typeface="+mn-ea"/>
                <a:cs typeface="Aharoni" panose="020B0604020202020204" pitchFamily="2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2FD3A-943C-40F7-B1AE-E208DA369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99" y="1669477"/>
            <a:ext cx="11092206" cy="4451858"/>
          </a:xfr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CAE01-DC78-423F-8A4D-A20643AF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9897" y="6356350"/>
            <a:ext cx="2743200" cy="365125"/>
          </a:xfrm>
        </p:spPr>
        <p:txBody>
          <a:bodyPr/>
          <a:lstStyle/>
          <a:p>
            <a:fld id="{7E935EF1-17D4-4124-893E-B0AA9BDB2708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DAF83-01AC-4A3A-AF39-0900A24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605F6-0701-46CC-A19C-3B018CE58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4722" y="6356350"/>
            <a:ext cx="394983" cy="365125"/>
          </a:xfrm>
        </p:spPr>
        <p:txBody>
          <a:bodyPr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36D66951-B08D-4F3A-9DAC-FA276E804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909881-5D6D-4ED8-A5A3-ABE2CE03BC9F}"/>
              </a:ext>
            </a:extLst>
          </p:cNvPr>
          <p:cNvSpPr/>
          <p:nvPr userDrawn="1"/>
        </p:nvSpPr>
        <p:spPr>
          <a:xfrm>
            <a:off x="11264722" y="6812282"/>
            <a:ext cx="394983" cy="45719"/>
          </a:xfrm>
          <a:prstGeom prst="rect">
            <a:avLst/>
          </a:prstGeom>
          <a:gradFill>
            <a:gsLst>
              <a:gs pos="0">
                <a:srgbClr val="D23623">
                  <a:alpha val="85000"/>
                </a:srgbClr>
              </a:gs>
              <a:gs pos="100000">
                <a:srgbClr val="3C100A">
                  <a:alpha val="89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1849-BA72-408F-8888-0C8CB6A95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897" y="309498"/>
            <a:ext cx="11092206" cy="841506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defRPr lang="en-US" sz="3600" b="1" kern="1200" dirty="0">
                <a:solidFill>
                  <a:schemeClr val="tx1"/>
                </a:solidFill>
                <a:latin typeface="Bahnschrift SemiBold" panose="020B0502040204020203" pitchFamily="34" charset="0"/>
                <a:ea typeface="+mn-ea"/>
                <a:cs typeface="Aharoni" panose="020B0604020202020204" pitchFamily="2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2FD3A-943C-40F7-B1AE-E208DA369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99" y="1669477"/>
            <a:ext cx="11092206" cy="4451858"/>
          </a:xfr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CAE01-DC78-423F-8A4D-A20643AF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9897" y="6356350"/>
            <a:ext cx="2743200" cy="365125"/>
          </a:xfrm>
        </p:spPr>
        <p:txBody>
          <a:bodyPr/>
          <a:lstStyle/>
          <a:p>
            <a:fld id="{7E935EF1-17D4-4124-893E-B0AA9BDB2708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DAF83-01AC-4A3A-AF39-0900A24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605F6-0701-46CC-A19C-3B018CE58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4722" y="6356350"/>
            <a:ext cx="394983" cy="365125"/>
          </a:xfrm>
        </p:spPr>
        <p:txBody>
          <a:bodyPr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36D66951-B08D-4F3A-9DAC-FA276E804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909881-5D6D-4ED8-A5A3-ABE2CE03BC9F}"/>
              </a:ext>
            </a:extLst>
          </p:cNvPr>
          <p:cNvSpPr/>
          <p:nvPr userDrawn="1"/>
        </p:nvSpPr>
        <p:spPr>
          <a:xfrm>
            <a:off x="11264722" y="6812282"/>
            <a:ext cx="394983" cy="45719"/>
          </a:xfrm>
          <a:prstGeom prst="rect">
            <a:avLst/>
          </a:prstGeom>
          <a:gradFill>
            <a:gsLst>
              <a:gs pos="0">
                <a:srgbClr val="D23623">
                  <a:alpha val="85000"/>
                </a:srgbClr>
              </a:gs>
              <a:gs pos="100000">
                <a:srgbClr val="3C100A">
                  <a:alpha val="89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1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B1BA-A0E5-4E0B-9CC3-24FEFBBD4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9E979-1EC7-4992-8603-094DE7910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8CEF0-9B57-4AF5-BF64-796B0C8CD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CBA7-AE3C-4A91-865E-F9FA5985037B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AA1C6-9E0A-4832-BF29-283AEC74B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BD6FE-CF8D-46B4-8DFD-58934D0F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6951-B08D-4F3A-9DAC-FA276E804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4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4FAB2-E3DC-4E02-8C5E-018EE6AD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1432E-ED6A-4B9F-9CE6-09EF52449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04814-BBFB-4ACD-91BE-93DA2AE59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0046C-282C-490E-87AD-5D1176C45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1B1C-93C5-4D66-9779-D5D5CA85E992}" type="datetime1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772B3-03E6-4C28-B154-54C5AE91E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12426-6AC8-493C-AB33-8CFAD55C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6951-B08D-4F3A-9DAC-FA276E804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9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254A-E9CE-4AF1-98CB-47E2BCFB3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8D9A0-B2D6-4A15-B2BE-4C169E0FD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0D310-440B-4238-8F34-692B169F9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CDE24C-FCCB-4AC3-8032-E69CB8A93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58B9A4-5CB0-455F-97B3-35E30FFA8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0F5097-B6BE-4404-A768-201B0FB56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6A04-9D66-4041-999F-066575E306C5}" type="datetime1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AD4AC0-542D-4544-93DF-111635AB8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803940-F630-41B0-98C8-B97D922FE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6951-B08D-4F3A-9DAC-FA276E804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3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AA48E-7083-4C87-9E49-58052B28A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C697A8-6AF5-4BB7-A7DC-935C0D2EB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49625-5F04-4E9E-90DC-488B6D14690F}" type="datetime1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4E8A9-F3B5-4327-B88B-47A573988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5F768-46DF-4112-8E2D-B0045710C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6951-B08D-4F3A-9DAC-FA276E804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11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E3FA6-1476-4EDA-8602-4B20347D2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5CDD-AEC5-4770-9F6B-771A52439499}" type="datetime1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4B2400-D828-48F0-9F38-B884E9117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5B793-900B-4C58-A8B5-CD4617C7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6951-B08D-4F3A-9DAC-FA276E804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33A36-0AF8-4637-9300-309B54F2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57B6E-DD6D-454A-8419-6BCD5F709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29800-4B49-4404-80E8-244073CBC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DE845-82B6-4A28-88C3-D55CF097E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012E-4813-4DA7-9C89-70559E1EA712}" type="datetime1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0F417-AD81-4593-960F-EB64E2F4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B159A-051D-4E63-8343-B89E43D8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6951-B08D-4F3A-9DAC-FA276E804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0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E7E534-6E34-4713-9E44-8040A8C3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C8A9A-47CD-493D-81AF-C814E411E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AAFD0-CA8A-436C-BC4B-54DC34CFC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F6990-7946-49CF-BFA9-7B8916FD6193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7C57E-E09C-4512-9349-D7AA8C781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F1A28-2220-4643-AB86-75EDED4E3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66951-B08D-4F3A-9DAC-FA276E804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6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8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person, indoor, wall, man&#10;&#10;Description automatically generated">
            <a:extLst>
              <a:ext uri="{FF2B5EF4-FFF2-40B4-BE49-F238E27FC236}">
                <a16:creationId xmlns:a16="http://schemas.microsoft.com/office/drawing/2014/main" id="{360BD9DA-78E8-4F4C-BD55-616F941F1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7257143" cy="6858000"/>
          </a:xfrm>
          <a:custGeom>
            <a:avLst/>
            <a:gdLst>
              <a:gd name="connsiteX0" fmla="*/ 7257143 w 7257143"/>
              <a:gd name="connsiteY0" fmla="*/ 0 h 6858000"/>
              <a:gd name="connsiteX1" fmla="*/ 7257143 w 7257143"/>
              <a:gd name="connsiteY1" fmla="*/ 4815042 h 6858000"/>
              <a:gd name="connsiteX2" fmla="*/ 3149952 w 7257143"/>
              <a:gd name="connsiteY2" fmla="*/ 6858000 h 6858000"/>
              <a:gd name="connsiteX3" fmla="*/ 0 w 7257143"/>
              <a:gd name="connsiteY3" fmla="*/ 6858000 h 6858000"/>
              <a:gd name="connsiteX4" fmla="*/ 0 w 7257143"/>
              <a:gd name="connsiteY4" fmla="*/ 36097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7143" h="6858000">
                <a:moveTo>
                  <a:pt x="7257143" y="0"/>
                </a:moveTo>
                <a:lnTo>
                  <a:pt x="7257143" y="4815042"/>
                </a:lnTo>
                <a:lnTo>
                  <a:pt x="3149952" y="6858000"/>
                </a:lnTo>
                <a:lnTo>
                  <a:pt x="0" y="6858000"/>
                </a:lnTo>
                <a:lnTo>
                  <a:pt x="0" y="3609775"/>
                </a:lnTo>
                <a:close/>
              </a:path>
            </a:pathLst>
          </a:cu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D56786D-39E7-45C7-AEB4-2E8BB0733874}"/>
              </a:ext>
            </a:extLst>
          </p:cNvPr>
          <p:cNvSpPr/>
          <p:nvPr/>
        </p:nvSpPr>
        <p:spPr>
          <a:xfrm rot="16200000" flipV="1">
            <a:off x="738777" y="339635"/>
            <a:ext cx="5779587" cy="7257143"/>
          </a:xfrm>
          <a:custGeom>
            <a:avLst/>
            <a:gdLst>
              <a:gd name="connsiteX0" fmla="*/ 5779587 w 5779587"/>
              <a:gd name="connsiteY0" fmla="*/ 0 h 7257143"/>
              <a:gd name="connsiteX1" fmla="*/ 964545 w 5779587"/>
              <a:gd name="connsiteY1" fmla="*/ 0 h 7257143"/>
              <a:gd name="connsiteX2" fmla="*/ 0 w 5779587"/>
              <a:gd name="connsiteY2" fmla="*/ 1939135 h 7257143"/>
              <a:gd name="connsiteX3" fmla="*/ 0 w 5779587"/>
              <a:gd name="connsiteY3" fmla="*/ 7257143 h 7257143"/>
              <a:gd name="connsiteX4" fmla="*/ 2169812 w 5779587"/>
              <a:gd name="connsiteY4" fmla="*/ 7257143 h 72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9587" h="7257143">
                <a:moveTo>
                  <a:pt x="5779587" y="0"/>
                </a:moveTo>
                <a:lnTo>
                  <a:pt x="964545" y="0"/>
                </a:lnTo>
                <a:lnTo>
                  <a:pt x="0" y="1939135"/>
                </a:lnTo>
                <a:lnTo>
                  <a:pt x="0" y="7257143"/>
                </a:lnTo>
                <a:lnTo>
                  <a:pt x="2169812" y="7257143"/>
                </a:lnTo>
                <a:close/>
              </a:path>
            </a:pathLst>
          </a:custGeom>
          <a:gradFill>
            <a:gsLst>
              <a:gs pos="0">
                <a:srgbClr val="D23623">
                  <a:alpha val="85000"/>
                </a:srgbClr>
              </a:gs>
              <a:gs pos="100000">
                <a:srgbClr val="3C100A">
                  <a:alpha val="89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700000000000000" pitchFamily="2" charset="-78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FEBF54A-8B83-486A-8A1D-D5516A2297F6}"/>
              </a:ext>
            </a:extLst>
          </p:cNvPr>
          <p:cNvSpPr/>
          <p:nvPr/>
        </p:nvSpPr>
        <p:spPr>
          <a:xfrm flipH="1">
            <a:off x="11103428" y="5769429"/>
            <a:ext cx="1088571" cy="1088571"/>
          </a:xfrm>
          <a:prstGeom prst="rtTriangle">
            <a:avLst/>
          </a:prstGeom>
          <a:gradFill>
            <a:gsLst>
              <a:gs pos="0">
                <a:srgbClr val="D23623"/>
              </a:gs>
              <a:gs pos="100000">
                <a:srgbClr val="3C100A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7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2FA38F-17B9-4355-8577-72FABFAE77E0}"/>
              </a:ext>
            </a:extLst>
          </p:cNvPr>
          <p:cNvSpPr txBox="1"/>
          <p:nvPr/>
        </p:nvSpPr>
        <p:spPr>
          <a:xfrm>
            <a:off x="7288054" y="1867565"/>
            <a:ext cx="4594063" cy="20313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rtl="1"/>
            <a:r>
              <a:rPr lang="fa-IR" sz="6600" b="1" dirty="0">
                <a:latin typeface="Bahnschrift SemiBold" panose="020B0502040204020203" pitchFamily="34" charset="0"/>
                <a:cs typeface="B Nazanin" panose="00000700000000000000" pitchFamily="2" charset="-78"/>
              </a:rPr>
              <a:t>تم :</a:t>
            </a:r>
          </a:p>
          <a:p>
            <a:pPr algn="r" rtl="1"/>
            <a:r>
              <a:rPr lang="fa-IR" sz="6600" b="1" dirty="0">
                <a:latin typeface="Bahnschrift SemiBold" panose="020B0502040204020203" pitchFamily="34" charset="0"/>
                <a:cs typeface="B Nazanin" panose="00000700000000000000" pitchFamily="2" charset="-78"/>
              </a:rPr>
              <a:t> کمک های اولیه</a:t>
            </a:r>
            <a:endParaRPr lang="en-US" sz="6600" b="1" dirty="0">
              <a:latin typeface="Bahnschrift SemiBold" panose="020B0502040204020203" pitchFamily="34" charset="0"/>
              <a:cs typeface="B Nazanin" panose="00000700000000000000" pitchFamily="2" charset="-78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E18E79-E3DA-4FB8-B458-6E8208BF5144}"/>
              </a:ext>
            </a:extLst>
          </p:cNvPr>
          <p:cNvCxnSpPr>
            <a:cxnSpLocks/>
          </p:cNvCxnSpPr>
          <p:nvPr/>
        </p:nvCxnSpPr>
        <p:spPr>
          <a:xfrm>
            <a:off x="7257143" y="1759167"/>
            <a:ext cx="3507377" cy="0"/>
          </a:xfrm>
          <a:prstGeom prst="line">
            <a:avLst/>
          </a:prstGeom>
          <a:ln w="12700">
            <a:solidFill>
              <a:srgbClr val="D23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37BB71-350A-4C0F-92A9-FABF75E0B9D7}"/>
              </a:ext>
            </a:extLst>
          </p:cNvPr>
          <p:cNvCxnSpPr>
            <a:cxnSpLocks/>
          </p:cNvCxnSpPr>
          <p:nvPr/>
        </p:nvCxnSpPr>
        <p:spPr>
          <a:xfrm>
            <a:off x="533399" y="0"/>
            <a:ext cx="0" cy="1747520"/>
          </a:xfrm>
          <a:prstGeom prst="line">
            <a:avLst/>
          </a:prstGeom>
          <a:ln w="12700">
            <a:solidFill>
              <a:srgbClr val="D23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A57DB064-5975-48F0-82E9-1E3744ECCA98}"/>
              </a:ext>
            </a:extLst>
          </p:cNvPr>
          <p:cNvSpPr/>
          <p:nvPr/>
        </p:nvSpPr>
        <p:spPr>
          <a:xfrm>
            <a:off x="0" y="4693921"/>
            <a:ext cx="2164080" cy="2164080"/>
          </a:xfrm>
          <a:prstGeom prst="rtTriangle">
            <a:avLst/>
          </a:prstGeom>
          <a:solidFill>
            <a:srgbClr val="701D1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7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CD07AC-9B61-4ED8-8522-33A8C4F668B3}"/>
              </a:ext>
            </a:extLst>
          </p:cNvPr>
          <p:cNvSpPr txBox="1"/>
          <p:nvPr/>
        </p:nvSpPr>
        <p:spPr>
          <a:xfrm>
            <a:off x="7257142" y="3968207"/>
            <a:ext cx="4273681" cy="24006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1600" dirty="0">
                <a:latin typeface="+mj-lt"/>
                <a:cs typeface="B Nazanin" panose="00000700000000000000" pitchFamily="2" charset="-78"/>
              </a:rPr>
              <a:t>قالب پاورپوینت "کمک های اولیه و هلال احمر" یک قالب حرفه ای و بسیار جذاب است که به شما امکان می دهد اطلاعات مربوط به کمک های اولیه و نقش هلال احمر را به شکلی زیبا و قابل فهم به ارائه بگذارید. این قالب شامل 13 اسلاید است که به طور کامل قابل ویرایش هستند.</a:t>
            </a:r>
          </a:p>
        </p:txBody>
      </p:sp>
      <p:sp>
        <p:nvSpPr>
          <p:cNvPr id="14" name="Plus Sign 13">
            <a:extLst>
              <a:ext uri="{FF2B5EF4-FFF2-40B4-BE49-F238E27FC236}">
                <a16:creationId xmlns:a16="http://schemas.microsoft.com/office/drawing/2014/main" id="{86BF74BB-E1E5-40BB-BA00-3ED0DFE14C87}"/>
              </a:ext>
            </a:extLst>
          </p:cNvPr>
          <p:cNvSpPr/>
          <p:nvPr/>
        </p:nvSpPr>
        <p:spPr>
          <a:xfrm>
            <a:off x="10182497" y="1342607"/>
            <a:ext cx="833120" cy="833120"/>
          </a:xfrm>
          <a:prstGeom prst="mathPlus">
            <a:avLst/>
          </a:prstGeom>
          <a:gradFill>
            <a:gsLst>
              <a:gs pos="0">
                <a:srgbClr val="D23623"/>
              </a:gs>
              <a:gs pos="100000">
                <a:srgbClr val="3C100A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724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person, indoor, wall, man&#10;&#10;Description automatically generated">
            <a:extLst>
              <a:ext uri="{FF2B5EF4-FFF2-40B4-BE49-F238E27FC236}">
                <a16:creationId xmlns:a16="http://schemas.microsoft.com/office/drawing/2014/main" id="{5CF0C4AA-7DF9-4A52-A5B9-08A2110AE3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31" t="10185"/>
          <a:stretch>
            <a:fillRect/>
          </a:stretch>
        </p:blipFill>
        <p:spPr>
          <a:xfrm>
            <a:off x="4737099" y="698500"/>
            <a:ext cx="7454900" cy="6159500"/>
          </a:xfrm>
          <a:custGeom>
            <a:avLst/>
            <a:gdLst>
              <a:gd name="connsiteX0" fmla="*/ 0 w 7454900"/>
              <a:gd name="connsiteY0" fmla="*/ 0 h 6159500"/>
              <a:gd name="connsiteX1" fmla="*/ 7454900 w 7454900"/>
              <a:gd name="connsiteY1" fmla="*/ 4251977 h 6159500"/>
              <a:gd name="connsiteX2" fmla="*/ 7454900 w 7454900"/>
              <a:gd name="connsiteY2" fmla="*/ 6159500 h 6159500"/>
              <a:gd name="connsiteX3" fmla="*/ 2110907 w 7454900"/>
              <a:gd name="connsiteY3" fmla="*/ 6159500 h 6159500"/>
              <a:gd name="connsiteX4" fmla="*/ 0 w 7454900"/>
              <a:gd name="connsiteY4" fmla="*/ 4955523 h 615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4900" h="6159500">
                <a:moveTo>
                  <a:pt x="0" y="0"/>
                </a:moveTo>
                <a:lnTo>
                  <a:pt x="7454900" y="4251977"/>
                </a:lnTo>
                <a:lnTo>
                  <a:pt x="7454900" y="6159500"/>
                </a:lnTo>
                <a:lnTo>
                  <a:pt x="2110907" y="6159500"/>
                </a:lnTo>
                <a:lnTo>
                  <a:pt x="0" y="4955523"/>
                </a:ln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930BD19-57ED-4CFB-9FD9-0F92B7F67067}"/>
              </a:ext>
            </a:extLst>
          </p:cNvPr>
          <p:cNvSpPr/>
          <p:nvPr/>
        </p:nvSpPr>
        <p:spPr>
          <a:xfrm rot="16200000">
            <a:off x="5098295" y="-298450"/>
            <a:ext cx="6732510" cy="7454900"/>
          </a:xfrm>
          <a:custGeom>
            <a:avLst/>
            <a:gdLst>
              <a:gd name="connsiteX0" fmla="*/ 6732510 w 6732510"/>
              <a:gd name="connsiteY0" fmla="*/ 0 h 7454900"/>
              <a:gd name="connsiteX1" fmla="*/ 2480533 w 6732510"/>
              <a:gd name="connsiteY1" fmla="*/ 7454900 h 7454900"/>
              <a:gd name="connsiteX2" fmla="*/ 0 w 6732510"/>
              <a:gd name="connsiteY2" fmla="*/ 7454900 h 7454900"/>
              <a:gd name="connsiteX3" fmla="*/ 0 w 6732510"/>
              <a:gd name="connsiteY3" fmla="*/ 3115554 h 7454900"/>
              <a:gd name="connsiteX4" fmla="*/ 1776987 w 6732510"/>
              <a:gd name="connsiteY4" fmla="*/ 0 h 745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2510" h="7454900">
                <a:moveTo>
                  <a:pt x="6732510" y="0"/>
                </a:moveTo>
                <a:lnTo>
                  <a:pt x="2480533" y="7454900"/>
                </a:lnTo>
                <a:lnTo>
                  <a:pt x="0" y="7454900"/>
                </a:lnTo>
                <a:lnTo>
                  <a:pt x="0" y="3115554"/>
                </a:lnTo>
                <a:lnTo>
                  <a:pt x="1776987" y="0"/>
                </a:lnTo>
                <a:close/>
              </a:path>
            </a:pathLst>
          </a:custGeom>
          <a:gradFill>
            <a:gsLst>
              <a:gs pos="0">
                <a:srgbClr val="D23623">
                  <a:alpha val="85000"/>
                </a:srgbClr>
              </a:gs>
              <a:gs pos="100000">
                <a:srgbClr val="3C100A">
                  <a:alpha val="89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8044010-2407-48F4-A702-473D6FA55A10}"/>
              </a:ext>
            </a:extLst>
          </p:cNvPr>
          <p:cNvSpPr/>
          <p:nvPr/>
        </p:nvSpPr>
        <p:spPr>
          <a:xfrm rot="16200000">
            <a:off x="-301625" y="301625"/>
            <a:ext cx="4603750" cy="4000500"/>
          </a:xfrm>
          <a:custGeom>
            <a:avLst/>
            <a:gdLst>
              <a:gd name="connsiteX0" fmla="*/ 4603750 w 4603750"/>
              <a:gd name="connsiteY0" fmla="*/ 0 h 4000500"/>
              <a:gd name="connsiteX1" fmla="*/ 4603750 w 4603750"/>
              <a:gd name="connsiteY1" fmla="*/ 4000500 h 4000500"/>
              <a:gd name="connsiteX2" fmla="*/ 0 w 4603750"/>
              <a:gd name="connsiteY2" fmla="*/ 4000500 h 4000500"/>
              <a:gd name="connsiteX3" fmla="*/ 2281725 w 4603750"/>
              <a:gd name="connsiteY3" fmla="*/ 0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3750" h="4000500">
                <a:moveTo>
                  <a:pt x="4603750" y="0"/>
                </a:moveTo>
                <a:lnTo>
                  <a:pt x="4603750" y="4000500"/>
                </a:lnTo>
                <a:lnTo>
                  <a:pt x="0" y="4000500"/>
                </a:lnTo>
                <a:lnTo>
                  <a:pt x="2281725" y="0"/>
                </a:lnTo>
                <a:close/>
              </a:path>
            </a:pathLst>
          </a:custGeom>
          <a:gradFill>
            <a:gsLst>
              <a:gs pos="0">
                <a:srgbClr val="D23623">
                  <a:alpha val="85000"/>
                </a:srgbClr>
              </a:gs>
              <a:gs pos="100000">
                <a:srgbClr val="3C100A">
                  <a:alpha val="89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039CEA0-5513-4546-B338-C7B027FCDCBF}"/>
              </a:ext>
            </a:extLst>
          </p:cNvPr>
          <p:cNvSpPr/>
          <p:nvPr/>
        </p:nvSpPr>
        <p:spPr>
          <a:xfrm rot="16200000">
            <a:off x="-844550" y="844549"/>
            <a:ext cx="6172200" cy="4483101"/>
          </a:xfrm>
          <a:custGeom>
            <a:avLst/>
            <a:gdLst>
              <a:gd name="connsiteX0" fmla="*/ 6172200 w 6172200"/>
              <a:gd name="connsiteY0" fmla="*/ 0 h 4483101"/>
              <a:gd name="connsiteX1" fmla="*/ 6172200 w 6172200"/>
              <a:gd name="connsiteY1" fmla="*/ 2349928 h 4483101"/>
              <a:gd name="connsiteX2" fmla="*/ 4955523 w 6172200"/>
              <a:gd name="connsiteY2" fmla="*/ 4483101 h 4483101"/>
              <a:gd name="connsiteX3" fmla="*/ 0 w 6172200"/>
              <a:gd name="connsiteY3" fmla="*/ 4483101 h 4483101"/>
              <a:gd name="connsiteX4" fmla="*/ 2556982 w 6172200"/>
              <a:gd name="connsiteY4" fmla="*/ 0 h 448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2200" h="4483101">
                <a:moveTo>
                  <a:pt x="6172200" y="0"/>
                </a:moveTo>
                <a:lnTo>
                  <a:pt x="6172200" y="2349928"/>
                </a:lnTo>
                <a:lnTo>
                  <a:pt x="4955523" y="4483101"/>
                </a:lnTo>
                <a:lnTo>
                  <a:pt x="0" y="4483101"/>
                </a:lnTo>
                <a:lnTo>
                  <a:pt x="2556982" y="0"/>
                </a:lnTo>
                <a:close/>
              </a:path>
            </a:pathLst>
          </a:custGeom>
          <a:noFill/>
          <a:ln>
            <a:solidFill>
              <a:srgbClr val="D23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ED116E-EC29-4277-81E7-AD42258B0C77}"/>
              </a:ext>
            </a:extLst>
          </p:cNvPr>
          <p:cNvSpPr txBox="1"/>
          <p:nvPr/>
        </p:nvSpPr>
        <p:spPr>
          <a:xfrm>
            <a:off x="-1093278" y="4372311"/>
            <a:ext cx="11406755" cy="10156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rtl="1"/>
            <a:r>
              <a:rPr lang="fa-IR" sz="6600" b="1" dirty="0">
                <a:latin typeface="Bahnschrift SemiBold" panose="020B0502040204020203" pitchFamily="34" charset="0"/>
                <a:cs typeface="B Nazanin" panose="00000400000000000000" pitchFamily="2" charset="-78"/>
              </a:rPr>
              <a:t>با تشکرشما از شما دوستان عزیز ... !</a:t>
            </a:r>
            <a:endParaRPr lang="en-US" sz="6600" b="1" dirty="0">
              <a:latin typeface="Bahnschrift SemiBold" panose="020B0502040204020203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1069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6BAA31-4011-4111-BB3C-5C1855768F73}"/>
              </a:ext>
            </a:extLst>
          </p:cNvPr>
          <p:cNvSpPr/>
          <p:nvPr/>
        </p:nvSpPr>
        <p:spPr>
          <a:xfrm flipH="1">
            <a:off x="638107" y="136526"/>
            <a:ext cx="11021598" cy="948356"/>
          </a:xfrm>
          <a:prstGeom prst="rect">
            <a:avLst/>
          </a:prstGeom>
          <a:gradFill>
            <a:gsLst>
              <a:gs pos="0">
                <a:srgbClr val="D23623">
                  <a:alpha val="89000"/>
                </a:srgbClr>
              </a:gs>
              <a:gs pos="100000">
                <a:srgbClr val="3C100A">
                  <a:alpha val="92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AC7E01FE-05E4-4F58-9885-7E14DA0C406B}"/>
              </a:ext>
            </a:extLst>
          </p:cNvPr>
          <p:cNvSpPr>
            <a:spLocks noEditPoints="1"/>
          </p:cNvSpPr>
          <p:nvPr/>
        </p:nvSpPr>
        <p:spPr bwMode="auto">
          <a:xfrm>
            <a:off x="2287799" y="3015641"/>
            <a:ext cx="927025" cy="775917"/>
          </a:xfrm>
          <a:custGeom>
            <a:avLst/>
            <a:gdLst>
              <a:gd name="T0" fmla="*/ 86 w 96"/>
              <a:gd name="T1" fmla="*/ 12 h 80"/>
              <a:gd name="T2" fmla="*/ 64 w 96"/>
              <a:gd name="T3" fmla="*/ 12 h 80"/>
              <a:gd name="T4" fmla="*/ 64 w 96"/>
              <a:gd name="T5" fmla="*/ 8 h 80"/>
              <a:gd name="T6" fmla="*/ 56 w 96"/>
              <a:gd name="T7" fmla="*/ 0 h 80"/>
              <a:gd name="T8" fmla="*/ 40 w 96"/>
              <a:gd name="T9" fmla="*/ 0 h 80"/>
              <a:gd name="T10" fmla="*/ 32 w 96"/>
              <a:gd name="T11" fmla="*/ 8 h 80"/>
              <a:gd name="T12" fmla="*/ 32 w 96"/>
              <a:gd name="T13" fmla="*/ 12 h 80"/>
              <a:gd name="T14" fmla="*/ 10 w 96"/>
              <a:gd name="T15" fmla="*/ 12 h 80"/>
              <a:gd name="T16" fmla="*/ 0 w 96"/>
              <a:gd name="T17" fmla="*/ 22 h 80"/>
              <a:gd name="T18" fmla="*/ 0 w 96"/>
              <a:gd name="T19" fmla="*/ 70 h 80"/>
              <a:gd name="T20" fmla="*/ 10 w 96"/>
              <a:gd name="T21" fmla="*/ 80 h 80"/>
              <a:gd name="T22" fmla="*/ 86 w 96"/>
              <a:gd name="T23" fmla="*/ 80 h 80"/>
              <a:gd name="T24" fmla="*/ 96 w 96"/>
              <a:gd name="T25" fmla="*/ 70 h 80"/>
              <a:gd name="T26" fmla="*/ 96 w 96"/>
              <a:gd name="T27" fmla="*/ 22 h 80"/>
              <a:gd name="T28" fmla="*/ 86 w 96"/>
              <a:gd name="T29" fmla="*/ 12 h 80"/>
              <a:gd name="T30" fmla="*/ 36 w 96"/>
              <a:gd name="T31" fmla="*/ 8 h 80"/>
              <a:gd name="T32" fmla="*/ 40 w 96"/>
              <a:gd name="T33" fmla="*/ 4 h 80"/>
              <a:gd name="T34" fmla="*/ 56 w 96"/>
              <a:gd name="T35" fmla="*/ 4 h 80"/>
              <a:gd name="T36" fmla="*/ 60 w 96"/>
              <a:gd name="T37" fmla="*/ 8 h 80"/>
              <a:gd name="T38" fmla="*/ 60 w 96"/>
              <a:gd name="T39" fmla="*/ 12 h 80"/>
              <a:gd name="T40" fmla="*/ 36 w 96"/>
              <a:gd name="T41" fmla="*/ 12 h 80"/>
              <a:gd name="T42" fmla="*/ 36 w 96"/>
              <a:gd name="T43" fmla="*/ 8 h 80"/>
              <a:gd name="T44" fmla="*/ 68 w 96"/>
              <a:gd name="T45" fmla="*/ 54 h 80"/>
              <a:gd name="T46" fmla="*/ 66 w 96"/>
              <a:gd name="T47" fmla="*/ 56 h 80"/>
              <a:gd name="T48" fmla="*/ 56 w 96"/>
              <a:gd name="T49" fmla="*/ 56 h 80"/>
              <a:gd name="T50" fmla="*/ 56 w 96"/>
              <a:gd name="T51" fmla="*/ 66 h 80"/>
              <a:gd name="T52" fmla="*/ 54 w 96"/>
              <a:gd name="T53" fmla="*/ 68 h 80"/>
              <a:gd name="T54" fmla="*/ 42 w 96"/>
              <a:gd name="T55" fmla="*/ 68 h 80"/>
              <a:gd name="T56" fmla="*/ 40 w 96"/>
              <a:gd name="T57" fmla="*/ 66 h 80"/>
              <a:gd name="T58" fmla="*/ 40 w 96"/>
              <a:gd name="T59" fmla="*/ 56 h 80"/>
              <a:gd name="T60" fmla="*/ 30 w 96"/>
              <a:gd name="T61" fmla="*/ 56 h 80"/>
              <a:gd name="T62" fmla="*/ 28 w 96"/>
              <a:gd name="T63" fmla="*/ 54 h 80"/>
              <a:gd name="T64" fmla="*/ 28 w 96"/>
              <a:gd name="T65" fmla="*/ 42 h 80"/>
              <a:gd name="T66" fmla="*/ 30 w 96"/>
              <a:gd name="T67" fmla="*/ 40 h 80"/>
              <a:gd name="T68" fmla="*/ 40 w 96"/>
              <a:gd name="T69" fmla="*/ 40 h 80"/>
              <a:gd name="T70" fmla="*/ 40 w 96"/>
              <a:gd name="T71" fmla="*/ 30 h 80"/>
              <a:gd name="T72" fmla="*/ 42 w 96"/>
              <a:gd name="T73" fmla="*/ 28 h 80"/>
              <a:gd name="T74" fmla="*/ 54 w 96"/>
              <a:gd name="T75" fmla="*/ 28 h 80"/>
              <a:gd name="T76" fmla="*/ 56 w 96"/>
              <a:gd name="T77" fmla="*/ 30 h 80"/>
              <a:gd name="T78" fmla="*/ 56 w 96"/>
              <a:gd name="T79" fmla="*/ 40 h 80"/>
              <a:gd name="T80" fmla="*/ 66 w 96"/>
              <a:gd name="T81" fmla="*/ 40 h 80"/>
              <a:gd name="T82" fmla="*/ 68 w 96"/>
              <a:gd name="T83" fmla="*/ 42 h 80"/>
              <a:gd name="T84" fmla="*/ 68 w 96"/>
              <a:gd name="T85" fmla="*/ 5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6" h="80">
                <a:moveTo>
                  <a:pt x="86" y="12"/>
                </a:moveTo>
                <a:cubicBezTo>
                  <a:pt x="64" y="12"/>
                  <a:pt x="64" y="12"/>
                  <a:pt x="64" y="12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4"/>
                  <a:pt x="60" y="0"/>
                  <a:pt x="56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6" y="0"/>
                  <a:pt x="32" y="4"/>
                  <a:pt x="32" y="8"/>
                </a:cubicBezTo>
                <a:cubicBezTo>
                  <a:pt x="32" y="12"/>
                  <a:pt x="32" y="12"/>
                  <a:pt x="32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12"/>
                  <a:pt x="0" y="17"/>
                  <a:pt x="0" y="22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6"/>
                  <a:pt x="4" y="80"/>
                  <a:pt x="10" y="80"/>
                </a:cubicBezTo>
                <a:cubicBezTo>
                  <a:pt x="86" y="80"/>
                  <a:pt x="86" y="80"/>
                  <a:pt x="86" y="80"/>
                </a:cubicBezTo>
                <a:cubicBezTo>
                  <a:pt x="92" y="80"/>
                  <a:pt x="96" y="76"/>
                  <a:pt x="96" y="70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17"/>
                  <a:pt x="92" y="12"/>
                  <a:pt x="86" y="12"/>
                </a:cubicBezTo>
                <a:close/>
                <a:moveTo>
                  <a:pt x="36" y="8"/>
                </a:moveTo>
                <a:cubicBezTo>
                  <a:pt x="36" y="6"/>
                  <a:pt x="38" y="4"/>
                  <a:pt x="40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8" y="4"/>
                  <a:pt x="60" y="6"/>
                  <a:pt x="60" y="8"/>
                </a:cubicBezTo>
                <a:cubicBezTo>
                  <a:pt x="60" y="12"/>
                  <a:pt x="60" y="12"/>
                  <a:pt x="60" y="12"/>
                </a:cubicBezTo>
                <a:cubicBezTo>
                  <a:pt x="36" y="12"/>
                  <a:pt x="36" y="12"/>
                  <a:pt x="36" y="12"/>
                </a:cubicBezTo>
                <a:lnTo>
                  <a:pt x="36" y="8"/>
                </a:lnTo>
                <a:close/>
                <a:moveTo>
                  <a:pt x="68" y="54"/>
                </a:moveTo>
                <a:cubicBezTo>
                  <a:pt x="68" y="55"/>
                  <a:pt x="67" y="56"/>
                  <a:pt x="66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66"/>
                  <a:pt x="56" y="66"/>
                  <a:pt x="56" y="66"/>
                </a:cubicBezTo>
                <a:cubicBezTo>
                  <a:pt x="56" y="67"/>
                  <a:pt x="55" y="68"/>
                  <a:pt x="54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1" y="68"/>
                  <a:pt x="40" y="67"/>
                  <a:pt x="40" y="66"/>
                </a:cubicBezTo>
                <a:cubicBezTo>
                  <a:pt x="40" y="56"/>
                  <a:pt x="40" y="56"/>
                  <a:pt x="40" y="56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6"/>
                  <a:pt x="28" y="55"/>
                  <a:pt x="28" y="54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1"/>
                  <a:pt x="29" y="40"/>
                  <a:pt x="3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9"/>
                  <a:pt x="41" y="28"/>
                  <a:pt x="42" y="28"/>
                </a:cubicBezTo>
                <a:cubicBezTo>
                  <a:pt x="54" y="28"/>
                  <a:pt x="54" y="28"/>
                  <a:pt x="54" y="28"/>
                </a:cubicBezTo>
                <a:cubicBezTo>
                  <a:pt x="55" y="28"/>
                  <a:pt x="56" y="29"/>
                  <a:pt x="56" y="30"/>
                </a:cubicBezTo>
                <a:cubicBezTo>
                  <a:pt x="56" y="40"/>
                  <a:pt x="56" y="40"/>
                  <a:pt x="56" y="40"/>
                </a:cubicBezTo>
                <a:cubicBezTo>
                  <a:pt x="66" y="40"/>
                  <a:pt x="66" y="40"/>
                  <a:pt x="66" y="40"/>
                </a:cubicBezTo>
                <a:cubicBezTo>
                  <a:pt x="67" y="40"/>
                  <a:pt x="68" y="41"/>
                  <a:pt x="68" y="42"/>
                </a:cubicBezTo>
                <a:lnTo>
                  <a:pt x="68" y="5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ADED3314-2EE0-4CBD-83C9-AF60384D4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C00000"/>
          </a:solidFill>
        </p:spPr>
        <p:txBody>
          <a:bodyPr/>
          <a:lstStyle/>
          <a:p>
            <a:fld id="{36D66951-B08D-4F3A-9DAC-FA276E80404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iamond 5">
            <a:extLst>
              <a:ext uri="{FF2B5EF4-FFF2-40B4-BE49-F238E27FC236}">
                <a16:creationId xmlns:a16="http://schemas.microsoft.com/office/drawing/2014/main" id="{72C57D2E-7B32-430A-C2D5-CBC2CBA28037}"/>
              </a:ext>
            </a:extLst>
          </p:cNvPr>
          <p:cNvSpPr/>
          <p:nvPr/>
        </p:nvSpPr>
        <p:spPr>
          <a:xfrm>
            <a:off x="4370356" y="1492155"/>
            <a:ext cx="523145" cy="52469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Isosceles Triangle 51">
            <a:extLst>
              <a:ext uri="{FF2B5EF4-FFF2-40B4-BE49-F238E27FC236}">
                <a16:creationId xmlns:a16="http://schemas.microsoft.com/office/drawing/2014/main" id="{9202FADF-47DC-42A7-D0FC-D39C6BD353F7}"/>
              </a:ext>
            </a:extLst>
          </p:cNvPr>
          <p:cNvSpPr/>
          <p:nvPr/>
        </p:nvSpPr>
        <p:spPr>
          <a:xfrm>
            <a:off x="3531608" y="1562686"/>
            <a:ext cx="523145" cy="383620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Isosceles Triangle 57">
            <a:extLst>
              <a:ext uri="{FF2B5EF4-FFF2-40B4-BE49-F238E27FC236}">
                <a16:creationId xmlns:a16="http://schemas.microsoft.com/office/drawing/2014/main" id="{4DDE47A2-AC17-F930-27F2-2EFBDAF4CE4F}"/>
              </a:ext>
            </a:extLst>
          </p:cNvPr>
          <p:cNvSpPr/>
          <p:nvPr/>
        </p:nvSpPr>
        <p:spPr>
          <a:xfrm>
            <a:off x="4372439" y="4520208"/>
            <a:ext cx="313139" cy="7079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8E181D1-C302-F8F5-A718-A3ED03ABD484}"/>
              </a:ext>
            </a:extLst>
          </p:cNvPr>
          <p:cNvSpPr/>
          <p:nvPr/>
        </p:nvSpPr>
        <p:spPr>
          <a:xfrm rot="18900010">
            <a:off x="7844020" y="3654565"/>
            <a:ext cx="225661" cy="50273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Parallelogram 15">
            <a:extLst>
              <a:ext uri="{FF2B5EF4-FFF2-40B4-BE49-F238E27FC236}">
                <a16:creationId xmlns:a16="http://schemas.microsoft.com/office/drawing/2014/main" id="{19A299B3-89AF-505A-EE3E-3CD6215FF06C}"/>
              </a:ext>
            </a:extLst>
          </p:cNvPr>
          <p:cNvSpPr/>
          <p:nvPr/>
        </p:nvSpPr>
        <p:spPr>
          <a:xfrm flipH="1">
            <a:off x="3525315" y="4641909"/>
            <a:ext cx="464491" cy="464491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B3F90466-4339-5EF7-2D2D-CB2B3555630B}"/>
              </a:ext>
            </a:extLst>
          </p:cNvPr>
          <p:cNvSpPr/>
          <p:nvPr/>
        </p:nvSpPr>
        <p:spPr>
          <a:xfrm>
            <a:off x="6003692" y="3642507"/>
            <a:ext cx="460784" cy="453383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ectangle 30">
            <a:extLst>
              <a:ext uri="{FF2B5EF4-FFF2-40B4-BE49-F238E27FC236}">
                <a16:creationId xmlns:a16="http://schemas.microsoft.com/office/drawing/2014/main" id="{91533808-2365-9F19-7FC2-88041CA49E26}"/>
              </a:ext>
            </a:extLst>
          </p:cNvPr>
          <p:cNvSpPr/>
          <p:nvPr/>
        </p:nvSpPr>
        <p:spPr>
          <a:xfrm>
            <a:off x="9321989" y="3600580"/>
            <a:ext cx="464491" cy="46313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A3423963-C9DE-02DE-617B-3BEDE3A1A099}"/>
              </a:ext>
            </a:extLst>
          </p:cNvPr>
          <p:cNvSpPr/>
          <p:nvPr/>
        </p:nvSpPr>
        <p:spPr>
          <a:xfrm>
            <a:off x="5209117" y="1518722"/>
            <a:ext cx="471561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E12899AB-57D6-BB2D-067C-40D286F0B264}"/>
              </a:ext>
            </a:extLst>
          </p:cNvPr>
          <p:cNvSpPr/>
          <p:nvPr/>
        </p:nvSpPr>
        <p:spPr>
          <a:xfrm rot="5400013">
            <a:off x="5995975" y="1518724"/>
            <a:ext cx="472196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Pie 24">
            <a:extLst>
              <a:ext uri="{FF2B5EF4-FFF2-40B4-BE49-F238E27FC236}">
                <a16:creationId xmlns:a16="http://schemas.microsoft.com/office/drawing/2014/main" id="{6BF6ED12-A792-900D-B3C4-5F3E312FBD7C}"/>
              </a:ext>
            </a:extLst>
          </p:cNvPr>
          <p:cNvSpPr/>
          <p:nvPr/>
        </p:nvSpPr>
        <p:spPr>
          <a:xfrm>
            <a:off x="5068226" y="4618987"/>
            <a:ext cx="513185" cy="510344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Block Arc 14">
            <a:extLst>
              <a:ext uri="{FF2B5EF4-FFF2-40B4-BE49-F238E27FC236}">
                <a16:creationId xmlns:a16="http://schemas.microsoft.com/office/drawing/2014/main" id="{A18CA4F4-B5D3-8D18-CE6D-D576C0BCAC6A}"/>
              </a:ext>
            </a:extLst>
          </p:cNvPr>
          <p:cNvSpPr/>
          <p:nvPr/>
        </p:nvSpPr>
        <p:spPr>
          <a:xfrm rot="16200004">
            <a:off x="6783639" y="1470611"/>
            <a:ext cx="567403" cy="567768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Block Arc 41">
            <a:extLst>
              <a:ext uri="{FF2B5EF4-FFF2-40B4-BE49-F238E27FC236}">
                <a16:creationId xmlns:a16="http://schemas.microsoft.com/office/drawing/2014/main" id="{6A27F7D3-DEE7-B22F-2FCE-9AD344FE8E00}"/>
              </a:ext>
            </a:extLst>
          </p:cNvPr>
          <p:cNvSpPr/>
          <p:nvPr/>
        </p:nvSpPr>
        <p:spPr>
          <a:xfrm>
            <a:off x="7666841" y="1424307"/>
            <a:ext cx="473305" cy="660391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EE463820-884D-27CB-80FD-435E30806AC7}"/>
              </a:ext>
            </a:extLst>
          </p:cNvPr>
          <p:cNvSpPr/>
          <p:nvPr/>
        </p:nvSpPr>
        <p:spPr>
          <a:xfrm>
            <a:off x="5964033" y="4600958"/>
            <a:ext cx="385791" cy="546396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" name="Oval 66">
            <a:extLst>
              <a:ext uri="{FF2B5EF4-FFF2-40B4-BE49-F238E27FC236}">
                <a16:creationId xmlns:a16="http://schemas.microsoft.com/office/drawing/2014/main" id="{609C5D2B-D1A2-426D-17BF-92B386A85E3D}"/>
              </a:ext>
            </a:extLst>
          </p:cNvPr>
          <p:cNvSpPr/>
          <p:nvPr/>
        </p:nvSpPr>
        <p:spPr>
          <a:xfrm rot="20700014">
            <a:off x="4395813" y="3634219"/>
            <a:ext cx="548676" cy="469989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6A80D444-699B-B2AE-9E11-4EA5B0D5913C}"/>
              </a:ext>
            </a:extLst>
          </p:cNvPr>
          <p:cNvSpPr/>
          <p:nvPr/>
        </p:nvSpPr>
        <p:spPr>
          <a:xfrm>
            <a:off x="2659463" y="3545252"/>
            <a:ext cx="527340" cy="493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id="{CAA70DDA-194C-1503-C89F-3530E7214733}"/>
              </a:ext>
            </a:extLst>
          </p:cNvPr>
          <p:cNvSpPr/>
          <p:nvPr/>
        </p:nvSpPr>
        <p:spPr>
          <a:xfrm>
            <a:off x="2634530" y="4613428"/>
            <a:ext cx="508149" cy="5081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5" name="Teardrop 1">
            <a:extLst>
              <a:ext uri="{FF2B5EF4-FFF2-40B4-BE49-F238E27FC236}">
                <a16:creationId xmlns:a16="http://schemas.microsoft.com/office/drawing/2014/main" id="{2D2D1154-F0B1-90B0-D18B-154DE79FE2FF}"/>
              </a:ext>
            </a:extLst>
          </p:cNvPr>
          <p:cNvSpPr/>
          <p:nvPr/>
        </p:nvSpPr>
        <p:spPr>
          <a:xfrm rot="18805987">
            <a:off x="8384988" y="1539357"/>
            <a:ext cx="551845" cy="546091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6" name="Rectangle 130">
            <a:extLst>
              <a:ext uri="{FF2B5EF4-FFF2-40B4-BE49-F238E27FC236}">
                <a16:creationId xmlns:a16="http://schemas.microsoft.com/office/drawing/2014/main" id="{70D5946B-03F1-539C-E140-D3C877500FD1}"/>
              </a:ext>
            </a:extLst>
          </p:cNvPr>
          <p:cNvSpPr/>
          <p:nvPr/>
        </p:nvSpPr>
        <p:spPr>
          <a:xfrm>
            <a:off x="9191107" y="1539425"/>
            <a:ext cx="544580" cy="547055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7" name="Right Triangle 17">
            <a:extLst>
              <a:ext uri="{FF2B5EF4-FFF2-40B4-BE49-F238E27FC236}">
                <a16:creationId xmlns:a16="http://schemas.microsoft.com/office/drawing/2014/main" id="{62B9AA28-BA23-A72C-4DC1-58E3B4FE528B}"/>
              </a:ext>
            </a:extLst>
          </p:cNvPr>
          <p:cNvSpPr/>
          <p:nvPr/>
        </p:nvSpPr>
        <p:spPr>
          <a:xfrm>
            <a:off x="7621768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8" name="Right Triangle 17">
            <a:extLst>
              <a:ext uri="{FF2B5EF4-FFF2-40B4-BE49-F238E27FC236}">
                <a16:creationId xmlns:a16="http://schemas.microsoft.com/office/drawing/2014/main" id="{BDC06E90-30C1-061F-EFF7-412019490AA4}"/>
              </a:ext>
            </a:extLst>
          </p:cNvPr>
          <p:cNvSpPr/>
          <p:nvPr/>
        </p:nvSpPr>
        <p:spPr>
          <a:xfrm>
            <a:off x="6746724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9" name="Right Triangle 17">
            <a:extLst>
              <a:ext uri="{FF2B5EF4-FFF2-40B4-BE49-F238E27FC236}">
                <a16:creationId xmlns:a16="http://schemas.microsoft.com/office/drawing/2014/main" id="{FDF146F6-CFD6-1E70-39BB-FDFAD6A8C52A}"/>
              </a:ext>
            </a:extLst>
          </p:cNvPr>
          <p:cNvSpPr/>
          <p:nvPr/>
        </p:nvSpPr>
        <p:spPr>
          <a:xfrm>
            <a:off x="8496800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0" name="Oval 44">
            <a:extLst>
              <a:ext uri="{FF2B5EF4-FFF2-40B4-BE49-F238E27FC236}">
                <a16:creationId xmlns:a16="http://schemas.microsoft.com/office/drawing/2014/main" id="{D6C24078-D205-4D85-D179-4CE11E7FFBB1}"/>
              </a:ext>
            </a:extLst>
          </p:cNvPr>
          <p:cNvSpPr/>
          <p:nvPr/>
        </p:nvSpPr>
        <p:spPr>
          <a:xfrm>
            <a:off x="9371844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1" name="Google Shape;6000;p67">
            <a:extLst>
              <a:ext uri="{FF2B5EF4-FFF2-40B4-BE49-F238E27FC236}">
                <a16:creationId xmlns:a16="http://schemas.microsoft.com/office/drawing/2014/main" id="{2920232F-0C2A-18FA-4434-CA8E6787339A}"/>
              </a:ext>
            </a:extLst>
          </p:cNvPr>
          <p:cNvSpPr/>
          <p:nvPr/>
        </p:nvSpPr>
        <p:spPr>
          <a:xfrm>
            <a:off x="2609478" y="1478779"/>
            <a:ext cx="604247" cy="616476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42" name="Google Shape;6029;p67">
            <a:extLst>
              <a:ext uri="{FF2B5EF4-FFF2-40B4-BE49-F238E27FC236}">
                <a16:creationId xmlns:a16="http://schemas.microsoft.com/office/drawing/2014/main" id="{53FDB68D-AE41-BAA0-1CEA-2F0A31B866D6}"/>
              </a:ext>
            </a:extLst>
          </p:cNvPr>
          <p:cNvGrpSpPr/>
          <p:nvPr/>
        </p:nvGrpSpPr>
        <p:grpSpPr>
          <a:xfrm>
            <a:off x="7626093" y="5419906"/>
            <a:ext cx="404152" cy="560233"/>
            <a:chOff x="7025856" y="4064928"/>
            <a:chExt cx="303114" cy="420175"/>
          </a:xfrm>
          <a:solidFill>
            <a:srgbClr val="C00000"/>
          </a:solidFill>
        </p:grpSpPr>
        <p:sp>
          <p:nvSpPr>
            <p:cNvPr id="43" name="Google Shape;6030;p67">
              <a:extLst>
                <a:ext uri="{FF2B5EF4-FFF2-40B4-BE49-F238E27FC236}">
                  <a16:creationId xmlns:a16="http://schemas.microsoft.com/office/drawing/2014/main" id="{C804961D-8264-A531-0819-3E554E30E3D2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6031;p67">
              <a:extLst>
                <a:ext uri="{FF2B5EF4-FFF2-40B4-BE49-F238E27FC236}">
                  <a16:creationId xmlns:a16="http://schemas.microsoft.com/office/drawing/2014/main" id="{5BD3A48E-FC67-B68A-45C0-E731FD385EB1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Google Shape;6032;p67">
              <a:extLst>
                <a:ext uri="{FF2B5EF4-FFF2-40B4-BE49-F238E27FC236}">
                  <a16:creationId xmlns:a16="http://schemas.microsoft.com/office/drawing/2014/main" id="{32A226BF-60AE-40A9-33FA-414E7489AC88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6" name="Google Shape;6033;p67">
              <a:extLst>
                <a:ext uri="{FF2B5EF4-FFF2-40B4-BE49-F238E27FC236}">
                  <a16:creationId xmlns:a16="http://schemas.microsoft.com/office/drawing/2014/main" id="{CB6994C4-0F3C-6B9D-89AA-41B9C965EC8C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7" name="Google Shape;6066;p67">
            <a:extLst>
              <a:ext uri="{FF2B5EF4-FFF2-40B4-BE49-F238E27FC236}">
                <a16:creationId xmlns:a16="http://schemas.microsoft.com/office/drawing/2014/main" id="{153655E2-4821-0ED4-DBC6-630652C78F2E}"/>
              </a:ext>
            </a:extLst>
          </p:cNvPr>
          <p:cNvGrpSpPr/>
          <p:nvPr/>
        </p:nvGrpSpPr>
        <p:grpSpPr>
          <a:xfrm>
            <a:off x="2572083" y="2400900"/>
            <a:ext cx="644200" cy="641017"/>
            <a:chOff x="3235348" y="1800673"/>
            <a:chExt cx="483150" cy="480763"/>
          </a:xfrm>
          <a:solidFill>
            <a:srgbClr val="C00000"/>
          </a:solidFill>
        </p:grpSpPr>
        <p:sp>
          <p:nvSpPr>
            <p:cNvPr id="48" name="Google Shape;6067;p67">
              <a:extLst>
                <a:ext uri="{FF2B5EF4-FFF2-40B4-BE49-F238E27FC236}">
                  <a16:creationId xmlns:a16="http://schemas.microsoft.com/office/drawing/2014/main" id="{D80377D5-0453-847D-E3A6-FBDC68AEAAF6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068;p67">
              <a:extLst>
                <a:ext uri="{FF2B5EF4-FFF2-40B4-BE49-F238E27FC236}">
                  <a16:creationId xmlns:a16="http://schemas.microsoft.com/office/drawing/2014/main" id="{AF18E50A-8166-9917-5B23-455F77B96C88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0" name="Google Shape;5976;p67">
            <a:extLst>
              <a:ext uri="{FF2B5EF4-FFF2-40B4-BE49-F238E27FC236}">
                <a16:creationId xmlns:a16="http://schemas.microsoft.com/office/drawing/2014/main" id="{ECCA14F3-FCB5-3E00-7646-054893B00D8C}"/>
              </a:ext>
            </a:extLst>
          </p:cNvPr>
          <p:cNvGrpSpPr/>
          <p:nvPr/>
        </p:nvGrpSpPr>
        <p:grpSpPr>
          <a:xfrm>
            <a:off x="2658171" y="5618927"/>
            <a:ext cx="495396" cy="442068"/>
            <a:chOff x="3299914" y="4214195"/>
            <a:chExt cx="371547" cy="331551"/>
          </a:xfrm>
          <a:solidFill>
            <a:srgbClr val="C00000"/>
          </a:solidFill>
        </p:grpSpPr>
        <p:sp>
          <p:nvSpPr>
            <p:cNvPr id="51" name="Google Shape;5977;p67">
              <a:extLst>
                <a:ext uri="{FF2B5EF4-FFF2-40B4-BE49-F238E27FC236}">
                  <a16:creationId xmlns:a16="http://schemas.microsoft.com/office/drawing/2014/main" id="{F452C488-CCC8-793F-949B-F24C50533DC2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5978;p67">
              <a:extLst>
                <a:ext uri="{FF2B5EF4-FFF2-40B4-BE49-F238E27FC236}">
                  <a16:creationId xmlns:a16="http://schemas.microsoft.com/office/drawing/2014/main" id="{82BF7FD4-4FB1-4EBE-49E3-3300E6B7BA0A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5979;p67">
              <a:extLst>
                <a:ext uri="{FF2B5EF4-FFF2-40B4-BE49-F238E27FC236}">
                  <a16:creationId xmlns:a16="http://schemas.microsoft.com/office/drawing/2014/main" id="{6B02690C-DF2B-F823-2C3D-2F40AE47E771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4" name="Google Shape;5989;p67">
            <a:extLst>
              <a:ext uri="{FF2B5EF4-FFF2-40B4-BE49-F238E27FC236}">
                <a16:creationId xmlns:a16="http://schemas.microsoft.com/office/drawing/2014/main" id="{2DF40B33-41B3-B008-07E6-A1397C2C7F06}"/>
              </a:ext>
            </a:extLst>
          </p:cNvPr>
          <p:cNvGrpSpPr/>
          <p:nvPr/>
        </p:nvGrpSpPr>
        <p:grpSpPr>
          <a:xfrm>
            <a:off x="6690991" y="5501969"/>
            <a:ext cx="496544" cy="485827"/>
            <a:chOff x="6324529" y="4126476"/>
            <a:chExt cx="372408" cy="364370"/>
          </a:xfrm>
          <a:solidFill>
            <a:srgbClr val="C00000"/>
          </a:solidFill>
        </p:grpSpPr>
        <p:sp>
          <p:nvSpPr>
            <p:cNvPr id="55" name="Google Shape;5990;p67">
              <a:extLst>
                <a:ext uri="{FF2B5EF4-FFF2-40B4-BE49-F238E27FC236}">
                  <a16:creationId xmlns:a16="http://schemas.microsoft.com/office/drawing/2014/main" id="{04CF6407-F614-907E-756A-8202743B6C3F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5991;p67">
              <a:extLst>
                <a:ext uri="{FF2B5EF4-FFF2-40B4-BE49-F238E27FC236}">
                  <a16:creationId xmlns:a16="http://schemas.microsoft.com/office/drawing/2014/main" id="{5D4AB49C-9816-F537-336B-3146E9DBE714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5992;p67">
              <a:extLst>
                <a:ext uri="{FF2B5EF4-FFF2-40B4-BE49-F238E27FC236}">
                  <a16:creationId xmlns:a16="http://schemas.microsoft.com/office/drawing/2014/main" id="{FB6975E6-DFAA-2EE1-C0B8-46D4FB771102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6007;p67">
            <a:extLst>
              <a:ext uri="{FF2B5EF4-FFF2-40B4-BE49-F238E27FC236}">
                <a16:creationId xmlns:a16="http://schemas.microsoft.com/office/drawing/2014/main" id="{E391E6DE-5092-368C-5F1B-2D9C015B6F08}"/>
              </a:ext>
            </a:extLst>
          </p:cNvPr>
          <p:cNvGrpSpPr/>
          <p:nvPr/>
        </p:nvGrpSpPr>
        <p:grpSpPr>
          <a:xfrm>
            <a:off x="3543847" y="5542729"/>
            <a:ext cx="469684" cy="475695"/>
            <a:chOff x="3964170" y="4157045"/>
            <a:chExt cx="352263" cy="356771"/>
          </a:xfrm>
          <a:solidFill>
            <a:srgbClr val="C00000"/>
          </a:solidFill>
        </p:grpSpPr>
        <p:sp>
          <p:nvSpPr>
            <p:cNvPr id="59" name="Google Shape;6008;p67">
              <a:extLst>
                <a:ext uri="{FF2B5EF4-FFF2-40B4-BE49-F238E27FC236}">
                  <a16:creationId xmlns:a16="http://schemas.microsoft.com/office/drawing/2014/main" id="{6899C670-46C2-9EF8-360D-0EA9A4B6D6FB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009;p67">
              <a:extLst>
                <a:ext uri="{FF2B5EF4-FFF2-40B4-BE49-F238E27FC236}">
                  <a16:creationId xmlns:a16="http://schemas.microsoft.com/office/drawing/2014/main" id="{A9D90A0D-3C17-547C-56D6-F59BD2C5A465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1" name="Google Shape;6018;p67">
            <a:extLst>
              <a:ext uri="{FF2B5EF4-FFF2-40B4-BE49-F238E27FC236}">
                <a16:creationId xmlns:a16="http://schemas.microsoft.com/office/drawing/2014/main" id="{5B38D37E-3C6C-0251-57D2-A4F94EEDA3E0}"/>
              </a:ext>
            </a:extLst>
          </p:cNvPr>
          <p:cNvGrpSpPr/>
          <p:nvPr/>
        </p:nvGrpSpPr>
        <p:grpSpPr>
          <a:xfrm>
            <a:off x="8479521" y="5564686"/>
            <a:ext cx="486936" cy="443569"/>
            <a:chOff x="7665927" y="4173513"/>
            <a:chExt cx="365202" cy="332677"/>
          </a:xfrm>
          <a:solidFill>
            <a:srgbClr val="C00000"/>
          </a:solidFill>
        </p:grpSpPr>
        <p:sp>
          <p:nvSpPr>
            <p:cNvPr id="62" name="Google Shape;6019;p67">
              <a:extLst>
                <a:ext uri="{FF2B5EF4-FFF2-40B4-BE49-F238E27FC236}">
                  <a16:creationId xmlns:a16="http://schemas.microsoft.com/office/drawing/2014/main" id="{5CB3AF5E-3B5D-E6E1-7B20-28FFD00E91BB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020;p67">
              <a:extLst>
                <a:ext uri="{FF2B5EF4-FFF2-40B4-BE49-F238E27FC236}">
                  <a16:creationId xmlns:a16="http://schemas.microsoft.com/office/drawing/2014/main" id="{6633FA84-6D23-217C-2504-C4EAEE2E16C6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6021;p67">
              <a:extLst>
                <a:ext uri="{FF2B5EF4-FFF2-40B4-BE49-F238E27FC236}">
                  <a16:creationId xmlns:a16="http://schemas.microsoft.com/office/drawing/2014/main" id="{98870697-5C56-A791-1B2A-1AEDE09AC3AA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5" name="Google Shape;6022;p67">
              <a:extLst>
                <a:ext uri="{FF2B5EF4-FFF2-40B4-BE49-F238E27FC236}">
                  <a16:creationId xmlns:a16="http://schemas.microsoft.com/office/drawing/2014/main" id="{D3F335BD-D6DA-2B35-9665-D2075C8AFC11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6023;p67">
              <a:extLst>
                <a:ext uri="{FF2B5EF4-FFF2-40B4-BE49-F238E27FC236}">
                  <a16:creationId xmlns:a16="http://schemas.microsoft.com/office/drawing/2014/main" id="{7C7F18FE-06ED-3342-EB8C-023EE2ECB9D3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6024;p67">
              <a:extLst>
                <a:ext uri="{FF2B5EF4-FFF2-40B4-BE49-F238E27FC236}">
                  <a16:creationId xmlns:a16="http://schemas.microsoft.com/office/drawing/2014/main" id="{6D1091CA-CD8B-5AA2-1022-317A8A219AF9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6025;p67">
              <a:extLst>
                <a:ext uri="{FF2B5EF4-FFF2-40B4-BE49-F238E27FC236}">
                  <a16:creationId xmlns:a16="http://schemas.microsoft.com/office/drawing/2014/main" id="{BA8FC805-81EA-19DD-F6B0-9A1DB51F7D07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69" name="Google Shape;6043;p67">
            <a:extLst>
              <a:ext uri="{FF2B5EF4-FFF2-40B4-BE49-F238E27FC236}">
                <a16:creationId xmlns:a16="http://schemas.microsoft.com/office/drawing/2014/main" id="{6633A1B7-F2BC-8F20-01F6-93ED0233C5B7}"/>
              </a:ext>
            </a:extLst>
          </p:cNvPr>
          <p:cNvSpPr/>
          <p:nvPr/>
        </p:nvSpPr>
        <p:spPr>
          <a:xfrm>
            <a:off x="4335755" y="5543604"/>
            <a:ext cx="412223" cy="486936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70" name="Google Shape;6052;p67">
            <a:extLst>
              <a:ext uri="{FF2B5EF4-FFF2-40B4-BE49-F238E27FC236}">
                <a16:creationId xmlns:a16="http://schemas.microsoft.com/office/drawing/2014/main" id="{EF20DCDF-6FB5-5A3B-12CD-D73E3469A1EC}"/>
              </a:ext>
            </a:extLst>
          </p:cNvPr>
          <p:cNvGrpSpPr/>
          <p:nvPr/>
        </p:nvGrpSpPr>
        <p:grpSpPr>
          <a:xfrm>
            <a:off x="9363552" y="5521087"/>
            <a:ext cx="476109" cy="484535"/>
            <a:chOff x="8328949" y="4140814"/>
            <a:chExt cx="357082" cy="363401"/>
          </a:xfrm>
          <a:solidFill>
            <a:srgbClr val="C00000"/>
          </a:solidFill>
        </p:grpSpPr>
        <p:sp>
          <p:nvSpPr>
            <p:cNvPr id="71" name="Google Shape;6053;p67">
              <a:extLst>
                <a:ext uri="{FF2B5EF4-FFF2-40B4-BE49-F238E27FC236}">
                  <a16:creationId xmlns:a16="http://schemas.microsoft.com/office/drawing/2014/main" id="{02F85729-FE8A-F276-D13C-618B46F758EC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2" name="Google Shape;6054;p67">
              <a:extLst>
                <a:ext uri="{FF2B5EF4-FFF2-40B4-BE49-F238E27FC236}">
                  <a16:creationId xmlns:a16="http://schemas.microsoft.com/office/drawing/2014/main" id="{2F6B923E-A268-089B-0FAB-61A38EDD31E3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6055;p67">
              <a:extLst>
                <a:ext uri="{FF2B5EF4-FFF2-40B4-BE49-F238E27FC236}">
                  <a16:creationId xmlns:a16="http://schemas.microsoft.com/office/drawing/2014/main" id="{2EF79821-3C79-B47C-E7D6-D332860858E5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6078;p67">
            <a:extLst>
              <a:ext uri="{FF2B5EF4-FFF2-40B4-BE49-F238E27FC236}">
                <a16:creationId xmlns:a16="http://schemas.microsoft.com/office/drawing/2014/main" id="{4B0F7ECA-D04E-0111-7EFF-9D90F6B0A02D}"/>
              </a:ext>
            </a:extLst>
          </p:cNvPr>
          <p:cNvGrpSpPr/>
          <p:nvPr/>
        </p:nvGrpSpPr>
        <p:grpSpPr>
          <a:xfrm>
            <a:off x="5093291" y="5544800"/>
            <a:ext cx="486936" cy="484533"/>
            <a:chOff x="5126254" y="4158599"/>
            <a:chExt cx="365202" cy="363400"/>
          </a:xfrm>
          <a:solidFill>
            <a:srgbClr val="C00000"/>
          </a:solidFill>
        </p:grpSpPr>
        <p:sp>
          <p:nvSpPr>
            <p:cNvPr id="75" name="Google Shape;6079;p67">
              <a:extLst>
                <a:ext uri="{FF2B5EF4-FFF2-40B4-BE49-F238E27FC236}">
                  <a16:creationId xmlns:a16="http://schemas.microsoft.com/office/drawing/2014/main" id="{806F3F99-FDA4-0F86-67DE-3CA5DF87A662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080;p67">
              <a:extLst>
                <a:ext uri="{FF2B5EF4-FFF2-40B4-BE49-F238E27FC236}">
                  <a16:creationId xmlns:a16="http://schemas.microsoft.com/office/drawing/2014/main" id="{9A183156-8606-3E7D-60A7-C9C38A65B5E7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6081;p67">
              <a:extLst>
                <a:ext uri="{FF2B5EF4-FFF2-40B4-BE49-F238E27FC236}">
                  <a16:creationId xmlns:a16="http://schemas.microsoft.com/office/drawing/2014/main" id="{DECC7CC0-0DEB-D2F9-8B72-49B9A47D344C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6082;p67">
              <a:extLst>
                <a:ext uri="{FF2B5EF4-FFF2-40B4-BE49-F238E27FC236}">
                  <a16:creationId xmlns:a16="http://schemas.microsoft.com/office/drawing/2014/main" id="{47D6A7BE-485D-FF27-D206-94D1AB87400E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9" name="Google Shape;6110;p67">
            <a:extLst>
              <a:ext uri="{FF2B5EF4-FFF2-40B4-BE49-F238E27FC236}">
                <a16:creationId xmlns:a16="http://schemas.microsoft.com/office/drawing/2014/main" id="{7EA151C9-BE83-8FC1-CCEF-BE2DB13B406F}"/>
              </a:ext>
            </a:extLst>
          </p:cNvPr>
          <p:cNvGrpSpPr/>
          <p:nvPr/>
        </p:nvGrpSpPr>
        <p:grpSpPr>
          <a:xfrm>
            <a:off x="5902341" y="5591324"/>
            <a:ext cx="483339" cy="378488"/>
            <a:chOff x="5733041" y="4193493"/>
            <a:chExt cx="362504" cy="283866"/>
          </a:xfrm>
          <a:solidFill>
            <a:srgbClr val="C00000"/>
          </a:solidFill>
        </p:grpSpPr>
        <p:sp>
          <p:nvSpPr>
            <p:cNvPr id="80" name="Google Shape;6111;p67">
              <a:extLst>
                <a:ext uri="{FF2B5EF4-FFF2-40B4-BE49-F238E27FC236}">
                  <a16:creationId xmlns:a16="http://schemas.microsoft.com/office/drawing/2014/main" id="{DD5C3CDA-7CD8-CEF3-D6E5-0CAE9FDE17DB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112;p67">
              <a:extLst>
                <a:ext uri="{FF2B5EF4-FFF2-40B4-BE49-F238E27FC236}">
                  <a16:creationId xmlns:a16="http://schemas.microsoft.com/office/drawing/2014/main" id="{E6C334A9-9925-6ACB-D23F-4A7653E19ECB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2" name="Google Shape;5972;p67">
            <a:extLst>
              <a:ext uri="{FF2B5EF4-FFF2-40B4-BE49-F238E27FC236}">
                <a16:creationId xmlns:a16="http://schemas.microsoft.com/office/drawing/2014/main" id="{538C2116-1CCF-D4F8-8EE2-89437B4525E1}"/>
              </a:ext>
            </a:extLst>
          </p:cNvPr>
          <p:cNvGrpSpPr/>
          <p:nvPr/>
        </p:nvGrpSpPr>
        <p:grpSpPr>
          <a:xfrm>
            <a:off x="3489776" y="2522329"/>
            <a:ext cx="480669" cy="552955"/>
            <a:chOff x="3923617" y="1891747"/>
            <a:chExt cx="360502" cy="414716"/>
          </a:xfrm>
          <a:solidFill>
            <a:srgbClr val="C00000"/>
          </a:solidFill>
        </p:grpSpPr>
        <p:sp>
          <p:nvSpPr>
            <p:cNvPr id="83" name="Google Shape;5973;p67">
              <a:extLst>
                <a:ext uri="{FF2B5EF4-FFF2-40B4-BE49-F238E27FC236}">
                  <a16:creationId xmlns:a16="http://schemas.microsoft.com/office/drawing/2014/main" id="{ED90D2D9-F887-1B88-C5DD-A341E9788EEC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5974;p67">
              <a:extLst>
                <a:ext uri="{FF2B5EF4-FFF2-40B4-BE49-F238E27FC236}">
                  <a16:creationId xmlns:a16="http://schemas.microsoft.com/office/drawing/2014/main" id="{8567743F-F392-8F3C-5C08-3DCEBAEBC354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5975;p67">
              <a:extLst>
                <a:ext uri="{FF2B5EF4-FFF2-40B4-BE49-F238E27FC236}">
                  <a16:creationId xmlns:a16="http://schemas.microsoft.com/office/drawing/2014/main" id="{EA42AFAE-445B-6FFC-80A7-6A35E5D18B57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6" name="Google Shape;5984;p67">
            <a:extLst>
              <a:ext uri="{FF2B5EF4-FFF2-40B4-BE49-F238E27FC236}">
                <a16:creationId xmlns:a16="http://schemas.microsoft.com/office/drawing/2014/main" id="{D114A300-A817-6894-03E0-4E50AF5B2658}"/>
              </a:ext>
            </a:extLst>
          </p:cNvPr>
          <p:cNvGrpSpPr/>
          <p:nvPr/>
        </p:nvGrpSpPr>
        <p:grpSpPr>
          <a:xfrm>
            <a:off x="7582924" y="2518245"/>
            <a:ext cx="554833" cy="553467"/>
            <a:chOff x="6993477" y="1888684"/>
            <a:chExt cx="416125" cy="415100"/>
          </a:xfrm>
          <a:solidFill>
            <a:srgbClr val="C00000"/>
          </a:solidFill>
        </p:grpSpPr>
        <p:sp>
          <p:nvSpPr>
            <p:cNvPr id="87" name="Google Shape;5985;p67">
              <a:extLst>
                <a:ext uri="{FF2B5EF4-FFF2-40B4-BE49-F238E27FC236}">
                  <a16:creationId xmlns:a16="http://schemas.microsoft.com/office/drawing/2014/main" id="{44DD2B18-7C5F-FE04-7567-46C6F60BC9C0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5986;p67">
              <a:extLst>
                <a:ext uri="{FF2B5EF4-FFF2-40B4-BE49-F238E27FC236}">
                  <a16:creationId xmlns:a16="http://schemas.microsoft.com/office/drawing/2014/main" id="{E3F7091D-F959-E0A7-892F-DE894C593ABD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5987;p67">
              <a:extLst>
                <a:ext uri="{FF2B5EF4-FFF2-40B4-BE49-F238E27FC236}">
                  <a16:creationId xmlns:a16="http://schemas.microsoft.com/office/drawing/2014/main" id="{E8333D56-C4DD-A7AA-3E95-6E327DCA67D9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5988;p67">
              <a:extLst>
                <a:ext uri="{FF2B5EF4-FFF2-40B4-BE49-F238E27FC236}">
                  <a16:creationId xmlns:a16="http://schemas.microsoft.com/office/drawing/2014/main" id="{DC13DAB9-D210-5BB0-3160-BFBCC9D4780C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1" name="Google Shape;6002;p67">
            <a:extLst>
              <a:ext uri="{FF2B5EF4-FFF2-40B4-BE49-F238E27FC236}">
                <a16:creationId xmlns:a16="http://schemas.microsoft.com/office/drawing/2014/main" id="{70663A63-21D4-D8FC-BCBC-55751ED3D859}"/>
              </a:ext>
            </a:extLst>
          </p:cNvPr>
          <p:cNvGrpSpPr/>
          <p:nvPr/>
        </p:nvGrpSpPr>
        <p:grpSpPr>
          <a:xfrm>
            <a:off x="4351372" y="2522329"/>
            <a:ext cx="640957" cy="553467"/>
            <a:chOff x="4569814" y="1891747"/>
            <a:chExt cx="480718" cy="415100"/>
          </a:xfrm>
          <a:solidFill>
            <a:srgbClr val="C00000"/>
          </a:solidFill>
        </p:grpSpPr>
        <p:sp>
          <p:nvSpPr>
            <p:cNvPr id="92" name="Google Shape;6003;p67">
              <a:extLst>
                <a:ext uri="{FF2B5EF4-FFF2-40B4-BE49-F238E27FC236}">
                  <a16:creationId xmlns:a16="http://schemas.microsoft.com/office/drawing/2014/main" id="{2E869502-A6D8-7C8F-95F8-9CFF894894F3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3" name="Google Shape;6004;p67">
              <a:extLst>
                <a:ext uri="{FF2B5EF4-FFF2-40B4-BE49-F238E27FC236}">
                  <a16:creationId xmlns:a16="http://schemas.microsoft.com/office/drawing/2014/main" id="{BD216D9E-D516-7CBB-23A3-43CD7F33433D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4" name="Google Shape;6005;p67">
              <a:extLst>
                <a:ext uri="{FF2B5EF4-FFF2-40B4-BE49-F238E27FC236}">
                  <a16:creationId xmlns:a16="http://schemas.microsoft.com/office/drawing/2014/main" id="{061F898F-B3D8-B0A4-7882-37B8BE2DB2F2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006;p67">
              <a:extLst>
                <a:ext uri="{FF2B5EF4-FFF2-40B4-BE49-F238E27FC236}">
                  <a16:creationId xmlns:a16="http://schemas.microsoft.com/office/drawing/2014/main" id="{91D7D950-9CFA-0ED7-8022-35DACF24FF0F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6" name="Google Shape;6011;p67">
            <a:extLst>
              <a:ext uri="{FF2B5EF4-FFF2-40B4-BE49-F238E27FC236}">
                <a16:creationId xmlns:a16="http://schemas.microsoft.com/office/drawing/2014/main" id="{95B8805A-BEC8-8DD1-328C-CA54AA9C53B1}"/>
              </a:ext>
            </a:extLst>
          </p:cNvPr>
          <p:cNvGrpSpPr/>
          <p:nvPr/>
        </p:nvGrpSpPr>
        <p:grpSpPr>
          <a:xfrm>
            <a:off x="8371820" y="2490022"/>
            <a:ext cx="562489" cy="552652"/>
            <a:chOff x="7585149" y="1867515"/>
            <a:chExt cx="421867" cy="414489"/>
          </a:xfrm>
          <a:solidFill>
            <a:srgbClr val="C00000"/>
          </a:solidFill>
        </p:grpSpPr>
        <p:sp>
          <p:nvSpPr>
            <p:cNvPr id="97" name="Google Shape;6012;p67">
              <a:extLst>
                <a:ext uri="{FF2B5EF4-FFF2-40B4-BE49-F238E27FC236}">
                  <a16:creationId xmlns:a16="http://schemas.microsoft.com/office/drawing/2014/main" id="{9272A04E-A1F0-672C-0EF8-31806D80AB87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6013;p67">
              <a:extLst>
                <a:ext uri="{FF2B5EF4-FFF2-40B4-BE49-F238E27FC236}">
                  <a16:creationId xmlns:a16="http://schemas.microsoft.com/office/drawing/2014/main" id="{8D097454-AEE3-4B28-870A-DA0FBB952534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6014;p67">
              <a:extLst>
                <a:ext uri="{FF2B5EF4-FFF2-40B4-BE49-F238E27FC236}">
                  <a16:creationId xmlns:a16="http://schemas.microsoft.com/office/drawing/2014/main" id="{E27A594D-4228-F89C-CA87-930FCB965C4A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6015;p67">
              <a:extLst>
                <a:ext uri="{FF2B5EF4-FFF2-40B4-BE49-F238E27FC236}">
                  <a16:creationId xmlns:a16="http://schemas.microsoft.com/office/drawing/2014/main" id="{A51842B6-A1DF-E506-89C8-D40E767A4EB6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1" name="Google Shape;6016;p67">
              <a:extLst>
                <a:ext uri="{FF2B5EF4-FFF2-40B4-BE49-F238E27FC236}">
                  <a16:creationId xmlns:a16="http://schemas.microsoft.com/office/drawing/2014/main" id="{31F8C2FD-6C8E-1FBE-80CF-8A6F2EF43DF4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2" name="Google Shape;6017;p67">
              <a:extLst>
                <a:ext uri="{FF2B5EF4-FFF2-40B4-BE49-F238E27FC236}">
                  <a16:creationId xmlns:a16="http://schemas.microsoft.com/office/drawing/2014/main" id="{A4779AC8-DE75-786B-978A-B4F04864249A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03" name="Google Shape;6042;p67">
            <a:extLst>
              <a:ext uri="{FF2B5EF4-FFF2-40B4-BE49-F238E27FC236}">
                <a16:creationId xmlns:a16="http://schemas.microsoft.com/office/drawing/2014/main" id="{96DCDC58-71E8-7326-59B4-9F2C52112E20}"/>
              </a:ext>
            </a:extLst>
          </p:cNvPr>
          <p:cNvSpPr/>
          <p:nvPr/>
        </p:nvSpPr>
        <p:spPr>
          <a:xfrm>
            <a:off x="5194069" y="2523416"/>
            <a:ext cx="543872" cy="551285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04" name="Google Shape;6047;p67">
            <a:extLst>
              <a:ext uri="{FF2B5EF4-FFF2-40B4-BE49-F238E27FC236}">
                <a16:creationId xmlns:a16="http://schemas.microsoft.com/office/drawing/2014/main" id="{931DCF81-5128-9C43-910E-F4697AC89345}"/>
              </a:ext>
            </a:extLst>
          </p:cNvPr>
          <p:cNvGrpSpPr/>
          <p:nvPr/>
        </p:nvGrpSpPr>
        <p:grpSpPr>
          <a:xfrm>
            <a:off x="9232171" y="2490313"/>
            <a:ext cx="553468" cy="504040"/>
            <a:chOff x="8230413" y="1867735"/>
            <a:chExt cx="415101" cy="378030"/>
          </a:xfrm>
          <a:solidFill>
            <a:srgbClr val="C00000"/>
          </a:solidFill>
        </p:grpSpPr>
        <p:sp>
          <p:nvSpPr>
            <p:cNvPr id="105" name="Google Shape;6048;p67">
              <a:extLst>
                <a:ext uri="{FF2B5EF4-FFF2-40B4-BE49-F238E27FC236}">
                  <a16:creationId xmlns:a16="http://schemas.microsoft.com/office/drawing/2014/main" id="{FCC0754D-CA99-734F-839B-3F7F22951D94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6049;p67">
              <a:extLst>
                <a:ext uri="{FF2B5EF4-FFF2-40B4-BE49-F238E27FC236}">
                  <a16:creationId xmlns:a16="http://schemas.microsoft.com/office/drawing/2014/main" id="{FB46658B-99B4-64B3-D316-7E9F5E7ECFCA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6050;p67">
              <a:extLst>
                <a:ext uri="{FF2B5EF4-FFF2-40B4-BE49-F238E27FC236}">
                  <a16:creationId xmlns:a16="http://schemas.microsoft.com/office/drawing/2014/main" id="{06774733-D974-F5AC-9E6C-0B701F5298E5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051;p67">
              <a:extLst>
                <a:ext uri="{FF2B5EF4-FFF2-40B4-BE49-F238E27FC236}">
                  <a16:creationId xmlns:a16="http://schemas.microsoft.com/office/drawing/2014/main" id="{77147E19-9D02-42AE-BC28-5B816CBBAE4B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6072;p67">
            <a:extLst>
              <a:ext uri="{FF2B5EF4-FFF2-40B4-BE49-F238E27FC236}">
                <a16:creationId xmlns:a16="http://schemas.microsoft.com/office/drawing/2014/main" id="{B044AD64-0966-A3E9-B60B-78DFC0535098}"/>
              </a:ext>
            </a:extLst>
          </p:cNvPr>
          <p:cNvGrpSpPr/>
          <p:nvPr/>
        </p:nvGrpSpPr>
        <p:grpSpPr>
          <a:xfrm>
            <a:off x="5960276" y="2496469"/>
            <a:ext cx="553504" cy="553163"/>
            <a:chOff x="5776493" y="1872352"/>
            <a:chExt cx="415128" cy="414872"/>
          </a:xfrm>
          <a:solidFill>
            <a:srgbClr val="C00000"/>
          </a:solidFill>
        </p:grpSpPr>
        <p:sp>
          <p:nvSpPr>
            <p:cNvPr id="110" name="Google Shape;6073;p67">
              <a:extLst>
                <a:ext uri="{FF2B5EF4-FFF2-40B4-BE49-F238E27FC236}">
                  <a16:creationId xmlns:a16="http://schemas.microsoft.com/office/drawing/2014/main" id="{292A6A6C-840B-B01A-CFC3-09CD414B5DFD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1" name="Google Shape;6074;p67">
              <a:extLst>
                <a:ext uri="{FF2B5EF4-FFF2-40B4-BE49-F238E27FC236}">
                  <a16:creationId xmlns:a16="http://schemas.microsoft.com/office/drawing/2014/main" id="{91C261F6-AD8C-93DA-A270-AB786844B633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075;p67">
              <a:extLst>
                <a:ext uri="{FF2B5EF4-FFF2-40B4-BE49-F238E27FC236}">
                  <a16:creationId xmlns:a16="http://schemas.microsoft.com/office/drawing/2014/main" id="{545F6163-1726-854A-F84F-1E6E5CE469C1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076;p67">
              <a:extLst>
                <a:ext uri="{FF2B5EF4-FFF2-40B4-BE49-F238E27FC236}">
                  <a16:creationId xmlns:a16="http://schemas.microsoft.com/office/drawing/2014/main" id="{B82E78F0-8833-DCB2-B396-D13A29E72AD8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077;p67">
              <a:extLst>
                <a:ext uri="{FF2B5EF4-FFF2-40B4-BE49-F238E27FC236}">
                  <a16:creationId xmlns:a16="http://schemas.microsoft.com/office/drawing/2014/main" id="{1925D371-E13C-27AB-6FF6-F17F0DEE49FC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5" name="Google Shape;6107;p67">
            <a:extLst>
              <a:ext uri="{FF2B5EF4-FFF2-40B4-BE49-F238E27FC236}">
                <a16:creationId xmlns:a16="http://schemas.microsoft.com/office/drawing/2014/main" id="{F461FCD0-3797-EF71-7A46-DDBCDB358C11}"/>
              </a:ext>
            </a:extLst>
          </p:cNvPr>
          <p:cNvGrpSpPr/>
          <p:nvPr/>
        </p:nvGrpSpPr>
        <p:grpSpPr>
          <a:xfrm>
            <a:off x="6787637" y="2475147"/>
            <a:ext cx="557600" cy="550760"/>
            <a:chOff x="6397014" y="1856360"/>
            <a:chExt cx="418200" cy="413070"/>
          </a:xfrm>
          <a:solidFill>
            <a:srgbClr val="C00000"/>
          </a:solidFill>
        </p:grpSpPr>
        <p:sp>
          <p:nvSpPr>
            <p:cNvPr id="116" name="Google Shape;6108;p67">
              <a:extLst>
                <a:ext uri="{FF2B5EF4-FFF2-40B4-BE49-F238E27FC236}">
                  <a16:creationId xmlns:a16="http://schemas.microsoft.com/office/drawing/2014/main" id="{A28E91CD-07C2-26DB-3E5A-CA54F4C8BCA1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109;p67">
              <a:extLst>
                <a:ext uri="{FF2B5EF4-FFF2-40B4-BE49-F238E27FC236}">
                  <a16:creationId xmlns:a16="http://schemas.microsoft.com/office/drawing/2014/main" id="{DC315D5B-50FC-D2B2-96E4-E7A65169BEA8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8" name="Google Shape;5593;p66">
            <a:extLst>
              <a:ext uri="{FF2B5EF4-FFF2-40B4-BE49-F238E27FC236}">
                <a16:creationId xmlns:a16="http://schemas.microsoft.com/office/drawing/2014/main" id="{C50542E0-AF2C-E201-1CAC-C660A3ECFE74}"/>
              </a:ext>
            </a:extLst>
          </p:cNvPr>
          <p:cNvGrpSpPr/>
          <p:nvPr/>
        </p:nvGrpSpPr>
        <p:grpSpPr>
          <a:xfrm>
            <a:off x="3439007" y="3466333"/>
            <a:ext cx="669096" cy="669097"/>
            <a:chOff x="3885541" y="2599748"/>
            <a:chExt cx="501822" cy="501823"/>
          </a:xfrm>
          <a:solidFill>
            <a:srgbClr val="C00000"/>
          </a:solidFill>
        </p:grpSpPr>
        <p:sp>
          <p:nvSpPr>
            <p:cNvPr id="119" name="Google Shape;5594;p66">
              <a:extLst>
                <a:ext uri="{FF2B5EF4-FFF2-40B4-BE49-F238E27FC236}">
                  <a16:creationId xmlns:a16="http://schemas.microsoft.com/office/drawing/2014/main" id="{EE5392AD-D38A-F186-5A9A-6A2883D478ED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" name="Google Shape;5595;p66">
              <a:extLst>
                <a:ext uri="{FF2B5EF4-FFF2-40B4-BE49-F238E27FC236}">
                  <a16:creationId xmlns:a16="http://schemas.microsoft.com/office/drawing/2014/main" id="{D4BCC745-9368-A02D-754F-3B98F83C63F7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1" name="Google Shape;5596;p66">
            <a:extLst>
              <a:ext uri="{FF2B5EF4-FFF2-40B4-BE49-F238E27FC236}">
                <a16:creationId xmlns:a16="http://schemas.microsoft.com/office/drawing/2014/main" id="{57CEF282-FEB3-D8CA-B61C-7EBA5A4FEAF1}"/>
              </a:ext>
            </a:extLst>
          </p:cNvPr>
          <p:cNvGrpSpPr/>
          <p:nvPr/>
        </p:nvGrpSpPr>
        <p:grpSpPr>
          <a:xfrm>
            <a:off x="5165968" y="3560870"/>
            <a:ext cx="526693" cy="526695"/>
            <a:chOff x="5180761" y="2670651"/>
            <a:chExt cx="395020" cy="395021"/>
          </a:xfrm>
          <a:solidFill>
            <a:srgbClr val="C00000"/>
          </a:solidFill>
        </p:grpSpPr>
        <p:sp>
          <p:nvSpPr>
            <p:cNvPr id="122" name="Google Shape;5597;p66">
              <a:extLst>
                <a:ext uri="{FF2B5EF4-FFF2-40B4-BE49-F238E27FC236}">
                  <a16:creationId xmlns:a16="http://schemas.microsoft.com/office/drawing/2014/main" id="{939B8E0C-2A6E-25EB-17B1-53E9A21D8DE7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" name="Google Shape;5598;p66">
              <a:extLst>
                <a:ext uri="{FF2B5EF4-FFF2-40B4-BE49-F238E27FC236}">
                  <a16:creationId xmlns:a16="http://schemas.microsoft.com/office/drawing/2014/main" id="{A3FFB057-8604-B10C-73D9-98E980C4CD9C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4" name="Google Shape;5651;p66">
            <a:extLst>
              <a:ext uri="{FF2B5EF4-FFF2-40B4-BE49-F238E27FC236}">
                <a16:creationId xmlns:a16="http://schemas.microsoft.com/office/drawing/2014/main" id="{99E02861-E967-DB63-BDC9-5E177C71BCDA}"/>
              </a:ext>
            </a:extLst>
          </p:cNvPr>
          <p:cNvGrpSpPr/>
          <p:nvPr/>
        </p:nvGrpSpPr>
        <p:grpSpPr>
          <a:xfrm>
            <a:off x="8382656" y="3635899"/>
            <a:ext cx="588397" cy="379269"/>
            <a:chOff x="7593278" y="2726923"/>
            <a:chExt cx="441298" cy="284452"/>
          </a:xfrm>
          <a:solidFill>
            <a:srgbClr val="C00000"/>
          </a:solidFill>
        </p:grpSpPr>
        <p:sp>
          <p:nvSpPr>
            <p:cNvPr id="125" name="Google Shape;5652;p66">
              <a:extLst>
                <a:ext uri="{FF2B5EF4-FFF2-40B4-BE49-F238E27FC236}">
                  <a16:creationId xmlns:a16="http://schemas.microsoft.com/office/drawing/2014/main" id="{03619335-E44F-156C-1C85-091AB0366DB8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" name="Google Shape;5653;p66">
              <a:extLst>
                <a:ext uri="{FF2B5EF4-FFF2-40B4-BE49-F238E27FC236}">
                  <a16:creationId xmlns:a16="http://schemas.microsoft.com/office/drawing/2014/main" id="{1CF4F026-2372-2180-E304-52A0EA844EFA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" name="Google Shape;5775;p66">
            <a:extLst>
              <a:ext uri="{FF2B5EF4-FFF2-40B4-BE49-F238E27FC236}">
                <a16:creationId xmlns:a16="http://schemas.microsoft.com/office/drawing/2014/main" id="{4422F0D6-7E4D-59AD-69EE-AE12A3F5D0C9}"/>
              </a:ext>
            </a:extLst>
          </p:cNvPr>
          <p:cNvGrpSpPr/>
          <p:nvPr/>
        </p:nvGrpSpPr>
        <p:grpSpPr>
          <a:xfrm>
            <a:off x="6834833" y="3664416"/>
            <a:ext cx="451908" cy="423659"/>
            <a:chOff x="6432410" y="2748311"/>
            <a:chExt cx="338931" cy="317744"/>
          </a:xfrm>
          <a:solidFill>
            <a:srgbClr val="C00000"/>
          </a:solidFill>
        </p:grpSpPr>
        <p:sp>
          <p:nvSpPr>
            <p:cNvPr id="128" name="Google Shape;5776;p66">
              <a:extLst>
                <a:ext uri="{FF2B5EF4-FFF2-40B4-BE49-F238E27FC236}">
                  <a16:creationId xmlns:a16="http://schemas.microsoft.com/office/drawing/2014/main" id="{873B9949-A0E8-5DFB-4B75-E13741EF0E8D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" name="Google Shape;5777;p66">
              <a:extLst>
                <a:ext uri="{FF2B5EF4-FFF2-40B4-BE49-F238E27FC236}">
                  <a16:creationId xmlns:a16="http://schemas.microsoft.com/office/drawing/2014/main" id="{4EBAD57F-503E-1977-0D36-271E07BF4637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" name="Google Shape;5778;p66">
              <a:extLst>
                <a:ext uri="{FF2B5EF4-FFF2-40B4-BE49-F238E27FC236}">
                  <a16:creationId xmlns:a16="http://schemas.microsoft.com/office/drawing/2014/main" id="{32B8C7CF-57F5-F729-D51F-9F9D98F3CCCA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" name="Google Shape;5779;p66">
              <a:extLst>
                <a:ext uri="{FF2B5EF4-FFF2-40B4-BE49-F238E27FC236}">
                  <a16:creationId xmlns:a16="http://schemas.microsoft.com/office/drawing/2014/main" id="{7B4F4E2E-8A66-3C4E-8AB1-DD9F057D0124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5780;p66">
              <a:extLst>
                <a:ext uri="{FF2B5EF4-FFF2-40B4-BE49-F238E27FC236}">
                  <a16:creationId xmlns:a16="http://schemas.microsoft.com/office/drawing/2014/main" id="{75350504-F36C-1E73-1671-0E760B5BC846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" name="Google Shape;5781;p66">
              <a:extLst>
                <a:ext uri="{FF2B5EF4-FFF2-40B4-BE49-F238E27FC236}">
                  <a16:creationId xmlns:a16="http://schemas.microsoft.com/office/drawing/2014/main" id="{60D755E7-8FD2-FDBD-13F7-8DEC44840A4E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34" name="Text Placeholder 1">
            <a:extLst>
              <a:ext uri="{FF2B5EF4-FFF2-40B4-BE49-F238E27FC236}">
                <a16:creationId xmlns:a16="http://schemas.microsoft.com/office/drawing/2014/main" id="{E876D94C-4B7E-1077-77D1-343A133D5311}"/>
              </a:ext>
            </a:extLst>
          </p:cNvPr>
          <p:cNvSpPr txBox="1">
            <a:spLocks/>
          </p:cNvSpPr>
          <p:nvPr/>
        </p:nvSpPr>
        <p:spPr>
          <a:xfrm>
            <a:off x="1233483" y="333930"/>
            <a:ext cx="9337715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65422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6BAA31-4011-4111-BB3C-5C1855768F73}"/>
              </a:ext>
            </a:extLst>
          </p:cNvPr>
          <p:cNvSpPr/>
          <p:nvPr/>
        </p:nvSpPr>
        <p:spPr>
          <a:xfrm flipH="1">
            <a:off x="638107" y="136526"/>
            <a:ext cx="11021598" cy="948356"/>
          </a:xfrm>
          <a:prstGeom prst="rect">
            <a:avLst/>
          </a:prstGeom>
          <a:gradFill>
            <a:gsLst>
              <a:gs pos="0">
                <a:srgbClr val="D23623">
                  <a:alpha val="89000"/>
                </a:srgbClr>
              </a:gs>
              <a:gs pos="100000">
                <a:srgbClr val="3C100A">
                  <a:alpha val="92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AC7E01FE-05E4-4F58-9885-7E14DA0C406B}"/>
              </a:ext>
            </a:extLst>
          </p:cNvPr>
          <p:cNvSpPr>
            <a:spLocks noEditPoints="1"/>
          </p:cNvSpPr>
          <p:nvPr/>
        </p:nvSpPr>
        <p:spPr bwMode="auto">
          <a:xfrm>
            <a:off x="2117318" y="3098693"/>
            <a:ext cx="927025" cy="775917"/>
          </a:xfrm>
          <a:custGeom>
            <a:avLst/>
            <a:gdLst>
              <a:gd name="T0" fmla="*/ 86 w 96"/>
              <a:gd name="T1" fmla="*/ 12 h 80"/>
              <a:gd name="T2" fmla="*/ 64 w 96"/>
              <a:gd name="T3" fmla="*/ 12 h 80"/>
              <a:gd name="T4" fmla="*/ 64 w 96"/>
              <a:gd name="T5" fmla="*/ 8 h 80"/>
              <a:gd name="T6" fmla="*/ 56 w 96"/>
              <a:gd name="T7" fmla="*/ 0 h 80"/>
              <a:gd name="T8" fmla="*/ 40 w 96"/>
              <a:gd name="T9" fmla="*/ 0 h 80"/>
              <a:gd name="T10" fmla="*/ 32 w 96"/>
              <a:gd name="T11" fmla="*/ 8 h 80"/>
              <a:gd name="T12" fmla="*/ 32 w 96"/>
              <a:gd name="T13" fmla="*/ 12 h 80"/>
              <a:gd name="T14" fmla="*/ 10 w 96"/>
              <a:gd name="T15" fmla="*/ 12 h 80"/>
              <a:gd name="T16" fmla="*/ 0 w 96"/>
              <a:gd name="T17" fmla="*/ 22 h 80"/>
              <a:gd name="T18" fmla="*/ 0 w 96"/>
              <a:gd name="T19" fmla="*/ 70 h 80"/>
              <a:gd name="T20" fmla="*/ 10 w 96"/>
              <a:gd name="T21" fmla="*/ 80 h 80"/>
              <a:gd name="T22" fmla="*/ 86 w 96"/>
              <a:gd name="T23" fmla="*/ 80 h 80"/>
              <a:gd name="T24" fmla="*/ 96 w 96"/>
              <a:gd name="T25" fmla="*/ 70 h 80"/>
              <a:gd name="T26" fmla="*/ 96 w 96"/>
              <a:gd name="T27" fmla="*/ 22 h 80"/>
              <a:gd name="T28" fmla="*/ 86 w 96"/>
              <a:gd name="T29" fmla="*/ 12 h 80"/>
              <a:gd name="T30" fmla="*/ 36 w 96"/>
              <a:gd name="T31" fmla="*/ 8 h 80"/>
              <a:gd name="T32" fmla="*/ 40 w 96"/>
              <a:gd name="T33" fmla="*/ 4 h 80"/>
              <a:gd name="T34" fmla="*/ 56 w 96"/>
              <a:gd name="T35" fmla="*/ 4 h 80"/>
              <a:gd name="T36" fmla="*/ 60 w 96"/>
              <a:gd name="T37" fmla="*/ 8 h 80"/>
              <a:gd name="T38" fmla="*/ 60 w 96"/>
              <a:gd name="T39" fmla="*/ 12 h 80"/>
              <a:gd name="T40" fmla="*/ 36 w 96"/>
              <a:gd name="T41" fmla="*/ 12 h 80"/>
              <a:gd name="T42" fmla="*/ 36 w 96"/>
              <a:gd name="T43" fmla="*/ 8 h 80"/>
              <a:gd name="T44" fmla="*/ 68 w 96"/>
              <a:gd name="T45" fmla="*/ 54 h 80"/>
              <a:gd name="T46" fmla="*/ 66 w 96"/>
              <a:gd name="T47" fmla="*/ 56 h 80"/>
              <a:gd name="T48" fmla="*/ 56 w 96"/>
              <a:gd name="T49" fmla="*/ 56 h 80"/>
              <a:gd name="T50" fmla="*/ 56 w 96"/>
              <a:gd name="T51" fmla="*/ 66 h 80"/>
              <a:gd name="T52" fmla="*/ 54 w 96"/>
              <a:gd name="T53" fmla="*/ 68 h 80"/>
              <a:gd name="T54" fmla="*/ 42 w 96"/>
              <a:gd name="T55" fmla="*/ 68 h 80"/>
              <a:gd name="T56" fmla="*/ 40 w 96"/>
              <a:gd name="T57" fmla="*/ 66 h 80"/>
              <a:gd name="T58" fmla="*/ 40 w 96"/>
              <a:gd name="T59" fmla="*/ 56 h 80"/>
              <a:gd name="T60" fmla="*/ 30 w 96"/>
              <a:gd name="T61" fmla="*/ 56 h 80"/>
              <a:gd name="T62" fmla="*/ 28 w 96"/>
              <a:gd name="T63" fmla="*/ 54 h 80"/>
              <a:gd name="T64" fmla="*/ 28 w 96"/>
              <a:gd name="T65" fmla="*/ 42 h 80"/>
              <a:gd name="T66" fmla="*/ 30 w 96"/>
              <a:gd name="T67" fmla="*/ 40 h 80"/>
              <a:gd name="T68" fmla="*/ 40 w 96"/>
              <a:gd name="T69" fmla="*/ 40 h 80"/>
              <a:gd name="T70" fmla="*/ 40 w 96"/>
              <a:gd name="T71" fmla="*/ 30 h 80"/>
              <a:gd name="T72" fmla="*/ 42 w 96"/>
              <a:gd name="T73" fmla="*/ 28 h 80"/>
              <a:gd name="T74" fmla="*/ 54 w 96"/>
              <a:gd name="T75" fmla="*/ 28 h 80"/>
              <a:gd name="T76" fmla="*/ 56 w 96"/>
              <a:gd name="T77" fmla="*/ 30 h 80"/>
              <a:gd name="T78" fmla="*/ 56 w 96"/>
              <a:gd name="T79" fmla="*/ 40 h 80"/>
              <a:gd name="T80" fmla="*/ 66 w 96"/>
              <a:gd name="T81" fmla="*/ 40 h 80"/>
              <a:gd name="T82" fmla="*/ 68 w 96"/>
              <a:gd name="T83" fmla="*/ 42 h 80"/>
              <a:gd name="T84" fmla="*/ 68 w 96"/>
              <a:gd name="T85" fmla="*/ 5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6" h="80">
                <a:moveTo>
                  <a:pt x="86" y="12"/>
                </a:moveTo>
                <a:cubicBezTo>
                  <a:pt x="64" y="12"/>
                  <a:pt x="64" y="12"/>
                  <a:pt x="64" y="12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4"/>
                  <a:pt x="60" y="0"/>
                  <a:pt x="56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6" y="0"/>
                  <a:pt x="32" y="4"/>
                  <a:pt x="32" y="8"/>
                </a:cubicBezTo>
                <a:cubicBezTo>
                  <a:pt x="32" y="12"/>
                  <a:pt x="32" y="12"/>
                  <a:pt x="32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12"/>
                  <a:pt x="0" y="17"/>
                  <a:pt x="0" y="22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6"/>
                  <a:pt x="4" y="80"/>
                  <a:pt x="10" y="80"/>
                </a:cubicBezTo>
                <a:cubicBezTo>
                  <a:pt x="86" y="80"/>
                  <a:pt x="86" y="80"/>
                  <a:pt x="86" y="80"/>
                </a:cubicBezTo>
                <a:cubicBezTo>
                  <a:pt x="92" y="80"/>
                  <a:pt x="96" y="76"/>
                  <a:pt x="96" y="70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17"/>
                  <a:pt x="92" y="12"/>
                  <a:pt x="86" y="12"/>
                </a:cubicBezTo>
                <a:close/>
                <a:moveTo>
                  <a:pt x="36" y="8"/>
                </a:moveTo>
                <a:cubicBezTo>
                  <a:pt x="36" y="6"/>
                  <a:pt x="38" y="4"/>
                  <a:pt x="40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8" y="4"/>
                  <a:pt x="60" y="6"/>
                  <a:pt x="60" y="8"/>
                </a:cubicBezTo>
                <a:cubicBezTo>
                  <a:pt x="60" y="12"/>
                  <a:pt x="60" y="12"/>
                  <a:pt x="60" y="12"/>
                </a:cubicBezTo>
                <a:cubicBezTo>
                  <a:pt x="36" y="12"/>
                  <a:pt x="36" y="12"/>
                  <a:pt x="36" y="12"/>
                </a:cubicBezTo>
                <a:lnTo>
                  <a:pt x="36" y="8"/>
                </a:lnTo>
                <a:close/>
                <a:moveTo>
                  <a:pt x="68" y="54"/>
                </a:moveTo>
                <a:cubicBezTo>
                  <a:pt x="68" y="55"/>
                  <a:pt x="67" y="56"/>
                  <a:pt x="66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66"/>
                  <a:pt x="56" y="66"/>
                  <a:pt x="56" y="66"/>
                </a:cubicBezTo>
                <a:cubicBezTo>
                  <a:pt x="56" y="67"/>
                  <a:pt x="55" y="68"/>
                  <a:pt x="54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1" y="68"/>
                  <a:pt x="40" y="67"/>
                  <a:pt x="40" y="66"/>
                </a:cubicBezTo>
                <a:cubicBezTo>
                  <a:pt x="40" y="56"/>
                  <a:pt x="40" y="56"/>
                  <a:pt x="40" y="56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6"/>
                  <a:pt x="28" y="55"/>
                  <a:pt x="28" y="54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1"/>
                  <a:pt x="29" y="40"/>
                  <a:pt x="3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9"/>
                  <a:pt x="41" y="28"/>
                  <a:pt x="42" y="28"/>
                </a:cubicBezTo>
                <a:cubicBezTo>
                  <a:pt x="54" y="28"/>
                  <a:pt x="54" y="28"/>
                  <a:pt x="54" y="28"/>
                </a:cubicBezTo>
                <a:cubicBezTo>
                  <a:pt x="55" y="28"/>
                  <a:pt x="56" y="29"/>
                  <a:pt x="56" y="30"/>
                </a:cubicBezTo>
                <a:cubicBezTo>
                  <a:pt x="56" y="40"/>
                  <a:pt x="56" y="40"/>
                  <a:pt x="56" y="40"/>
                </a:cubicBezTo>
                <a:cubicBezTo>
                  <a:pt x="66" y="40"/>
                  <a:pt x="66" y="40"/>
                  <a:pt x="66" y="40"/>
                </a:cubicBezTo>
                <a:cubicBezTo>
                  <a:pt x="67" y="40"/>
                  <a:pt x="68" y="41"/>
                  <a:pt x="68" y="42"/>
                </a:cubicBezTo>
                <a:lnTo>
                  <a:pt x="68" y="5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ADED3314-2EE0-4CBD-83C9-AF60384D4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6951-B08D-4F3A-9DAC-FA276E80404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Freeform 108">
            <a:extLst>
              <a:ext uri="{FF2B5EF4-FFF2-40B4-BE49-F238E27FC236}">
                <a16:creationId xmlns:a16="http://schemas.microsoft.com/office/drawing/2014/main" id="{4747AE2F-3025-60FF-8FB7-9DCE548EC6C9}"/>
              </a:ext>
            </a:extLst>
          </p:cNvPr>
          <p:cNvSpPr/>
          <p:nvPr/>
        </p:nvSpPr>
        <p:spPr>
          <a:xfrm>
            <a:off x="4041807" y="1913824"/>
            <a:ext cx="553869" cy="65229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3DA0E799-1896-64D6-02A0-140952FD50AB}"/>
              </a:ext>
            </a:extLst>
          </p:cNvPr>
          <p:cNvSpPr/>
          <p:nvPr/>
        </p:nvSpPr>
        <p:spPr>
          <a:xfrm>
            <a:off x="4965935" y="1928334"/>
            <a:ext cx="581789" cy="623255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C60259C4-AA9C-2745-B5A2-EC1B28F14CCC}"/>
              </a:ext>
            </a:extLst>
          </p:cNvPr>
          <p:cNvGrpSpPr/>
          <p:nvPr/>
        </p:nvGrpSpPr>
        <p:grpSpPr>
          <a:xfrm>
            <a:off x="3116959" y="1913824"/>
            <a:ext cx="553869" cy="652296"/>
            <a:chOff x="3837179" y="1242450"/>
            <a:chExt cx="415402" cy="489222"/>
          </a:xfrm>
          <a:solidFill>
            <a:srgbClr val="C00000"/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CAFA13EE-85AD-BC5E-2AE3-C17E785CCD6C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0AC020E2-D1D8-CEAB-7994-67C06B7D6719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B683EECC-0302-C2E9-C76B-CB0321E75EBE}"/>
              </a:ext>
            </a:extLst>
          </p:cNvPr>
          <p:cNvSpPr/>
          <p:nvPr/>
        </p:nvSpPr>
        <p:spPr>
          <a:xfrm>
            <a:off x="2210946" y="1949220"/>
            <a:ext cx="496360" cy="581497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8AA7784E-B8BF-E762-41BC-97B88C6A8A58}"/>
              </a:ext>
            </a:extLst>
          </p:cNvPr>
          <p:cNvSpPr/>
          <p:nvPr/>
        </p:nvSpPr>
        <p:spPr>
          <a:xfrm>
            <a:off x="9312724" y="1928370"/>
            <a:ext cx="584728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F4DF1D88-8E9D-8AF1-778A-DA4D4968D95D}"/>
              </a:ext>
            </a:extLst>
          </p:cNvPr>
          <p:cNvSpPr/>
          <p:nvPr/>
        </p:nvSpPr>
        <p:spPr>
          <a:xfrm>
            <a:off x="3107350" y="5699027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E177714E-1E3B-5447-9B7B-7CA9DF1FCB18}"/>
              </a:ext>
            </a:extLst>
          </p:cNvPr>
          <p:cNvSpPr/>
          <p:nvPr/>
        </p:nvSpPr>
        <p:spPr>
          <a:xfrm>
            <a:off x="2172543" y="5699027"/>
            <a:ext cx="573145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DC42B707-008F-0D02-C0BF-9B7D8CAA24E8}"/>
              </a:ext>
            </a:extLst>
          </p:cNvPr>
          <p:cNvSpPr/>
          <p:nvPr/>
        </p:nvSpPr>
        <p:spPr>
          <a:xfrm>
            <a:off x="4970277" y="5699027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F889FA28-5A86-3013-4F37-158C236E9CAE}"/>
              </a:ext>
            </a:extLst>
          </p:cNvPr>
          <p:cNvSpPr/>
          <p:nvPr/>
        </p:nvSpPr>
        <p:spPr>
          <a:xfrm>
            <a:off x="4032186" y="5699027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9B1FAE25-C012-568A-C4EA-EF30E9D15897}"/>
              </a:ext>
            </a:extLst>
          </p:cNvPr>
          <p:cNvSpPr/>
          <p:nvPr/>
        </p:nvSpPr>
        <p:spPr>
          <a:xfrm>
            <a:off x="5925362" y="5686616"/>
            <a:ext cx="575132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172482C2-2DB9-4511-BAAB-F72D359738FE}"/>
              </a:ext>
            </a:extLst>
          </p:cNvPr>
          <p:cNvSpPr/>
          <p:nvPr/>
        </p:nvSpPr>
        <p:spPr>
          <a:xfrm>
            <a:off x="6815305" y="5729544"/>
            <a:ext cx="539153" cy="5802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2FE40E1F-92C0-5677-D94E-9AAC6FAC22A8}"/>
              </a:ext>
            </a:extLst>
          </p:cNvPr>
          <p:cNvGrpSpPr/>
          <p:nvPr/>
        </p:nvGrpSpPr>
        <p:grpSpPr>
          <a:xfrm>
            <a:off x="8469431" y="5674838"/>
            <a:ext cx="547785" cy="583839"/>
            <a:chOff x="7851532" y="4063209"/>
            <a:chExt cx="410839" cy="437879"/>
          </a:xfrm>
          <a:solidFill>
            <a:srgbClr val="C00000"/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AFC98BBC-DFE5-D537-60B6-70019EB3C862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Google Shape;10003;p74">
              <a:extLst>
                <a:ext uri="{FF2B5EF4-FFF2-40B4-BE49-F238E27FC236}">
                  <a16:creationId xmlns:a16="http://schemas.microsoft.com/office/drawing/2014/main" id="{C5BE65B2-EAB2-FB40-ACA0-2514C392FCBA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" name="Google Shape;10027;p74">
            <a:extLst>
              <a:ext uri="{FF2B5EF4-FFF2-40B4-BE49-F238E27FC236}">
                <a16:creationId xmlns:a16="http://schemas.microsoft.com/office/drawing/2014/main" id="{E6DE98F6-A5F4-3CB9-0B3F-0E41B5C0F40B}"/>
              </a:ext>
            </a:extLst>
          </p:cNvPr>
          <p:cNvGrpSpPr/>
          <p:nvPr/>
        </p:nvGrpSpPr>
        <p:grpSpPr>
          <a:xfrm>
            <a:off x="3312177" y="3960046"/>
            <a:ext cx="523671" cy="508113"/>
            <a:chOff x="3983592" y="2777115"/>
            <a:chExt cx="392753" cy="381085"/>
          </a:xfrm>
          <a:solidFill>
            <a:srgbClr val="C00000"/>
          </a:solidFill>
        </p:grpSpPr>
        <p:sp>
          <p:nvSpPr>
            <p:cNvPr id="21" name="Google Shape;10028;p74">
              <a:extLst>
                <a:ext uri="{FF2B5EF4-FFF2-40B4-BE49-F238E27FC236}">
                  <a16:creationId xmlns:a16="http://schemas.microsoft.com/office/drawing/2014/main" id="{1ED043EB-39EF-3190-24BE-DC48684C6F08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10029;p74">
              <a:extLst>
                <a:ext uri="{FF2B5EF4-FFF2-40B4-BE49-F238E27FC236}">
                  <a16:creationId xmlns:a16="http://schemas.microsoft.com/office/drawing/2014/main" id="{E918FC70-9A0D-8F1B-87A7-E50F431F2F27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3" name="Google Shape;10030;p74">
              <a:extLst>
                <a:ext uri="{FF2B5EF4-FFF2-40B4-BE49-F238E27FC236}">
                  <a16:creationId xmlns:a16="http://schemas.microsoft.com/office/drawing/2014/main" id="{D188014B-F51A-6AFE-9061-9E4BE0E257AB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4" name="Google Shape;10074;p74">
            <a:extLst>
              <a:ext uri="{FF2B5EF4-FFF2-40B4-BE49-F238E27FC236}">
                <a16:creationId xmlns:a16="http://schemas.microsoft.com/office/drawing/2014/main" id="{CCAED4CC-9310-F726-939B-76FB002F90E8}"/>
              </a:ext>
            </a:extLst>
          </p:cNvPr>
          <p:cNvGrpSpPr/>
          <p:nvPr/>
        </p:nvGrpSpPr>
        <p:grpSpPr>
          <a:xfrm>
            <a:off x="4104998" y="3926298"/>
            <a:ext cx="523671" cy="547017"/>
            <a:chOff x="4578208" y="2751804"/>
            <a:chExt cx="392753" cy="410263"/>
          </a:xfrm>
          <a:solidFill>
            <a:srgbClr val="C00000"/>
          </a:solidFill>
        </p:grpSpPr>
        <p:sp>
          <p:nvSpPr>
            <p:cNvPr id="25" name="Google Shape;10075;p74">
              <a:extLst>
                <a:ext uri="{FF2B5EF4-FFF2-40B4-BE49-F238E27FC236}">
                  <a16:creationId xmlns:a16="http://schemas.microsoft.com/office/drawing/2014/main" id="{57A7822C-C796-610C-A52A-AC93007FD972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6" name="Google Shape;10076;p74">
              <a:extLst>
                <a:ext uri="{FF2B5EF4-FFF2-40B4-BE49-F238E27FC236}">
                  <a16:creationId xmlns:a16="http://schemas.microsoft.com/office/drawing/2014/main" id="{EF348362-388F-4E0D-8389-1AA29D1BE55F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10077;p74">
              <a:extLst>
                <a:ext uri="{FF2B5EF4-FFF2-40B4-BE49-F238E27FC236}">
                  <a16:creationId xmlns:a16="http://schemas.microsoft.com/office/drawing/2014/main" id="{990F1996-A485-7E65-D6F4-1E3F66347AA8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8" name="Google Shape;10084;p74">
            <a:extLst>
              <a:ext uri="{FF2B5EF4-FFF2-40B4-BE49-F238E27FC236}">
                <a16:creationId xmlns:a16="http://schemas.microsoft.com/office/drawing/2014/main" id="{0F64046E-2A58-346B-8FEE-EAE63D4A75A3}"/>
              </a:ext>
            </a:extLst>
          </p:cNvPr>
          <p:cNvGrpSpPr/>
          <p:nvPr/>
        </p:nvGrpSpPr>
        <p:grpSpPr>
          <a:xfrm>
            <a:off x="7507552" y="3938317"/>
            <a:ext cx="479547" cy="494715"/>
            <a:chOff x="7130125" y="2760820"/>
            <a:chExt cx="359660" cy="371036"/>
          </a:xfrm>
          <a:solidFill>
            <a:srgbClr val="C00000"/>
          </a:solidFill>
        </p:grpSpPr>
        <p:sp>
          <p:nvSpPr>
            <p:cNvPr id="29" name="Google Shape;10085;p74">
              <a:extLst>
                <a:ext uri="{FF2B5EF4-FFF2-40B4-BE49-F238E27FC236}">
                  <a16:creationId xmlns:a16="http://schemas.microsoft.com/office/drawing/2014/main" id="{6D90A860-68FF-CE50-479C-2871979110A6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6;p74">
              <a:extLst>
                <a:ext uri="{FF2B5EF4-FFF2-40B4-BE49-F238E27FC236}">
                  <a16:creationId xmlns:a16="http://schemas.microsoft.com/office/drawing/2014/main" id="{488A0224-FDB8-3516-794C-4E6CB6688AD1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10087;p74">
              <a:extLst>
                <a:ext uri="{FF2B5EF4-FFF2-40B4-BE49-F238E27FC236}">
                  <a16:creationId xmlns:a16="http://schemas.microsoft.com/office/drawing/2014/main" id="{D3781D78-625D-04DC-57CA-5F2FE19877E3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10088;p74">
              <a:extLst>
                <a:ext uri="{FF2B5EF4-FFF2-40B4-BE49-F238E27FC236}">
                  <a16:creationId xmlns:a16="http://schemas.microsoft.com/office/drawing/2014/main" id="{C6413606-BA93-F0D2-6806-886C45E0FBFF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10089;p74">
            <a:extLst>
              <a:ext uri="{FF2B5EF4-FFF2-40B4-BE49-F238E27FC236}">
                <a16:creationId xmlns:a16="http://schemas.microsoft.com/office/drawing/2014/main" id="{BBEDD7E6-6FB5-48DA-1084-28C681175D48}"/>
              </a:ext>
            </a:extLst>
          </p:cNvPr>
          <p:cNvGrpSpPr/>
          <p:nvPr/>
        </p:nvGrpSpPr>
        <p:grpSpPr>
          <a:xfrm>
            <a:off x="6538741" y="1830054"/>
            <a:ext cx="687348" cy="724668"/>
            <a:chOff x="6403515" y="1179621"/>
            <a:chExt cx="515511" cy="543501"/>
          </a:xfrm>
          <a:solidFill>
            <a:srgbClr val="C00000"/>
          </a:solidFill>
        </p:grpSpPr>
        <p:sp>
          <p:nvSpPr>
            <p:cNvPr id="35" name="Google Shape;10090;p74">
              <a:extLst>
                <a:ext uri="{FF2B5EF4-FFF2-40B4-BE49-F238E27FC236}">
                  <a16:creationId xmlns:a16="http://schemas.microsoft.com/office/drawing/2014/main" id="{91EAF265-10C4-4CF8-F04C-E3683B8F9906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6" name="Google Shape;10091;p74">
              <a:extLst>
                <a:ext uri="{FF2B5EF4-FFF2-40B4-BE49-F238E27FC236}">
                  <a16:creationId xmlns:a16="http://schemas.microsoft.com/office/drawing/2014/main" id="{75D3E3C0-B315-9F24-D023-4AE315AF832E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37" name="Google Shape;10113;p74">
            <a:extLst>
              <a:ext uri="{FF2B5EF4-FFF2-40B4-BE49-F238E27FC236}">
                <a16:creationId xmlns:a16="http://schemas.microsoft.com/office/drawing/2014/main" id="{99DF3FB0-FB34-7DB8-3569-87B189D9C747}"/>
              </a:ext>
            </a:extLst>
          </p:cNvPr>
          <p:cNvSpPr/>
          <p:nvPr/>
        </p:nvSpPr>
        <p:spPr>
          <a:xfrm>
            <a:off x="4973360" y="3898110"/>
            <a:ext cx="527560" cy="556052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38" name="Google Shape;10118;p74">
            <a:extLst>
              <a:ext uri="{FF2B5EF4-FFF2-40B4-BE49-F238E27FC236}">
                <a16:creationId xmlns:a16="http://schemas.microsoft.com/office/drawing/2014/main" id="{3BDAE823-75C8-B27A-038F-C18196AF5493}"/>
              </a:ext>
            </a:extLst>
          </p:cNvPr>
          <p:cNvGrpSpPr/>
          <p:nvPr/>
        </p:nvGrpSpPr>
        <p:grpSpPr>
          <a:xfrm>
            <a:off x="9299814" y="3021407"/>
            <a:ext cx="467527" cy="505895"/>
            <a:chOff x="8474320" y="2073136"/>
            <a:chExt cx="350645" cy="379421"/>
          </a:xfrm>
          <a:solidFill>
            <a:srgbClr val="C00000"/>
          </a:solidFill>
        </p:grpSpPr>
        <p:sp>
          <p:nvSpPr>
            <p:cNvPr id="39" name="Google Shape;10119;p74">
              <a:extLst>
                <a:ext uri="{FF2B5EF4-FFF2-40B4-BE49-F238E27FC236}">
                  <a16:creationId xmlns:a16="http://schemas.microsoft.com/office/drawing/2014/main" id="{B4ED1D31-E646-18EE-3DAC-F991A56C8B21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0;p74">
              <a:extLst>
                <a:ext uri="{FF2B5EF4-FFF2-40B4-BE49-F238E27FC236}">
                  <a16:creationId xmlns:a16="http://schemas.microsoft.com/office/drawing/2014/main" id="{664B77B7-41F7-587B-3108-BD053E52141E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1;p74">
              <a:extLst>
                <a:ext uri="{FF2B5EF4-FFF2-40B4-BE49-F238E27FC236}">
                  <a16:creationId xmlns:a16="http://schemas.microsoft.com/office/drawing/2014/main" id="{D02411B2-0D2E-672D-8CF1-679AFF0CF36C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10122;p74">
              <a:extLst>
                <a:ext uri="{FF2B5EF4-FFF2-40B4-BE49-F238E27FC236}">
                  <a16:creationId xmlns:a16="http://schemas.microsoft.com/office/drawing/2014/main" id="{2CFAB0A3-3794-BC99-68EC-7D8A7C175062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10123;p74">
              <a:extLst>
                <a:ext uri="{FF2B5EF4-FFF2-40B4-BE49-F238E27FC236}">
                  <a16:creationId xmlns:a16="http://schemas.microsoft.com/office/drawing/2014/main" id="{65C11708-6B21-7F8B-AEA2-5AFAEE2842A6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10124;p74">
              <a:extLst>
                <a:ext uri="{FF2B5EF4-FFF2-40B4-BE49-F238E27FC236}">
                  <a16:creationId xmlns:a16="http://schemas.microsoft.com/office/drawing/2014/main" id="{F12FFA80-103E-2FF9-2F0E-E33F5E6269D8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oogle Shape;10129;p74">
            <a:extLst>
              <a:ext uri="{FF2B5EF4-FFF2-40B4-BE49-F238E27FC236}">
                <a16:creationId xmlns:a16="http://schemas.microsoft.com/office/drawing/2014/main" id="{BB0434D4-3FF9-E990-FD05-3619766D476E}"/>
              </a:ext>
            </a:extLst>
          </p:cNvPr>
          <p:cNvGrpSpPr/>
          <p:nvPr/>
        </p:nvGrpSpPr>
        <p:grpSpPr>
          <a:xfrm>
            <a:off x="5822435" y="1871019"/>
            <a:ext cx="570256" cy="714060"/>
            <a:chOff x="5866287" y="1210345"/>
            <a:chExt cx="427692" cy="535545"/>
          </a:xfrm>
          <a:solidFill>
            <a:srgbClr val="C00000"/>
          </a:solidFill>
        </p:grpSpPr>
        <p:sp>
          <p:nvSpPr>
            <p:cNvPr id="46" name="Google Shape;10130;p74">
              <a:extLst>
                <a:ext uri="{FF2B5EF4-FFF2-40B4-BE49-F238E27FC236}">
                  <a16:creationId xmlns:a16="http://schemas.microsoft.com/office/drawing/2014/main" id="{78AF91A5-04F1-22C8-DCAB-0D4E1DC3B20B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10131;p74">
              <a:extLst>
                <a:ext uri="{FF2B5EF4-FFF2-40B4-BE49-F238E27FC236}">
                  <a16:creationId xmlns:a16="http://schemas.microsoft.com/office/drawing/2014/main" id="{844E6226-CE01-55D0-4F2F-05680667115A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10132;p74">
              <a:extLst>
                <a:ext uri="{FF2B5EF4-FFF2-40B4-BE49-F238E27FC236}">
                  <a16:creationId xmlns:a16="http://schemas.microsoft.com/office/drawing/2014/main" id="{4DEF49E0-9825-5DD3-6BB4-AB94A781A2DC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9" name="Google Shape;10154;p74">
            <a:extLst>
              <a:ext uri="{FF2B5EF4-FFF2-40B4-BE49-F238E27FC236}">
                <a16:creationId xmlns:a16="http://schemas.microsoft.com/office/drawing/2014/main" id="{C89782BD-B82A-3FA2-736D-FE15DB753280}"/>
              </a:ext>
            </a:extLst>
          </p:cNvPr>
          <p:cNvGrpSpPr/>
          <p:nvPr/>
        </p:nvGrpSpPr>
        <p:grpSpPr>
          <a:xfrm>
            <a:off x="5925362" y="3897683"/>
            <a:ext cx="523669" cy="557941"/>
            <a:chOff x="5943481" y="2730343"/>
            <a:chExt cx="392752" cy="418456"/>
          </a:xfrm>
          <a:solidFill>
            <a:srgbClr val="C00000"/>
          </a:solidFill>
        </p:grpSpPr>
        <p:sp>
          <p:nvSpPr>
            <p:cNvPr id="50" name="Google Shape;10155;p74">
              <a:extLst>
                <a:ext uri="{FF2B5EF4-FFF2-40B4-BE49-F238E27FC236}">
                  <a16:creationId xmlns:a16="http://schemas.microsoft.com/office/drawing/2014/main" id="{1F89DF32-9043-2934-8619-F807CC9367C9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6;p74">
              <a:extLst>
                <a:ext uri="{FF2B5EF4-FFF2-40B4-BE49-F238E27FC236}">
                  <a16:creationId xmlns:a16="http://schemas.microsoft.com/office/drawing/2014/main" id="{F9479E23-BD4E-8AF2-C5B5-8CB185CAB37B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57;p74">
              <a:extLst>
                <a:ext uri="{FF2B5EF4-FFF2-40B4-BE49-F238E27FC236}">
                  <a16:creationId xmlns:a16="http://schemas.microsoft.com/office/drawing/2014/main" id="{63E5508B-7BE6-27CA-C74C-C782BF713651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58;p74">
              <a:extLst>
                <a:ext uri="{FF2B5EF4-FFF2-40B4-BE49-F238E27FC236}">
                  <a16:creationId xmlns:a16="http://schemas.microsoft.com/office/drawing/2014/main" id="{04D0CFAD-E0AC-1455-099E-87680C518D73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10159;p74">
              <a:extLst>
                <a:ext uri="{FF2B5EF4-FFF2-40B4-BE49-F238E27FC236}">
                  <a16:creationId xmlns:a16="http://schemas.microsoft.com/office/drawing/2014/main" id="{DAF1CA6E-AFE8-A8FD-7FAC-ACB97236FDAE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10160;p74">
              <a:extLst>
                <a:ext uri="{FF2B5EF4-FFF2-40B4-BE49-F238E27FC236}">
                  <a16:creationId xmlns:a16="http://schemas.microsoft.com/office/drawing/2014/main" id="{39A5AECB-5801-ECD0-EC97-49A3C1CBEF69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10161;p74">
              <a:extLst>
                <a:ext uri="{FF2B5EF4-FFF2-40B4-BE49-F238E27FC236}">
                  <a16:creationId xmlns:a16="http://schemas.microsoft.com/office/drawing/2014/main" id="{BC0D59DF-C8B3-B5E4-6866-B27C6D73E20A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7" name="Google Shape;10172;p74">
            <a:extLst>
              <a:ext uri="{FF2B5EF4-FFF2-40B4-BE49-F238E27FC236}">
                <a16:creationId xmlns:a16="http://schemas.microsoft.com/office/drawing/2014/main" id="{F215D157-AE3E-C3E2-C893-7EB254535A0A}"/>
              </a:ext>
            </a:extLst>
          </p:cNvPr>
          <p:cNvGrpSpPr/>
          <p:nvPr/>
        </p:nvGrpSpPr>
        <p:grpSpPr>
          <a:xfrm>
            <a:off x="7425697" y="1889027"/>
            <a:ext cx="683983" cy="722277"/>
            <a:chOff x="7068732" y="1223851"/>
            <a:chExt cx="512987" cy="541708"/>
          </a:xfrm>
          <a:solidFill>
            <a:srgbClr val="C00000"/>
          </a:solidFill>
        </p:grpSpPr>
        <p:sp>
          <p:nvSpPr>
            <p:cNvPr id="58" name="Google Shape;10173;p74">
              <a:extLst>
                <a:ext uri="{FF2B5EF4-FFF2-40B4-BE49-F238E27FC236}">
                  <a16:creationId xmlns:a16="http://schemas.microsoft.com/office/drawing/2014/main" id="{439FA401-FDDD-E0CE-7792-72A10D4F908D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9" name="Google Shape;10174;p74">
              <a:extLst>
                <a:ext uri="{FF2B5EF4-FFF2-40B4-BE49-F238E27FC236}">
                  <a16:creationId xmlns:a16="http://schemas.microsoft.com/office/drawing/2014/main" id="{6D347769-C13B-82D5-9494-5A95E9CA1116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10175;p74">
              <a:extLst>
                <a:ext uri="{FF2B5EF4-FFF2-40B4-BE49-F238E27FC236}">
                  <a16:creationId xmlns:a16="http://schemas.microsoft.com/office/drawing/2014/main" id="{27EE5BD9-2BBF-DC00-19FC-96DB8C3EB4A6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1" name="Google Shape;10184;p74">
            <a:extLst>
              <a:ext uri="{FF2B5EF4-FFF2-40B4-BE49-F238E27FC236}">
                <a16:creationId xmlns:a16="http://schemas.microsoft.com/office/drawing/2014/main" id="{58F61545-8060-B625-ACDA-124903B2C6EB}"/>
              </a:ext>
            </a:extLst>
          </p:cNvPr>
          <p:cNvGrpSpPr/>
          <p:nvPr/>
        </p:nvGrpSpPr>
        <p:grpSpPr>
          <a:xfrm>
            <a:off x="2276565" y="3895977"/>
            <a:ext cx="523671" cy="559527"/>
            <a:chOff x="3206883" y="2729063"/>
            <a:chExt cx="392753" cy="419645"/>
          </a:xfrm>
          <a:solidFill>
            <a:srgbClr val="C00000"/>
          </a:solidFill>
        </p:grpSpPr>
        <p:sp>
          <p:nvSpPr>
            <p:cNvPr id="62" name="Google Shape;10185;p74">
              <a:extLst>
                <a:ext uri="{FF2B5EF4-FFF2-40B4-BE49-F238E27FC236}">
                  <a16:creationId xmlns:a16="http://schemas.microsoft.com/office/drawing/2014/main" id="{E26F05B0-A745-BAFD-C2ED-BBAA295D4EEF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10186;p74">
              <a:extLst>
                <a:ext uri="{FF2B5EF4-FFF2-40B4-BE49-F238E27FC236}">
                  <a16:creationId xmlns:a16="http://schemas.microsoft.com/office/drawing/2014/main" id="{49C67065-B4DD-B15A-93B4-0943E70D4DDB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64" name="Google Shape;10189;p74">
            <a:extLst>
              <a:ext uri="{FF2B5EF4-FFF2-40B4-BE49-F238E27FC236}">
                <a16:creationId xmlns:a16="http://schemas.microsoft.com/office/drawing/2014/main" id="{36FE5F13-7E8C-1FF3-1A08-0ACAC5D15E40}"/>
              </a:ext>
            </a:extLst>
          </p:cNvPr>
          <p:cNvSpPr/>
          <p:nvPr/>
        </p:nvSpPr>
        <p:spPr>
          <a:xfrm>
            <a:off x="6748676" y="3974845"/>
            <a:ext cx="526279" cy="437339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65" name="Google Shape;10190;p74">
            <a:extLst>
              <a:ext uri="{FF2B5EF4-FFF2-40B4-BE49-F238E27FC236}">
                <a16:creationId xmlns:a16="http://schemas.microsoft.com/office/drawing/2014/main" id="{F307702E-E442-E288-CCC8-73B878E1075D}"/>
              </a:ext>
            </a:extLst>
          </p:cNvPr>
          <p:cNvGrpSpPr/>
          <p:nvPr/>
        </p:nvGrpSpPr>
        <p:grpSpPr>
          <a:xfrm>
            <a:off x="8483595" y="3914213"/>
            <a:ext cx="479584" cy="504968"/>
            <a:chOff x="7862157" y="2742742"/>
            <a:chExt cx="359688" cy="378726"/>
          </a:xfrm>
          <a:solidFill>
            <a:srgbClr val="C00000"/>
          </a:solidFill>
        </p:grpSpPr>
        <p:sp>
          <p:nvSpPr>
            <p:cNvPr id="66" name="Google Shape;10191;p74">
              <a:extLst>
                <a:ext uri="{FF2B5EF4-FFF2-40B4-BE49-F238E27FC236}">
                  <a16:creationId xmlns:a16="http://schemas.microsoft.com/office/drawing/2014/main" id="{980FBB16-925E-DE1A-F545-CD8B286DBF29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10192;p74">
              <a:extLst>
                <a:ext uri="{FF2B5EF4-FFF2-40B4-BE49-F238E27FC236}">
                  <a16:creationId xmlns:a16="http://schemas.microsoft.com/office/drawing/2014/main" id="{CF97D5A0-E919-EC18-96EE-1E49F1F5787A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10193;p74">
              <a:extLst>
                <a:ext uri="{FF2B5EF4-FFF2-40B4-BE49-F238E27FC236}">
                  <a16:creationId xmlns:a16="http://schemas.microsoft.com/office/drawing/2014/main" id="{55A3CAD4-6B5B-A3B7-9568-6AB68AE7346D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10194;p74">
              <a:extLst>
                <a:ext uri="{FF2B5EF4-FFF2-40B4-BE49-F238E27FC236}">
                  <a16:creationId xmlns:a16="http://schemas.microsoft.com/office/drawing/2014/main" id="{8DD12E3B-30D3-CE1F-ADC1-F11F066F9C4C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0" name="Google Shape;10221;p74">
            <a:extLst>
              <a:ext uri="{FF2B5EF4-FFF2-40B4-BE49-F238E27FC236}">
                <a16:creationId xmlns:a16="http://schemas.microsoft.com/office/drawing/2014/main" id="{341CB806-B099-8CCE-D60F-340F901E5939}"/>
              </a:ext>
            </a:extLst>
          </p:cNvPr>
          <p:cNvGrpSpPr/>
          <p:nvPr/>
        </p:nvGrpSpPr>
        <p:grpSpPr>
          <a:xfrm>
            <a:off x="3114680" y="4879822"/>
            <a:ext cx="422623" cy="511209"/>
            <a:chOff x="3835469" y="3466947"/>
            <a:chExt cx="316967" cy="383407"/>
          </a:xfrm>
          <a:solidFill>
            <a:srgbClr val="C00000"/>
          </a:solidFill>
        </p:grpSpPr>
        <p:sp>
          <p:nvSpPr>
            <p:cNvPr id="71" name="Google Shape;10222;p74">
              <a:extLst>
                <a:ext uri="{FF2B5EF4-FFF2-40B4-BE49-F238E27FC236}">
                  <a16:creationId xmlns:a16="http://schemas.microsoft.com/office/drawing/2014/main" id="{D6F780C6-6597-897B-E0C5-B7E4ADB1CC32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2" name="Google Shape;10223;p74">
              <a:extLst>
                <a:ext uri="{FF2B5EF4-FFF2-40B4-BE49-F238E27FC236}">
                  <a16:creationId xmlns:a16="http://schemas.microsoft.com/office/drawing/2014/main" id="{F9DE666B-BF08-B8CF-FEAD-55ECA1D4B7B6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10224;p74">
              <a:extLst>
                <a:ext uri="{FF2B5EF4-FFF2-40B4-BE49-F238E27FC236}">
                  <a16:creationId xmlns:a16="http://schemas.microsoft.com/office/drawing/2014/main" id="{AF47DA9D-F183-E407-86CE-9EDA057023E4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10240;p74">
            <a:extLst>
              <a:ext uri="{FF2B5EF4-FFF2-40B4-BE49-F238E27FC236}">
                <a16:creationId xmlns:a16="http://schemas.microsoft.com/office/drawing/2014/main" id="{2E6E7C22-47F3-58A3-3C5B-2D8E5FC41918}"/>
              </a:ext>
            </a:extLst>
          </p:cNvPr>
          <p:cNvGrpSpPr/>
          <p:nvPr/>
        </p:nvGrpSpPr>
        <p:grpSpPr>
          <a:xfrm>
            <a:off x="4966254" y="4884711"/>
            <a:ext cx="486692" cy="480487"/>
            <a:chOff x="5224150" y="3470614"/>
            <a:chExt cx="365019" cy="360365"/>
          </a:xfrm>
          <a:solidFill>
            <a:srgbClr val="C00000"/>
          </a:solidFill>
        </p:grpSpPr>
        <p:sp>
          <p:nvSpPr>
            <p:cNvPr id="75" name="Google Shape;10241;p74">
              <a:extLst>
                <a:ext uri="{FF2B5EF4-FFF2-40B4-BE49-F238E27FC236}">
                  <a16:creationId xmlns:a16="http://schemas.microsoft.com/office/drawing/2014/main" id="{57E8E388-897C-1CAD-B199-44DF6B354611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10242;p74">
              <a:extLst>
                <a:ext uri="{FF2B5EF4-FFF2-40B4-BE49-F238E27FC236}">
                  <a16:creationId xmlns:a16="http://schemas.microsoft.com/office/drawing/2014/main" id="{004307EC-BD05-7A5E-47AD-8AF84EF16CBC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7" name="Google Shape;10303;p74">
            <a:extLst>
              <a:ext uri="{FF2B5EF4-FFF2-40B4-BE49-F238E27FC236}">
                <a16:creationId xmlns:a16="http://schemas.microsoft.com/office/drawing/2014/main" id="{350F61A2-69CE-BF14-21A7-2F0C179F4C0D}"/>
              </a:ext>
            </a:extLst>
          </p:cNvPr>
          <p:cNvGrpSpPr/>
          <p:nvPr/>
        </p:nvGrpSpPr>
        <p:grpSpPr>
          <a:xfrm>
            <a:off x="5900173" y="4842856"/>
            <a:ext cx="480316" cy="511857"/>
            <a:chOff x="5924589" y="3439222"/>
            <a:chExt cx="360237" cy="383893"/>
          </a:xfrm>
          <a:solidFill>
            <a:srgbClr val="C00000"/>
          </a:solidFill>
        </p:grpSpPr>
        <p:sp>
          <p:nvSpPr>
            <p:cNvPr id="78" name="Google Shape;10304;p74">
              <a:extLst>
                <a:ext uri="{FF2B5EF4-FFF2-40B4-BE49-F238E27FC236}">
                  <a16:creationId xmlns:a16="http://schemas.microsoft.com/office/drawing/2014/main" id="{67F735B8-7F9D-FDEB-86EE-F41CA509F307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5;p74">
              <a:extLst>
                <a:ext uri="{FF2B5EF4-FFF2-40B4-BE49-F238E27FC236}">
                  <a16:creationId xmlns:a16="http://schemas.microsoft.com/office/drawing/2014/main" id="{4BF64BB5-982A-1E81-1A71-06D72B318E53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6;p74">
              <a:extLst>
                <a:ext uri="{FF2B5EF4-FFF2-40B4-BE49-F238E27FC236}">
                  <a16:creationId xmlns:a16="http://schemas.microsoft.com/office/drawing/2014/main" id="{0EE6270D-5207-21BD-316D-C2ED4CBA80BC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07;p74">
              <a:extLst>
                <a:ext uri="{FF2B5EF4-FFF2-40B4-BE49-F238E27FC236}">
                  <a16:creationId xmlns:a16="http://schemas.microsoft.com/office/drawing/2014/main" id="{45A966F3-26B2-24F0-EE66-28AF03CF0200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08;p74">
              <a:extLst>
                <a:ext uri="{FF2B5EF4-FFF2-40B4-BE49-F238E27FC236}">
                  <a16:creationId xmlns:a16="http://schemas.microsoft.com/office/drawing/2014/main" id="{38614D01-E2A4-9C8C-4124-8DBB08AE9687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09;p74">
              <a:extLst>
                <a:ext uri="{FF2B5EF4-FFF2-40B4-BE49-F238E27FC236}">
                  <a16:creationId xmlns:a16="http://schemas.microsoft.com/office/drawing/2014/main" id="{DDD73C64-320D-FBFD-6581-62A58B2C04BA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0;p74">
              <a:extLst>
                <a:ext uri="{FF2B5EF4-FFF2-40B4-BE49-F238E27FC236}">
                  <a16:creationId xmlns:a16="http://schemas.microsoft.com/office/drawing/2014/main" id="{17BE2FCA-86AE-44D7-5BEA-F706AB235E38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1;p74">
              <a:extLst>
                <a:ext uri="{FF2B5EF4-FFF2-40B4-BE49-F238E27FC236}">
                  <a16:creationId xmlns:a16="http://schemas.microsoft.com/office/drawing/2014/main" id="{2F3A6EAF-3D55-479D-5528-130A0F15A83A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2;p74">
              <a:extLst>
                <a:ext uri="{FF2B5EF4-FFF2-40B4-BE49-F238E27FC236}">
                  <a16:creationId xmlns:a16="http://schemas.microsoft.com/office/drawing/2014/main" id="{B64258F8-F5FE-1FC8-B264-425682456B19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10313;p74">
              <a:extLst>
                <a:ext uri="{FF2B5EF4-FFF2-40B4-BE49-F238E27FC236}">
                  <a16:creationId xmlns:a16="http://schemas.microsoft.com/office/drawing/2014/main" id="{9168FA0D-1296-36E8-B4C2-61624434B4AD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10314;p74">
              <a:extLst>
                <a:ext uri="{FF2B5EF4-FFF2-40B4-BE49-F238E27FC236}">
                  <a16:creationId xmlns:a16="http://schemas.microsoft.com/office/drawing/2014/main" id="{DD1FABA1-8B8D-DAA4-5403-9BA801E30385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10315;p74">
              <a:extLst>
                <a:ext uri="{FF2B5EF4-FFF2-40B4-BE49-F238E27FC236}">
                  <a16:creationId xmlns:a16="http://schemas.microsoft.com/office/drawing/2014/main" id="{3F7C8615-26A3-3431-CF81-B2411AD4F47B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0" name="Google Shape;10341;p74">
            <a:extLst>
              <a:ext uri="{FF2B5EF4-FFF2-40B4-BE49-F238E27FC236}">
                <a16:creationId xmlns:a16="http://schemas.microsoft.com/office/drawing/2014/main" id="{BD3FCDE6-8ECD-35FE-7AC4-D90C98AD04E9}"/>
              </a:ext>
            </a:extLst>
          </p:cNvPr>
          <p:cNvGrpSpPr/>
          <p:nvPr/>
        </p:nvGrpSpPr>
        <p:grpSpPr>
          <a:xfrm>
            <a:off x="9370990" y="3922591"/>
            <a:ext cx="346008" cy="483461"/>
            <a:chOff x="8527703" y="2749024"/>
            <a:chExt cx="259506" cy="362596"/>
          </a:xfrm>
          <a:solidFill>
            <a:srgbClr val="C00000"/>
          </a:solidFill>
        </p:grpSpPr>
        <p:sp>
          <p:nvSpPr>
            <p:cNvPr id="91" name="Google Shape;10342;p74">
              <a:extLst>
                <a:ext uri="{FF2B5EF4-FFF2-40B4-BE49-F238E27FC236}">
                  <a16:creationId xmlns:a16="http://schemas.microsoft.com/office/drawing/2014/main" id="{7F5001EB-3851-7FC3-BDC2-D9E066907B46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3;p74">
              <a:extLst>
                <a:ext uri="{FF2B5EF4-FFF2-40B4-BE49-F238E27FC236}">
                  <a16:creationId xmlns:a16="http://schemas.microsoft.com/office/drawing/2014/main" id="{236E9090-B8D4-9FFC-B140-04934642E522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3" name="Google Shape;10344;p74">
              <a:extLst>
                <a:ext uri="{FF2B5EF4-FFF2-40B4-BE49-F238E27FC236}">
                  <a16:creationId xmlns:a16="http://schemas.microsoft.com/office/drawing/2014/main" id="{4CF7FD95-25DF-4573-48E6-046B83A09B51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4" name="Google Shape;10345;p74">
              <a:extLst>
                <a:ext uri="{FF2B5EF4-FFF2-40B4-BE49-F238E27FC236}">
                  <a16:creationId xmlns:a16="http://schemas.microsoft.com/office/drawing/2014/main" id="{4D3B1B78-BB56-60F5-A3FE-66390E7B99CB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10346;p74">
              <a:extLst>
                <a:ext uri="{FF2B5EF4-FFF2-40B4-BE49-F238E27FC236}">
                  <a16:creationId xmlns:a16="http://schemas.microsoft.com/office/drawing/2014/main" id="{DFD6252C-2AAE-7923-DFCC-A9155825CC80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6" name="Google Shape;10359;p74">
            <a:extLst>
              <a:ext uri="{FF2B5EF4-FFF2-40B4-BE49-F238E27FC236}">
                <a16:creationId xmlns:a16="http://schemas.microsoft.com/office/drawing/2014/main" id="{4FF674AB-3C09-E93D-7675-871B3E53D950}"/>
              </a:ext>
            </a:extLst>
          </p:cNvPr>
          <p:cNvGrpSpPr/>
          <p:nvPr/>
        </p:nvGrpSpPr>
        <p:grpSpPr>
          <a:xfrm>
            <a:off x="6780386" y="4898985"/>
            <a:ext cx="481572" cy="451811"/>
            <a:chOff x="6584749" y="3481321"/>
            <a:chExt cx="361179" cy="338858"/>
          </a:xfrm>
          <a:solidFill>
            <a:srgbClr val="C00000"/>
          </a:solidFill>
        </p:grpSpPr>
        <p:sp>
          <p:nvSpPr>
            <p:cNvPr id="97" name="Google Shape;10360;p74">
              <a:extLst>
                <a:ext uri="{FF2B5EF4-FFF2-40B4-BE49-F238E27FC236}">
                  <a16:creationId xmlns:a16="http://schemas.microsoft.com/office/drawing/2014/main" id="{7547C2EE-7AFB-F487-B2A3-AC7E9E615ED5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1;p74">
              <a:extLst>
                <a:ext uri="{FF2B5EF4-FFF2-40B4-BE49-F238E27FC236}">
                  <a16:creationId xmlns:a16="http://schemas.microsoft.com/office/drawing/2014/main" id="{95A0A744-4E11-A76A-00A5-EA9200C5940F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2;p74">
              <a:extLst>
                <a:ext uri="{FF2B5EF4-FFF2-40B4-BE49-F238E27FC236}">
                  <a16:creationId xmlns:a16="http://schemas.microsoft.com/office/drawing/2014/main" id="{439DF2A1-E58D-CF82-C811-460307B28BB2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3;p74">
              <a:extLst>
                <a:ext uri="{FF2B5EF4-FFF2-40B4-BE49-F238E27FC236}">
                  <a16:creationId xmlns:a16="http://schemas.microsoft.com/office/drawing/2014/main" id="{7C79608D-5440-C6C8-3EF4-70FC4B5F545D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1" name="Google Shape;10364;p74">
              <a:extLst>
                <a:ext uri="{FF2B5EF4-FFF2-40B4-BE49-F238E27FC236}">
                  <a16:creationId xmlns:a16="http://schemas.microsoft.com/office/drawing/2014/main" id="{D41DC9D7-2039-0CD7-CAA8-350F9408CA6A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2" name="Google Shape;10365;p74">
              <a:extLst>
                <a:ext uri="{FF2B5EF4-FFF2-40B4-BE49-F238E27FC236}">
                  <a16:creationId xmlns:a16="http://schemas.microsoft.com/office/drawing/2014/main" id="{75472F97-1655-9111-EAC3-AAFD4B7CB989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10366;p74">
              <a:extLst>
                <a:ext uri="{FF2B5EF4-FFF2-40B4-BE49-F238E27FC236}">
                  <a16:creationId xmlns:a16="http://schemas.microsoft.com/office/drawing/2014/main" id="{E9FB091E-F59A-A251-AC8B-E85E8128B967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4" name="Google Shape;10399;p74">
            <a:extLst>
              <a:ext uri="{FF2B5EF4-FFF2-40B4-BE49-F238E27FC236}">
                <a16:creationId xmlns:a16="http://schemas.microsoft.com/office/drawing/2014/main" id="{951488FB-BD2E-7739-9DAD-CFF54FC17E23}"/>
              </a:ext>
            </a:extLst>
          </p:cNvPr>
          <p:cNvGrpSpPr/>
          <p:nvPr/>
        </p:nvGrpSpPr>
        <p:grpSpPr>
          <a:xfrm>
            <a:off x="2177112" y="4804572"/>
            <a:ext cx="480280" cy="509125"/>
            <a:chOff x="3132295" y="3410510"/>
            <a:chExt cx="360210" cy="381844"/>
          </a:xfrm>
          <a:solidFill>
            <a:srgbClr val="C00000"/>
          </a:solidFill>
        </p:grpSpPr>
        <p:sp>
          <p:nvSpPr>
            <p:cNvPr id="105" name="Google Shape;10400;p74">
              <a:extLst>
                <a:ext uri="{FF2B5EF4-FFF2-40B4-BE49-F238E27FC236}">
                  <a16:creationId xmlns:a16="http://schemas.microsoft.com/office/drawing/2014/main" id="{4C9897D8-1284-AAC2-5CFD-ECD3E2F6E7DB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1;p74">
              <a:extLst>
                <a:ext uri="{FF2B5EF4-FFF2-40B4-BE49-F238E27FC236}">
                  <a16:creationId xmlns:a16="http://schemas.microsoft.com/office/drawing/2014/main" id="{6097697B-D5D5-0BA6-0BDC-E236303A11E8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2;p74">
              <a:extLst>
                <a:ext uri="{FF2B5EF4-FFF2-40B4-BE49-F238E27FC236}">
                  <a16:creationId xmlns:a16="http://schemas.microsoft.com/office/drawing/2014/main" id="{6F6FF66A-07BE-C149-7CA2-1AA87B5801C8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3;p74">
              <a:extLst>
                <a:ext uri="{FF2B5EF4-FFF2-40B4-BE49-F238E27FC236}">
                  <a16:creationId xmlns:a16="http://schemas.microsoft.com/office/drawing/2014/main" id="{52BD26A4-FA4C-C848-FD91-8710AC2E9929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4;p74">
              <a:extLst>
                <a:ext uri="{FF2B5EF4-FFF2-40B4-BE49-F238E27FC236}">
                  <a16:creationId xmlns:a16="http://schemas.microsoft.com/office/drawing/2014/main" id="{CE254F7F-A34B-8F6B-A1E3-9A6B77AA5E77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0" name="Google Shape;10405;p74">
              <a:extLst>
                <a:ext uri="{FF2B5EF4-FFF2-40B4-BE49-F238E27FC236}">
                  <a16:creationId xmlns:a16="http://schemas.microsoft.com/office/drawing/2014/main" id="{F40ECD13-A394-8CEB-08E8-59440954F744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1" name="Google Shape;10406;p74">
              <a:extLst>
                <a:ext uri="{FF2B5EF4-FFF2-40B4-BE49-F238E27FC236}">
                  <a16:creationId xmlns:a16="http://schemas.microsoft.com/office/drawing/2014/main" id="{196FE35B-B8A5-925B-F772-C68A1ECC31DF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10407;p74">
              <a:extLst>
                <a:ext uri="{FF2B5EF4-FFF2-40B4-BE49-F238E27FC236}">
                  <a16:creationId xmlns:a16="http://schemas.microsoft.com/office/drawing/2014/main" id="{90EDCFC7-5EBA-1A4C-EBB0-293473785502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3" name="Google Shape;10421;p74">
            <a:extLst>
              <a:ext uri="{FF2B5EF4-FFF2-40B4-BE49-F238E27FC236}">
                <a16:creationId xmlns:a16="http://schemas.microsoft.com/office/drawing/2014/main" id="{8E9C4CCC-11AE-0677-803A-D6C32293AC5B}"/>
              </a:ext>
            </a:extLst>
          </p:cNvPr>
          <p:cNvGrpSpPr/>
          <p:nvPr/>
        </p:nvGrpSpPr>
        <p:grpSpPr>
          <a:xfrm>
            <a:off x="7516089" y="4816276"/>
            <a:ext cx="482852" cy="515976"/>
            <a:chOff x="7136526" y="3419289"/>
            <a:chExt cx="362139" cy="386982"/>
          </a:xfrm>
          <a:solidFill>
            <a:srgbClr val="C00000"/>
          </a:solidFill>
        </p:grpSpPr>
        <p:sp>
          <p:nvSpPr>
            <p:cNvPr id="114" name="Google Shape;10422;p74">
              <a:extLst>
                <a:ext uri="{FF2B5EF4-FFF2-40B4-BE49-F238E27FC236}">
                  <a16:creationId xmlns:a16="http://schemas.microsoft.com/office/drawing/2014/main" id="{C9AFABE0-C267-5E5A-125D-6F07A1FC39DD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3;p74">
              <a:extLst>
                <a:ext uri="{FF2B5EF4-FFF2-40B4-BE49-F238E27FC236}">
                  <a16:creationId xmlns:a16="http://schemas.microsoft.com/office/drawing/2014/main" id="{E10C6C84-B587-6649-0ED4-09996083B189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4;p74">
              <a:extLst>
                <a:ext uri="{FF2B5EF4-FFF2-40B4-BE49-F238E27FC236}">
                  <a16:creationId xmlns:a16="http://schemas.microsoft.com/office/drawing/2014/main" id="{24C8CE4E-9C2B-76D8-55BA-98652A4F72EA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5;p74">
              <a:extLst>
                <a:ext uri="{FF2B5EF4-FFF2-40B4-BE49-F238E27FC236}">
                  <a16:creationId xmlns:a16="http://schemas.microsoft.com/office/drawing/2014/main" id="{8EC99FF9-0462-AB37-AAE3-057C8F6C6433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6;p74">
              <a:extLst>
                <a:ext uri="{FF2B5EF4-FFF2-40B4-BE49-F238E27FC236}">
                  <a16:creationId xmlns:a16="http://schemas.microsoft.com/office/drawing/2014/main" id="{E9118528-1579-7C01-3F77-D29A924B7C21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9" name="Google Shape;10427;p74">
              <a:extLst>
                <a:ext uri="{FF2B5EF4-FFF2-40B4-BE49-F238E27FC236}">
                  <a16:creationId xmlns:a16="http://schemas.microsoft.com/office/drawing/2014/main" id="{3A3BCE7E-5065-DDDF-E03D-9C87819606C2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" name="Google Shape;10428;p74">
              <a:extLst>
                <a:ext uri="{FF2B5EF4-FFF2-40B4-BE49-F238E27FC236}">
                  <a16:creationId xmlns:a16="http://schemas.microsoft.com/office/drawing/2014/main" id="{F4AA4913-3217-DE06-1F84-DF5010929248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10429;p74">
              <a:extLst>
                <a:ext uri="{FF2B5EF4-FFF2-40B4-BE49-F238E27FC236}">
                  <a16:creationId xmlns:a16="http://schemas.microsoft.com/office/drawing/2014/main" id="{C8E95B3A-806A-3F14-9757-D9DE7A100E68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" name="Google Shape;10435;p74">
            <a:extLst>
              <a:ext uri="{FF2B5EF4-FFF2-40B4-BE49-F238E27FC236}">
                <a16:creationId xmlns:a16="http://schemas.microsoft.com/office/drawing/2014/main" id="{72F279E8-0C17-9339-35D2-73C35F293117}"/>
              </a:ext>
            </a:extLst>
          </p:cNvPr>
          <p:cNvGrpSpPr/>
          <p:nvPr/>
        </p:nvGrpSpPr>
        <p:grpSpPr>
          <a:xfrm>
            <a:off x="7487704" y="5543530"/>
            <a:ext cx="709635" cy="701247"/>
            <a:chOff x="7115239" y="3964728"/>
            <a:chExt cx="532226" cy="525935"/>
          </a:xfrm>
          <a:solidFill>
            <a:srgbClr val="C00000"/>
          </a:solidFill>
        </p:grpSpPr>
        <p:sp>
          <p:nvSpPr>
            <p:cNvPr id="123" name="Google Shape;10436;p74">
              <a:extLst>
                <a:ext uri="{FF2B5EF4-FFF2-40B4-BE49-F238E27FC236}">
                  <a16:creationId xmlns:a16="http://schemas.microsoft.com/office/drawing/2014/main" id="{49EE46EB-3B59-2F4A-C620-8D3C904F9509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37;p74">
              <a:extLst>
                <a:ext uri="{FF2B5EF4-FFF2-40B4-BE49-F238E27FC236}">
                  <a16:creationId xmlns:a16="http://schemas.microsoft.com/office/drawing/2014/main" id="{B31C223F-90A1-89D7-F4B8-A037F7B3C450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38;p74">
              <a:extLst>
                <a:ext uri="{FF2B5EF4-FFF2-40B4-BE49-F238E27FC236}">
                  <a16:creationId xmlns:a16="http://schemas.microsoft.com/office/drawing/2014/main" id="{FAC6C368-1E54-A9A3-736E-DEF33530A53B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39;p74">
              <a:extLst>
                <a:ext uri="{FF2B5EF4-FFF2-40B4-BE49-F238E27FC236}">
                  <a16:creationId xmlns:a16="http://schemas.microsoft.com/office/drawing/2014/main" id="{F78BBDF4-2FC7-FFC8-CECC-A3F5641DD26F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" name="Google Shape;10440;p74">
              <a:extLst>
                <a:ext uri="{FF2B5EF4-FFF2-40B4-BE49-F238E27FC236}">
                  <a16:creationId xmlns:a16="http://schemas.microsoft.com/office/drawing/2014/main" id="{66F617E7-D23D-ECFF-152C-4B80132CE85F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8" name="Google Shape;10441;p74">
              <a:extLst>
                <a:ext uri="{FF2B5EF4-FFF2-40B4-BE49-F238E27FC236}">
                  <a16:creationId xmlns:a16="http://schemas.microsoft.com/office/drawing/2014/main" id="{EDCAA3D7-9976-59AF-FA6F-D6B7788359DB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" name="Google Shape;10442;p74">
              <a:extLst>
                <a:ext uri="{FF2B5EF4-FFF2-40B4-BE49-F238E27FC236}">
                  <a16:creationId xmlns:a16="http://schemas.microsoft.com/office/drawing/2014/main" id="{A2DA59AD-799D-7B6C-EC07-406D72ACF043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0" name="Google Shape;10443;p74">
            <a:extLst>
              <a:ext uri="{FF2B5EF4-FFF2-40B4-BE49-F238E27FC236}">
                <a16:creationId xmlns:a16="http://schemas.microsoft.com/office/drawing/2014/main" id="{B9529757-C77B-EB52-B91D-9C54B4619027}"/>
              </a:ext>
            </a:extLst>
          </p:cNvPr>
          <p:cNvGrpSpPr/>
          <p:nvPr/>
        </p:nvGrpSpPr>
        <p:grpSpPr>
          <a:xfrm>
            <a:off x="9315116" y="4706793"/>
            <a:ext cx="551127" cy="587399"/>
            <a:chOff x="8485796" y="3337175"/>
            <a:chExt cx="413345" cy="440549"/>
          </a:xfrm>
          <a:solidFill>
            <a:srgbClr val="C00000"/>
          </a:solidFill>
        </p:grpSpPr>
        <p:sp>
          <p:nvSpPr>
            <p:cNvPr id="131" name="Google Shape;10444;p74">
              <a:extLst>
                <a:ext uri="{FF2B5EF4-FFF2-40B4-BE49-F238E27FC236}">
                  <a16:creationId xmlns:a16="http://schemas.microsoft.com/office/drawing/2014/main" id="{EDC0E495-D79B-EB34-3F7D-BD946482976A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5;p74">
              <a:extLst>
                <a:ext uri="{FF2B5EF4-FFF2-40B4-BE49-F238E27FC236}">
                  <a16:creationId xmlns:a16="http://schemas.microsoft.com/office/drawing/2014/main" id="{CBEA263F-FCA0-20E7-DDAA-0EDE05C35D97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6;p74">
              <a:extLst>
                <a:ext uri="{FF2B5EF4-FFF2-40B4-BE49-F238E27FC236}">
                  <a16:creationId xmlns:a16="http://schemas.microsoft.com/office/drawing/2014/main" id="{36D6631B-1993-1FE4-E100-CB39E86C2521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" name="Google Shape;10447;p74">
              <a:extLst>
                <a:ext uri="{FF2B5EF4-FFF2-40B4-BE49-F238E27FC236}">
                  <a16:creationId xmlns:a16="http://schemas.microsoft.com/office/drawing/2014/main" id="{396704E1-531A-101D-8118-F9B91FD51E08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" name="Google Shape;10448;p74">
              <a:extLst>
                <a:ext uri="{FF2B5EF4-FFF2-40B4-BE49-F238E27FC236}">
                  <a16:creationId xmlns:a16="http://schemas.microsoft.com/office/drawing/2014/main" id="{745274A2-167D-3014-6A69-14F024AF8869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" name="Google Shape;10449;p74">
              <a:extLst>
                <a:ext uri="{FF2B5EF4-FFF2-40B4-BE49-F238E27FC236}">
                  <a16:creationId xmlns:a16="http://schemas.microsoft.com/office/drawing/2014/main" id="{0CDB65CB-930D-1E9D-119C-9DD53134606B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7" name="Google Shape;10468;p74">
            <a:extLst>
              <a:ext uri="{FF2B5EF4-FFF2-40B4-BE49-F238E27FC236}">
                <a16:creationId xmlns:a16="http://schemas.microsoft.com/office/drawing/2014/main" id="{D53438EA-394D-1129-54AC-DBB755EDED7D}"/>
              </a:ext>
            </a:extLst>
          </p:cNvPr>
          <p:cNvGrpSpPr/>
          <p:nvPr/>
        </p:nvGrpSpPr>
        <p:grpSpPr>
          <a:xfrm>
            <a:off x="4025407" y="4931053"/>
            <a:ext cx="482864" cy="513247"/>
            <a:chOff x="4518516" y="3505370"/>
            <a:chExt cx="362148" cy="384935"/>
          </a:xfrm>
          <a:solidFill>
            <a:srgbClr val="C00000"/>
          </a:solidFill>
        </p:grpSpPr>
        <p:sp>
          <p:nvSpPr>
            <p:cNvPr id="138" name="Google Shape;10469;p74">
              <a:extLst>
                <a:ext uri="{FF2B5EF4-FFF2-40B4-BE49-F238E27FC236}">
                  <a16:creationId xmlns:a16="http://schemas.microsoft.com/office/drawing/2014/main" id="{BC5E075A-9431-FC31-6AF0-1EE4A357A4D9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9" name="Google Shape;10470;p74">
              <a:extLst>
                <a:ext uri="{FF2B5EF4-FFF2-40B4-BE49-F238E27FC236}">
                  <a16:creationId xmlns:a16="http://schemas.microsoft.com/office/drawing/2014/main" id="{EE2F769A-E9F3-2F19-F2B9-7B4E85654690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" name="Google Shape;10471;p74">
              <a:extLst>
                <a:ext uri="{FF2B5EF4-FFF2-40B4-BE49-F238E27FC236}">
                  <a16:creationId xmlns:a16="http://schemas.microsoft.com/office/drawing/2014/main" id="{E02D5D38-DE7D-7C1F-7B1D-5A019AAB56F6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1" name="Google Shape;10483;p74">
            <a:extLst>
              <a:ext uri="{FF2B5EF4-FFF2-40B4-BE49-F238E27FC236}">
                <a16:creationId xmlns:a16="http://schemas.microsoft.com/office/drawing/2014/main" id="{4087DEC6-5EEF-3714-9A76-0DDA35AC9C82}"/>
              </a:ext>
            </a:extLst>
          </p:cNvPr>
          <p:cNvGrpSpPr/>
          <p:nvPr/>
        </p:nvGrpSpPr>
        <p:grpSpPr>
          <a:xfrm>
            <a:off x="8482731" y="4797597"/>
            <a:ext cx="453395" cy="480499"/>
            <a:chOff x="7861508" y="3405280"/>
            <a:chExt cx="340046" cy="360374"/>
          </a:xfrm>
          <a:solidFill>
            <a:srgbClr val="C00000"/>
          </a:solidFill>
        </p:grpSpPr>
        <p:sp>
          <p:nvSpPr>
            <p:cNvPr id="142" name="Google Shape;10484;p74">
              <a:extLst>
                <a:ext uri="{FF2B5EF4-FFF2-40B4-BE49-F238E27FC236}">
                  <a16:creationId xmlns:a16="http://schemas.microsoft.com/office/drawing/2014/main" id="{ACF8F2A7-EC1C-CC39-824D-2E49626F9650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5;p74">
              <a:extLst>
                <a:ext uri="{FF2B5EF4-FFF2-40B4-BE49-F238E27FC236}">
                  <a16:creationId xmlns:a16="http://schemas.microsoft.com/office/drawing/2014/main" id="{47B004DA-3FB5-F4EA-0C6A-8A77CE2B9370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" name="Google Shape;10486;p74">
              <a:extLst>
                <a:ext uri="{FF2B5EF4-FFF2-40B4-BE49-F238E27FC236}">
                  <a16:creationId xmlns:a16="http://schemas.microsoft.com/office/drawing/2014/main" id="{D260DB27-1166-31A0-2209-64D05ED5452E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" name="Google Shape;10487;p74">
              <a:extLst>
                <a:ext uri="{FF2B5EF4-FFF2-40B4-BE49-F238E27FC236}">
                  <a16:creationId xmlns:a16="http://schemas.microsoft.com/office/drawing/2014/main" id="{6818AA1F-6BF4-4923-8A0E-55A86D1E7657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" name="Google Shape;10488;p74">
              <a:extLst>
                <a:ext uri="{FF2B5EF4-FFF2-40B4-BE49-F238E27FC236}">
                  <a16:creationId xmlns:a16="http://schemas.microsoft.com/office/drawing/2014/main" id="{D8B59ED1-E9D4-E178-A6A9-5EBEF6909BF8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7" name="Google Shape;10497;p74">
            <a:extLst>
              <a:ext uri="{FF2B5EF4-FFF2-40B4-BE49-F238E27FC236}">
                <a16:creationId xmlns:a16="http://schemas.microsoft.com/office/drawing/2014/main" id="{EFA5EF4E-FAC5-0177-0D05-C13CEE6167B0}"/>
              </a:ext>
            </a:extLst>
          </p:cNvPr>
          <p:cNvGrpSpPr/>
          <p:nvPr/>
        </p:nvGrpSpPr>
        <p:grpSpPr>
          <a:xfrm>
            <a:off x="8374832" y="2863324"/>
            <a:ext cx="630399" cy="670072"/>
            <a:chOff x="7780583" y="1954575"/>
            <a:chExt cx="472799" cy="502554"/>
          </a:xfrm>
          <a:solidFill>
            <a:srgbClr val="C00000"/>
          </a:solidFill>
        </p:grpSpPr>
        <p:sp>
          <p:nvSpPr>
            <p:cNvPr id="148" name="Google Shape;10498;p74">
              <a:extLst>
                <a:ext uri="{FF2B5EF4-FFF2-40B4-BE49-F238E27FC236}">
                  <a16:creationId xmlns:a16="http://schemas.microsoft.com/office/drawing/2014/main" id="{F11EFEC8-B9A3-5315-C162-23725BA1AC4C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499;p74">
              <a:extLst>
                <a:ext uri="{FF2B5EF4-FFF2-40B4-BE49-F238E27FC236}">
                  <a16:creationId xmlns:a16="http://schemas.microsoft.com/office/drawing/2014/main" id="{6A1A27CA-951C-6463-DFD8-DBE3F2F0B5B4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0;p74">
              <a:extLst>
                <a:ext uri="{FF2B5EF4-FFF2-40B4-BE49-F238E27FC236}">
                  <a16:creationId xmlns:a16="http://schemas.microsoft.com/office/drawing/2014/main" id="{633BDE21-B3A1-37A9-47E4-83C49B8F3D30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" name="Google Shape;10501;p74">
              <a:extLst>
                <a:ext uri="{FF2B5EF4-FFF2-40B4-BE49-F238E27FC236}">
                  <a16:creationId xmlns:a16="http://schemas.microsoft.com/office/drawing/2014/main" id="{B690BCF4-BCF9-BE6C-35D6-CA618303885F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" name="Google Shape;10502;p74">
              <a:extLst>
                <a:ext uri="{FF2B5EF4-FFF2-40B4-BE49-F238E27FC236}">
                  <a16:creationId xmlns:a16="http://schemas.microsoft.com/office/drawing/2014/main" id="{D4879DE9-435B-EA78-FDE9-05AD904A27FE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10503;p74">
              <a:extLst>
                <a:ext uri="{FF2B5EF4-FFF2-40B4-BE49-F238E27FC236}">
                  <a16:creationId xmlns:a16="http://schemas.microsoft.com/office/drawing/2014/main" id="{5FB5A699-DBE7-D9EB-6D08-A297C3965107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4" name="Google Shape;10234;p74">
            <a:extLst>
              <a:ext uri="{FF2B5EF4-FFF2-40B4-BE49-F238E27FC236}">
                <a16:creationId xmlns:a16="http://schemas.microsoft.com/office/drawing/2014/main" id="{F1B592CA-8A87-2668-176F-4B1C2ADCC117}"/>
              </a:ext>
            </a:extLst>
          </p:cNvPr>
          <p:cNvGrpSpPr/>
          <p:nvPr/>
        </p:nvGrpSpPr>
        <p:grpSpPr>
          <a:xfrm>
            <a:off x="3049975" y="2911544"/>
            <a:ext cx="627059" cy="670072"/>
            <a:chOff x="3786941" y="1990740"/>
            <a:chExt cx="470294" cy="502554"/>
          </a:xfrm>
          <a:solidFill>
            <a:srgbClr val="C00000"/>
          </a:solidFill>
        </p:grpSpPr>
        <p:sp>
          <p:nvSpPr>
            <p:cNvPr id="155" name="Google Shape;10235;p74">
              <a:extLst>
                <a:ext uri="{FF2B5EF4-FFF2-40B4-BE49-F238E27FC236}">
                  <a16:creationId xmlns:a16="http://schemas.microsoft.com/office/drawing/2014/main" id="{0E343751-162D-997D-94B1-D04782AF5DAC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6;p74">
              <a:extLst>
                <a:ext uri="{FF2B5EF4-FFF2-40B4-BE49-F238E27FC236}">
                  <a16:creationId xmlns:a16="http://schemas.microsoft.com/office/drawing/2014/main" id="{2C3E8BCC-F514-C8DC-FE2B-7FFDB609C26C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7" name="Google Shape;10237;p74">
              <a:extLst>
                <a:ext uri="{FF2B5EF4-FFF2-40B4-BE49-F238E27FC236}">
                  <a16:creationId xmlns:a16="http://schemas.microsoft.com/office/drawing/2014/main" id="{72E8F276-7B0D-9056-3CE6-A0184B7AC737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8" name="Google Shape;10238;p74">
              <a:extLst>
                <a:ext uri="{FF2B5EF4-FFF2-40B4-BE49-F238E27FC236}">
                  <a16:creationId xmlns:a16="http://schemas.microsoft.com/office/drawing/2014/main" id="{3ADAC2B6-33C9-A4F8-AAF3-5134E1C21731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10239;p74">
              <a:extLst>
                <a:ext uri="{FF2B5EF4-FFF2-40B4-BE49-F238E27FC236}">
                  <a16:creationId xmlns:a16="http://schemas.microsoft.com/office/drawing/2014/main" id="{8A606D7A-8C06-962C-FF70-18DBB516176B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60" name="Google Shape;10251;p74">
            <a:extLst>
              <a:ext uri="{FF2B5EF4-FFF2-40B4-BE49-F238E27FC236}">
                <a16:creationId xmlns:a16="http://schemas.microsoft.com/office/drawing/2014/main" id="{412CFC64-089A-2265-F00B-7AF5E06D4E0C}"/>
              </a:ext>
            </a:extLst>
          </p:cNvPr>
          <p:cNvGrpSpPr/>
          <p:nvPr/>
        </p:nvGrpSpPr>
        <p:grpSpPr>
          <a:xfrm>
            <a:off x="7501236" y="2917103"/>
            <a:ext cx="406347" cy="670060"/>
            <a:chOff x="7125388" y="1994909"/>
            <a:chExt cx="304760" cy="502545"/>
          </a:xfrm>
          <a:solidFill>
            <a:srgbClr val="C00000"/>
          </a:solidFill>
        </p:grpSpPr>
        <p:sp>
          <p:nvSpPr>
            <p:cNvPr id="161" name="Google Shape;10252;p74">
              <a:extLst>
                <a:ext uri="{FF2B5EF4-FFF2-40B4-BE49-F238E27FC236}">
                  <a16:creationId xmlns:a16="http://schemas.microsoft.com/office/drawing/2014/main" id="{AACFDD83-3F7B-A3E9-731B-422F74423F18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3;p74">
              <a:extLst>
                <a:ext uri="{FF2B5EF4-FFF2-40B4-BE49-F238E27FC236}">
                  <a16:creationId xmlns:a16="http://schemas.microsoft.com/office/drawing/2014/main" id="{3C250898-3641-3838-050B-10C123A63BEF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4;p74">
              <a:extLst>
                <a:ext uri="{FF2B5EF4-FFF2-40B4-BE49-F238E27FC236}">
                  <a16:creationId xmlns:a16="http://schemas.microsoft.com/office/drawing/2014/main" id="{41A27B82-27B9-61AF-7B00-7D39DCC8D88E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5;p74">
              <a:extLst>
                <a:ext uri="{FF2B5EF4-FFF2-40B4-BE49-F238E27FC236}">
                  <a16:creationId xmlns:a16="http://schemas.microsoft.com/office/drawing/2014/main" id="{7BD3D1E6-9267-26C5-D1B4-5FA780EE8FF5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5" name="Google Shape;10256;p74">
              <a:extLst>
                <a:ext uri="{FF2B5EF4-FFF2-40B4-BE49-F238E27FC236}">
                  <a16:creationId xmlns:a16="http://schemas.microsoft.com/office/drawing/2014/main" id="{6BA54A1C-9D06-9CB0-10AE-AD3F1094E4D8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6" name="Google Shape;10257;p74">
              <a:extLst>
                <a:ext uri="{FF2B5EF4-FFF2-40B4-BE49-F238E27FC236}">
                  <a16:creationId xmlns:a16="http://schemas.microsoft.com/office/drawing/2014/main" id="{BDDA73A9-2F44-CD99-4BB3-F0CB2EAC05F0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7" name="Google Shape;10258;p74">
              <a:extLst>
                <a:ext uri="{FF2B5EF4-FFF2-40B4-BE49-F238E27FC236}">
                  <a16:creationId xmlns:a16="http://schemas.microsoft.com/office/drawing/2014/main" id="{90F79A0F-346A-59AD-61C3-15CEE6BCC426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68" name="Google Shape;10297;p74">
            <a:extLst>
              <a:ext uri="{FF2B5EF4-FFF2-40B4-BE49-F238E27FC236}">
                <a16:creationId xmlns:a16="http://schemas.microsoft.com/office/drawing/2014/main" id="{C0089564-8800-AFFB-E21A-B86C64A03D3D}"/>
              </a:ext>
            </a:extLst>
          </p:cNvPr>
          <p:cNvGrpSpPr/>
          <p:nvPr/>
        </p:nvGrpSpPr>
        <p:grpSpPr>
          <a:xfrm>
            <a:off x="4018924" y="2899316"/>
            <a:ext cx="627009" cy="666499"/>
            <a:chOff x="4513652" y="1981568"/>
            <a:chExt cx="470257" cy="499874"/>
          </a:xfrm>
          <a:solidFill>
            <a:srgbClr val="C00000"/>
          </a:solidFill>
        </p:grpSpPr>
        <p:sp>
          <p:nvSpPr>
            <p:cNvPr id="169" name="Google Shape;10298;p74">
              <a:extLst>
                <a:ext uri="{FF2B5EF4-FFF2-40B4-BE49-F238E27FC236}">
                  <a16:creationId xmlns:a16="http://schemas.microsoft.com/office/drawing/2014/main" id="{265C842A-CBB2-17BB-FF90-3E5607C519CC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299;p74">
              <a:extLst>
                <a:ext uri="{FF2B5EF4-FFF2-40B4-BE49-F238E27FC236}">
                  <a16:creationId xmlns:a16="http://schemas.microsoft.com/office/drawing/2014/main" id="{26F544C2-635C-DF90-56CD-201C903BCE6A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1" name="Google Shape;10300;p74">
              <a:extLst>
                <a:ext uri="{FF2B5EF4-FFF2-40B4-BE49-F238E27FC236}">
                  <a16:creationId xmlns:a16="http://schemas.microsoft.com/office/drawing/2014/main" id="{BBCC32CC-D83F-9D09-F468-3F2DB05F20F9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2" name="Google Shape;10301;p74">
              <a:extLst>
                <a:ext uri="{FF2B5EF4-FFF2-40B4-BE49-F238E27FC236}">
                  <a16:creationId xmlns:a16="http://schemas.microsoft.com/office/drawing/2014/main" id="{ABB8E047-A455-CAD8-536B-E912A7562B6E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3" name="Google Shape;10302;p74">
              <a:extLst>
                <a:ext uri="{FF2B5EF4-FFF2-40B4-BE49-F238E27FC236}">
                  <a16:creationId xmlns:a16="http://schemas.microsoft.com/office/drawing/2014/main" id="{39D37754-1B06-C3AA-DDB7-0948D446BDA7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4" name="Google Shape;10352;p74">
            <a:extLst>
              <a:ext uri="{FF2B5EF4-FFF2-40B4-BE49-F238E27FC236}">
                <a16:creationId xmlns:a16="http://schemas.microsoft.com/office/drawing/2014/main" id="{DEDE121D-BC03-AFE6-7F2E-2D6838532BB6}"/>
              </a:ext>
            </a:extLst>
          </p:cNvPr>
          <p:cNvGrpSpPr/>
          <p:nvPr/>
        </p:nvGrpSpPr>
        <p:grpSpPr>
          <a:xfrm>
            <a:off x="4911778" y="2910632"/>
            <a:ext cx="628704" cy="672425"/>
            <a:chOff x="5183294" y="1990054"/>
            <a:chExt cx="471528" cy="504319"/>
          </a:xfrm>
          <a:solidFill>
            <a:srgbClr val="C00000"/>
          </a:solidFill>
        </p:grpSpPr>
        <p:sp>
          <p:nvSpPr>
            <p:cNvPr id="175" name="Google Shape;10353;p74">
              <a:extLst>
                <a:ext uri="{FF2B5EF4-FFF2-40B4-BE49-F238E27FC236}">
                  <a16:creationId xmlns:a16="http://schemas.microsoft.com/office/drawing/2014/main" id="{3FCAD3E1-4EC0-B874-BBA2-9C03CD5ED8E8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4;p74">
              <a:extLst>
                <a:ext uri="{FF2B5EF4-FFF2-40B4-BE49-F238E27FC236}">
                  <a16:creationId xmlns:a16="http://schemas.microsoft.com/office/drawing/2014/main" id="{9B287F1B-37CE-89AD-60F0-FDD71216A2A1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5;p74">
              <a:extLst>
                <a:ext uri="{FF2B5EF4-FFF2-40B4-BE49-F238E27FC236}">
                  <a16:creationId xmlns:a16="http://schemas.microsoft.com/office/drawing/2014/main" id="{CFE5531B-9B52-F182-BA4F-A51EB9273ABC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8" name="Google Shape;10356;p74">
              <a:extLst>
                <a:ext uri="{FF2B5EF4-FFF2-40B4-BE49-F238E27FC236}">
                  <a16:creationId xmlns:a16="http://schemas.microsoft.com/office/drawing/2014/main" id="{375FDC06-E2D4-6B2C-4CF7-FFE727DEA54D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9" name="Google Shape;10357;p74">
              <a:extLst>
                <a:ext uri="{FF2B5EF4-FFF2-40B4-BE49-F238E27FC236}">
                  <a16:creationId xmlns:a16="http://schemas.microsoft.com/office/drawing/2014/main" id="{6BDEFB4A-43E8-7C4F-DED9-D809D15969D6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0" name="Google Shape;10358;p74">
              <a:extLst>
                <a:ext uri="{FF2B5EF4-FFF2-40B4-BE49-F238E27FC236}">
                  <a16:creationId xmlns:a16="http://schemas.microsoft.com/office/drawing/2014/main" id="{3D054C60-9C8C-5937-05BA-E78C68BCBC4A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1" name="Google Shape;10390;p74">
            <a:extLst>
              <a:ext uri="{FF2B5EF4-FFF2-40B4-BE49-F238E27FC236}">
                <a16:creationId xmlns:a16="http://schemas.microsoft.com/office/drawing/2014/main" id="{F31473A6-D575-EEC7-2492-D4D4E601F8CB}"/>
              </a:ext>
            </a:extLst>
          </p:cNvPr>
          <p:cNvGrpSpPr/>
          <p:nvPr/>
        </p:nvGrpSpPr>
        <p:grpSpPr>
          <a:xfrm>
            <a:off x="2172555" y="2926149"/>
            <a:ext cx="628705" cy="670072"/>
            <a:chOff x="3128875" y="2001694"/>
            <a:chExt cx="471529" cy="502554"/>
          </a:xfrm>
          <a:solidFill>
            <a:srgbClr val="C00000"/>
          </a:solidFill>
        </p:grpSpPr>
        <p:sp>
          <p:nvSpPr>
            <p:cNvPr id="182" name="Google Shape;10391;p74">
              <a:extLst>
                <a:ext uri="{FF2B5EF4-FFF2-40B4-BE49-F238E27FC236}">
                  <a16:creationId xmlns:a16="http://schemas.microsoft.com/office/drawing/2014/main" id="{49076B6C-30FD-D592-C1FD-1B0A53A1EB08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2;p74">
              <a:extLst>
                <a:ext uri="{FF2B5EF4-FFF2-40B4-BE49-F238E27FC236}">
                  <a16:creationId xmlns:a16="http://schemas.microsoft.com/office/drawing/2014/main" id="{09E4448B-8039-E1BB-F4C3-9086071E7259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3;p74">
              <a:extLst>
                <a:ext uri="{FF2B5EF4-FFF2-40B4-BE49-F238E27FC236}">
                  <a16:creationId xmlns:a16="http://schemas.microsoft.com/office/drawing/2014/main" id="{28EED98D-16C5-F36C-0C58-24F18D835C65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4;p74">
              <a:extLst>
                <a:ext uri="{FF2B5EF4-FFF2-40B4-BE49-F238E27FC236}">
                  <a16:creationId xmlns:a16="http://schemas.microsoft.com/office/drawing/2014/main" id="{F985BE6C-9F03-0ECC-5166-240EF9A51869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5;p74">
              <a:extLst>
                <a:ext uri="{FF2B5EF4-FFF2-40B4-BE49-F238E27FC236}">
                  <a16:creationId xmlns:a16="http://schemas.microsoft.com/office/drawing/2014/main" id="{AA0EDBDD-91AB-F3BA-2E80-B2C8B0395016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7" name="Google Shape;10396;p74">
              <a:extLst>
                <a:ext uri="{FF2B5EF4-FFF2-40B4-BE49-F238E27FC236}">
                  <a16:creationId xmlns:a16="http://schemas.microsoft.com/office/drawing/2014/main" id="{5CB5D99E-BF55-057E-F82E-A277F81A9AAD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8" name="Google Shape;10397;p74">
              <a:extLst>
                <a:ext uri="{FF2B5EF4-FFF2-40B4-BE49-F238E27FC236}">
                  <a16:creationId xmlns:a16="http://schemas.microsoft.com/office/drawing/2014/main" id="{22CCD914-DD9A-25CD-27D1-1251FF7B6B4C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9" name="Google Shape;10398;p74">
              <a:extLst>
                <a:ext uri="{FF2B5EF4-FFF2-40B4-BE49-F238E27FC236}">
                  <a16:creationId xmlns:a16="http://schemas.microsoft.com/office/drawing/2014/main" id="{8A94EAC4-1F18-B0CD-014A-CA15E2306220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90" name="Google Shape;10412;p74">
            <a:extLst>
              <a:ext uri="{FF2B5EF4-FFF2-40B4-BE49-F238E27FC236}">
                <a16:creationId xmlns:a16="http://schemas.microsoft.com/office/drawing/2014/main" id="{71AB9C23-7FDD-7562-567E-AFD2B03F0B68}"/>
              </a:ext>
            </a:extLst>
          </p:cNvPr>
          <p:cNvGrpSpPr/>
          <p:nvPr/>
        </p:nvGrpSpPr>
        <p:grpSpPr>
          <a:xfrm>
            <a:off x="5860450" y="2911105"/>
            <a:ext cx="588592" cy="667280"/>
            <a:chOff x="5894798" y="1990411"/>
            <a:chExt cx="441444" cy="500460"/>
          </a:xfrm>
          <a:solidFill>
            <a:srgbClr val="C00000"/>
          </a:solidFill>
        </p:grpSpPr>
        <p:sp>
          <p:nvSpPr>
            <p:cNvPr id="191" name="Google Shape;10413;p74">
              <a:extLst>
                <a:ext uri="{FF2B5EF4-FFF2-40B4-BE49-F238E27FC236}">
                  <a16:creationId xmlns:a16="http://schemas.microsoft.com/office/drawing/2014/main" id="{CCEE861F-0A08-0489-FF9F-67CFCD01DB1F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4;p74">
              <a:extLst>
                <a:ext uri="{FF2B5EF4-FFF2-40B4-BE49-F238E27FC236}">
                  <a16:creationId xmlns:a16="http://schemas.microsoft.com/office/drawing/2014/main" id="{A8CD1AEC-B6A2-CB57-CB51-44AB6211406F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5;p74">
              <a:extLst>
                <a:ext uri="{FF2B5EF4-FFF2-40B4-BE49-F238E27FC236}">
                  <a16:creationId xmlns:a16="http://schemas.microsoft.com/office/drawing/2014/main" id="{24F41443-8364-9BD4-8569-77A3125711D8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6;p74">
              <a:extLst>
                <a:ext uri="{FF2B5EF4-FFF2-40B4-BE49-F238E27FC236}">
                  <a16:creationId xmlns:a16="http://schemas.microsoft.com/office/drawing/2014/main" id="{8523BB4F-6400-9670-678F-202EC68F5329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17;p74">
              <a:extLst>
                <a:ext uri="{FF2B5EF4-FFF2-40B4-BE49-F238E27FC236}">
                  <a16:creationId xmlns:a16="http://schemas.microsoft.com/office/drawing/2014/main" id="{A2D82E9C-F9A9-0249-EBB3-179D85AF0715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6" name="Google Shape;10418;p74">
              <a:extLst>
                <a:ext uri="{FF2B5EF4-FFF2-40B4-BE49-F238E27FC236}">
                  <a16:creationId xmlns:a16="http://schemas.microsoft.com/office/drawing/2014/main" id="{B9C39DC5-4070-F1CE-B9AA-CD4851DC1023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7" name="Google Shape;10419;p74">
              <a:extLst>
                <a:ext uri="{FF2B5EF4-FFF2-40B4-BE49-F238E27FC236}">
                  <a16:creationId xmlns:a16="http://schemas.microsoft.com/office/drawing/2014/main" id="{2EAE1FF3-9631-9972-9A69-12159E1F4CDC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8" name="Google Shape;10420;p74">
              <a:extLst>
                <a:ext uri="{FF2B5EF4-FFF2-40B4-BE49-F238E27FC236}">
                  <a16:creationId xmlns:a16="http://schemas.microsoft.com/office/drawing/2014/main" id="{08BE7AE4-29EE-22FE-3B1E-259EF52DD0C6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99" name="Google Shape;10478;p74">
            <a:extLst>
              <a:ext uri="{FF2B5EF4-FFF2-40B4-BE49-F238E27FC236}">
                <a16:creationId xmlns:a16="http://schemas.microsoft.com/office/drawing/2014/main" id="{F407937D-EFEC-1294-E199-C30C7A5F6E0A}"/>
              </a:ext>
            </a:extLst>
          </p:cNvPr>
          <p:cNvGrpSpPr/>
          <p:nvPr/>
        </p:nvGrpSpPr>
        <p:grpSpPr>
          <a:xfrm>
            <a:off x="6603187" y="2910885"/>
            <a:ext cx="638739" cy="668243"/>
            <a:chOff x="6451850" y="1990246"/>
            <a:chExt cx="479054" cy="501182"/>
          </a:xfrm>
          <a:solidFill>
            <a:srgbClr val="C00000"/>
          </a:solidFill>
        </p:grpSpPr>
        <p:sp>
          <p:nvSpPr>
            <p:cNvPr id="200" name="Google Shape;10479;p74">
              <a:extLst>
                <a:ext uri="{FF2B5EF4-FFF2-40B4-BE49-F238E27FC236}">
                  <a16:creationId xmlns:a16="http://schemas.microsoft.com/office/drawing/2014/main" id="{63722F98-2035-81DB-13E3-E9948F5059A7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1" name="Google Shape;10480;p74">
              <a:extLst>
                <a:ext uri="{FF2B5EF4-FFF2-40B4-BE49-F238E27FC236}">
                  <a16:creationId xmlns:a16="http://schemas.microsoft.com/office/drawing/2014/main" id="{55CA889F-8605-985C-E99E-92E9C12BED24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2" name="Google Shape;10481;p74">
              <a:extLst>
                <a:ext uri="{FF2B5EF4-FFF2-40B4-BE49-F238E27FC236}">
                  <a16:creationId xmlns:a16="http://schemas.microsoft.com/office/drawing/2014/main" id="{F480DAA3-EB3E-C1ED-7590-6EC685DE7D21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3" name="Google Shape;10482;p74">
              <a:extLst>
                <a:ext uri="{FF2B5EF4-FFF2-40B4-BE49-F238E27FC236}">
                  <a16:creationId xmlns:a16="http://schemas.microsoft.com/office/drawing/2014/main" id="{0F7046AC-BDDD-EF26-DB03-13EEABB891B3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4" name="Google Shape;10101;p74">
            <a:extLst>
              <a:ext uri="{FF2B5EF4-FFF2-40B4-BE49-F238E27FC236}">
                <a16:creationId xmlns:a16="http://schemas.microsoft.com/office/drawing/2014/main" id="{1128428F-4A63-358C-1332-CFA3EBCDF27C}"/>
              </a:ext>
            </a:extLst>
          </p:cNvPr>
          <p:cNvGrpSpPr/>
          <p:nvPr/>
        </p:nvGrpSpPr>
        <p:grpSpPr>
          <a:xfrm>
            <a:off x="9385315" y="5812571"/>
            <a:ext cx="437229" cy="432205"/>
            <a:chOff x="8538447" y="4166509"/>
            <a:chExt cx="327922" cy="324154"/>
          </a:xfrm>
          <a:solidFill>
            <a:srgbClr val="C00000"/>
          </a:solidFill>
        </p:grpSpPr>
        <p:sp>
          <p:nvSpPr>
            <p:cNvPr id="205" name="Google Shape;10102;p74">
              <a:extLst>
                <a:ext uri="{FF2B5EF4-FFF2-40B4-BE49-F238E27FC236}">
                  <a16:creationId xmlns:a16="http://schemas.microsoft.com/office/drawing/2014/main" id="{1D576167-1AF6-CB57-957F-00AFC9DE936F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3;p74">
              <a:extLst>
                <a:ext uri="{FF2B5EF4-FFF2-40B4-BE49-F238E27FC236}">
                  <a16:creationId xmlns:a16="http://schemas.microsoft.com/office/drawing/2014/main" id="{A5C15F08-028C-CD98-DA2A-3B049E6EF999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7" name="Google Shape;10104;p74">
              <a:extLst>
                <a:ext uri="{FF2B5EF4-FFF2-40B4-BE49-F238E27FC236}">
                  <a16:creationId xmlns:a16="http://schemas.microsoft.com/office/drawing/2014/main" id="{1448F1B2-5151-A7F5-966B-82DD9339D171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8" name="Google Shape;10105;p74">
              <a:extLst>
                <a:ext uri="{FF2B5EF4-FFF2-40B4-BE49-F238E27FC236}">
                  <a16:creationId xmlns:a16="http://schemas.microsoft.com/office/drawing/2014/main" id="{93B83BA2-F0EA-6C9D-185B-3066AED56359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9" name="Google Shape;10106;p74">
              <a:extLst>
                <a:ext uri="{FF2B5EF4-FFF2-40B4-BE49-F238E27FC236}">
                  <a16:creationId xmlns:a16="http://schemas.microsoft.com/office/drawing/2014/main" id="{A63168D8-B40B-D779-5618-F041C2EFB0E7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10" name="Google Shape;10125;p74">
            <a:extLst>
              <a:ext uri="{FF2B5EF4-FFF2-40B4-BE49-F238E27FC236}">
                <a16:creationId xmlns:a16="http://schemas.microsoft.com/office/drawing/2014/main" id="{EC3EA34A-7C22-2B1D-B196-FA136A980452}"/>
              </a:ext>
            </a:extLst>
          </p:cNvPr>
          <p:cNvGrpSpPr/>
          <p:nvPr/>
        </p:nvGrpSpPr>
        <p:grpSpPr>
          <a:xfrm>
            <a:off x="8414102" y="2009412"/>
            <a:ext cx="594005" cy="634689"/>
            <a:chOff x="7810036" y="1314139"/>
            <a:chExt cx="445504" cy="476017"/>
          </a:xfrm>
          <a:solidFill>
            <a:srgbClr val="C00000"/>
          </a:solidFill>
        </p:grpSpPr>
        <p:sp>
          <p:nvSpPr>
            <p:cNvPr id="211" name="Google Shape;10126;p74">
              <a:extLst>
                <a:ext uri="{FF2B5EF4-FFF2-40B4-BE49-F238E27FC236}">
                  <a16:creationId xmlns:a16="http://schemas.microsoft.com/office/drawing/2014/main" id="{5D703D6F-098E-CBDD-8968-9FFD78B8F02A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2" name="Google Shape;10127;p74">
              <a:extLst>
                <a:ext uri="{FF2B5EF4-FFF2-40B4-BE49-F238E27FC236}">
                  <a16:creationId xmlns:a16="http://schemas.microsoft.com/office/drawing/2014/main" id="{7ECBBE53-F3C0-B242-F516-561351DD6006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3" name="Google Shape;10128;p74">
              <a:extLst>
                <a:ext uri="{FF2B5EF4-FFF2-40B4-BE49-F238E27FC236}">
                  <a16:creationId xmlns:a16="http://schemas.microsoft.com/office/drawing/2014/main" id="{7961CEBD-BA03-0F02-D50B-A21F7D3861A9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14" name="Text Placeholder 1">
            <a:extLst>
              <a:ext uri="{FF2B5EF4-FFF2-40B4-BE49-F238E27FC236}">
                <a16:creationId xmlns:a16="http://schemas.microsoft.com/office/drawing/2014/main" id="{BF70C9F1-04C0-D157-9EC5-DF16455B7CC6}"/>
              </a:ext>
            </a:extLst>
          </p:cNvPr>
          <p:cNvSpPr txBox="1">
            <a:spLocks/>
          </p:cNvSpPr>
          <p:nvPr/>
        </p:nvSpPr>
        <p:spPr>
          <a:xfrm>
            <a:off x="1570544" y="331456"/>
            <a:ext cx="9221600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04536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6BAA31-4011-4111-BB3C-5C1855768F73}"/>
              </a:ext>
            </a:extLst>
          </p:cNvPr>
          <p:cNvSpPr/>
          <p:nvPr/>
        </p:nvSpPr>
        <p:spPr>
          <a:xfrm flipH="1">
            <a:off x="638107" y="136526"/>
            <a:ext cx="11021598" cy="948356"/>
          </a:xfrm>
          <a:prstGeom prst="rect">
            <a:avLst/>
          </a:prstGeom>
          <a:gradFill>
            <a:gsLst>
              <a:gs pos="0">
                <a:srgbClr val="D23623">
                  <a:alpha val="89000"/>
                </a:srgbClr>
              </a:gs>
              <a:gs pos="100000">
                <a:srgbClr val="3C100A">
                  <a:alpha val="92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AC7E01FE-05E4-4F58-9885-7E14DA0C406B}"/>
              </a:ext>
            </a:extLst>
          </p:cNvPr>
          <p:cNvSpPr>
            <a:spLocks noEditPoints="1"/>
          </p:cNvSpPr>
          <p:nvPr/>
        </p:nvSpPr>
        <p:spPr bwMode="auto">
          <a:xfrm>
            <a:off x="2287799" y="3015641"/>
            <a:ext cx="927025" cy="775917"/>
          </a:xfrm>
          <a:custGeom>
            <a:avLst/>
            <a:gdLst>
              <a:gd name="T0" fmla="*/ 86 w 96"/>
              <a:gd name="T1" fmla="*/ 12 h 80"/>
              <a:gd name="T2" fmla="*/ 64 w 96"/>
              <a:gd name="T3" fmla="*/ 12 h 80"/>
              <a:gd name="T4" fmla="*/ 64 w 96"/>
              <a:gd name="T5" fmla="*/ 8 h 80"/>
              <a:gd name="T6" fmla="*/ 56 w 96"/>
              <a:gd name="T7" fmla="*/ 0 h 80"/>
              <a:gd name="T8" fmla="*/ 40 w 96"/>
              <a:gd name="T9" fmla="*/ 0 h 80"/>
              <a:gd name="T10" fmla="*/ 32 w 96"/>
              <a:gd name="T11" fmla="*/ 8 h 80"/>
              <a:gd name="T12" fmla="*/ 32 w 96"/>
              <a:gd name="T13" fmla="*/ 12 h 80"/>
              <a:gd name="T14" fmla="*/ 10 w 96"/>
              <a:gd name="T15" fmla="*/ 12 h 80"/>
              <a:gd name="T16" fmla="*/ 0 w 96"/>
              <a:gd name="T17" fmla="*/ 22 h 80"/>
              <a:gd name="T18" fmla="*/ 0 w 96"/>
              <a:gd name="T19" fmla="*/ 70 h 80"/>
              <a:gd name="T20" fmla="*/ 10 w 96"/>
              <a:gd name="T21" fmla="*/ 80 h 80"/>
              <a:gd name="T22" fmla="*/ 86 w 96"/>
              <a:gd name="T23" fmla="*/ 80 h 80"/>
              <a:gd name="T24" fmla="*/ 96 w 96"/>
              <a:gd name="T25" fmla="*/ 70 h 80"/>
              <a:gd name="T26" fmla="*/ 96 w 96"/>
              <a:gd name="T27" fmla="*/ 22 h 80"/>
              <a:gd name="T28" fmla="*/ 86 w 96"/>
              <a:gd name="T29" fmla="*/ 12 h 80"/>
              <a:gd name="T30" fmla="*/ 36 w 96"/>
              <a:gd name="T31" fmla="*/ 8 h 80"/>
              <a:gd name="T32" fmla="*/ 40 w 96"/>
              <a:gd name="T33" fmla="*/ 4 h 80"/>
              <a:gd name="T34" fmla="*/ 56 w 96"/>
              <a:gd name="T35" fmla="*/ 4 h 80"/>
              <a:gd name="T36" fmla="*/ 60 w 96"/>
              <a:gd name="T37" fmla="*/ 8 h 80"/>
              <a:gd name="T38" fmla="*/ 60 w 96"/>
              <a:gd name="T39" fmla="*/ 12 h 80"/>
              <a:gd name="T40" fmla="*/ 36 w 96"/>
              <a:gd name="T41" fmla="*/ 12 h 80"/>
              <a:gd name="T42" fmla="*/ 36 w 96"/>
              <a:gd name="T43" fmla="*/ 8 h 80"/>
              <a:gd name="T44" fmla="*/ 68 w 96"/>
              <a:gd name="T45" fmla="*/ 54 h 80"/>
              <a:gd name="T46" fmla="*/ 66 w 96"/>
              <a:gd name="T47" fmla="*/ 56 h 80"/>
              <a:gd name="T48" fmla="*/ 56 w 96"/>
              <a:gd name="T49" fmla="*/ 56 h 80"/>
              <a:gd name="T50" fmla="*/ 56 w 96"/>
              <a:gd name="T51" fmla="*/ 66 h 80"/>
              <a:gd name="T52" fmla="*/ 54 w 96"/>
              <a:gd name="T53" fmla="*/ 68 h 80"/>
              <a:gd name="T54" fmla="*/ 42 w 96"/>
              <a:gd name="T55" fmla="*/ 68 h 80"/>
              <a:gd name="T56" fmla="*/ 40 w 96"/>
              <a:gd name="T57" fmla="*/ 66 h 80"/>
              <a:gd name="T58" fmla="*/ 40 w 96"/>
              <a:gd name="T59" fmla="*/ 56 h 80"/>
              <a:gd name="T60" fmla="*/ 30 w 96"/>
              <a:gd name="T61" fmla="*/ 56 h 80"/>
              <a:gd name="T62" fmla="*/ 28 w 96"/>
              <a:gd name="T63" fmla="*/ 54 h 80"/>
              <a:gd name="T64" fmla="*/ 28 w 96"/>
              <a:gd name="T65" fmla="*/ 42 h 80"/>
              <a:gd name="T66" fmla="*/ 30 w 96"/>
              <a:gd name="T67" fmla="*/ 40 h 80"/>
              <a:gd name="T68" fmla="*/ 40 w 96"/>
              <a:gd name="T69" fmla="*/ 40 h 80"/>
              <a:gd name="T70" fmla="*/ 40 w 96"/>
              <a:gd name="T71" fmla="*/ 30 h 80"/>
              <a:gd name="T72" fmla="*/ 42 w 96"/>
              <a:gd name="T73" fmla="*/ 28 h 80"/>
              <a:gd name="T74" fmla="*/ 54 w 96"/>
              <a:gd name="T75" fmla="*/ 28 h 80"/>
              <a:gd name="T76" fmla="*/ 56 w 96"/>
              <a:gd name="T77" fmla="*/ 30 h 80"/>
              <a:gd name="T78" fmla="*/ 56 w 96"/>
              <a:gd name="T79" fmla="*/ 40 h 80"/>
              <a:gd name="T80" fmla="*/ 66 w 96"/>
              <a:gd name="T81" fmla="*/ 40 h 80"/>
              <a:gd name="T82" fmla="*/ 68 w 96"/>
              <a:gd name="T83" fmla="*/ 42 h 80"/>
              <a:gd name="T84" fmla="*/ 68 w 96"/>
              <a:gd name="T85" fmla="*/ 5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6" h="80">
                <a:moveTo>
                  <a:pt x="86" y="12"/>
                </a:moveTo>
                <a:cubicBezTo>
                  <a:pt x="64" y="12"/>
                  <a:pt x="64" y="12"/>
                  <a:pt x="64" y="12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4"/>
                  <a:pt x="60" y="0"/>
                  <a:pt x="56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6" y="0"/>
                  <a:pt x="32" y="4"/>
                  <a:pt x="32" y="8"/>
                </a:cubicBezTo>
                <a:cubicBezTo>
                  <a:pt x="32" y="12"/>
                  <a:pt x="32" y="12"/>
                  <a:pt x="32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12"/>
                  <a:pt x="0" y="17"/>
                  <a:pt x="0" y="22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6"/>
                  <a:pt x="4" y="80"/>
                  <a:pt x="10" y="80"/>
                </a:cubicBezTo>
                <a:cubicBezTo>
                  <a:pt x="86" y="80"/>
                  <a:pt x="86" y="80"/>
                  <a:pt x="86" y="80"/>
                </a:cubicBezTo>
                <a:cubicBezTo>
                  <a:pt x="92" y="80"/>
                  <a:pt x="96" y="76"/>
                  <a:pt x="96" y="70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17"/>
                  <a:pt x="92" y="12"/>
                  <a:pt x="86" y="12"/>
                </a:cubicBezTo>
                <a:close/>
                <a:moveTo>
                  <a:pt x="36" y="8"/>
                </a:moveTo>
                <a:cubicBezTo>
                  <a:pt x="36" y="6"/>
                  <a:pt x="38" y="4"/>
                  <a:pt x="40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8" y="4"/>
                  <a:pt x="60" y="6"/>
                  <a:pt x="60" y="8"/>
                </a:cubicBezTo>
                <a:cubicBezTo>
                  <a:pt x="60" y="12"/>
                  <a:pt x="60" y="12"/>
                  <a:pt x="60" y="12"/>
                </a:cubicBezTo>
                <a:cubicBezTo>
                  <a:pt x="36" y="12"/>
                  <a:pt x="36" y="12"/>
                  <a:pt x="36" y="12"/>
                </a:cubicBezTo>
                <a:lnTo>
                  <a:pt x="36" y="8"/>
                </a:lnTo>
                <a:close/>
                <a:moveTo>
                  <a:pt x="68" y="54"/>
                </a:moveTo>
                <a:cubicBezTo>
                  <a:pt x="68" y="55"/>
                  <a:pt x="67" y="56"/>
                  <a:pt x="66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66"/>
                  <a:pt x="56" y="66"/>
                  <a:pt x="56" y="66"/>
                </a:cubicBezTo>
                <a:cubicBezTo>
                  <a:pt x="56" y="67"/>
                  <a:pt x="55" y="68"/>
                  <a:pt x="54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1" y="68"/>
                  <a:pt x="40" y="67"/>
                  <a:pt x="40" y="66"/>
                </a:cubicBezTo>
                <a:cubicBezTo>
                  <a:pt x="40" y="56"/>
                  <a:pt x="40" y="56"/>
                  <a:pt x="40" y="56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6"/>
                  <a:pt x="28" y="55"/>
                  <a:pt x="28" y="54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1"/>
                  <a:pt x="29" y="40"/>
                  <a:pt x="3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9"/>
                  <a:pt x="41" y="28"/>
                  <a:pt x="42" y="28"/>
                </a:cubicBezTo>
                <a:cubicBezTo>
                  <a:pt x="54" y="28"/>
                  <a:pt x="54" y="28"/>
                  <a:pt x="54" y="28"/>
                </a:cubicBezTo>
                <a:cubicBezTo>
                  <a:pt x="55" y="28"/>
                  <a:pt x="56" y="29"/>
                  <a:pt x="56" y="30"/>
                </a:cubicBezTo>
                <a:cubicBezTo>
                  <a:pt x="56" y="40"/>
                  <a:pt x="56" y="40"/>
                  <a:pt x="56" y="40"/>
                </a:cubicBezTo>
                <a:cubicBezTo>
                  <a:pt x="66" y="40"/>
                  <a:pt x="66" y="40"/>
                  <a:pt x="66" y="40"/>
                </a:cubicBezTo>
                <a:cubicBezTo>
                  <a:pt x="67" y="40"/>
                  <a:pt x="68" y="41"/>
                  <a:pt x="68" y="42"/>
                </a:cubicBezTo>
                <a:lnTo>
                  <a:pt x="68" y="5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ADED3314-2EE0-4CBD-83C9-AF60384D4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6951-B08D-4F3A-9DAC-FA276E80404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B1F64713-3941-57F4-FF46-F44697DDABD6}"/>
              </a:ext>
            </a:extLst>
          </p:cNvPr>
          <p:cNvSpPr/>
          <p:nvPr/>
        </p:nvSpPr>
        <p:spPr>
          <a:xfrm rot="10799991">
            <a:off x="6637792" y="4789372"/>
            <a:ext cx="249704" cy="77764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AFEF213-2A5A-62F2-9ACE-6537B48B6095}"/>
              </a:ext>
            </a:extLst>
          </p:cNvPr>
          <p:cNvSpPr/>
          <p:nvPr/>
        </p:nvSpPr>
        <p:spPr>
          <a:xfrm>
            <a:off x="7275460" y="4879152"/>
            <a:ext cx="599053" cy="598077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84622A55-0CA2-92DC-A82E-C8BC70923A9E}"/>
              </a:ext>
            </a:extLst>
          </p:cNvPr>
          <p:cNvSpPr/>
          <p:nvPr/>
        </p:nvSpPr>
        <p:spPr>
          <a:xfrm>
            <a:off x="9164270" y="4944745"/>
            <a:ext cx="578521" cy="466916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785182D6-0293-F868-1E8A-527538A49003}"/>
              </a:ext>
            </a:extLst>
          </p:cNvPr>
          <p:cNvSpPr/>
          <p:nvPr/>
        </p:nvSpPr>
        <p:spPr>
          <a:xfrm>
            <a:off x="9222827" y="6146157"/>
            <a:ext cx="664121" cy="486704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1B50F429-DEA3-D6DF-C19F-2832E573BF86}"/>
              </a:ext>
            </a:extLst>
          </p:cNvPr>
          <p:cNvSpPr/>
          <p:nvPr/>
        </p:nvSpPr>
        <p:spPr>
          <a:xfrm>
            <a:off x="2429079" y="4852612"/>
            <a:ext cx="651175" cy="65117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6D10D80B-D790-B296-1BC8-933C7CDDDB41}"/>
              </a:ext>
            </a:extLst>
          </p:cNvPr>
          <p:cNvSpPr/>
          <p:nvPr/>
        </p:nvSpPr>
        <p:spPr>
          <a:xfrm>
            <a:off x="4914977" y="5933151"/>
            <a:ext cx="548664" cy="705539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1F9C6F97-CE7D-FDB5-9D82-23323C8EF70A}"/>
              </a:ext>
            </a:extLst>
          </p:cNvPr>
          <p:cNvSpPr/>
          <p:nvPr/>
        </p:nvSpPr>
        <p:spPr>
          <a:xfrm>
            <a:off x="5752423" y="6103523"/>
            <a:ext cx="574719" cy="56869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679FCF3E-33BE-8622-B8F6-2F2AABB0657A}"/>
              </a:ext>
            </a:extLst>
          </p:cNvPr>
          <p:cNvSpPr/>
          <p:nvPr/>
        </p:nvSpPr>
        <p:spPr>
          <a:xfrm>
            <a:off x="3373984" y="5997597"/>
            <a:ext cx="395399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83DA2311-5259-9FBD-6EA9-082B7821F291}"/>
              </a:ext>
            </a:extLst>
          </p:cNvPr>
          <p:cNvSpPr/>
          <p:nvPr/>
        </p:nvSpPr>
        <p:spPr>
          <a:xfrm>
            <a:off x="6598437" y="6039867"/>
            <a:ext cx="515880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D73A3DB8-EE71-1D1C-6446-263E2CC3175B}"/>
              </a:ext>
            </a:extLst>
          </p:cNvPr>
          <p:cNvSpPr/>
          <p:nvPr/>
        </p:nvSpPr>
        <p:spPr>
          <a:xfrm>
            <a:off x="8325301" y="6074969"/>
            <a:ext cx="565331" cy="5796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86F14E33-6E44-D5D0-5CFB-B24793C6FA8D}"/>
              </a:ext>
            </a:extLst>
          </p:cNvPr>
          <p:cNvSpPr/>
          <p:nvPr/>
        </p:nvSpPr>
        <p:spPr>
          <a:xfrm>
            <a:off x="3239347" y="4983125"/>
            <a:ext cx="695285" cy="4709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B740A834-C8D3-296A-E91A-03DBB99D1655}"/>
              </a:ext>
            </a:extLst>
          </p:cNvPr>
          <p:cNvSpPr/>
          <p:nvPr/>
        </p:nvSpPr>
        <p:spPr>
          <a:xfrm>
            <a:off x="2628941" y="5844955"/>
            <a:ext cx="357712" cy="87651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AE433F36-5101-C238-8B9E-0B591FCA3591}"/>
              </a:ext>
            </a:extLst>
          </p:cNvPr>
          <p:cNvSpPr/>
          <p:nvPr/>
        </p:nvSpPr>
        <p:spPr>
          <a:xfrm>
            <a:off x="7337678" y="6074957"/>
            <a:ext cx="655441" cy="518196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9E2A83DC-2703-E1EC-B92F-78766DB0FEFA}"/>
              </a:ext>
            </a:extLst>
          </p:cNvPr>
          <p:cNvSpPr/>
          <p:nvPr/>
        </p:nvSpPr>
        <p:spPr>
          <a:xfrm>
            <a:off x="4142884" y="6049049"/>
            <a:ext cx="539605" cy="544116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BFB055FD-AF5B-3E2C-D9C1-E2E0A0C0858F}"/>
              </a:ext>
            </a:extLst>
          </p:cNvPr>
          <p:cNvSpPr/>
          <p:nvPr/>
        </p:nvSpPr>
        <p:spPr>
          <a:xfrm>
            <a:off x="8262488" y="4869132"/>
            <a:ext cx="513807" cy="61812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9" name="Google Shape;6783;p88">
            <a:extLst>
              <a:ext uri="{FF2B5EF4-FFF2-40B4-BE49-F238E27FC236}">
                <a16:creationId xmlns:a16="http://schemas.microsoft.com/office/drawing/2014/main" id="{CFCF5E51-44B4-0866-AC83-6B2EDA1EA678}"/>
              </a:ext>
            </a:extLst>
          </p:cNvPr>
          <p:cNvGrpSpPr/>
          <p:nvPr/>
        </p:nvGrpSpPr>
        <p:grpSpPr>
          <a:xfrm>
            <a:off x="9191847" y="1531997"/>
            <a:ext cx="566855" cy="566464"/>
            <a:chOff x="8211055" y="926488"/>
            <a:chExt cx="425141" cy="424848"/>
          </a:xfrm>
          <a:solidFill>
            <a:srgbClr val="C00000"/>
          </a:solidFill>
        </p:grpSpPr>
        <p:sp>
          <p:nvSpPr>
            <p:cNvPr id="20" name="Google Shape;6784;p88">
              <a:extLst>
                <a:ext uri="{FF2B5EF4-FFF2-40B4-BE49-F238E27FC236}">
                  <a16:creationId xmlns:a16="http://schemas.microsoft.com/office/drawing/2014/main" id="{CBF61385-F95B-846E-F9AB-79FAEA0BFB2F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5;p88">
              <a:extLst>
                <a:ext uri="{FF2B5EF4-FFF2-40B4-BE49-F238E27FC236}">
                  <a16:creationId xmlns:a16="http://schemas.microsoft.com/office/drawing/2014/main" id="{43FC0D67-A8B8-5223-E122-48687F4533B9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6;p88">
              <a:extLst>
                <a:ext uri="{FF2B5EF4-FFF2-40B4-BE49-F238E27FC236}">
                  <a16:creationId xmlns:a16="http://schemas.microsoft.com/office/drawing/2014/main" id="{C859E6E2-25E3-02EF-690C-19712456AF60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3" name="Google Shape;6787;p88">
              <a:extLst>
                <a:ext uri="{FF2B5EF4-FFF2-40B4-BE49-F238E27FC236}">
                  <a16:creationId xmlns:a16="http://schemas.microsoft.com/office/drawing/2014/main" id="{DC2CCEDD-E72A-53AB-4D86-74483705D5C6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Google Shape;6788;p88">
              <a:extLst>
                <a:ext uri="{FF2B5EF4-FFF2-40B4-BE49-F238E27FC236}">
                  <a16:creationId xmlns:a16="http://schemas.microsoft.com/office/drawing/2014/main" id="{5917ED2C-667B-F999-F15A-595D4B326232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5" name="Google Shape;6800;p88">
            <a:extLst>
              <a:ext uri="{FF2B5EF4-FFF2-40B4-BE49-F238E27FC236}">
                <a16:creationId xmlns:a16="http://schemas.microsoft.com/office/drawing/2014/main" id="{7B8A4772-93EE-70E1-38DD-E0C7B63564F5}"/>
              </a:ext>
            </a:extLst>
          </p:cNvPr>
          <p:cNvGrpSpPr/>
          <p:nvPr/>
        </p:nvGrpSpPr>
        <p:grpSpPr>
          <a:xfrm>
            <a:off x="8237336" y="2601408"/>
            <a:ext cx="552076" cy="550615"/>
            <a:chOff x="7495172" y="1728545"/>
            <a:chExt cx="414057" cy="412961"/>
          </a:xfrm>
          <a:solidFill>
            <a:srgbClr val="C00000"/>
          </a:solidFill>
        </p:grpSpPr>
        <p:sp>
          <p:nvSpPr>
            <p:cNvPr id="26" name="Google Shape;6801;p88">
              <a:extLst>
                <a:ext uri="{FF2B5EF4-FFF2-40B4-BE49-F238E27FC236}">
                  <a16:creationId xmlns:a16="http://schemas.microsoft.com/office/drawing/2014/main" id="{F34C6030-4739-668B-87EC-6C86BF8EC1B9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2;p88">
              <a:extLst>
                <a:ext uri="{FF2B5EF4-FFF2-40B4-BE49-F238E27FC236}">
                  <a16:creationId xmlns:a16="http://schemas.microsoft.com/office/drawing/2014/main" id="{F4725231-29A7-47B3-F6AE-9F50F64AA18F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3;p88">
              <a:extLst>
                <a:ext uri="{FF2B5EF4-FFF2-40B4-BE49-F238E27FC236}">
                  <a16:creationId xmlns:a16="http://schemas.microsoft.com/office/drawing/2014/main" id="{A2EA7E17-30D6-C8C4-B871-E35929E3D073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6804;p88">
              <a:extLst>
                <a:ext uri="{FF2B5EF4-FFF2-40B4-BE49-F238E27FC236}">
                  <a16:creationId xmlns:a16="http://schemas.microsoft.com/office/drawing/2014/main" id="{EB0904CD-73A5-77D9-C043-60D5BF20E8D6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6805;p88">
              <a:extLst>
                <a:ext uri="{FF2B5EF4-FFF2-40B4-BE49-F238E27FC236}">
                  <a16:creationId xmlns:a16="http://schemas.microsoft.com/office/drawing/2014/main" id="{8D3A1329-2F66-6BE0-78D2-D895B24070A9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1" name="Google Shape;6866;p88">
            <a:extLst>
              <a:ext uri="{FF2B5EF4-FFF2-40B4-BE49-F238E27FC236}">
                <a16:creationId xmlns:a16="http://schemas.microsoft.com/office/drawing/2014/main" id="{49947875-BC4D-00BD-91A1-A6FC69F1B3AB}"/>
              </a:ext>
            </a:extLst>
          </p:cNvPr>
          <p:cNvGrpSpPr/>
          <p:nvPr/>
        </p:nvGrpSpPr>
        <p:grpSpPr>
          <a:xfrm>
            <a:off x="4157356" y="4940709"/>
            <a:ext cx="508856" cy="563075"/>
            <a:chOff x="4435187" y="3483022"/>
            <a:chExt cx="381642" cy="422306"/>
          </a:xfrm>
          <a:solidFill>
            <a:srgbClr val="C00000"/>
          </a:solidFill>
        </p:grpSpPr>
        <p:sp>
          <p:nvSpPr>
            <p:cNvPr id="32" name="Google Shape;6867;p88">
              <a:extLst>
                <a:ext uri="{FF2B5EF4-FFF2-40B4-BE49-F238E27FC236}">
                  <a16:creationId xmlns:a16="http://schemas.microsoft.com/office/drawing/2014/main" id="{3C97AC74-B6C8-FCB2-7CC3-6C1863AB5E39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68;p88">
              <a:extLst>
                <a:ext uri="{FF2B5EF4-FFF2-40B4-BE49-F238E27FC236}">
                  <a16:creationId xmlns:a16="http://schemas.microsoft.com/office/drawing/2014/main" id="{F7BA7EEC-81A3-FA97-E4F5-8040CBBF476C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69;p88">
              <a:extLst>
                <a:ext uri="{FF2B5EF4-FFF2-40B4-BE49-F238E27FC236}">
                  <a16:creationId xmlns:a16="http://schemas.microsoft.com/office/drawing/2014/main" id="{B21A44F0-59B9-0579-71A5-8F128B57FA41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6" name="Google Shape;6870;p88">
              <a:extLst>
                <a:ext uri="{FF2B5EF4-FFF2-40B4-BE49-F238E27FC236}">
                  <a16:creationId xmlns:a16="http://schemas.microsoft.com/office/drawing/2014/main" id="{22BF1198-E045-7F9A-E27F-64BCCC394845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7" name="Google Shape;6871;p88">
              <a:extLst>
                <a:ext uri="{FF2B5EF4-FFF2-40B4-BE49-F238E27FC236}">
                  <a16:creationId xmlns:a16="http://schemas.microsoft.com/office/drawing/2014/main" id="{381C3388-DFB4-F3EB-471B-80406E4C13DB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6872;p88">
              <a:extLst>
                <a:ext uri="{FF2B5EF4-FFF2-40B4-BE49-F238E27FC236}">
                  <a16:creationId xmlns:a16="http://schemas.microsoft.com/office/drawing/2014/main" id="{FE775BB7-DDC7-2DA2-6C9B-1E50A11E6548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9" name="Google Shape;6957;p88">
            <a:extLst>
              <a:ext uri="{FF2B5EF4-FFF2-40B4-BE49-F238E27FC236}">
                <a16:creationId xmlns:a16="http://schemas.microsoft.com/office/drawing/2014/main" id="{6C986E6A-FA77-4216-0E08-D24CEE1C5937}"/>
              </a:ext>
            </a:extLst>
          </p:cNvPr>
          <p:cNvGrpSpPr/>
          <p:nvPr/>
        </p:nvGrpSpPr>
        <p:grpSpPr>
          <a:xfrm>
            <a:off x="3218367" y="1611417"/>
            <a:ext cx="498079" cy="497116"/>
            <a:chOff x="3730944" y="986052"/>
            <a:chExt cx="373559" cy="372837"/>
          </a:xfrm>
          <a:solidFill>
            <a:srgbClr val="C00000"/>
          </a:solidFill>
        </p:grpSpPr>
        <p:sp>
          <p:nvSpPr>
            <p:cNvPr id="40" name="Google Shape;6958;p88">
              <a:extLst>
                <a:ext uri="{FF2B5EF4-FFF2-40B4-BE49-F238E27FC236}">
                  <a16:creationId xmlns:a16="http://schemas.microsoft.com/office/drawing/2014/main" id="{28F1C50C-B7B2-AB15-C209-F36DD5407725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59;p88">
              <a:extLst>
                <a:ext uri="{FF2B5EF4-FFF2-40B4-BE49-F238E27FC236}">
                  <a16:creationId xmlns:a16="http://schemas.microsoft.com/office/drawing/2014/main" id="{0FB689D5-84C7-E748-1C59-0E8B6D053F88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0;p88">
              <a:extLst>
                <a:ext uri="{FF2B5EF4-FFF2-40B4-BE49-F238E27FC236}">
                  <a16:creationId xmlns:a16="http://schemas.microsoft.com/office/drawing/2014/main" id="{1A544D78-28E0-E27E-F901-4AEF0555FFEE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1;p88">
              <a:extLst>
                <a:ext uri="{FF2B5EF4-FFF2-40B4-BE49-F238E27FC236}">
                  <a16:creationId xmlns:a16="http://schemas.microsoft.com/office/drawing/2014/main" id="{75FA3CF4-AECF-1D43-1042-DED7DB115B28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2;p88">
              <a:extLst>
                <a:ext uri="{FF2B5EF4-FFF2-40B4-BE49-F238E27FC236}">
                  <a16:creationId xmlns:a16="http://schemas.microsoft.com/office/drawing/2014/main" id="{B6D48377-F040-BDB5-0259-DC71F09C202E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Google Shape;6963;p88">
              <a:extLst>
                <a:ext uri="{FF2B5EF4-FFF2-40B4-BE49-F238E27FC236}">
                  <a16:creationId xmlns:a16="http://schemas.microsoft.com/office/drawing/2014/main" id="{73D8F34F-9F52-8C92-12B9-91F360C172DF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6" name="Google Shape;6964;p88">
              <a:extLst>
                <a:ext uri="{FF2B5EF4-FFF2-40B4-BE49-F238E27FC236}">
                  <a16:creationId xmlns:a16="http://schemas.microsoft.com/office/drawing/2014/main" id="{9838A0F1-4C73-8FA8-86C1-401078DF818C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5;p88">
              <a:extLst>
                <a:ext uri="{FF2B5EF4-FFF2-40B4-BE49-F238E27FC236}">
                  <a16:creationId xmlns:a16="http://schemas.microsoft.com/office/drawing/2014/main" id="{C54A7B77-5DE4-EEB4-34AA-8E2D7BC65B61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8" name="Google Shape;6966;p88">
            <a:extLst>
              <a:ext uri="{FF2B5EF4-FFF2-40B4-BE49-F238E27FC236}">
                <a16:creationId xmlns:a16="http://schemas.microsoft.com/office/drawing/2014/main" id="{F62A1A3C-A87A-58C5-10AB-89EA4E909C2F}"/>
              </a:ext>
            </a:extLst>
          </p:cNvPr>
          <p:cNvGrpSpPr/>
          <p:nvPr/>
        </p:nvGrpSpPr>
        <p:grpSpPr>
          <a:xfrm>
            <a:off x="9163294" y="3707855"/>
            <a:ext cx="604881" cy="605820"/>
            <a:chOff x="8189640" y="2558381"/>
            <a:chExt cx="453661" cy="454365"/>
          </a:xfrm>
          <a:solidFill>
            <a:srgbClr val="C00000"/>
          </a:solidFill>
        </p:grpSpPr>
        <p:sp>
          <p:nvSpPr>
            <p:cNvPr id="49" name="Google Shape;6967;p88">
              <a:extLst>
                <a:ext uri="{FF2B5EF4-FFF2-40B4-BE49-F238E27FC236}">
                  <a16:creationId xmlns:a16="http://schemas.microsoft.com/office/drawing/2014/main" id="{D1E3CDC6-5A00-EFF6-8102-EE253ECB4E8C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6968;p88">
              <a:extLst>
                <a:ext uri="{FF2B5EF4-FFF2-40B4-BE49-F238E27FC236}">
                  <a16:creationId xmlns:a16="http://schemas.microsoft.com/office/drawing/2014/main" id="{91A3BFD6-CF7A-3EF6-E322-9A4A867D36EF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6969;p88">
              <a:extLst>
                <a:ext uri="{FF2B5EF4-FFF2-40B4-BE49-F238E27FC236}">
                  <a16:creationId xmlns:a16="http://schemas.microsoft.com/office/drawing/2014/main" id="{4A10E72E-5D6B-9308-8EB7-0204DD674E13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6970;p88">
              <a:extLst>
                <a:ext uri="{FF2B5EF4-FFF2-40B4-BE49-F238E27FC236}">
                  <a16:creationId xmlns:a16="http://schemas.microsoft.com/office/drawing/2014/main" id="{408F9648-FBE8-BE99-2C1B-6117C734EB62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3" name="Google Shape;6760;p88">
            <a:extLst>
              <a:ext uri="{FF2B5EF4-FFF2-40B4-BE49-F238E27FC236}">
                <a16:creationId xmlns:a16="http://schemas.microsoft.com/office/drawing/2014/main" id="{DC2032AC-5AB6-8570-3171-6E53B5023AEA}"/>
              </a:ext>
            </a:extLst>
          </p:cNvPr>
          <p:cNvGrpSpPr/>
          <p:nvPr/>
        </p:nvGrpSpPr>
        <p:grpSpPr>
          <a:xfrm>
            <a:off x="2446660" y="1543690"/>
            <a:ext cx="499957" cy="600565"/>
            <a:chOff x="3152165" y="935257"/>
            <a:chExt cx="374968" cy="450424"/>
          </a:xfrm>
          <a:solidFill>
            <a:srgbClr val="C00000"/>
          </a:solidFill>
        </p:grpSpPr>
        <p:sp>
          <p:nvSpPr>
            <p:cNvPr id="54" name="Google Shape;6761;p88">
              <a:extLst>
                <a:ext uri="{FF2B5EF4-FFF2-40B4-BE49-F238E27FC236}">
                  <a16:creationId xmlns:a16="http://schemas.microsoft.com/office/drawing/2014/main" id="{BFF70CA3-B564-7605-28FD-12D07708A727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2;p88">
              <a:extLst>
                <a:ext uri="{FF2B5EF4-FFF2-40B4-BE49-F238E27FC236}">
                  <a16:creationId xmlns:a16="http://schemas.microsoft.com/office/drawing/2014/main" id="{E9AF615D-3E7A-825E-4D94-5328F8FBA4CC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3;p88">
              <a:extLst>
                <a:ext uri="{FF2B5EF4-FFF2-40B4-BE49-F238E27FC236}">
                  <a16:creationId xmlns:a16="http://schemas.microsoft.com/office/drawing/2014/main" id="{C5E244A9-C2BF-AB37-570F-7A9E7C19FCE7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4;p88">
              <a:extLst>
                <a:ext uri="{FF2B5EF4-FFF2-40B4-BE49-F238E27FC236}">
                  <a16:creationId xmlns:a16="http://schemas.microsoft.com/office/drawing/2014/main" id="{D2909B36-BBF1-C9FB-60C1-614AFA24EFB6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8" name="Google Shape;6765;p88">
              <a:extLst>
                <a:ext uri="{FF2B5EF4-FFF2-40B4-BE49-F238E27FC236}">
                  <a16:creationId xmlns:a16="http://schemas.microsoft.com/office/drawing/2014/main" id="{FF9F206D-57C1-1212-DA3A-57725B456DE8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9" name="Google Shape;6766;p88">
              <a:extLst>
                <a:ext uri="{FF2B5EF4-FFF2-40B4-BE49-F238E27FC236}">
                  <a16:creationId xmlns:a16="http://schemas.microsoft.com/office/drawing/2014/main" id="{7711C5CF-20AD-A5E7-1844-B45DB9249B92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67;p88">
              <a:extLst>
                <a:ext uri="{FF2B5EF4-FFF2-40B4-BE49-F238E27FC236}">
                  <a16:creationId xmlns:a16="http://schemas.microsoft.com/office/drawing/2014/main" id="{39412956-39BC-20B7-F062-40E0DC5EB4FA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1" name="Google Shape;6777;p88">
            <a:extLst>
              <a:ext uri="{FF2B5EF4-FFF2-40B4-BE49-F238E27FC236}">
                <a16:creationId xmlns:a16="http://schemas.microsoft.com/office/drawing/2014/main" id="{697A362C-78CC-52B0-4477-353B6849D84A}"/>
              </a:ext>
            </a:extLst>
          </p:cNvPr>
          <p:cNvGrpSpPr/>
          <p:nvPr/>
        </p:nvGrpSpPr>
        <p:grpSpPr>
          <a:xfrm>
            <a:off x="6414071" y="1507967"/>
            <a:ext cx="600565" cy="600564"/>
            <a:chOff x="6127723" y="908465"/>
            <a:chExt cx="450424" cy="450423"/>
          </a:xfrm>
          <a:solidFill>
            <a:srgbClr val="C00000"/>
          </a:solidFill>
        </p:grpSpPr>
        <p:sp>
          <p:nvSpPr>
            <p:cNvPr id="62" name="Google Shape;6778;p88">
              <a:extLst>
                <a:ext uri="{FF2B5EF4-FFF2-40B4-BE49-F238E27FC236}">
                  <a16:creationId xmlns:a16="http://schemas.microsoft.com/office/drawing/2014/main" id="{290C6B9F-4461-DEBC-C1F4-21D4FB56C06D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79;p88">
              <a:extLst>
                <a:ext uri="{FF2B5EF4-FFF2-40B4-BE49-F238E27FC236}">
                  <a16:creationId xmlns:a16="http://schemas.microsoft.com/office/drawing/2014/main" id="{DCB9963C-3FEE-7A62-8E3E-9B214C2FB99C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6780;p88">
              <a:extLst>
                <a:ext uri="{FF2B5EF4-FFF2-40B4-BE49-F238E27FC236}">
                  <a16:creationId xmlns:a16="http://schemas.microsoft.com/office/drawing/2014/main" id="{CB32F24B-14C6-9522-CE14-132C4B162677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5" name="Google Shape;6781;p88">
              <a:extLst>
                <a:ext uri="{FF2B5EF4-FFF2-40B4-BE49-F238E27FC236}">
                  <a16:creationId xmlns:a16="http://schemas.microsoft.com/office/drawing/2014/main" id="{FDED28F7-F4BA-3010-1D74-E5E456596D9B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6782;p88">
              <a:extLst>
                <a:ext uri="{FF2B5EF4-FFF2-40B4-BE49-F238E27FC236}">
                  <a16:creationId xmlns:a16="http://schemas.microsoft.com/office/drawing/2014/main" id="{61455850-B091-B683-46EE-0E1548CC0F32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7" name="Google Shape;6827;p88">
            <a:extLst>
              <a:ext uri="{FF2B5EF4-FFF2-40B4-BE49-F238E27FC236}">
                <a16:creationId xmlns:a16="http://schemas.microsoft.com/office/drawing/2014/main" id="{F51C2D04-9144-FAE4-5A7C-B97C23B70609}"/>
              </a:ext>
            </a:extLst>
          </p:cNvPr>
          <p:cNvGrpSpPr/>
          <p:nvPr/>
        </p:nvGrpSpPr>
        <p:grpSpPr>
          <a:xfrm>
            <a:off x="7170365" y="1518487"/>
            <a:ext cx="607037" cy="598920"/>
            <a:chOff x="6694944" y="916356"/>
            <a:chExt cx="455278" cy="449190"/>
          </a:xfrm>
          <a:solidFill>
            <a:srgbClr val="C00000"/>
          </a:solidFill>
        </p:grpSpPr>
        <p:sp>
          <p:nvSpPr>
            <p:cNvPr id="68" name="Google Shape;6828;p88">
              <a:extLst>
                <a:ext uri="{FF2B5EF4-FFF2-40B4-BE49-F238E27FC236}">
                  <a16:creationId xmlns:a16="http://schemas.microsoft.com/office/drawing/2014/main" id="{2846996A-962F-6791-F891-07F7C6059F8D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29;p88">
              <a:extLst>
                <a:ext uri="{FF2B5EF4-FFF2-40B4-BE49-F238E27FC236}">
                  <a16:creationId xmlns:a16="http://schemas.microsoft.com/office/drawing/2014/main" id="{8321E7FD-7549-3683-B523-1782A3AAF419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0;p88">
              <a:extLst>
                <a:ext uri="{FF2B5EF4-FFF2-40B4-BE49-F238E27FC236}">
                  <a16:creationId xmlns:a16="http://schemas.microsoft.com/office/drawing/2014/main" id="{93780D41-8B0A-9A1F-AB7A-A399BCF4CEC1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1;p88">
              <a:extLst>
                <a:ext uri="{FF2B5EF4-FFF2-40B4-BE49-F238E27FC236}">
                  <a16:creationId xmlns:a16="http://schemas.microsoft.com/office/drawing/2014/main" id="{BD6459C7-C1E1-D98D-717B-212737B19282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2" name="Google Shape;6832;p88">
              <a:extLst>
                <a:ext uri="{FF2B5EF4-FFF2-40B4-BE49-F238E27FC236}">
                  <a16:creationId xmlns:a16="http://schemas.microsoft.com/office/drawing/2014/main" id="{748C3E84-2464-6BE0-5523-581E34296C0F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6833;p88">
              <a:extLst>
                <a:ext uri="{FF2B5EF4-FFF2-40B4-BE49-F238E27FC236}">
                  <a16:creationId xmlns:a16="http://schemas.microsoft.com/office/drawing/2014/main" id="{76D13A65-E82F-A498-7185-C31E5629C32A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34;p88">
              <a:extLst>
                <a:ext uri="{FF2B5EF4-FFF2-40B4-BE49-F238E27FC236}">
                  <a16:creationId xmlns:a16="http://schemas.microsoft.com/office/drawing/2014/main" id="{9029187D-7297-01B4-1EAF-00049A6B3E87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5" name="Google Shape;6873;p88">
            <a:extLst>
              <a:ext uri="{FF2B5EF4-FFF2-40B4-BE49-F238E27FC236}">
                <a16:creationId xmlns:a16="http://schemas.microsoft.com/office/drawing/2014/main" id="{98EC07E8-ED94-8905-B9DC-13376F85B879}"/>
              </a:ext>
            </a:extLst>
          </p:cNvPr>
          <p:cNvGrpSpPr/>
          <p:nvPr/>
        </p:nvGrpSpPr>
        <p:grpSpPr>
          <a:xfrm>
            <a:off x="4103931" y="1519197"/>
            <a:ext cx="581033" cy="600564"/>
            <a:chOff x="4395118" y="916887"/>
            <a:chExt cx="435775" cy="450423"/>
          </a:xfrm>
          <a:solidFill>
            <a:srgbClr val="C00000"/>
          </a:solidFill>
        </p:grpSpPr>
        <p:sp>
          <p:nvSpPr>
            <p:cNvPr id="76" name="Google Shape;6874;p88">
              <a:extLst>
                <a:ext uri="{FF2B5EF4-FFF2-40B4-BE49-F238E27FC236}">
                  <a16:creationId xmlns:a16="http://schemas.microsoft.com/office/drawing/2014/main" id="{8A1DCBF0-508C-CCCD-4CAA-D5B9F369BB20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6875;p88">
              <a:extLst>
                <a:ext uri="{FF2B5EF4-FFF2-40B4-BE49-F238E27FC236}">
                  <a16:creationId xmlns:a16="http://schemas.microsoft.com/office/drawing/2014/main" id="{C8E7709B-F0C9-965E-79F1-4E435825AE44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6876;p88">
              <a:extLst>
                <a:ext uri="{FF2B5EF4-FFF2-40B4-BE49-F238E27FC236}">
                  <a16:creationId xmlns:a16="http://schemas.microsoft.com/office/drawing/2014/main" id="{02F51C1C-5B33-40EF-1A2E-00DDD7C9D07C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77;p88">
              <a:extLst>
                <a:ext uri="{FF2B5EF4-FFF2-40B4-BE49-F238E27FC236}">
                  <a16:creationId xmlns:a16="http://schemas.microsoft.com/office/drawing/2014/main" id="{A9D9C680-DC2B-1744-B9E6-A57E93CE20B1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0" name="Google Shape;6884;p88">
            <a:extLst>
              <a:ext uri="{FF2B5EF4-FFF2-40B4-BE49-F238E27FC236}">
                <a16:creationId xmlns:a16="http://schemas.microsoft.com/office/drawing/2014/main" id="{AD92851C-32BE-BF4B-CF1A-D5D344A1EE95}"/>
              </a:ext>
            </a:extLst>
          </p:cNvPr>
          <p:cNvGrpSpPr/>
          <p:nvPr/>
        </p:nvGrpSpPr>
        <p:grpSpPr>
          <a:xfrm>
            <a:off x="8237326" y="1518488"/>
            <a:ext cx="571353" cy="601381"/>
            <a:chOff x="7495163" y="916356"/>
            <a:chExt cx="428515" cy="451036"/>
          </a:xfrm>
          <a:solidFill>
            <a:srgbClr val="C00000"/>
          </a:solidFill>
        </p:grpSpPr>
        <p:sp>
          <p:nvSpPr>
            <p:cNvPr id="81" name="Google Shape;6885;p88">
              <a:extLst>
                <a:ext uri="{FF2B5EF4-FFF2-40B4-BE49-F238E27FC236}">
                  <a16:creationId xmlns:a16="http://schemas.microsoft.com/office/drawing/2014/main" id="{21BAA4CD-503C-5259-B0F3-FFCF30E22FB5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6;p88">
              <a:extLst>
                <a:ext uri="{FF2B5EF4-FFF2-40B4-BE49-F238E27FC236}">
                  <a16:creationId xmlns:a16="http://schemas.microsoft.com/office/drawing/2014/main" id="{3073877C-2122-75A9-892C-2669FD2A6DA3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87;p88">
              <a:extLst>
                <a:ext uri="{FF2B5EF4-FFF2-40B4-BE49-F238E27FC236}">
                  <a16:creationId xmlns:a16="http://schemas.microsoft.com/office/drawing/2014/main" id="{F1A0DC09-EE8A-3746-F0B8-479B4924C726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88;p88">
              <a:extLst>
                <a:ext uri="{FF2B5EF4-FFF2-40B4-BE49-F238E27FC236}">
                  <a16:creationId xmlns:a16="http://schemas.microsoft.com/office/drawing/2014/main" id="{518B82E8-1CC1-5EA5-D0B5-F0B416043556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6889;p88">
              <a:extLst>
                <a:ext uri="{FF2B5EF4-FFF2-40B4-BE49-F238E27FC236}">
                  <a16:creationId xmlns:a16="http://schemas.microsoft.com/office/drawing/2014/main" id="{AB21BDB0-6821-E679-E257-6386EAE1AAB2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6890;p88">
              <a:extLst>
                <a:ext uri="{FF2B5EF4-FFF2-40B4-BE49-F238E27FC236}">
                  <a16:creationId xmlns:a16="http://schemas.microsoft.com/office/drawing/2014/main" id="{BA722E2D-AEC9-B12D-EA11-EC911A73DEBF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6891;p88">
              <a:extLst>
                <a:ext uri="{FF2B5EF4-FFF2-40B4-BE49-F238E27FC236}">
                  <a16:creationId xmlns:a16="http://schemas.microsoft.com/office/drawing/2014/main" id="{497C48CC-E617-2394-C252-8F875BB307CC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8" name="Google Shape;6922;p88">
            <a:extLst>
              <a:ext uri="{FF2B5EF4-FFF2-40B4-BE49-F238E27FC236}">
                <a16:creationId xmlns:a16="http://schemas.microsoft.com/office/drawing/2014/main" id="{6ACA92E4-1B46-937B-BF3E-A6B756FE5C87}"/>
              </a:ext>
            </a:extLst>
          </p:cNvPr>
          <p:cNvGrpSpPr/>
          <p:nvPr/>
        </p:nvGrpSpPr>
        <p:grpSpPr>
          <a:xfrm>
            <a:off x="4871356" y="1519196"/>
            <a:ext cx="564795" cy="600565"/>
            <a:chOff x="4970687" y="916887"/>
            <a:chExt cx="423596" cy="450424"/>
          </a:xfrm>
          <a:solidFill>
            <a:srgbClr val="C00000"/>
          </a:solidFill>
        </p:grpSpPr>
        <p:sp>
          <p:nvSpPr>
            <p:cNvPr id="89" name="Google Shape;6923;p88">
              <a:extLst>
                <a:ext uri="{FF2B5EF4-FFF2-40B4-BE49-F238E27FC236}">
                  <a16:creationId xmlns:a16="http://schemas.microsoft.com/office/drawing/2014/main" id="{20B784FB-7F41-67D3-FC76-4B93CB480D80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4;p88">
              <a:extLst>
                <a:ext uri="{FF2B5EF4-FFF2-40B4-BE49-F238E27FC236}">
                  <a16:creationId xmlns:a16="http://schemas.microsoft.com/office/drawing/2014/main" id="{3C2CB685-2003-E42C-D658-04B4E0623964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5;p88">
              <a:extLst>
                <a:ext uri="{FF2B5EF4-FFF2-40B4-BE49-F238E27FC236}">
                  <a16:creationId xmlns:a16="http://schemas.microsoft.com/office/drawing/2014/main" id="{39EB4D49-2873-554A-212A-3D90F05B5CA7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6;p88">
              <a:extLst>
                <a:ext uri="{FF2B5EF4-FFF2-40B4-BE49-F238E27FC236}">
                  <a16:creationId xmlns:a16="http://schemas.microsoft.com/office/drawing/2014/main" id="{610288FB-2AB8-2338-EFC4-63BC3A79189B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3" name="Google Shape;6927;p88">
              <a:extLst>
                <a:ext uri="{FF2B5EF4-FFF2-40B4-BE49-F238E27FC236}">
                  <a16:creationId xmlns:a16="http://schemas.microsoft.com/office/drawing/2014/main" id="{5B2E7160-4037-00BE-BF12-8FE3DE190BC3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4" name="Google Shape;6928;p88">
              <a:extLst>
                <a:ext uri="{FF2B5EF4-FFF2-40B4-BE49-F238E27FC236}">
                  <a16:creationId xmlns:a16="http://schemas.microsoft.com/office/drawing/2014/main" id="{C3BD6F99-7ADC-B7D6-9269-9FC1202E9667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29;p88">
              <a:extLst>
                <a:ext uri="{FF2B5EF4-FFF2-40B4-BE49-F238E27FC236}">
                  <a16:creationId xmlns:a16="http://schemas.microsoft.com/office/drawing/2014/main" id="{13866799-06E2-9C30-D0FF-914FACF51956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6" name="Google Shape;6981;p88">
            <a:extLst>
              <a:ext uri="{FF2B5EF4-FFF2-40B4-BE49-F238E27FC236}">
                <a16:creationId xmlns:a16="http://schemas.microsoft.com/office/drawing/2014/main" id="{210C780A-7AAD-AC78-CD78-01EA4EDDA172}"/>
              </a:ext>
            </a:extLst>
          </p:cNvPr>
          <p:cNvGrpSpPr/>
          <p:nvPr/>
        </p:nvGrpSpPr>
        <p:grpSpPr>
          <a:xfrm>
            <a:off x="5597485" y="1518769"/>
            <a:ext cx="608648" cy="601443"/>
            <a:chOff x="5515285" y="916567"/>
            <a:chExt cx="456486" cy="451082"/>
          </a:xfrm>
          <a:solidFill>
            <a:srgbClr val="C00000"/>
          </a:solidFill>
        </p:grpSpPr>
        <p:sp>
          <p:nvSpPr>
            <p:cNvPr id="97" name="Google Shape;6982;p88">
              <a:extLst>
                <a:ext uri="{FF2B5EF4-FFF2-40B4-BE49-F238E27FC236}">
                  <a16:creationId xmlns:a16="http://schemas.microsoft.com/office/drawing/2014/main" id="{94A23772-3318-4A91-0F65-E478F086C028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6983;p88">
              <a:extLst>
                <a:ext uri="{FF2B5EF4-FFF2-40B4-BE49-F238E27FC236}">
                  <a16:creationId xmlns:a16="http://schemas.microsoft.com/office/drawing/2014/main" id="{A5726F50-C0E4-EB3E-7D92-CEF48C75B16F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6984;p88">
              <a:extLst>
                <a:ext uri="{FF2B5EF4-FFF2-40B4-BE49-F238E27FC236}">
                  <a16:creationId xmlns:a16="http://schemas.microsoft.com/office/drawing/2014/main" id="{98C60D06-F968-A332-22D8-6EF0B3EE7EFF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6985;p88">
              <a:extLst>
                <a:ext uri="{FF2B5EF4-FFF2-40B4-BE49-F238E27FC236}">
                  <a16:creationId xmlns:a16="http://schemas.microsoft.com/office/drawing/2014/main" id="{C4BF8E88-8B08-C102-284C-2D3B36EFB6D9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7015;p88">
            <a:extLst>
              <a:ext uri="{FF2B5EF4-FFF2-40B4-BE49-F238E27FC236}">
                <a16:creationId xmlns:a16="http://schemas.microsoft.com/office/drawing/2014/main" id="{91F7A386-B12F-BCDF-62CB-47BDC1A22D77}"/>
              </a:ext>
            </a:extLst>
          </p:cNvPr>
          <p:cNvGrpSpPr/>
          <p:nvPr/>
        </p:nvGrpSpPr>
        <p:grpSpPr>
          <a:xfrm>
            <a:off x="9138179" y="2536144"/>
            <a:ext cx="664804" cy="661855"/>
            <a:chOff x="8170804" y="1679597"/>
            <a:chExt cx="498603" cy="496391"/>
          </a:xfrm>
          <a:solidFill>
            <a:srgbClr val="C00000"/>
          </a:solidFill>
        </p:grpSpPr>
        <p:sp>
          <p:nvSpPr>
            <p:cNvPr id="102" name="Google Shape;7016;p88">
              <a:extLst>
                <a:ext uri="{FF2B5EF4-FFF2-40B4-BE49-F238E27FC236}">
                  <a16:creationId xmlns:a16="http://schemas.microsoft.com/office/drawing/2014/main" id="{8B020EDE-8E37-668A-07F9-46B1AA07A692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7017;p88">
              <a:extLst>
                <a:ext uri="{FF2B5EF4-FFF2-40B4-BE49-F238E27FC236}">
                  <a16:creationId xmlns:a16="http://schemas.microsoft.com/office/drawing/2014/main" id="{54880162-4AA8-1C94-ABB3-904BF3D0D402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04" name="Google Shape;6799;p88">
            <a:extLst>
              <a:ext uri="{FF2B5EF4-FFF2-40B4-BE49-F238E27FC236}">
                <a16:creationId xmlns:a16="http://schemas.microsoft.com/office/drawing/2014/main" id="{80C1C9D7-16CD-34F8-4262-1EA24683EDD1}"/>
              </a:ext>
            </a:extLst>
          </p:cNvPr>
          <p:cNvSpPr/>
          <p:nvPr/>
        </p:nvSpPr>
        <p:spPr>
          <a:xfrm>
            <a:off x="4039240" y="2573889"/>
            <a:ext cx="593616" cy="5952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05" name="Google Shape;6862;p88">
            <a:extLst>
              <a:ext uri="{FF2B5EF4-FFF2-40B4-BE49-F238E27FC236}">
                <a16:creationId xmlns:a16="http://schemas.microsoft.com/office/drawing/2014/main" id="{19C763C5-6B09-A26A-0C7F-9B38C452E796}"/>
              </a:ext>
            </a:extLst>
          </p:cNvPr>
          <p:cNvGrpSpPr/>
          <p:nvPr/>
        </p:nvGrpSpPr>
        <p:grpSpPr>
          <a:xfrm>
            <a:off x="4787352" y="2571867"/>
            <a:ext cx="614440" cy="598967"/>
            <a:chOff x="4907685" y="1706389"/>
            <a:chExt cx="460830" cy="449225"/>
          </a:xfrm>
          <a:solidFill>
            <a:srgbClr val="C00000"/>
          </a:solidFill>
        </p:grpSpPr>
        <p:sp>
          <p:nvSpPr>
            <p:cNvPr id="106" name="Google Shape;6863;p88">
              <a:extLst>
                <a:ext uri="{FF2B5EF4-FFF2-40B4-BE49-F238E27FC236}">
                  <a16:creationId xmlns:a16="http://schemas.microsoft.com/office/drawing/2014/main" id="{F16B2391-D87B-1B38-7CAE-9EECE4E2ED03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6864;p88">
              <a:extLst>
                <a:ext uri="{FF2B5EF4-FFF2-40B4-BE49-F238E27FC236}">
                  <a16:creationId xmlns:a16="http://schemas.microsoft.com/office/drawing/2014/main" id="{B0A317D0-0819-94BA-9730-F270A02E197A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865;p88">
              <a:extLst>
                <a:ext uri="{FF2B5EF4-FFF2-40B4-BE49-F238E27FC236}">
                  <a16:creationId xmlns:a16="http://schemas.microsoft.com/office/drawing/2014/main" id="{40D2C048-14D5-E2BA-206E-2EAFD5D3CED5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6913;p88">
            <a:extLst>
              <a:ext uri="{FF2B5EF4-FFF2-40B4-BE49-F238E27FC236}">
                <a16:creationId xmlns:a16="http://schemas.microsoft.com/office/drawing/2014/main" id="{2F74A745-750C-76BD-15F2-E908F9DDC4AA}"/>
              </a:ext>
            </a:extLst>
          </p:cNvPr>
          <p:cNvGrpSpPr/>
          <p:nvPr/>
        </p:nvGrpSpPr>
        <p:grpSpPr>
          <a:xfrm>
            <a:off x="5544270" y="2572147"/>
            <a:ext cx="600028" cy="598407"/>
            <a:chOff x="5475372" y="1706599"/>
            <a:chExt cx="450021" cy="448805"/>
          </a:xfrm>
          <a:solidFill>
            <a:srgbClr val="C00000"/>
          </a:solidFill>
        </p:grpSpPr>
        <p:sp>
          <p:nvSpPr>
            <p:cNvPr id="110" name="Google Shape;6914;p88">
              <a:extLst>
                <a:ext uri="{FF2B5EF4-FFF2-40B4-BE49-F238E27FC236}">
                  <a16:creationId xmlns:a16="http://schemas.microsoft.com/office/drawing/2014/main" id="{79C0DC47-B870-4088-6979-1FB5236B0029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1" name="Google Shape;6915;p88">
              <a:extLst>
                <a:ext uri="{FF2B5EF4-FFF2-40B4-BE49-F238E27FC236}">
                  <a16:creationId xmlns:a16="http://schemas.microsoft.com/office/drawing/2014/main" id="{A639AB9F-CF70-A7BD-C425-E301A0C55D9A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2" name="Google Shape;6947;p88">
            <a:extLst>
              <a:ext uri="{FF2B5EF4-FFF2-40B4-BE49-F238E27FC236}">
                <a16:creationId xmlns:a16="http://schemas.microsoft.com/office/drawing/2014/main" id="{3AF4DA21-D6CE-58B6-92C9-70CC97B89A4A}"/>
              </a:ext>
            </a:extLst>
          </p:cNvPr>
          <p:cNvGrpSpPr/>
          <p:nvPr/>
        </p:nvGrpSpPr>
        <p:grpSpPr>
          <a:xfrm>
            <a:off x="2440906" y="2597725"/>
            <a:ext cx="595188" cy="596823"/>
            <a:chOff x="3147849" y="1725783"/>
            <a:chExt cx="446391" cy="447617"/>
          </a:xfrm>
          <a:solidFill>
            <a:srgbClr val="C00000"/>
          </a:solidFill>
        </p:grpSpPr>
        <p:sp>
          <p:nvSpPr>
            <p:cNvPr id="113" name="Google Shape;6948;p88">
              <a:extLst>
                <a:ext uri="{FF2B5EF4-FFF2-40B4-BE49-F238E27FC236}">
                  <a16:creationId xmlns:a16="http://schemas.microsoft.com/office/drawing/2014/main" id="{2A01C2D8-535F-B795-18DD-6CFD8FD840B7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49;p88">
              <a:extLst>
                <a:ext uri="{FF2B5EF4-FFF2-40B4-BE49-F238E27FC236}">
                  <a16:creationId xmlns:a16="http://schemas.microsoft.com/office/drawing/2014/main" id="{B0A8E5FC-BA77-C953-16EA-AEE3A38B47D3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0;p88">
              <a:extLst>
                <a:ext uri="{FF2B5EF4-FFF2-40B4-BE49-F238E27FC236}">
                  <a16:creationId xmlns:a16="http://schemas.microsoft.com/office/drawing/2014/main" id="{F08CE527-2780-8DB3-802D-F641F93829A9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1;p88">
              <a:extLst>
                <a:ext uri="{FF2B5EF4-FFF2-40B4-BE49-F238E27FC236}">
                  <a16:creationId xmlns:a16="http://schemas.microsoft.com/office/drawing/2014/main" id="{9E09DB1F-84CD-2524-8D5D-E324D1CA76AF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2;p88">
              <a:extLst>
                <a:ext uri="{FF2B5EF4-FFF2-40B4-BE49-F238E27FC236}">
                  <a16:creationId xmlns:a16="http://schemas.microsoft.com/office/drawing/2014/main" id="{4A6808CE-6FDF-C489-1E2C-87FF613F1809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3;p88">
              <a:extLst>
                <a:ext uri="{FF2B5EF4-FFF2-40B4-BE49-F238E27FC236}">
                  <a16:creationId xmlns:a16="http://schemas.microsoft.com/office/drawing/2014/main" id="{EE82D33E-C79A-2C9F-FAEC-EB3654FC218A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9" name="Google Shape;6954;p88">
              <a:extLst>
                <a:ext uri="{FF2B5EF4-FFF2-40B4-BE49-F238E27FC236}">
                  <a16:creationId xmlns:a16="http://schemas.microsoft.com/office/drawing/2014/main" id="{B9932FF9-EC87-39D2-3E33-F3411F0DA382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" name="Google Shape;6955;p88">
              <a:extLst>
                <a:ext uri="{FF2B5EF4-FFF2-40B4-BE49-F238E27FC236}">
                  <a16:creationId xmlns:a16="http://schemas.microsoft.com/office/drawing/2014/main" id="{8EDA120E-95E7-AEC7-71CA-C37E20A39B21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56;p88">
              <a:extLst>
                <a:ext uri="{FF2B5EF4-FFF2-40B4-BE49-F238E27FC236}">
                  <a16:creationId xmlns:a16="http://schemas.microsoft.com/office/drawing/2014/main" id="{816678D9-64B9-B7FA-268C-57C80F9685E0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" name="Google Shape;6971;p88">
            <a:extLst>
              <a:ext uri="{FF2B5EF4-FFF2-40B4-BE49-F238E27FC236}">
                <a16:creationId xmlns:a16="http://schemas.microsoft.com/office/drawing/2014/main" id="{A61CFF12-1FB0-3EE3-824F-DD7A30464065}"/>
              </a:ext>
            </a:extLst>
          </p:cNvPr>
          <p:cNvGrpSpPr/>
          <p:nvPr/>
        </p:nvGrpSpPr>
        <p:grpSpPr>
          <a:xfrm>
            <a:off x="6387444" y="2563637"/>
            <a:ext cx="593616" cy="593567"/>
            <a:chOff x="6107753" y="1700217"/>
            <a:chExt cx="445212" cy="445175"/>
          </a:xfrm>
          <a:solidFill>
            <a:srgbClr val="C00000"/>
          </a:solidFill>
        </p:grpSpPr>
        <p:sp>
          <p:nvSpPr>
            <p:cNvPr id="123" name="Google Shape;6972;p88">
              <a:extLst>
                <a:ext uri="{FF2B5EF4-FFF2-40B4-BE49-F238E27FC236}">
                  <a16:creationId xmlns:a16="http://schemas.microsoft.com/office/drawing/2014/main" id="{15CFB740-73D6-A86A-C5DE-2C5ED4A0D95E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6973;p88">
              <a:extLst>
                <a:ext uri="{FF2B5EF4-FFF2-40B4-BE49-F238E27FC236}">
                  <a16:creationId xmlns:a16="http://schemas.microsoft.com/office/drawing/2014/main" id="{EBBDD8DF-7F29-6621-1BDC-5AFAD174928C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5" name="Google Shape;7004;p88">
            <a:extLst>
              <a:ext uri="{FF2B5EF4-FFF2-40B4-BE49-F238E27FC236}">
                <a16:creationId xmlns:a16="http://schemas.microsoft.com/office/drawing/2014/main" id="{532C7A91-1CA3-0D2C-DC23-800A86D8E909}"/>
              </a:ext>
            </a:extLst>
          </p:cNvPr>
          <p:cNvGrpSpPr/>
          <p:nvPr/>
        </p:nvGrpSpPr>
        <p:grpSpPr>
          <a:xfrm>
            <a:off x="3285823" y="2573951"/>
            <a:ext cx="625693" cy="594799"/>
            <a:chOff x="3781537" y="1707952"/>
            <a:chExt cx="469270" cy="446099"/>
          </a:xfrm>
          <a:solidFill>
            <a:srgbClr val="C00000"/>
          </a:solidFill>
        </p:grpSpPr>
        <p:sp>
          <p:nvSpPr>
            <p:cNvPr id="126" name="Google Shape;7005;p88">
              <a:extLst>
                <a:ext uri="{FF2B5EF4-FFF2-40B4-BE49-F238E27FC236}">
                  <a16:creationId xmlns:a16="http://schemas.microsoft.com/office/drawing/2014/main" id="{C3AFEBD3-ADA0-B377-3EFB-2703FE9D1035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" name="Google Shape;7006;p88">
              <a:extLst>
                <a:ext uri="{FF2B5EF4-FFF2-40B4-BE49-F238E27FC236}">
                  <a16:creationId xmlns:a16="http://schemas.microsoft.com/office/drawing/2014/main" id="{1E29A6DC-0BF2-6369-EB28-CC3E4D0478D9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8" name="Google Shape;7018;p88">
            <a:extLst>
              <a:ext uri="{FF2B5EF4-FFF2-40B4-BE49-F238E27FC236}">
                <a16:creationId xmlns:a16="http://schemas.microsoft.com/office/drawing/2014/main" id="{49CCFFD0-6BFC-E133-AA03-0216AA63551E}"/>
              </a:ext>
            </a:extLst>
          </p:cNvPr>
          <p:cNvGrpSpPr/>
          <p:nvPr/>
        </p:nvGrpSpPr>
        <p:grpSpPr>
          <a:xfrm>
            <a:off x="7217572" y="2572998"/>
            <a:ext cx="595200" cy="593616"/>
            <a:chOff x="6730349" y="1707239"/>
            <a:chExt cx="446400" cy="445212"/>
          </a:xfrm>
          <a:solidFill>
            <a:srgbClr val="C00000"/>
          </a:solidFill>
        </p:grpSpPr>
        <p:sp>
          <p:nvSpPr>
            <p:cNvPr id="129" name="Google Shape;7019;p88">
              <a:extLst>
                <a:ext uri="{FF2B5EF4-FFF2-40B4-BE49-F238E27FC236}">
                  <a16:creationId xmlns:a16="http://schemas.microsoft.com/office/drawing/2014/main" id="{EAAF86FB-CFA3-33D0-88FB-6D9EEC652B43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" name="Google Shape;7020;p88">
              <a:extLst>
                <a:ext uri="{FF2B5EF4-FFF2-40B4-BE49-F238E27FC236}">
                  <a16:creationId xmlns:a16="http://schemas.microsoft.com/office/drawing/2014/main" id="{02C4FEE9-FE52-BDE4-5758-DF13CB3BA59E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31" name="Google Shape;5917;p86">
            <a:extLst>
              <a:ext uri="{FF2B5EF4-FFF2-40B4-BE49-F238E27FC236}">
                <a16:creationId xmlns:a16="http://schemas.microsoft.com/office/drawing/2014/main" id="{632CFC45-3867-DD0E-48C2-5126DA16B871}"/>
              </a:ext>
            </a:extLst>
          </p:cNvPr>
          <p:cNvSpPr/>
          <p:nvPr/>
        </p:nvSpPr>
        <p:spPr>
          <a:xfrm>
            <a:off x="4030144" y="3732814"/>
            <a:ext cx="601381" cy="61756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132" name="Google Shape;5955;p86">
            <a:extLst>
              <a:ext uri="{FF2B5EF4-FFF2-40B4-BE49-F238E27FC236}">
                <a16:creationId xmlns:a16="http://schemas.microsoft.com/office/drawing/2014/main" id="{4B5BAD24-62E4-7C1F-19AF-CB55C24321B3}"/>
              </a:ext>
            </a:extLst>
          </p:cNvPr>
          <p:cNvSpPr/>
          <p:nvPr/>
        </p:nvSpPr>
        <p:spPr>
          <a:xfrm>
            <a:off x="4749607" y="3829335"/>
            <a:ext cx="612001" cy="521024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33" name="Google Shape;5983;p86">
            <a:extLst>
              <a:ext uri="{FF2B5EF4-FFF2-40B4-BE49-F238E27FC236}">
                <a16:creationId xmlns:a16="http://schemas.microsoft.com/office/drawing/2014/main" id="{2D3E14AE-247B-DC18-A246-8158C4D54309}"/>
              </a:ext>
            </a:extLst>
          </p:cNvPr>
          <p:cNvGrpSpPr/>
          <p:nvPr/>
        </p:nvGrpSpPr>
        <p:grpSpPr>
          <a:xfrm>
            <a:off x="5612886" y="3749002"/>
            <a:ext cx="615049" cy="616000"/>
            <a:chOff x="5526834" y="2589242"/>
            <a:chExt cx="461287" cy="462000"/>
          </a:xfrm>
          <a:solidFill>
            <a:srgbClr val="C00000"/>
          </a:solidFill>
        </p:grpSpPr>
        <p:sp>
          <p:nvSpPr>
            <p:cNvPr id="134" name="Google Shape;5984;p86">
              <a:extLst>
                <a:ext uri="{FF2B5EF4-FFF2-40B4-BE49-F238E27FC236}">
                  <a16:creationId xmlns:a16="http://schemas.microsoft.com/office/drawing/2014/main" id="{AF235615-39F6-2EE8-67FE-C77930A99F96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" name="Google Shape;5985;p86">
              <a:extLst>
                <a:ext uri="{FF2B5EF4-FFF2-40B4-BE49-F238E27FC236}">
                  <a16:creationId xmlns:a16="http://schemas.microsoft.com/office/drawing/2014/main" id="{9389D2CE-3282-1CAF-68F1-4AF9CDC343D7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5986;p86">
            <a:extLst>
              <a:ext uri="{FF2B5EF4-FFF2-40B4-BE49-F238E27FC236}">
                <a16:creationId xmlns:a16="http://schemas.microsoft.com/office/drawing/2014/main" id="{0B831C0A-2DD1-280E-FC3F-05D922B249D2}"/>
              </a:ext>
            </a:extLst>
          </p:cNvPr>
          <p:cNvGrpSpPr/>
          <p:nvPr/>
        </p:nvGrpSpPr>
        <p:grpSpPr>
          <a:xfrm>
            <a:off x="8048910" y="3725497"/>
            <a:ext cx="621097" cy="619060"/>
            <a:chOff x="7353851" y="2571612"/>
            <a:chExt cx="465823" cy="464295"/>
          </a:xfrm>
          <a:solidFill>
            <a:srgbClr val="C00000"/>
          </a:solidFill>
        </p:grpSpPr>
        <p:sp>
          <p:nvSpPr>
            <p:cNvPr id="137" name="Google Shape;5987;p86">
              <a:extLst>
                <a:ext uri="{FF2B5EF4-FFF2-40B4-BE49-F238E27FC236}">
                  <a16:creationId xmlns:a16="http://schemas.microsoft.com/office/drawing/2014/main" id="{8FB4D69D-4805-F8EE-382D-FEAC04186A72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" name="Google Shape;5988;p86">
              <a:extLst>
                <a:ext uri="{FF2B5EF4-FFF2-40B4-BE49-F238E27FC236}">
                  <a16:creationId xmlns:a16="http://schemas.microsoft.com/office/drawing/2014/main" id="{1D272ED7-EA0B-F8A8-8B1B-C5B1E680A377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6005;p86">
            <a:extLst>
              <a:ext uri="{FF2B5EF4-FFF2-40B4-BE49-F238E27FC236}">
                <a16:creationId xmlns:a16="http://schemas.microsoft.com/office/drawing/2014/main" id="{F88B5FAF-2711-A027-D8BE-3DEC0FCE298E}"/>
              </a:ext>
            </a:extLst>
          </p:cNvPr>
          <p:cNvGrpSpPr/>
          <p:nvPr/>
        </p:nvGrpSpPr>
        <p:grpSpPr>
          <a:xfrm>
            <a:off x="4778904" y="4957071"/>
            <a:ext cx="541715" cy="545200"/>
            <a:chOff x="4901348" y="3495294"/>
            <a:chExt cx="406286" cy="408900"/>
          </a:xfrm>
          <a:solidFill>
            <a:srgbClr val="C00000"/>
          </a:solidFill>
        </p:grpSpPr>
        <p:sp>
          <p:nvSpPr>
            <p:cNvPr id="140" name="Google Shape;6006;p86">
              <a:extLst>
                <a:ext uri="{FF2B5EF4-FFF2-40B4-BE49-F238E27FC236}">
                  <a16:creationId xmlns:a16="http://schemas.microsoft.com/office/drawing/2014/main" id="{218B8300-7E6D-880C-FB71-30B1EB2EF7C0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6007;p86">
              <a:extLst>
                <a:ext uri="{FF2B5EF4-FFF2-40B4-BE49-F238E27FC236}">
                  <a16:creationId xmlns:a16="http://schemas.microsoft.com/office/drawing/2014/main" id="{875A94AC-861F-0C49-BC4D-8EB655170B94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" name="Google Shape;6020;p86">
            <a:extLst>
              <a:ext uri="{FF2B5EF4-FFF2-40B4-BE49-F238E27FC236}">
                <a16:creationId xmlns:a16="http://schemas.microsoft.com/office/drawing/2014/main" id="{D3A60EA5-4683-86F5-7EEC-3507BE3A6E11}"/>
              </a:ext>
            </a:extLst>
          </p:cNvPr>
          <p:cNvGrpSpPr/>
          <p:nvPr/>
        </p:nvGrpSpPr>
        <p:grpSpPr>
          <a:xfrm>
            <a:off x="6441527" y="3740699"/>
            <a:ext cx="363893" cy="616000"/>
            <a:chOff x="6148315" y="2583015"/>
            <a:chExt cx="272920" cy="462000"/>
          </a:xfrm>
          <a:solidFill>
            <a:srgbClr val="C00000"/>
          </a:solidFill>
        </p:grpSpPr>
        <p:sp>
          <p:nvSpPr>
            <p:cNvPr id="143" name="Google Shape;6021;p86">
              <a:extLst>
                <a:ext uri="{FF2B5EF4-FFF2-40B4-BE49-F238E27FC236}">
                  <a16:creationId xmlns:a16="http://schemas.microsoft.com/office/drawing/2014/main" id="{E59B5306-31A2-D610-1C33-0471BC3A4EE2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" name="Google Shape;6022;p86">
              <a:extLst>
                <a:ext uri="{FF2B5EF4-FFF2-40B4-BE49-F238E27FC236}">
                  <a16:creationId xmlns:a16="http://schemas.microsoft.com/office/drawing/2014/main" id="{A77DC63E-AC86-5597-7B0F-7F14DDB379E9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5" name="Google Shape;6038;p86">
            <a:extLst>
              <a:ext uri="{FF2B5EF4-FFF2-40B4-BE49-F238E27FC236}">
                <a16:creationId xmlns:a16="http://schemas.microsoft.com/office/drawing/2014/main" id="{EFFB0845-93F2-7347-E20C-FE43CA163DA6}"/>
              </a:ext>
            </a:extLst>
          </p:cNvPr>
          <p:cNvGrpSpPr/>
          <p:nvPr/>
        </p:nvGrpSpPr>
        <p:grpSpPr>
          <a:xfrm>
            <a:off x="3305184" y="3769350"/>
            <a:ext cx="605917" cy="616781"/>
            <a:chOff x="3796058" y="2604503"/>
            <a:chExt cx="454438" cy="462586"/>
          </a:xfrm>
          <a:solidFill>
            <a:srgbClr val="C00000"/>
          </a:solidFill>
        </p:grpSpPr>
        <p:sp>
          <p:nvSpPr>
            <p:cNvPr id="146" name="Google Shape;6039;p86">
              <a:extLst>
                <a:ext uri="{FF2B5EF4-FFF2-40B4-BE49-F238E27FC236}">
                  <a16:creationId xmlns:a16="http://schemas.microsoft.com/office/drawing/2014/main" id="{DA93C7B2-220A-5308-4D14-E95DF5888456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" name="Google Shape;6040;p86">
              <a:extLst>
                <a:ext uri="{FF2B5EF4-FFF2-40B4-BE49-F238E27FC236}">
                  <a16:creationId xmlns:a16="http://schemas.microsoft.com/office/drawing/2014/main" id="{F12C1D25-26D6-33BE-4D41-D32E6CA41A6E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41;p86">
              <a:extLst>
                <a:ext uri="{FF2B5EF4-FFF2-40B4-BE49-F238E27FC236}">
                  <a16:creationId xmlns:a16="http://schemas.microsoft.com/office/drawing/2014/main" id="{70B37834-C0E2-E898-9A68-05B66F340EF9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9" name="Google Shape;6048;p86">
            <a:extLst>
              <a:ext uri="{FF2B5EF4-FFF2-40B4-BE49-F238E27FC236}">
                <a16:creationId xmlns:a16="http://schemas.microsoft.com/office/drawing/2014/main" id="{01A1D6A0-D8AD-A14E-D02C-B5ECA05E487B}"/>
              </a:ext>
            </a:extLst>
          </p:cNvPr>
          <p:cNvGrpSpPr/>
          <p:nvPr/>
        </p:nvGrpSpPr>
        <p:grpSpPr>
          <a:xfrm>
            <a:off x="7184155" y="3731714"/>
            <a:ext cx="608964" cy="619072"/>
            <a:chOff x="6705286" y="2576276"/>
            <a:chExt cx="456723" cy="464304"/>
          </a:xfrm>
          <a:solidFill>
            <a:srgbClr val="C00000"/>
          </a:solidFill>
        </p:grpSpPr>
        <p:sp>
          <p:nvSpPr>
            <p:cNvPr id="150" name="Google Shape;6049;p86">
              <a:extLst>
                <a:ext uri="{FF2B5EF4-FFF2-40B4-BE49-F238E27FC236}">
                  <a16:creationId xmlns:a16="http://schemas.microsoft.com/office/drawing/2014/main" id="{4344A136-127A-0564-6A59-E8481CE72183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" name="Google Shape;6050;p86">
              <a:extLst>
                <a:ext uri="{FF2B5EF4-FFF2-40B4-BE49-F238E27FC236}">
                  <a16:creationId xmlns:a16="http://schemas.microsoft.com/office/drawing/2014/main" id="{E6EF446F-9410-D14A-F98A-0B399F16C007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" name="Google Shape;6051;p86">
              <a:extLst>
                <a:ext uri="{FF2B5EF4-FFF2-40B4-BE49-F238E27FC236}">
                  <a16:creationId xmlns:a16="http://schemas.microsoft.com/office/drawing/2014/main" id="{C5718C2A-5F64-B39C-A276-8DB475BD9B56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3" name="Google Shape;5717;p85">
            <a:extLst>
              <a:ext uri="{FF2B5EF4-FFF2-40B4-BE49-F238E27FC236}">
                <a16:creationId xmlns:a16="http://schemas.microsoft.com/office/drawing/2014/main" id="{893781F1-FD7D-EC45-FC27-8D5BC68F34BE}"/>
              </a:ext>
            </a:extLst>
          </p:cNvPr>
          <p:cNvGrpSpPr/>
          <p:nvPr/>
        </p:nvGrpSpPr>
        <p:grpSpPr>
          <a:xfrm>
            <a:off x="5667555" y="4994744"/>
            <a:ext cx="656503" cy="517245"/>
            <a:chOff x="5567836" y="3523548"/>
            <a:chExt cx="492377" cy="387934"/>
          </a:xfrm>
          <a:solidFill>
            <a:srgbClr val="C00000"/>
          </a:solidFill>
        </p:grpSpPr>
        <p:sp>
          <p:nvSpPr>
            <p:cNvPr id="154" name="Google Shape;5718;p85">
              <a:extLst>
                <a:ext uri="{FF2B5EF4-FFF2-40B4-BE49-F238E27FC236}">
                  <a16:creationId xmlns:a16="http://schemas.microsoft.com/office/drawing/2014/main" id="{9F1539C4-013E-8E20-F79F-6A8B007C4A0C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19;p85">
              <a:extLst>
                <a:ext uri="{FF2B5EF4-FFF2-40B4-BE49-F238E27FC236}">
                  <a16:creationId xmlns:a16="http://schemas.microsoft.com/office/drawing/2014/main" id="{3DC057DC-3AF9-DAD1-FDBD-2C92E9D748D2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5720;p85">
              <a:extLst>
                <a:ext uri="{FF2B5EF4-FFF2-40B4-BE49-F238E27FC236}">
                  <a16:creationId xmlns:a16="http://schemas.microsoft.com/office/drawing/2014/main" id="{44E50F7D-0594-240D-62D0-DE14DA6CB6CB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7" name="Google Shape;5721;p85">
              <a:extLst>
                <a:ext uri="{FF2B5EF4-FFF2-40B4-BE49-F238E27FC236}">
                  <a16:creationId xmlns:a16="http://schemas.microsoft.com/office/drawing/2014/main" id="{480D0C53-81EE-A681-DF44-77DDB4EF1D32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2;p85">
              <a:extLst>
                <a:ext uri="{FF2B5EF4-FFF2-40B4-BE49-F238E27FC236}">
                  <a16:creationId xmlns:a16="http://schemas.microsoft.com/office/drawing/2014/main" id="{CD00F40D-F055-6371-437B-6F4818D324BB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9" name="Google Shape;5723;p85">
            <a:extLst>
              <a:ext uri="{FF2B5EF4-FFF2-40B4-BE49-F238E27FC236}">
                <a16:creationId xmlns:a16="http://schemas.microsoft.com/office/drawing/2014/main" id="{30A37A66-A6BD-B576-D39D-9C3C1AB2BC48}"/>
              </a:ext>
            </a:extLst>
          </p:cNvPr>
          <p:cNvGrpSpPr/>
          <p:nvPr/>
        </p:nvGrpSpPr>
        <p:grpSpPr>
          <a:xfrm>
            <a:off x="2347708" y="3757807"/>
            <a:ext cx="741944" cy="609831"/>
            <a:chOff x="3077952" y="2595844"/>
            <a:chExt cx="556458" cy="457373"/>
          </a:xfrm>
          <a:solidFill>
            <a:srgbClr val="C00000"/>
          </a:solidFill>
        </p:grpSpPr>
        <p:sp>
          <p:nvSpPr>
            <p:cNvPr id="160" name="Google Shape;5724;p85">
              <a:extLst>
                <a:ext uri="{FF2B5EF4-FFF2-40B4-BE49-F238E27FC236}">
                  <a16:creationId xmlns:a16="http://schemas.microsoft.com/office/drawing/2014/main" id="{B4C9348E-E691-F024-343F-8C59A34804CA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5;p85">
              <a:extLst>
                <a:ext uri="{FF2B5EF4-FFF2-40B4-BE49-F238E27FC236}">
                  <a16:creationId xmlns:a16="http://schemas.microsoft.com/office/drawing/2014/main" id="{9B6721FD-16A3-2A65-4C74-31AC2CD9C244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6;p85">
              <a:extLst>
                <a:ext uri="{FF2B5EF4-FFF2-40B4-BE49-F238E27FC236}">
                  <a16:creationId xmlns:a16="http://schemas.microsoft.com/office/drawing/2014/main" id="{4E735282-2C39-E641-4C5C-E5F939129BDF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5727;p85">
              <a:extLst>
                <a:ext uri="{FF2B5EF4-FFF2-40B4-BE49-F238E27FC236}">
                  <a16:creationId xmlns:a16="http://schemas.microsoft.com/office/drawing/2014/main" id="{B2785DDF-BBEE-151A-3D77-081C567EBF63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4" name="Google Shape;5728;p85">
              <a:extLst>
                <a:ext uri="{FF2B5EF4-FFF2-40B4-BE49-F238E27FC236}">
                  <a16:creationId xmlns:a16="http://schemas.microsoft.com/office/drawing/2014/main" id="{FDE7FCBD-7A39-55C3-8893-FA8B863A300C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5" name="Google Shape;5729;p85">
              <a:extLst>
                <a:ext uri="{FF2B5EF4-FFF2-40B4-BE49-F238E27FC236}">
                  <a16:creationId xmlns:a16="http://schemas.microsoft.com/office/drawing/2014/main" id="{22A5D9CF-ABD8-A1D4-FBCE-20E49C485179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66" name="Text Placeholder 1">
            <a:extLst>
              <a:ext uri="{FF2B5EF4-FFF2-40B4-BE49-F238E27FC236}">
                <a16:creationId xmlns:a16="http://schemas.microsoft.com/office/drawing/2014/main" id="{0FCE61F1-268C-CFA2-38DC-87958F2BC4CD}"/>
              </a:ext>
            </a:extLst>
          </p:cNvPr>
          <p:cNvSpPr txBox="1">
            <a:spLocks/>
          </p:cNvSpPr>
          <p:nvPr/>
        </p:nvSpPr>
        <p:spPr>
          <a:xfrm>
            <a:off x="1155486" y="338144"/>
            <a:ext cx="9279657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7099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E131F-10B0-4CDD-9949-74F644716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97" y="1447800"/>
            <a:ext cx="4316743" cy="841506"/>
          </a:xfrm>
        </p:spPr>
        <p:txBody>
          <a:bodyPr lIns="0" tIns="0" rIns="0" bIns="0"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الگوی کمک های اولیه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8" name="Picture 7" descr="A person standing in a room&#10;&#10;Description automatically generated">
            <a:extLst>
              <a:ext uri="{FF2B5EF4-FFF2-40B4-BE49-F238E27FC236}">
                <a16:creationId xmlns:a16="http://schemas.microsoft.com/office/drawing/2014/main" id="{547BB979-B776-4677-B6A3-11C1E7284D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3061" t="4422" r="483" b="4551"/>
          <a:stretch/>
        </p:blipFill>
        <p:spPr>
          <a:xfrm>
            <a:off x="4866640" y="2"/>
            <a:ext cx="6380480" cy="6857999"/>
          </a:xfrm>
          <a:custGeom>
            <a:avLst/>
            <a:gdLst>
              <a:gd name="connsiteX0" fmla="*/ 1 w 6380480"/>
              <a:gd name="connsiteY0" fmla="*/ 0 h 6857999"/>
              <a:gd name="connsiteX1" fmla="*/ 4209586 w 6380480"/>
              <a:gd name="connsiteY1" fmla="*/ 0 h 6857999"/>
              <a:gd name="connsiteX2" fmla="*/ 6380480 w 6380480"/>
              <a:gd name="connsiteY2" fmla="*/ 3428999 h 6857999"/>
              <a:gd name="connsiteX3" fmla="*/ 4209585 w 6380480"/>
              <a:gd name="connsiteY3" fmla="*/ 6857999 h 6857999"/>
              <a:gd name="connsiteX4" fmla="*/ 0 w 6380480"/>
              <a:gd name="connsiteY4" fmla="*/ 6857999 h 6857999"/>
              <a:gd name="connsiteX5" fmla="*/ 2170895 w 6380480"/>
              <a:gd name="connsiteY5" fmla="*/ 3428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0480" h="6857999">
                <a:moveTo>
                  <a:pt x="1" y="0"/>
                </a:moveTo>
                <a:lnTo>
                  <a:pt x="4209586" y="0"/>
                </a:lnTo>
                <a:lnTo>
                  <a:pt x="6380480" y="3428999"/>
                </a:lnTo>
                <a:lnTo>
                  <a:pt x="4209585" y="6857999"/>
                </a:lnTo>
                <a:lnTo>
                  <a:pt x="0" y="6857999"/>
                </a:lnTo>
                <a:lnTo>
                  <a:pt x="2170895" y="3428999"/>
                </a:lnTo>
                <a:close/>
              </a:path>
            </a:pathLst>
          </a:custGeom>
        </p:spPr>
      </p:pic>
      <p:sp>
        <p:nvSpPr>
          <p:cNvPr id="6" name="Arrow: Chevron 5">
            <a:extLst>
              <a:ext uri="{FF2B5EF4-FFF2-40B4-BE49-F238E27FC236}">
                <a16:creationId xmlns:a16="http://schemas.microsoft.com/office/drawing/2014/main" id="{85407B0F-6C2C-4EBF-A8BE-7E9130C87BC6}"/>
              </a:ext>
            </a:extLst>
          </p:cNvPr>
          <p:cNvSpPr/>
          <p:nvPr/>
        </p:nvSpPr>
        <p:spPr>
          <a:xfrm>
            <a:off x="5811520" y="0"/>
            <a:ext cx="6380480" cy="6858000"/>
          </a:xfrm>
          <a:prstGeom prst="chevron">
            <a:avLst>
              <a:gd name="adj" fmla="val 34024"/>
            </a:avLst>
          </a:prstGeom>
          <a:gradFill>
            <a:gsLst>
              <a:gs pos="0">
                <a:srgbClr val="D23623">
                  <a:alpha val="85000"/>
                </a:srgbClr>
              </a:gs>
              <a:gs pos="100000">
                <a:srgbClr val="3C100A">
                  <a:alpha val="89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9F2544-86CC-486A-8BBC-3E71F0F9BF99}"/>
              </a:ext>
            </a:extLst>
          </p:cNvPr>
          <p:cNvGrpSpPr/>
          <p:nvPr/>
        </p:nvGrpSpPr>
        <p:grpSpPr>
          <a:xfrm>
            <a:off x="0" y="2566614"/>
            <a:ext cx="5926545" cy="2908264"/>
            <a:chOff x="0" y="2473073"/>
            <a:chExt cx="5926545" cy="290826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1AD1F4-BF57-4698-B0F5-E5D4A2667C09}"/>
                </a:ext>
              </a:extLst>
            </p:cNvPr>
            <p:cNvSpPr txBox="1"/>
            <p:nvPr/>
          </p:nvSpPr>
          <p:spPr>
            <a:xfrm>
              <a:off x="1886938" y="3196123"/>
              <a:ext cx="3351811" cy="218521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600" dirty="0">
                  <a:latin typeface="+mj-lt"/>
                  <a:cs typeface="B Nazanin" panose="00000400000000000000" pitchFamily="2" charset="-78"/>
                </a:rPr>
                <a:t>این قالب شامل 13 اسلاید است که 10 اسلاید آنها به صورت کاملاً حرفه‌ای و متحرک بوده و بهره‌وری ارائه شما را به سطحی عالی می‌برد. علاوه بر این، سه اسلاید دیگر قابل ویرایش برای استفاده به عنوان اسلایدهای کمکی، شامل اشکال و جداول، نیز در این قالب وجود دارند.</a:t>
              </a:r>
              <a:endParaRPr lang="en-US" sz="1600" dirty="0">
                <a:latin typeface="+mj-lt"/>
                <a:cs typeface="B Nazanin" panose="00000400000000000000" pitchFamily="2" charset="-78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9D58AC3-BEA1-48EF-B566-6F1395BA8AAF}"/>
                </a:ext>
              </a:extLst>
            </p:cNvPr>
            <p:cNvGrpSpPr/>
            <p:nvPr/>
          </p:nvGrpSpPr>
          <p:grpSpPr>
            <a:xfrm>
              <a:off x="1866900" y="2473073"/>
              <a:ext cx="4059645" cy="833120"/>
              <a:chOff x="1866900" y="2598419"/>
              <a:chExt cx="4059645" cy="833120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5AE755B-0364-4EC1-ABFD-2C6A721BE6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6900" y="3014979"/>
                <a:ext cx="3808548" cy="0"/>
              </a:xfrm>
              <a:prstGeom prst="line">
                <a:avLst/>
              </a:prstGeom>
              <a:ln w="12700">
                <a:solidFill>
                  <a:srgbClr val="D236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Plus Sign 11">
                <a:extLst>
                  <a:ext uri="{FF2B5EF4-FFF2-40B4-BE49-F238E27FC236}">
                    <a16:creationId xmlns:a16="http://schemas.microsoft.com/office/drawing/2014/main" id="{74FE8E87-B420-4BB3-8D4A-03FA5B54F429}"/>
                  </a:ext>
                </a:extLst>
              </p:cNvPr>
              <p:cNvSpPr/>
              <p:nvPr/>
            </p:nvSpPr>
            <p:spPr>
              <a:xfrm>
                <a:off x="5093425" y="2598419"/>
                <a:ext cx="833120" cy="833120"/>
              </a:xfrm>
              <a:prstGeom prst="mathPlus">
                <a:avLst/>
              </a:prstGeom>
              <a:gradFill>
                <a:gsLst>
                  <a:gs pos="0">
                    <a:srgbClr val="D23623"/>
                  </a:gs>
                  <a:gs pos="100000">
                    <a:srgbClr val="3C100A"/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40536C8-A42F-45CE-A236-F783C238AC27}"/>
                </a:ext>
              </a:extLst>
            </p:cNvPr>
            <p:cNvSpPr/>
            <p:nvPr/>
          </p:nvSpPr>
          <p:spPr>
            <a:xfrm>
              <a:off x="0" y="3562289"/>
              <a:ext cx="1544320" cy="1452880"/>
            </a:xfrm>
            <a:prstGeom prst="rect">
              <a:avLst/>
            </a:prstGeom>
            <a:gradFill>
              <a:gsLst>
                <a:gs pos="0">
                  <a:srgbClr val="D23623"/>
                </a:gs>
                <a:gs pos="100000">
                  <a:srgbClr val="3C100A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E8ABA1CB-1216-4B8E-A15B-ED65919A3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476" y="3956705"/>
              <a:ext cx="793368" cy="664048"/>
            </a:xfrm>
            <a:custGeom>
              <a:avLst/>
              <a:gdLst>
                <a:gd name="T0" fmla="*/ 86 w 96"/>
                <a:gd name="T1" fmla="*/ 12 h 80"/>
                <a:gd name="T2" fmla="*/ 64 w 96"/>
                <a:gd name="T3" fmla="*/ 12 h 80"/>
                <a:gd name="T4" fmla="*/ 64 w 96"/>
                <a:gd name="T5" fmla="*/ 8 h 80"/>
                <a:gd name="T6" fmla="*/ 56 w 96"/>
                <a:gd name="T7" fmla="*/ 0 h 80"/>
                <a:gd name="T8" fmla="*/ 40 w 96"/>
                <a:gd name="T9" fmla="*/ 0 h 80"/>
                <a:gd name="T10" fmla="*/ 32 w 96"/>
                <a:gd name="T11" fmla="*/ 8 h 80"/>
                <a:gd name="T12" fmla="*/ 32 w 96"/>
                <a:gd name="T13" fmla="*/ 12 h 80"/>
                <a:gd name="T14" fmla="*/ 10 w 96"/>
                <a:gd name="T15" fmla="*/ 12 h 80"/>
                <a:gd name="T16" fmla="*/ 0 w 96"/>
                <a:gd name="T17" fmla="*/ 22 h 80"/>
                <a:gd name="T18" fmla="*/ 0 w 96"/>
                <a:gd name="T19" fmla="*/ 70 h 80"/>
                <a:gd name="T20" fmla="*/ 10 w 96"/>
                <a:gd name="T21" fmla="*/ 80 h 80"/>
                <a:gd name="T22" fmla="*/ 86 w 96"/>
                <a:gd name="T23" fmla="*/ 80 h 80"/>
                <a:gd name="T24" fmla="*/ 96 w 96"/>
                <a:gd name="T25" fmla="*/ 70 h 80"/>
                <a:gd name="T26" fmla="*/ 96 w 96"/>
                <a:gd name="T27" fmla="*/ 22 h 80"/>
                <a:gd name="T28" fmla="*/ 86 w 96"/>
                <a:gd name="T29" fmla="*/ 12 h 80"/>
                <a:gd name="T30" fmla="*/ 36 w 96"/>
                <a:gd name="T31" fmla="*/ 8 h 80"/>
                <a:gd name="T32" fmla="*/ 40 w 96"/>
                <a:gd name="T33" fmla="*/ 4 h 80"/>
                <a:gd name="T34" fmla="*/ 56 w 96"/>
                <a:gd name="T35" fmla="*/ 4 h 80"/>
                <a:gd name="T36" fmla="*/ 60 w 96"/>
                <a:gd name="T37" fmla="*/ 8 h 80"/>
                <a:gd name="T38" fmla="*/ 60 w 96"/>
                <a:gd name="T39" fmla="*/ 12 h 80"/>
                <a:gd name="T40" fmla="*/ 36 w 96"/>
                <a:gd name="T41" fmla="*/ 12 h 80"/>
                <a:gd name="T42" fmla="*/ 36 w 96"/>
                <a:gd name="T43" fmla="*/ 8 h 80"/>
                <a:gd name="T44" fmla="*/ 68 w 96"/>
                <a:gd name="T45" fmla="*/ 54 h 80"/>
                <a:gd name="T46" fmla="*/ 66 w 96"/>
                <a:gd name="T47" fmla="*/ 56 h 80"/>
                <a:gd name="T48" fmla="*/ 56 w 96"/>
                <a:gd name="T49" fmla="*/ 56 h 80"/>
                <a:gd name="T50" fmla="*/ 56 w 96"/>
                <a:gd name="T51" fmla="*/ 66 h 80"/>
                <a:gd name="T52" fmla="*/ 54 w 96"/>
                <a:gd name="T53" fmla="*/ 68 h 80"/>
                <a:gd name="T54" fmla="*/ 42 w 96"/>
                <a:gd name="T55" fmla="*/ 68 h 80"/>
                <a:gd name="T56" fmla="*/ 40 w 96"/>
                <a:gd name="T57" fmla="*/ 66 h 80"/>
                <a:gd name="T58" fmla="*/ 40 w 96"/>
                <a:gd name="T59" fmla="*/ 56 h 80"/>
                <a:gd name="T60" fmla="*/ 30 w 96"/>
                <a:gd name="T61" fmla="*/ 56 h 80"/>
                <a:gd name="T62" fmla="*/ 28 w 96"/>
                <a:gd name="T63" fmla="*/ 54 h 80"/>
                <a:gd name="T64" fmla="*/ 28 w 96"/>
                <a:gd name="T65" fmla="*/ 42 h 80"/>
                <a:gd name="T66" fmla="*/ 30 w 96"/>
                <a:gd name="T67" fmla="*/ 40 h 80"/>
                <a:gd name="T68" fmla="*/ 40 w 96"/>
                <a:gd name="T69" fmla="*/ 40 h 80"/>
                <a:gd name="T70" fmla="*/ 40 w 96"/>
                <a:gd name="T71" fmla="*/ 30 h 80"/>
                <a:gd name="T72" fmla="*/ 42 w 96"/>
                <a:gd name="T73" fmla="*/ 28 h 80"/>
                <a:gd name="T74" fmla="*/ 54 w 96"/>
                <a:gd name="T75" fmla="*/ 28 h 80"/>
                <a:gd name="T76" fmla="*/ 56 w 96"/>
                <a:gd name="T77" fmla="*/ 30 h 80"/>
                <a:gd name="T78" fmla="*/ 56 w 96"/>
                <a:gd name="T79" fmla="*/ 40 h 80"/>
                <a:gd name="T80" fmla="*/ 66 w 96"/>
                <a:gd name="T81" fmla="*/ 40 h 80"/>
                <a:gd name="T82" fmla="*/ 68 w 96"/>
                <a:gd name="T83" fmla="*/ 42 h 80"/>
                <a:gd name="T84" fmla="*/ 68 w 96"/>
                <a:gd name="T85" fmla="*/ 5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" h="80">
                  <a:moveTo>
                    <a:pt x="86" y="12"/>
                  </a:moveTo>
                  <a:cubicBezTo>
                    <a:pt x="64" y="12"/>
                    <a:pt x="64" y="12"/>
                    <a:pt x="64" y="1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4"/>
                    <a:pt x="60" y="0"/>
                    <a:pt x="5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6" y="0"/>
                    <a:pt x="32" y="4"/>
                    <a:pt x="32" y="8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7"/>
                    <a:pt x="0" y="2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6"/>
                    <a:pt x="4" y="80"/>
                    <a:pt x="10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92" y="80"/>
                    <a:pt x="96" y="76"/>
                    <a:pt x="96" y="70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17"/>
                    <a:pt x="92" y="12"/>
                    <a:pt x="86" y="12"/>
                  </a:cubicBezTo>
                  <a:close/>
                  <a:moveTo>
                    <a:pt x="36" y="8"/>
                  </a:moveTo>
                  <a:cubicBezTo>
                    <a:pt x="36" y="6"/>
                    <a:pt x="38" y="4"/>
                    <a:pt x="40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8" y="4"/>
                    <a:pt x="60" y="6"/>
                    <a:pt x="60" y="8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36" y="12"/>
                    <a:pt x="36" y="12"/>
                    <a:pt x="36" y="12"/>
                  </a:cubicBezTo>
                  <a:lnTo>
                    <a:pt x="36" y="8"/>
                  </a:lnTo>
                  <a:close/>
                  <a:moveTo>
                    <a:pt x="68" y="54"/>
                  </a:moveTo>
                  <a:cubicBezTo>
                    <a:pt x="68" y="55"/>
                    <a:pt x="67" y="56"/>
                    <a:pt x="66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7"/>
                    <a:pt x="55" y="68"/>
                    <a:pt x="54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1" y="68"/>
                    <a:pt x="40" y="67"/>
                    <a:pt x="40" y="6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6"/>
                    <a:pt x="28" y="55"/>
                    <a:pt x="28" y="54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1"/>
                    <a:pt x="29" y="40"/>
                    <a:pt x="3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29"/>
                    <a:pt x="41" y="28"/>
                    <a:pt x="42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5" y="28"/>
                    <a:pt x="56" y="29"/>
                    <a:pt x="56" y="3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7" y="40"/>
                    <a:pt x="68" y="41"/>
                    <a:pt x="68" y="42"/>
                  </a:cubicBezTo>
                  <a:lnTo>
                    <a:pt x="68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id-ID">
                <a:cs typeface="B Nazanin" panose="00000400000000000000" pitchFamily="2" charset="-78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A674B-767D-409A-BFEF-035605D8A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36D66951-B08D-4F3A-9DAC-FA276E804041}" type="slidenum">
              <a:rPr lang="en-US" smtClean="0">
                <a:cs typeface="B Nazanin" panose="00000400000000000000" pitchFamily="2" charset="-78"/>
              </a:rPr>
              <a:pPr rtl="1"/>
              <a:t>2</a:t>
            </a:fld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0502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id="{CFEE513C-4B7F-4AA6-BC77-BD7BB4A5B08C}"/>
              </a:ext>
            </a:extLst>
          </p:cNvPr>
          <p:cNvSpPr/>
          <p:nvPr/>
        </p:nvSpPr>
        <p:spPr>
          <a:xfrm>
            <a:off x="829127" y="1460502"/>
            <a:ext cx="2942774" cy="2942772"/>
          </a:xfrm>
          <a:prstGeom prst="arc">
            <a:avLst>
              <a:gd name="adj1" fmla="val 16200000"/>
              <a:gd name="adj2" fmla="val 966974"/>
            </a:avLst>
          </a:prstGeom>
          <a:gradFill>
            <a:gsLst>
              <a:gs pos="0">
                <a:srgbClr val="D23623"/>
              </a:gs>
              <a:gs pos="100000">
                <a:srgbClr val="701D12"/>
              </a:gs>
            </a:gsLst>
            <a:lin ang="5400000" scaled="1"/>
          </a:gradFill>
          <a:ln w="3810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C014A4B9-0A30-4484-8B4A-E3ADCC913C12}"/>
              </a:ext>
            </a:extLst>
          </p:cNvPr>
          <p:cNvSpPr/>
          <p:nvPr/>
        </p:nvSpPr>
        <p:spPr>
          <a:xfrm>
            <a:off x="4624614" y="1460502"/>
            <a:ext cx="2942774" cy="2942772"/>
          </a:xfrm>
          <a:prstGeom prst="arc">
            <a:avLst>
              <a:gd name="adj1" fmla="val 16200000"/>
              <a:gd name="adj2" fmla="val 11979024"/>
            </a:avLst>
          </a:prstGeom>
          <a:gradFill>
            <a:gsLst>
              <a:gs pos="0">
                <a:srgbClr val="D23623"/>
              </a:gs>
              <a:gs pos="100000">
                <a:srgbClr val="701D12"/>
              </a:gs>
            </a:gsLst>
            <a:lin ang="5400000" scaled="1"/>
          </a:gradFill>
          <a:ln w="3810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62DA74FC-6A11-4379-9E27-B356A6E062B4}"/>
              </a:ext>
            </a:extLst>
          </p:cNvPr>
          <p:cNvSpPr/>
          <p:nvPr/>
        </p:nvSpPr>
        <p:spPr>
          <a:xfrm>
            <a:off x="8420101" y="1460502"/>
            <a:ext cx="2942774" cy="2942772"/>
          </a:xfrm>
          <a:prstGeom prst="arc">
            <a:avLst>
              <a:gd name="adj1" fmla="val 16200000"/>
              <a:gd name="adj2" fmla="val 2547035"/>
            </a:avLst>
          </a:prstGeom>
          <a:gradFill>
            <a:gsLst>
              <a:gs pos="0">
                <a:srgbClr val="D23623"/>
              </a:gs>
              <a:gs pos="100000">
                <a:srgbClr val="701D12"/>
              </a:gs>
            </a:gsLst>
            <a:lin ang="5400000" scaled="1"/>
          </a:gradFill>
          <a:ln w="3810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F67CE-2ACE-4FED-AFD1-BFC0D720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الگوی کمک های اولیه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341055C7-4B11-493B-A1B1-F7C54CF9B1FC}"/>
              </a:ext>
            </a:extLst>
          </p:cNvPr>
          <p:cNvSpPr/>
          <p:nvPr/>
        </p:nvSpPr>
        <p:spPr>
          <a:xfrm>
            <a:off x="1136971" y="1768344"/>
            <a:ext cx="2327084" cy="2327085"/>
          </a:xfrm>
          <a:prstGeom prst="arc">
            <a:avLst>
              <a:gd name="adj1" fmla="val 7356808"/>
              <a:gd name="adj2" fmla="val 3492477"/>
            </a:avLst>
          </a:prstGeom>
          <a:noFill/>
          <a:ln w="25400" cap="rnd">
            <a:solidFill>
              <a:srgbClr val="293E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4FE083-38CD-4B11-99DB-2DC64C2397F2}"/>
              </a:ext>
            </a:extLst>
          </p:cNvPr>
          <p:cNvSpPr txBox="1"/>
          <p:nvPr/>
        </p:nvSpPr>
        <p:spPr>
          <a:xfrm>
            <a:off x="30812" y="5355899"/>
            <a:ext cx="3932604" cy="150810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1"/>
            <a:r>
              <a:rPr lang="fa-IR" sz="1400" dirty="0">
                <a:latin typeface="+mj-lt"/>
                <a:cs typeface="B Nazanin" panose="00000400000000000000" pitchFamily="2" charset="-78"/>
              </a:rPr>
              <a:t>با این قالب پاورپوینت کمک های اولیه و هلال احمر، می‌توانید ارائه‌های بهتر و جذاب‌تری داشته باشید. با استفاده از اسلایدهای حرفه‌ای و متحرک، استانداردهای ارائه خود را به سطحی بالاتر برده و بازخوردهای مثبت بیشتری را به دست آورید. همچنین، امکان استفاده از اسلایدهای کمکی قابل ویرایش، به شما اجازه می‌دهد تا به راحتی و با شخصی‌سازی مناسب، ارائه‌های خود را بر اساس نیازهای خاص خود شکل دهید.</a:t>
            </a:r>
            <a:endParaRPr lang="en-US" sz="1400" dirty="0"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D98181-B54F-430F-8251-D1D8EEC3530F}"/>
              </a:ext>
            </a:extLst>
          </p:cNvPr>
          <p:cNvSpPr txBox="1"/>
          <p:nvPr/>
        </p:nvSpPr>
        <p:spPr>
          <a:xfrm>
            <a:off x="4256822" y="5321091"/>
            <a:ext cx="3539887" cy="150810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1"/>
            <a:r>
              <a:rPr lang="fa-IR" sz="1400" dirty="0">
                <a:latin typeface="+mj-lt"/>
                <a:cs typeface="B Nazanin" panose="00000400000000000000" pitchFamily="2" charset="-78"/>
              </a:rPr>
              <a:t>علاوه بر اسلایدهای حرفه‌ای، این قالب شامل سه اسلاید قابل ویرایش است که به عنوان اسلایدهای کمکی مورد استفاده قرار می‌گیرند. در این اسلایدها، جداول و اشکالی آماده قرار گرفته است که به شما در نمایش دادن اطلاعات، تصاویر و آمارها به صورت جذاب و قابل فهم کمک می‌کنند. این اسلایدها را به سادگی و با توجه به نیازهای خود قابل ویرایش و سفارشی سازی کنید.</a:t>
            </a:r>
            <a:endParaRPr lang="en-US" sz="1400" dirty="0"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4A4C9E-C9A7-4D49-A6E0-4183AC1231D8}"/>
              </a:ext>
            </a:extLst>
          </p:cNvPr>
          <p:cNvSpPr txBox="1"/>
          <p:nvPr/>
        </p:nvSpPr>
        <p:spPr>
          <a:xfrm>
            <a:off x="8090115" y="5321091"/>
            <a:ext cx="3372098" cy="129266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1"/>
            <a:r>
              <a:rPr lang="fa-IR" sz="1400" dirty="0">
                <a:latin typeface="+mj-lt"/>
                <a:cs typeface="B Nazanin" panose="00000400000000000000" pitchFamily="2" charset="-78"/>
              </a:rPr>
              <a:t>اولین 10 اسلاید این قالب، با طراحی حرفه‌ای و روان، تناسبی بین زیبایی و کارایی برقرار می‌کنند. با استفاده از جلوه‌های تحرکی، این اسلایدها به ارائه شما جذابیت و زنده‌ای بیشتری می‌بخشند. شما می‌توانید این اسلایدها را بدون دردسر ویرایش کنید و به سرعت داده‌ها و مطالب خود را برجسته سازید.</a:t>
            </a:r>
            <a:endParaRPr lang="en-US" sz="1400" dirty="0"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C6B608-89CF-4C6C-9452-A2052C90462F}"/>
              </a:ext>
            </a:extLst>
          </p:cNvPr>
          <p:cNvSpPr txBox="1"/>
          <p:nvPr/>
        </p:nvSpPr>
        <p:spPr>
          <a:xfrm>
            <a:off x="1690912" y="3429000"/>
            <a:ext cx="1219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4400" b="1" dirty="0">
                <a:solidFill>
                  <a:srgbClr val="293E49"/>
                </a:solidFill>
                <a:latin typeface="Bahnschrift SemiBold" panose="020B0502040204020203" pitchFamily="34" charset="0"/>
                <a:cs typeface="B Nazanin" panose="00000400000000000000" pitchFamily="2" charset="-78"/>
              </a:rPr>
              <a:t>25%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F423A8-9630-43CD-97D5-0AA4AB1339B0}"/>
              </a:ext>
            </a:extLst>
          </p:cNvPr>
          <p:cNvSpPr txBox="1"/>
          <p:nvPr/>
        </p:nvSpPr>
        <p:spPr>
          <a:xfrm>
            <a:off x="5486399" y="3429000"/>
            <a:ext cx="1219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latin typeface="Bahnschrift SemiBold" panose="020B0502040204020203" pitchFamily="34" charset="0"/>
                <a:cs typeface="B Nazanin" panose="00000400000000000000" pitchFamily="2" charset="-78"/>
              </a:rPr>
              <a:t>67%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0F9890-8C9A-4906-AB04-E369397B92B4}"/>
              </a:ext>
            </a:extLst>
          </p:cNvPr>
          <p:cNvSpPr txBox="1"/>
          <p:nvPr/>
        </p:nvSpPr>
        <p:spPr>
          <a:xfrm>
            <a:off x="9281885" y="3429000"/>
            <a:ext cx="1219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4400" b="1" dirty="0">
                <a:solidFill>
                  <a:srgbClr val="293E49"/>
                </a:solidFill>
                <a:latin typeface="Bahnschrift SemiBold" panose="020B0502040204020203" pitchFamily="34" charset="0"/>
                <a:cs typeface="B Nazanin" panose="00000400000000000000" pitchFamily="2" charset="-78"/>
              </a:rPr>
              <a:t>38%</a:t>
            </a: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301F59C3-013E-4521-9FB2-3070B6BB964D}"/>
              </a:ext>
            </a:extLst>
          </p:cNvPr>
          <p:cNvSpPr/>
          <p:nvPr/>
        </p:nvSpPr>
        <p:spPr>
          <a:xfrm>
            <a:off x="4932458" y="1768344"/>
            <a:ext cx="2327084" cy="2327085"/>
          </a:xfrm>
          <a:prstGeom prst="arc">
            <a:avLst>
              <a:gd name="adj1" fmla="val 7331326"/>
              <a:gd name="adj2" fmla="val 3492477"/>
            </a:avLst>
          </a:prstGeom>
          <a:noFill/>
          <a:ln w="25400" cap="rnd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3A8EB89C-005C-4EBF-9A73-EAD2D5DD3CA1}"/>
              </a:ext>
            </a:extLst>
          </p:cNvPr>
          <p:cNvSpPr/>
          <p:nvPr/>
        </p:nvSpPr>
        <p:spPr>
          <a:xfrm>
            <a:off x="8727945" y="1768344"/>
            <a:ext cx="2327084" cy="2327085"/>
          </a:xfrm>
          <a:prstGeom prst="arc">
            <a:avLst>
              <a:gd name="adj1" fmla="val 7362075"/>
              <a:gd name="adj2" fmla="val 3492477"/>
            </a:avLst>
          </a:prstGeom>
          <a:noFill/>
          <a:ln w="25400" cap="rnd">
            <a:solidFill>
              <a:srgbClr val="293E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624803-46BD-459C-AA2F-73E4E4E34163}"/>
              </a:ext>
            </a:extLst>
          </p:cNvPr>
          <p:cNvSpPr txBox="1"/>
          <p:nvPr/>
        </p:nvSpPr>
        <p:spPr>
          <a:xfrm>
            <a:off x="1275441" y="4615731"/>
            <a:ext cx="2050143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1"/>
            <a:r>
              <a:rPr lang="fa-IR" sz="2000" b="1" dirty="0">
                <a:solidFill>
                  <a:srgbClr val="293E49"/>
                </a:solidFill>
                <a:cs typeface="B Nazanin" panose="00000400000000000000" pitchFamily="2" charset="-78"/>
              </a:rPr>
              <a:t>نتیجه‌گیری:</a:t>
            </a:r>
            <a:endParaRPr lang="en-US" sz="2000" b="1" dirty="0">
              <a:solidFill>
                <a:srgbClr val="293E49"/>
              </a:solidFill>
              <a:cs typeface="B Nazanin" panose="000004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E5F8F9-3408-4EB9-9BA7-0CCAB5DF084F}"/>
              </a:ext>
            </a:extLst>
          </p:cNvPr>
          <p:cNvSpPr txBox="1"/>
          <p:nvPr/>
        </p:nvSpPr>
        <p:spPr>
          <a:xfrm>
            <a:off x="4486144" y="4615731"/>
            <a:ext cx="308124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1"/>
            <a:r>
              <a:rPr lang="fa-IR" sz="2000" b="1" dirty="0">
                <a:solidFill>
                  <a:srgbClr val="293E49"/>
                </a:solidFill>
                <a:cs typeface="B Nazanin" panose="00000400000000000000" pitchFamily="2" charset="-78"/>
              </a:rPr>
              <a:t>اسلایدهای کمکی قابل ویرایش:</a:t>
            </a:r>
            <a:endParaRPr lang="en-US" sz="2000" b="1" dirty="0">
              <a:solidFill>
                <a:srgbClr val="293E49"/>
              </a:solidFill>
              <a:cs typeface="B Nazanin" panose="000004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7B1CF3-8CFA-446B-94B3-0B5707CD4FF3}"/>
              </a:ext>
            </a:extLst>
          </p:cNvPr>
          <p:cNvSpPr txBox="1"/>
          <p:nvPr/>
        </p:nvSpPr>
        <p:spPr>
          <a:xfrm>
            <a:off x="8420102" y="4610345"/>
            <a:ext cx="2634928" cy="31854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700000000000000" pitchFamily="2" charset="-78"/>
              </a:rPr>
              <a:t>اسلایدهای حرفه‌ای و متحرک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700000000000000" pitchFamily="2" charset="-78"/>
              </a:rPr>
              <a:t>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529893-9528-4DC0-A3DD-892E9A15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36D66951-B08D-4F3A-9DAC-FA276E804041}" type="slidenum">
              <a:rPr lang="en-US" smtClean="0">
                <a:cs typeface="B Nazanin" panose="00000400000000000000" pitchFamily="2" charset="-78"/>
              </a:rPr>
              <a:pPr rtl="1"/>
              <a:t>3</a:t>
            </a:fld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4323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bus that is parked on the side of a building&#10;&#10;Description automatically generated">
            <a:extLst>
              <a:ext uri="{FF2B5EF4-FFF2-40B4-BE49-F238E27FC236}">
                <a16:creationId xmlns:a16="http://schemas.microsoft.com/office/drawing/2014/main" id="{03637F59-B511-425F-A86B-CED3F9D5EC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743" r="929" b="8677"/>
          <a:stretch/>
        </p:blipFill>
        <p:spPr>
          <a:xfrm>
            <a:off x="-2" y="1"/>
            <a:ext cx="12192002" cy="6857536"/>
          </a:xfrm>
          <a:custGeom>
            <a:avLst/>
            <a:gdLst>
              <a:gd name="connsiteX0" fmla="*/ 0 w 12192002"/>
              <a:gd name="connsiteY0" fmla="*/ 0 h 6857536"/>
              <a:gd name="connsiteX1" fmla="*/ 12192002 w 12192002"/>
              <a:gd name="connsiteY1" fmla="*/ 0 h 6857536"/>
              <a:gd name="connsiteX2" fmla="*/ 12192002 w 12192002"/>
              <a:gd name="connsiteY2" fmla="*/ 3009900 h 6857536"/>
              <a:gd name="connsiteX3" fmla="*/ 12192001 w 12192002"/>
              <a:gd name="connsiteY3" fmla="*/ 3009900 h 6857536"/>
              <a:gd name="connsiteX4" fmla="*/ 12192001 w 12192002"/>
              <a:gd name="connsiteY4" fmla="*/ 6857536 h 6857536"/>
              <a:gd name="connsiteX5" fmla="*/ 5045444 w 12192002"/>
              <a:gd name="connsiteY5" fmla="*/ 6857536 h 6857536"/>
              <a:gd name="connsiteX6" fmla="*/ 0 w 12192002"/>
              <a:gd name="connsiteY6" fmla="*/ 4140695 h 685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2" h="6857536">
                <a:moveTo>
                  <a:pt x="0" y="0"/>
                </a:moveTo>
                <a:lnTo>
                  <a:pt x="12192002" y="0"/>
                </a:lnTo>
                <a:lnTo>
                  <a:pt x="12192002" y="3009900"/>
                </a:lnTo>
                <a:lnTo>
                  <a:pt x="12192001" y="3009900"/>
                </a:lnTo>
                <a:lnTo>
                  <a:pt x="12192001" y="6857536"/>
                </a:lnTo>
                <a:lnTo>
                  <a:pt x="5045444" y="6857536"/>
                </a:lnTo>
                <a:lnTo>
                  <a:pt x="0" y="4140695"/>
                </a:lnTo>
                <a:close/>
              </a:path>
            </a:pathLst>
          </a:custGeom>
        </p:spPr>
      </p:pic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FFCA1F9-4EFF-4DAD-B99F-551E322F8177}"/>
              </a:ext>
            </a:extLst>
          </p:cNvPr>
          <p:cNvSpPr/>
          <p:nvPr/>
        </p:nvSpPr>
        <p:spPr>
          <a:xfrm rot="5400000">
            <a:off x="1838324" y="-1838788"/>
            <a:ext cx="6857998" cy="10534653"/>
          </a:xfrm>
          <a:custGeom>
            <a:avLst/>
            <a:gdLst>
              <a:gd name="connsiteX0" fmla="*/ 0 w 6857998"/>
              <a:gd name="connsiteY0" fmla="*/ 10534653 h 10534653"/>
              <a:gd name="connsiteX1" fmla="*/ 0 w 6857998"/>
              <a:gd name="connsiteY1" fmla="*/ 9688609 h 10534653"/>
              <a:gd name="connsiteX2" fmla="*/ 5217066 w 6857998"/>
              <a:gd name="connsiteY2" fmla="*/ 0 h 10534653"/>
              <a:gd name="connsiteX3" fmla="*/ 6857998 w 6857998"/>
              <a:gd name="connsiteY3" fmla="*/ 0 h 10534653"/>
              <a:gd name="connsiteX4" fmla="*/ 6857998 w 6857998"/>
              <a:gd name="connsiteY4" fmla="*/ 5489207 h 10534653"/>
              <a:gd name="connsiteX5" fmla="*/ 4141155 w 6857998"/>
              <a:gd name="connsiteY5" fmla="*/ 10534653 h 1053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7998" h="10534653">
                <a:moveTo>
                  <a:pt x="0" y="10534653"/>
                </a:moveTo>
                <a:lnTo>
                  <a:pt x="0" y="9688609"/>
                </a:lnTo>
                <a:lnTo>
                  <a:pt x="5217066" y="0"/>
                </a:lnTo>
                <a:lnTo>
                  <a:pt x="6857998" y="0"/>
                </a:lnTo>
                <a:lnTo>
                  <a:pt x="6857998" y="5489207"/>
                </a:lnTo>
                <a:lnTo>
                  <a:pt x="4141155" y="10534653"/>
                </a:lnTo>
                <a:close/>
              </a:path>
            </a:pathLst>
          </a:custGeom>
          <a:gradFill>
            <a:gsLst>
              <a:gs pos="0">
                <a:srgbClr val="D23623">
                  <a:alpha val="85000"/>
                </a:srgbClr>
              </a:gs>
              <a:gs pos="100000">
                <a:srgbClr val="3C100A">
                  <a:alpha val="89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419CCA1A-AFF5-45CA-BCD7-54EF5AB5F1A3}"/>
              </a:ext>
            </a:extLst>
          </p:cNvPr>
          <p:cNvSpPr/>
          <p:nvPr/>
        </p:nvSpPr>
        <p:spPr>
          <a:xfrm flipH="1">
            <a:off x="8157027" y="3251200"/>
            <a:ext cx="4034972" cy="3606799"/>
          </a:xfrm>
          <a:prstGeom prst="rtTriangle">
            <a:avLst/>
          </a:prstGeom>
          <a:gradFill flip="none" rotWithShape="1">
            <a:gsLst>
              <a:gs pos="0">
                <a:srgbClr val="293E49">
                  <a:shade val="30000"/>
                  <a:satMod val="115000"/>
                </a:srgbClr>
              </a:gs>
              <a:gs pos="50000">
                <a:srgbClr val="293E49">
                  <a:shade val="67500"/>
                  <a:satMod val="115000"/>
                </a:srgbClr>
              </a:gs>
              <a:gs pos="100000">
                <a:srgbClr val="293E4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3CEED-87CD-41A2-9F35-F7026654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453338"/>
            <a:ext cx="2936253" cy="841506"/>
          </a:xfrm>
        </p:spPr>
        <p:txBody>
          <a:bodyPr lIns="0" tIns="0" rIns="0" bIns="0"/>
          <a:lstStyle/>
          <a:p>
            <a:pPr algn="r" rtl="1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الگوی کمک های اولیه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738C1C-3C56-41C4-A2FC-21714D02CB91}"/>
              </a:ext>
            </a:extLst>
          </p:cNvPr>
          <p:cNvSpPr txBox="1"/>
          <p:nvPr/>
        </p:nvSpPr>
        <p:spPr>
          <a:xfrm>
            <a:off x="533400" y="2485874"/>
            <a:ext cx="3905735" cy="12657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4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از این لحظه به بعد، مجموعه قالب پاورپوینت "کمک های اولیه و هلال احمر" برای دانلود رایگان در دسترس شما قرار دارد. با استفاده از این قالب، شما می‌توانید به راحتی استانداردهای ارائه خود را بالا برده و تجربه کاربری بهتری را تجربه کنید.</a:t>
            </a:r>
            <a:endParaRPr lang="en-US" sz="14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B9F48A-F5BA-4EB0-8994-1AD539165314}"/>
              </a:ext>
            </a:extLst>
          </p:cNvPr>
          <p:cNvSpPr txBox="1"/>
          <p:nvPr/>
        </p:nvSpPr>
        <p:spPr>
          <a:xfrm>
            <a:off x="1958038" y="4032693"/>
            <a:ext cx="390573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rtl="1"/>
            <a:r>
              <a:rPr lang="fa-IR" sz="14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1. اسلاید معرفی: در این اسلاید، معرفی کلی قالب پاورپوینت و تم انتخابی صورت می‌گیرد.</a:t>
            </a:r>
            <a:endParaRPr lang="en-US" sz="14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4AE429-47A5-432F-B040-7FB17FAE016F}"/>
              </a:ext>
            </a:extLst>
          </p:cNvPr>
          <p:cNvSpPr txBox="1"/>
          <p:nvPr/>
        </p:nvSpPr>
        <p:spPr>
          <a:xfrm>
            <a:off x="3581851" y="4838925"/>
            <a:ext cx="390573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rtl="1"/>
            <a:r>
              <a:rPr lang="fa-IR" sz="14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2. اسلاید عنوان: عنوان ارائه خود را در این اسلاید قرار دهید و توضیحی مختصر در مورد محتوای قالب ارائه دهید.</a:t>
            </a:r>
            <a:endParaRPr lang="en-US" sz="14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F6DF9F-7881-45AB-A6E5-E60CD4552FF6}"/>
              </a:ext>
            </a:extLst>
          </p:cNvPr>
          <p:cNvSpPr txBox="1"/>
          <p:nvPr/>
        </p:nvSpPr>
        <p:spPr>
          <a:xfrm>
            <a:off x="5089890" y="5645157"/>
            <a:ext cx="390573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rtl="1"/>
            <a:r>
              <a:rPr lang="fa-IR" sz="14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3. اسلاید مقدمه: یک مقدمه کوتاه با ارائه برخی اطلاعات کلی در مورد کمک های اولیه و اهمیت آن‌ها.</a:t>
            </a:r>
            <a:endParaRPr lang="en-US" sz="14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2AF9D70-C0EC-4A57-B7AB-B4CB74D1C614}"/>
              </a:ext>
            </a:extLst>
          </p:cNvPr>
          <p:cNvSpPr/>
          <p:nvPr/>
        </p:nvSpPr>
        <p:spPr>
          <a:xfrm>
            <a:off x="1215572" y="3958398"/>
            <a:ext cx="579476" cy="579476"/>
          </a:xfrm>
          <a:prstGeom prst="ellipse">
            <a:avLst/>
          </a:prstGeom>
          <a:gradFill>
            <a:gsLst>
              <a:gs pos="0">
                <a:srgbClr val="293E49">
                  <a:shade val="30000"/>
                  <a:satMod val="115000"/>
                </a:srgbClr>
              </a:gs>
              <a:gs pos="50000">
                <a:srgbClr val="293E49">
                  <a:shade val="67500"/>
                  <a:satMod val="115000"/>
                </a:srgbClr>
              </a:gs>
              <a:gs pos="100000">
                <a:srgbClr val="293E49">
                  <a:shade val="100000"/>
                  <a:satMod val="115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5DE16D0-F8DC-42C1-A949-04CF01B9B4F1}"/>
              </a:ext>
            </a:extLst>
          </p:cNvPr>
          <p:cNvSpPr/>
          <p:nvPr/>
        </p:nvSpPr>
        <p:spPr>
          <a:xfrm>
            <a:off x="2790126" y="4753415"/>
            <a:ext cx="579476" cy="579476"/>
          </a:xfrm>
          <a:prstGeom prst="ellipse">
            <a:avLst/>
          </a:prstGeom>
          <a:gradFill>
            <a:gsLst>
              <a:gs pos="0">
                <a:srgbClr val="293E49">
                  <a:shade val="30000"/>
                  <a:satMod val="115000"/>
                </a:srgbClr>
              </a:gs>
              <a:gs pos="50000">
                <a:srgbClr val="293E49">
                  <a:shade val="67500"/>
                  <a:satMod val="115000"/>
                </a:srgbClr>
              </a:gs>
              <a:gs pos="100000">
                <a:srgbClr val="293E49">
                  <a:shade val="100000"/>
                  <a:satMod val="115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810E259-7154-4E6E-859C-FEA415A50A91}"/>
              </a:ext>
            </a:extLst>
          </p:cNvPr>
          <p:cNvSpPr/>
          <p:nvPr/>
        </p:nvSpPr>
        <p:spPr>
          <a:xfrm>
            <a:off x="4256081" y="5570862"/>
            <a:ext cx="579476" cy="579476"/>
          </a:xfrm>
          <a:prstGeom prst="ellipse">
            <a:avLst/>
          </a:prstGeom>
          <a:gradFill>
            <a:gsLst>
              <a:gs pos="0">
                <a:srgbClr val="293E49">
                  <a:shade val="30000"/>
                  <a:satMod val="115000"/>
                </a:srgbClr>
              </a:gs>
              <a:gs pos="50000">
                <a:srgbClr val="293E49">
                  <a:shade val="67500"/>
                  <a:satMod val="115000"/>
                </a:srgbClr>
              </a:gs>
              <a:gs pos="100000">
                <a:srgbClr val="293E49">
                  <a:shade val="100000"/>
                  <a:satMod val="115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0A8792-83D9-4943-9C0C-3E38FC55C070}"/>
              </a:ext>
            </a:extLst>
          </p:cNvPr>
          <p:cNvSpPr txBox="1"/>
          <p:nvPr/>
        </p:nvSpPr>
        <p:spPr>
          <a:xfrm>
            <a:off x="1003323" y="3957936"/>
            <a:ext cx="663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200" b="1" dirty="0">
                <a:solidFill>
                  <a:schemeClr val="bg1"/>
                </a:solidFill>
                <a:latin typeface="Bahnschrift SemiBold" panose="020B0502040204020203" pitchFamily="34" charset="0"/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6B8661-3C24-412C-8100-D1293D0EDA9B}"/>
              </a:ext>
            </a:extLst>
          </p:cNvPr>
          <p:cNvSpPr txBox="1"/>
          <p:nvPr/>
        </p:nvSpPr>
        <p:spPr>
          <a:xfrm>
            <a:off x="2577877" y="4761980"/>
            <a:ext cx="663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200" b="1" dirty="0">
                <a:solidFill>
                  <a:schemeClr val="bg1"/>
                </a:solidFill>
                <a:latin typeface="Bahnschrift SemiBold" panose="020B0502040204020203" pitchFamily="34" charset="0"/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9E7144-6CFF-4C5A-9EF5-02CDA99AF001}"/>
              </a:ext>
            </a:extLst>
          </p:cNvPr>
          <p:cNvSpPr txBox="1"/>
          <p:nvPr/>
        </p:nvSpPr>
        <p:spPr>
          <a:xfrm>
            <a:off x="4032989" y="5546785"/>
            <a:ext cx="663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200" b="1" dirty="0">
                <a:solidFill>
                  <a:schemeClr val="bg1"/>
                </a:solidFill>
                <a:latin typeface="Bahnschrift SemiBold" panose="020B0502040204020203" pitchFamily="34" charset="0"/>
                <a:cs typeface="B Nazanin" panose="00000400000000000000" pitchFamily="2" charset="-78"/>
              </a:rPr>
              <a:t>03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1D949-F218-4661-AC52-F5A592C32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4722" y="6356350"/>
            <a:ext cx="394983" cy="365125"/>
          </a:xfrm>
        </p:spPr>
        <p:txBody>
          <a:bodyPr/>
          <a:lstStyle/>
          <a:p>
            <a:pPr rtl="1"/>
            <a:fld id="{36D66951-B08D-4F3A-9DAC-FA276E804041}" type="slidenum">
              <a:rPr lang="en-US" smtClean="0">
                <a:solidFill>
                  <a:schemeClr val="bg1"/>
                </a:solidFill>
                <a:cs typeface="B Nazanin" panose="00000400000000000000" pitchFamily="2" charset="-78"/>
              </a:rPr>
              <a:pPr rtl="1"/>
              <a:t>4</a:t>
            </a:fld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42D445-F862-4349-BBF6-B748A934A107}"/>
              </a:ext>
            </a:extLst>
          </p:cNvPr>
          <p:cNvSpPr/>
          <p:nvPr/>
        </p:nvSpPr>
        <p:spPr>
          <a:xfrm>
            <a:off x="11264722" y="6812282"/>
            <a:ext cx="394983" cy="45719"/>
          </a:xfrm>
          <a:prstGeom prst="rect">
            <a:avLst/>
          </a:prstGeom>
          <a:gradFill>
            <a:gsLst>
              <a:gs pos="0">
                <a:srgbClr val="D23623">
                  <a:alpha val="85000"/>
                </a:srgbClr>
              </a:gs>
              <a:gs pos="100000">
                <a:srgbClr val="3C100A">
                  <a:alpha val="89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0373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CFBC-D717-41EB-A7F7-A009F49E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الگوی کمک های اولیه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6BAA31-4011-4111-BB3C-5C1855768F73}"/>
              </a:ext>
            </a:extLst>
          </p:cNvPr>
          <p:cNvSpPr/>
          <p:nvPr/>
        </p:nvSpPr>
        <p:spPr>
          <a:xfrm flipH="1">
            <a:off x="4381499" y="2418042"/>
            <a:ext cx="7810499" cy="1971115"/>
          </a:xfrm>
          <a:prstGeom prst="rect">
            <a:avLst/>
          </a:prstGeom>
          <a:gradFill>
            <a:gsLst>
              <a:gs pos="0">
                <a:srgbClr val="D23623">
                  <a:alpha val="89000"/>
                </a:srgbClr>
              </a:gs>
              <a:gs pos="100000">
                <a:srgbClr val="3C100A">
                  <a:alpha val="92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5A0652-C396-4DCE-AA68-AAA2BB6076FC}"/>
              </a:ext>
            </a:extLst>
          </p:cNvPr>
          <p:cNvSpPr txBox="1"/>
          <p:nvPr/>
        </p:nvSpPr>
        <p:spPr>
          <a:xfrm>
            <a:off x="5152571" y="2695712"/>
            <a:ext cx="6489531" cy="141577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16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قالب پاورپوینت "کمک های اولیه و هلال احمر" یک قالب حرفه ای و بسیار جذاب است که به شما امکان می دهد اطلاعات مربوط به کمک های اولیه و نقش هلال احمر را به شکلی زیبا و قابل فهم به ارائه بگذارید. این قالب شامل 13 اسلاید است که به طور کامل قابل ویرایش هستند.</a:t>
            </a:r>
            <a:endParaRPr lang="en-US" sz="16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4F65085-CFBA-4DD8-87C9-F50843DCE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3448943"/>
              </p:ext>
            </p:extLst>
          </p:nvPr>
        </p:nvGraphicFramePr>
        <p:xfrm>
          <a:off x="538878" y="1307382"/>
          <a:ext cx="4424866" cy="419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Freeform 25">
            <a:extLst>
              <a:ext uri="{FF2B5EF4-FFF2-40B4-BE49-F238E27FC236}">
                <a16:creationId xmlns:a16="http://schemas.microsoft.com/office/drawing/2014/main" id="{AC7E01FE-05E4-4F58-9885-7E14DA0C406B}"/>
              </a:ext>
            </a:extLst>
          </p:cNvPr>
          <p:cNvSpPr>
            <a:spLocks noEditPoints="1"/>
          </p:cNvSpPr>
          <p:nvPr/>
        </p:nvSpPr>
        <p:spPr bwMode="auto">
          <a:xfrm>
            <a:off x="2287799" y="3015641"/>
            <a:ext cx="927025" cy="775917"/>
          </a:xfrm>
          <a:custGeom>
            <a:avLst/>
            <a:gdLst>
              <a:gd name="T0" fmla="*/ 86 w 96"/>
              <a:gd name="T1" fmla="*/ 12 h 80"/>
              <a:gd name="T2" fmla="*/ 64 w 96"/>
              <a:gd name="T3" fmla="*/ 12 h 80"/>
              <a:gd name="T4" fmla="*/ 64 w 96"/>
              <a:gd name="T5" fmla="*/ 8 h 80"/>
              <a:gd name="T6" fmla="*/ 56 w 96"/>
              <a:gd name="T7" fmla="*/ 0 h 80"/>
              <a:gd name="T8" fmla="*/ 40 w 96"/>
              <a:gd name="T9" fmla="*/ 0 h 80"/>
              <a:gd name="T10" fmla="*/ 32 w 96"/>
              <a:gd name="T11" fmla="*/ 8 h 80"/>
              <a:gd name="T12" fmla="*/ 32 w 96"/>
              <a:gd name="T13" fmla="*/ 12 h 80"/>
              <a:gd name="T14" fmla="*/ 10 w 96"/>
              <a:gd name="T15" fmla="*/ 12 h 80"/>
              <a:gd name="T16" fmla="*/ 0 w 96"/>
              <a:gd name="T17" fmla="*/ 22 h 80"/>
              <a:gd name="T18" fmla="*/ 0 w 96"/>
              <a:gd name="T19" fmla="*/ 70 h 80"/>
              <a:gd name="T20" fmla="*/ 10 w 96"/>
              <a:gd name="T21" fmla="*/ 80 h 80"/>
              <a:gd name="T22" fmla="*/ 86 w 96"/>
              <a:gd name="T23" fmla="*/ 80 h 80"/>
              <a:gd name="T24" fmla="*/ 96 w 96"/>
              <a:gd name="T25" fmla="*/ 70 h 80"/>
              <a:gd name="T26" fmla="*/ 96 w 96"/>
              <a:gd name="T27" fmla="*/ 22 h 80"/>
              <a:gd name="T28" fmla="*/ 86 w 96"/>
              <a:gd name="T29" fmla="*/ 12 h 80"/>
              <a:gd name="T30" fmla="*/ 36 w 96"/>
              <a:gd name="T31" fmla="*/ 8 h 80"/>
              <a:gd name="T32" fmla="*/ 40 w 96"/>
              <a:gd name="T33" fmla="*/ 4 h 80"/>
              <a:gd name="T34" fmla="*/ 56 w 96"/>
              <a:gd name="T35" fmla="*/ 4 h 80"/>
              <a:gd name="T36" fmla="*/ 60 w 96"/>
              <a:gd name="T37" fmla="*/ 8 h 80"/>
              <a:gd name="T38" fmla="*/ 60 w 96"/>
              <a:gd name="T39" fmla="*/ 12 h 80"/>
              <a:gd name="T40" fmla="*/ 36 w 96"/>
              <a:gd name="T41" fmla="*/ 12 h 80"/>
              <a:gd name="T42" fmla="*/ 36 w 96"/>
              <a:gd name="T43" fmla="*/ 8 h 80"/>
              <a:gd name="T44" fmla="*/ 68 w 96"/>
              <a:gd name="T45" fmla="*/ 54 h 80"/>
              <a:gd name="T46" fmla="*/ 66 w 96"/>
              <a:gd name="T47" fmla="*/ 56 h 80"/>
              <a:gd name="T48" fmla="*/ 56 w 96"/>
              <a:gd name="T49" fmla="*/ 56 h 80"/>
              <a:gd name="T50" fmla="*/ 56 w 96"/>
              <a:gd name="T51" fmla="*/ 66 h 80"/>
              <a:gd name="T52" fmla="*/ 54 w 96"/>
              <a:gd name="T53" fmla="*/ 68 h 80"/>
              <a:gd name="T54" fmla="*/ 42 w 96"/>
              <a:gd name="T55" fmla="*/ 68 h 80"/>
              <a:gd name="T56" fmla="*/ 40 w 96"/>
              <a:gd name="T57" fmla="*/ 66 h 80"/>
              <a:gd name="T58" fmla="*/ 40 w 96"/>
              <a:gd name="T59" fmla="*/ 56 h 80"/>
              <a:gd name="T60" fmla="*/ 30 w 96"/>
              <a:gd name="T61" fmla="*/ 56 h 80"/>
              <a:gd name="T62" fmla="*/ 28 w 96"/>
              <a:gd name="T63" fmla="*/ 54 h 80"/>
              <a:gd name="T64" fmla="*/ 28 w 96"/>
              <a:gd name="T65" fmla="*/ 42 h 80"/>
              <a:gd name="T66" fmla="*/ 30 w 96"/>
              <a:gd name="T67" fmla="*/ 40 h 80"/>
              <a:gd name="T68" fmla="*/ 40 w 96"/>
              <a:gd name="T69" fmla="*/ 40 h 80"/>
              <a:gd name="T70" fmla="*/ 40 w 96"/>
              <a:gd name="T71" fmla="*/ 30 h 80"/>
              <a:gd name="T72" fmla="*/ 42 w 96"/>
              <a:gd name="T73" fmla="*/ 28 h 80"/>
              <a:gd name="T74" fmla="*/ 54 w 96"/>
              <a:gd name="T75" fmla="*/ 28 h 80"/>
              <a:gd name="T76" fmla="*/ 56 w 96"/>
              <a:gd name="T77" fmla="*/ 30 h 80"/>
              <a:gd name="T78" fmla="*/ 56 w 96"/>
              <a:gd name="T79" fmla="*/ 40 h 80"/>
              <a:gd name="T80" fmla="*/ 66 w 96"/>
              <a:gd name="T81" fmla="*/ 40 h 80"/>
              <a:gd name="T82" fmla="*/ 68 w 96"/>
              <a:gd name="T83" fmla="*/ 42 h 80"/>
              <a:gd name="T84" fmla="*/ 68 w 96"/>
              <a:gd name="T85" fmla="*/ 5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6" h="80">
                <a:moveTo>
                  <a:pt x="86" y="12"/>
                </a:moveTo>
                <a:cubicBezTo>
                  <a:pt x="64" y="12"/>
                  <a:pt x="64" y="12"/>
                  <a:pt x="64" y="12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4"/>
                  <a:pt x="60" y="0"/>
                  <a:pt x="56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6" y="0"/>
                  <a:pt x="32" y="4"/>
                  <a:pt x="32" y="8"/>
                </a:cubicBezTo>
                <a:cubicBezTo>
                  <a:pt x="32" y="12"/>
                  <a:pt x="32" y="12"/>
                  <a:pt x="32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12"/>
                  <a:pt x="0" y="17"/>
                  <a:pt x="0" y="22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6"/>
                  <a:pt x="4" y="80"/>
                  <a:pt x="10" y="80"/>
                </a:cubicBezTo>
                <a:cubicBezTo>
                  <a:pt x="86" y="80"/>
                  <a:pt x="86" y="80"/>
                  <a:pt x="86" y="80"/>
                </a:cubicBezTo>
                <a:cubicBezTo>
                  <a:pt x="92" y="80"/>
                  <a:pt x="96" y="76"/>
                  <a:pt x="96" y="70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17"/>
                  <a:pt x="92" y="12"/>
                  <a:pt x="86" y="12"/>
                </a:cubicBezTo>
                <a:close/>
                <a:moveTo>
                  <a:pt x="36" y="8"/>
                </a:moveTo>
                <a:cubicBezTo>
                  <a:pt x="36" y="6"/>
                  <a:pt x="38" y="4"/>
                  <a:pt x="40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8" y="4"/>
                  <a:pt x="60" y="6"/>
                  <a:pt x="60" y="8"/>
                </a:cubicBezTo>
                <a:cubicBezTo>
                  <a:pt x="60" y="12"/>
                  <a:pt x="60" y="12"/>
                  <a:pt x="60" y="12"/>
                </a:cubicBezTo>
                <a:cubicBezTo>
                  <a:pt x="36" y="12"/>
                  <a:pt x="36" y="12"/>
                  <a:pt x="36" y="12"/>
                </a:cubicBezTo>
                <a:lnTo>
                  <a:pt x="36" y="8"/>
                </a:lnTo>
                <a:close/>
                <a:moveTo>
                  <a:pt x="68" y="54"/>
                </a:moveTo>
                <a:cubicBezTo>
                  <a:pt x="68" y="55"/>
                  <a:pt x="67" y="56"/>
                  <a:pt x="66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66"/>
                  <a:pt x="56" y="66"/>
                  <a:pt x="56" y="66"/>
                </a:cubicBezTo>
                <a:cubicBezTo>
                  <a:pt x="56" y="67"/>
                  <a:pt x="55" y="68"/>
                  <a:pt x="54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1" y="68"/>
                  <a:pt x="40" y="67"/>
                  <a:pt x="40" y="66"/>
                </a:cubicBezTo>
                <a:cubicBezTo>
                  <a:pt x="40" y="56"/>
                  <a:pt x="40" y="56"/>
                  <a:pt x="40" y="56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6"/>
                  <a:pt x="28" y="55"/>
                  <a:pt x="28" y="54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1"/>
                  <a:pt x="29" y="40"/>
                  <a:pt x="3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9"/>
                  <a:pt x="41" y="28"/>
                  <a:pt x="42" y="28"/>
                </a:cubicBezTo>
                <a:cubicBezTo>
                  <a:pt x="54" y="28"/>
                  <a:pt x="54" y="28"/>
                  <a:pt x="54" y="28"/>
                </a:cubicBezTo>
                <a:cubicBezTo>
                  <a:pt x="55" y="28"/>
                  <a:pt x="56" y="29"/>
                  <a:pt x="56" y="30"/>
                </a:cubicBezTo>
                <a:cubicBezTo>
                  <a:pt x="56" y="40"/>
                  <a:pt x="56" y="40"/>
                  <a:pt x="56" y="40"/>
                </a:cubicBezTo>
                <a:cubicBezTo>
                  <a:pt x="66" y="40"/>
                  <a:pt x="66" y="40"/>
                  <a:pt x="66" y="40"/>
                </a:cubicBezTo>
                <a:cubicBezTo>
                  <a:pt x="67" y="40"/>
                  <a:pt x="68" y="41"/>
                  <a:pt x="68" y="42"/>
                </a:cubicBezTo>
                <a:lnTo>
                  <a:pt x="68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id-ID">
              <a:cs typeface="B Nazanin" panose="00000400000000000000" pitchFamily="2" charset="-78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9F10122-E14E-4E58-9422-9B50DD40AFB9}"/>
              </a:ext>
            </a:extLst>
          </p:cNvPr>
          <p:cNvSpPr/>
          <p:nvPr/>
        </p:nvSpPr>
        <p:spPr>
          <a:xfrm>
            <a:off x="7807766" y="4796797"/>
            <a:ext cx="282099" cy="282099"/>
          </a:xfrm>
          <a:prstGeom prst="ellipse">
            <a:avLst/>
          </a:prstGeom>
          <a:solidFill>
            <a:srgbClr val="701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F3FA285-A707-4693-B4C1-759B6EBC112B}"/>
              </a:ext>
            </a:extLst>
          </p:cNvPr>
          <p:cNvSpPr/>
          <p:nvPr/>
        </p:nvSpPr>
        <p:spPr>
          <a:xfrm>
            <a:off x="7841399" y="5678912"/>
            <a:ext cx="282099" cy="282099"/>
          </a:xfrm>
          <a:prstGeom prst="ellipse">
            <a:avLst/>
          </a:prstGeom>
          <a:solidFill>
            <a:srgbClr val="0E1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3630FBC-6DA7-4854-B188-90547DF4AEE4}"/>
              </a:ext>
            </a:extLst>
          </p:cNvPr>
          <p:cNvSpPr/>
          <p:nvPr/>
        </p:nvSpPr>
        <p:spPr>
          <a:xfrm>
            <a:off x="10556241" y="4836104"/>
            <a:ext cx="282099" cy="282099"/>
          </a:xfrm>
          <a:prstGeom prst="ellipse">
            <a:avLst/>
          </a:prstGeom>
          <a:solidFill>
            <a:srgbClr val="D2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A46D87E-7C2C-4430-8D7C-8566C2805494}"/>
              </a:ext>
            </a:extLst>
          </p:cNvPr>
          <p:cNvSpPr/>
          <p:nvPr/>
        </p:nvSpPr>
        <p:spPr>
          <a:xfrm>
            <a:off x="10556241" y="5678912"/>
            <a:ext cx="282099" cy="282099"/>
          </a:xfrm>
          <a:prstGeom prst="ellipse">
            <a:avLst/>
          </a:prstGeom>
          <a:solidFill>
            <a:srgbClr val="293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28E6FE-81AE-45C8-9864-3EDA791022E5}"/>
              </a:ext>
            </a:extLst>
          </p:cNvPr>
          <p:cNvSpPr txBox="1"/>
          <p:nvPr/>
        </p:nvSpPr>
        <p:spPr>
          <a:xfrm>
            <a:off x="5993794" y="4801016"/>
            <a:ext cx="167267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rtl="1"/>
            <a:r>
              <a:rPr lang="fa-IR" sz="1600" dirty="0">
                <a:latin typeface="+mj-lt"/>
                <a:cs typeface="B Nazanin" panose="00000400000000000000" pitchFamily="2" charset="-78"/>
              </a:rPr>
              <a:t>مشتری بسیار خوشحال است.</a:t>
            </a:r>
            <a:endParaRPr lang="en-US" sz="1600" dirty="0"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F5C517-3B7E-48A3-9AE3-9884D1D97057}"/>
              </a:ext>
            </a:extLst>
          </p:cNvPr>
          <p:cNvSpPr txBox="1"/>
          <p:nvPr/>
        </p:nvSpPr>
        <p:spPr>
          <a:xfrm>
            <a:off x="5993794" y="5663464"/>
            <a:ext cx="167267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rtl="1"/>
            <a:r>
              <a:rPr lang="fa-IR" sz="1600" dirty="0">
                <a:latin typeface="+mj-lt"/>
                <a:cs typeface="B Nazanin" panose="00000400000000000000" pitchFamily="2" charset="-78"/>
              </a:rPr>
              <a:t>مشتری بسیار خوشحال است.</a:t>
            </a:r>
            <a:endParaRPr lang="en-US" sz="1600" dirty="0"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14C10C-E013-4C76-B042-61BAAF9A7101}"/>
              </a:ext>
            </a:extLst>
          </p:cNvPr>
          <p:cNvSpPr txBox="1"/>
          <p:nvPr/>
        </p:nvSpPr>
        <p:spPr>
          <a:xfrm>
            <a:off x="8742269" y="4801016"/>
            <a:ext cx="167267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rtl="1"/>
            <a:r>
              <a:rPr lang="fa-IR" sz="1600" dirty="0">
                <a:latin typeface="+mj-lt"/>
                <a:cs typeface="B Nazanin" panose="00000400000000000000" pitchFamily="2" charset="-78"/>
              </a:rPr>
              <a:t>مشتری بسیار خوشحال است.</a:t>
            </a:r>
            <a:endParaRPr lang="en-US" sz="1600" dirty="0"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B59251-15F0-43D8-8F5C-0EE8AE643F58}"/>
              </a:ext>
            </a:extLst>
          </p:cNvPr>
          <p:cNvSpPr txBox="1"/>
          <p:nvPr/>
        </p:nvSpPr>
        <p:spPr>
          <a:xfrm>
            <a:off x="8742269" y="5663464"/>
            <a:ext cx="167267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rtl="1"/>
            <a:r>
              <a:rPr lang="fa-IR" sz="1600" dirty="0">
                <a:latin typeface="+mj-lt"/>
                <a:cs typeface="B Nazanin" panose="00000400000000000000" pitchFamily="2" charset="-78"/>
              </a:rPr>
              <a:t>مشتری بسیار خوشحال است.</a:t>
            </a:r>
            <a:endParaRPr lang="en-US" sz="1600" dirty="0">
              <a:latin typeface="+mj-lt"/>
              <a:cs typeface="B Nazanin" panose="00000400000000000000" pitchFamily="2" charset="-78"/>
            </a:endParaRPr>
          </a:p>
        </p:txBody>
      </p:sp>
      <p:pic>
        <p:nvPicPr>
          <p:cNvPr id="33" name="Picture 32" descr="A picture containing sitting, indoor&#10;&#10;Description automatically generated">
            <a:extLst>
              <a:ext uri="{FF2B5EF4-FFF2-40B4-BE49-F238E27FC236}">
                <a16:creationId xmlns:a16="http://schemas.microsoft.com/office/drawing/2014/main" id="{513063E2-AF16-4F9A-A8D3-A10FF8D0AC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11" t="8327" r="7211" b="8327"/>
          <a:stretch/>
        </p:blipFill>
        <p:spPr>
          <a:xfrm>
            <a:off x="1065453" y="2700033"/>
            <a:ext cx="2980728" cy="1936283"/>
          </a:xfrm>
          <a:prstGeom prst="rect">
            <a:avLst/>
          </a:prstGeom>
        </p:spPr>
      </p:pic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ADED3314-2EE0-4CBD-83C9-AF60384D4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36D66951-B08D-4F3A-9DAC-FA276E804041}" type="slidenum">
              <a:rPr lang="en-US" smtClean="0">
                <a:cs typeface="B Nazanin" panose="00000400000000000000" pitchFamily="2" charset="-78"/>
              </a:rPr>
              <a:pPr rtl="1"/>
              <a:t>5</a:t>
            </a:fld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1377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25">
            <a:extLst>
              <a:ext uri="{FF2B5EF4-FFF2-40B4-BE49-F238E27FC236}">
                <a16:creationId xmlns:a16="http://schemas.microsoft.com/office/drawing/2014/main" id="{A7585ACA-D510-4404-8991-B3E5BB98AF97}"/>
              </a:ext>
            </a:extLst>
          </p:cNvPr>
          <p:cNvSpPr>
            <a:spLocks noEditPoints="1"/>
          </p:cNvSpPr>
          <p:nvPr/>
        </p:nvSpPr>
        <p:spPr bwMode="auto">
          <a:xfrm>
            <a:off x="649282" y="4892779"/>
            <a:ext cx="839179" cy="702392"/>
          </a:xfrm>
          <a:custGeom>
            <a:avLst/>
            <a:gdLst>
              <a:gd name="T0" fmla="*/ 86 w 96"/>
              <a:gd name="T1" fmla="*/ 12 h 80"/>
              <a:gd name="T2" fmla="*/ 64 w 96"/>
              <a:gd name="T3" fmla="*/ 12 h 80"/>
              <a:gd name="T4" fmla="*/ 64 w 96"/>
              <a:gd name="T5" fmla="*/ 8 h 80"/>
              <a:gd name="T6" fmla="*/ 56 w 96"/>
              <a:gd name="T7" fmla="*/ 0 h 80"/>
              <a:gd name="T8" fmla="*/ 40 w 96"/>
              <a:gd name="T9" fmla="*/ 0 h 80"/>
              <a:gd name="T10" fmla="*/ 32 w 96"/>
              <a:gd name="T11" fmla="*/ 8 h 80"/>
              <a:gd name="T12" fmla="*/ 32 w 96"/>
              <a:gd name="T13" fmla="*/ 12 h 80"/>
              <a:gd name="T14" fmla="*/ 10 w 96"/>
              <a:gd name="T15" fmla="*/ 12 h 80"/>
              <a:gd name="T16" fmla="*/ 0 w 96"/>
              <a:gd name="T17" fmla="*/ 22 h 80"/>
              <a:gd name="T18" fmla="*/ 0 w 96"/>
              <a:gd name="T19" fmla="*/ 70 h 80"/>
              <a:gd name="T20" fmla="*/ 10 w 96"/>
              <a:gd name="T21" fmla="*/ 80 h 80"/>
              <a:gd name="T22" fmla="*/ 86 w 96"/>
              <a:gd name="T23" fmla="*/ 80 h 80"/>
              <a:gd name="T24" fmla="*/ 96 w 96"/>
              <a:gd name="T25" fmla="*/ 70 h 80"/>
              <a:gd name="T26" fmla="*/ 96 w 96"/>
              <a:gd name="T27" fmla="*/ 22 h 80"/>
              <a:gd name="T28" fmla="*/ 86 w 96"/>
              <a:gd name="T29" fmla="*/ 12 h 80"/>
              <a:gd name="T30" fmla="*/ 36 w 96"/>
              <a:gd name="T31" fmla="*/ 8 h 80"/>
              <a:gd name="T32" fmla="*/ 40 w 96"/>
              <a:gd name="T33" fmla="*/ 4 h 80"/>
              <a:gd name="T34" fmla="*/ 56 w 96"/>
              <a:gd name="T35" fmla="*/ 4 h 80"/>
              <a:gd name="T36" fmla="*/ 60 w 96"/>
              <a:gd name="T37" fmla="*/ 8 h 80"/>
              <a:gd name="T38" fmla="*/ 60 w 96"/>
              <a:gd name="T39" fmla="*/ 12 h 80"/>
              <a:gd name="T40" fmla="*/ 36 w 96"/>
              <a:gd name="T41" fmla="*/ 12 h 80"/>
              <a:gd name="T42" fmla="*/ 36 w 96"/>
              <a:gd name="T43" fmla="*/ 8 h 80"/>
              <a:gd name="T44" fmla="*/ 68 w 96"/>
              <a:gd name="T45" fmla="*/ 54 h 80"/>
              <a:gd name="T46" fmla="*/ 66 w 96"/>
              <a:gd name="T47" fmla="*/ 56 h 80"/>
              <a:gd name="T48" fmla="*/ 56 w 96"/>
              <a:gd name="T49" fmla="*/ 56 h 80"/>
              <a:gd name="T50" fmla="*/ 56 w 96"/>
              <a:gd name="T51" fmla="*/ 66 h 80"/>
              <a:gd name="T52" fmla="*/ 54 w 96"/>
              <a:gd name="T53" fmla="*/ 68 h 80"/>
              <a:gd name="T54" fmla="*/ 42 w 96"/>
              <a:gd name="T55" fmla="*/ 68 h 80"/>
              <a:gd name="T56" fmla="*/ 40 w 96"/>
              <a:gd name="T57" fmla="*/ 66 h 80"/>
              <a:gd name="T58" fmla="*/ 40 w 96"/>
              <a:gd name="T59" fmla="*/ 56 h 80"/>
              <a:gd name="T60" fmla="*/ 30 w 96"/>
              <a:gd name="T61" fmla="*/ 56 h 80"/>
              <a:gd name="T62" fmla="*/ 28 w 96"/>
              <a:gd name="T63" fmla="*/ 54 h 80"/>
              <a:gd name="T64" fmla="*/ 28 w 96"/>
              <a:gd name="T65" fmla="*/ 42 h 80"/>
              <a:gd name="T66" fmla="*/ 30 w 96"/>
              <a:gd name="T67" fmla="*/ 40 h 80"/>
              <a:gd name="T68" fmla="*/ 40 w 96"/>
              <a:gd name="T69" fmla="*/ 40 h 80"/>
              <a:gd name="T70" fmla="*/ 40 w 96"/>
              <a:gd name="T71" fmla="*/ 30 h 80"/>
              <a:gd name="T72" fmla="*/ 42 w 96"/>
              <a:gd name="T73" fmla="*/ 28 h 80"/>
              <a:gd name="T74" fmla="*/ 54 w 96"/>
              <a:gd name="T75" fmla="*/ 28 h 80"/>
              <a:gd name="T76" fmla="*/ 56 w 96"/>
              <a:gd name="T77" fmla="*/ 30 h 80"/>
              <a:gd name="T78" fmla="*/ 56 w 96"/>
              <a:gd name="T79" fmla="*/ 40 h 80"/>
              <a:gd name="T80" fmla="*/ 66 w 96"/>
              <a:gd name="T81" fmla="*/ 40 h 80"/>
              <a:gd name="T82" fmla="*/ 68 w 96"/>
              <a:gd name="T83" fmla="*/ 42 h 80"/>
              <a:gd name="T84" fmla="*/ 68 w 96"/>
              <a:gd name="T85" fmla="*/ 5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6" h="80">
                <a:moveTo>
                  <a:pt x="86" y="12"/>
                </a:moveTo>
                <a:cubicBezTo>
                  <a:pt x="64" y="12"/>
                  <a:pt x="64" y="12"/>
                  <a:pt x="64" y="12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4"/>
                  <a:pt x="60" y="0"/>
                  <a:pt x="56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6" y="0"/>
                  <a:pt x="32" y="4"/>
                  <a:pt x="32" y="8"/>
                </a:cubicBezTo>
                <a:cubicBezTo>
                  <a:pt x="32" y="12"/>
                  <a:pt x="32" y="12"/>
                  <a:pt x="32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12"/>
                  <a:pt x="0" y="17"/>
                  <a:pt x="0" y="22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6"/>
                  <a:pt x="4" y="80"/>
                  <a:pt x="10" y="80"/>
                </a:cubicBezTo>
                <a:cubicBezTo>
                  <a:pt x="86" y="80"/>
                  <a:pt x="86" y="80"/>
                  <a:pt x="86" y="80"/>
                </a:cubicBezTo>
                <a:cubicBezTo>
                  <a:pt x="92" y="80"/>
                  <a:pt x="96" y="76"/>
                  <a:pt x="96" y="70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17"/>
                  <a:pt x="92" y="12"/>
                  <a:pt x="86" y="12"/>
                </a:cubicBezTo>
                <a:close/>
                <a:moveTo>
                  <a:pt x="36" y="8"/>
                </a:moveTo>
                <a:cubicBezTo>
                  <a:pt x="36" y="6"/>
                  <a:pt x="38" y="4"/>
                  <a:pt x="40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8" y="4"/>
                  <a:pt x="60" y="6"/>
                  <a:pt x="60" y="8"/>
                </a:cubicBezTo>
                <a:cubicBezTo>
                  <a:pt x="60" y="12"/>
                  <a:pt x="60" y="12"/>
                  <a:pt x="60" y="12"/>
                </a:cubicBezTo>
                <a:cubicBezTo>
                  <a:pt x="36" y="12"/>
                  <a:pt x="36" y="12"/>
                  <a:pt x="36" y="12"/>
                </a:cubicBezTo>
                <a:lnTo>
                  <a:pt x="36" y="8"/>
                </a:lnTo>
                <a:close/>
                <a:moveTo>
                  <a:pt x="68" y="54"/>
                </a:moveTo>
                <a:cubicBezTo>
                  <a:pt x="68" y="55"/>
                  <a:pt x="67" y="56"/>
                  <a:pt x="66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66"/>
                  <a:pt x="56" y="66"/>
                  <a:pt x="56" y="66"/>
                </a:cubicBezTo>
                <a:cubicBezTo>
                  <a:pt x="56" y="67"/>
                  <a:pt x="55" y="68"/>
                  <a:pt x="54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1" y="68"/>
                  <a:pt x="40" y="67"/>
                  <a:pt x="40" y="66"/>
                </a:cubicBezTo>
                <a:cubicBezTo>
                  <a:pt x="40" y="56"/>
                  <a:pt x="40" y="56"/>
                  <a:pt x="40" y="56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6"/>
                  <a:pt x="28" y="55"/>
                  <a:pt x="28" y="54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1"/>
                  <a:pt x="29" y="40"/>
                  <a:pt x="3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9"/>
                  <a:pt x="41" y="28"/>
                  <a:pt x="42" y="28"/>
                </a:cubicBezTo>
                <a:cubicBezTo>
                  <a:pt x="54" y="28"/>
                  <a:pt x="54" y="28"/>
                  <a:pt x="54" y="28"/>
                </a:cubicBezTo>
                <a:cubicBezTo>
                  <a:pt x="55" y="28"/>
                  <a:pt x="56" y="29"/>
                  <a:pt x="56" y="30"/>
                </a:cubicBezTo>
                <a:cubicBezTo>
                  <a:pt x="56" y="40"/>
                  <a:pt x="56" y="40"/>
                  <a:pt x="56" y="40"/>
                </a:cubicBezTo>
                <a:cubicBezTo>
                  <a:pt x="66" y="40"/>
                  <a:pt x="66" y="40"/>
                  <a:pt x="66" y="40"/>
                </a:cubicBezTo>
                <a:cubicBezTo>
                  <a:pt x="67" y="40"/>
                  <a:pt x="68" y="41"/>
                  <a:pt x="68" y="42"/>
                </a:cubicBezTo>
                <a:lnTo>
                  <a:pt x="68" y="54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id-ID">
              <a:cs typeface="B Nazanin" panose="00000400000000000000" pitchFamily="2" charset="-78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C3AB76F4-9428-4149-8029-13CEEEC1E578}"/>
              </a:ext>
            </a:extLst>
          </p:cNvPr>
          <p:cNvSpPr>
            <a:spLocks/>
          </p:cNvSpPr>
          <p:nvPr/>
        </p:nvSpPr>
        <p:spPr bwMode="auto">
          <a:xfrm>
            <a:off x="4112237" y="4822539"/>
            <a:ext cx="731971" cy="842873"/>
          </a:xfrm>
          <a:custGeom>
            <a:avLst/>
            <a:gdLst>
              <a:gd name="T0" fmla="*/ 74 w 84"/>
              <a:gd name="T1" fmla="*/ 32 h 96"/>
              <a:gd name="T2" fmla="*/ 64 w 84"/>
              <a:gd name="T3" fmla="*/ 42 h 96"/>
              <a:gd name="T4" fmla="*/ 72 w 84"/>
              <a:gd name="T5" fmla="*/ 52 h 96"/>
              <a:gd name="T6" fmla="*/ 72 w 84"/>
              <a:gd name="T7" fmla="*/ 78 h 96"/>
              <a:gd name="T8" fmla="*/ 66 w 84"/>
              <a:gd name="T9" fmla="*/ 84 h 96"/>
              <a:gd name="T10" fmla="*/ 60 w 84"/>
              <a:gd name="T11" fmla="*/ 78 h 96"/>
              <a:gd name="T12" fmla="*/ 60 w 84"/>
              <a:gd name="T13" fmla="*/ 66 h 96"/>
              <a:gd name="T14" fmla="*/ 48 w 84"/>
              <a:gd name="T15" fmla="*/ 54 h 96"/>
              <a:gd name="T16" fmla="*/ 36 w 84"/>
              <a:gd name="T17" fmla="*/ 66 h 96"/>
              <a:gd name="T18" fmla="*/ 36 w 84"/>
              <a:gd name="T19" fmla="*/ 86 h 96"/>
              <a:gd name="T20" fmla="*/ 30 w 84"/>
              <a:gd name="T21" fmla="*/ 92 h 96"/>
              <a:gd name="T22" fmla="*/ 24 w 84"/>
              <a:gd name="T23" fmla="*/ 86 h 96"/>
              <a:gd name="T24" fmla="*/ 24 w 84"/>
              <a:gd name="T25" fmla="*/ 58 h 96"/>
              <a:gd name="T26" fmla="*/ 44 w 84"/>
              <a:gd name="T27" fmla="*/ 36 h 96"/>
              <a:gd name="T28" fmla="*/ 44 w 84"/>
              <a:gd name="T29" fmla="*/ 16 h 96"/>
              <a:gd name="T30" fmla="*/ 36 w 84"/>
              <a:gd name="T31" fmla="*/ 6 h 96"/>
              <a:gd name="T32" fmla="*/ 36 w 84"/>
              <a:gd name="T33" fmla="*/ 2 h 96"/>
              <a:gd name="T34" fmla="*/ 34 w 84"/>
              <a:gd name="T35" fmla="*/ 0 h 96"/>
              <a:gd name="T36" fmla="*/ 26 w 84"/>
              <a:gd name="T37" fmla="*/ 8 h 96"/>
              <a:gd name="T38" fmla="*/ 34 w 84"/>
              <a:gd name="T39" fmla="*/ 16 h 96"/>
              <a:gd name="T40" fmla="*/ 36 w 84"/>
              <a:gd name="T41" fmla="*/ 14 h 96"/>
              <a:gd name="T42" fmla="*/ 36 w 84"/>
              <a:gd name="T43" fmla="*/ 10 h 96"/>
              <a:gd name="T44" fmla="*/ 40 w 84"/>
              <a:gd name="T45" fmla="*/ 16 h 96"/>
              <a:gd name="T46" fmla="*/ 40 w 84"/>
              <a:gd name="T47" fmla="*/ 36 h 96"/>
              <a:gd name="T48" fmla="*/ 22 w 84"/>
              <a:gd name="T49" fmla="*/ 54 h 96"/>
              <a:gd name="T50" fmla="*/ 4 w 84"/>
              <a:gd name="T51" fmla="*/ 36 h 96"/>
              <a:gd name="T52" fmla="*/ 4 w 84"/>
              <a:gd name="T53" fmla="*/ 16 h 96"/>
              <a:gd name="T54" fmla="*/ 8 w 84"/>
              <a:gd name="T55" fmla="*/ 10 h 96"/>
              <a:gd name="T56" fmla="*/ 8 w 84"/>
              <a:gd name="T57" fmla="*/ 14 h 96"/>
              <a:gd name="T58" fmla="*/ 10 w 84"/>
              <a:gd name="T59" fmla="*/ 16 h 96"/>
              <a:gd name="T60" fmla="*/ 18 w 84"/>
              <a:gd name="T61" fmla="*/ 8 h 96"/>
              <a:gd name="T62" fmla="*/ 10 w 84"/>
              <a:gd name="T63" fmla="*/ 0 h 96"/>
              <a:gd name="T64" fmla="*/ 8 w 84"/>
              <a:gd name="T65" fmla="*/ 2 h 96"/>
              <a:gd name="T66" fmla="*/ 8 w 84"/>
              <a:gd name="T67" fmla="*/ 6 h 96"/>
              <a:gd name="T68" fmla="*/ 0 w 84"/>
              <a:gd name="T69" fmla="*/ 16 h 96"/>
              <a:gd name="T70" fmla="*/ 0 w 84"/>
              <a:gd name="T71" fmla="*/ 36 h 96"/>
              <a:gd name="T72" fmla="*/ 20 w 84"/>
              <a:gd name="T73" fmla="*/ 58 h 96"/>
              <a:gd name="T74" fmla="*/ 20 w 84"/>
              <a:gd name="T75" fmla="*/ 86 h 96"/>
              <a:gd name="T76" fmla="*/ 30 w 84"/>
              <a:gd name="T77" fmla="*/ 96 h 96"/>
              <a:gd name="T78" fmla="*/ 40 w 84"/>
              <a:gd name="T79" fmla="*/ 86 h 96"/>
              <a:gd name="T80" fmla="*/ 40 w 84"/>
              <a:gd name="T81" fmla="*/ 66 h 96"/>
              <a:gd name="T82" fmla="*/ 48 w 84"/>
              <a:gd name="T83" fmla="*/ 58 h 96"/>
              <a:gd name="T84" fmla="*/ 56 w 84"/>
              <a:gd name="T85" fmla="*/ 66 h 96"/>
              <a:gd name="T86" fmla="*/ 56 w 84"/>
              <a:gd name="T87" fmla="*/ 78 h 96"/>
              <a:gd name="T88" fmla="*/ 66 w 84"/>
              <a:gd name="T89" fmla="*/ 88 h 96"/>
              <a:gd name="T90" fmla="*/ 76 w 84"/>
              <a:gd name="T91" fmla="*/ 78 h 96"/>
              <a:gd name="T92" fmla="*/ 76 w 84"/>
              <a:gd name="T93" fmla="*/ 52 h 96"/>
              <a:gd name="T94" fmla="*/ 84 w 84"/>
              <a:gd name="T95" fmla="*/ 42 h 96"/>
              <a:gd name="T96" fmla="*/ 74 w 84"/>
              <a:gd name="T97" fmla="*/ 3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4" h="96">
                <a:moveTo>
                  <a:pt x="74" y="32"/>
                </a:moveTo>
                <a:cubicBezTo>
                  <a:pt x="68" y="32"/>
                  <a:pt x="64" y="37"/>
                  <a:pt x="64" y="42"/>
                </a:cubicBezTo>
                <a:cubicBezTo>
                  <a:pt x="64" y="47"/>
                  <a:pt x="67" y="51"/>
                  <a:pt x="72" y="52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81"/>
                  <a:pt x="69" y="84"/>
                  <a:pt x="66" y="84"/>
                </a:cubicBezTo>
                <a:cubicBezTo>
                  <a:pt x="63" y="84"/>
                  <a:pt x="60" y="81"/>
                  <a:pt x="60" y="78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59"/>
                  <a:pt x="55" y="54"/>
                  <a:pt x="48" y="54"/>
                </a:cubicBezTo>
                <a:cubicBezTo>
                  <a:pt x="41" y="54"/>
                  <a:pt x="36" y="59"/>
                  <a:pt x="36" y="66"/>
                </a:cubicBezTo>
                <a:cubicBezTo>
                  <a:pt x="36" y="86"/>
                  <a:pt x="36" y="86"/>
                  <a:pt x="36" y="86"/>
                </a:cubicBezTo>
                <a:cubicBezTo>
                  <a:pt x="36" y="89"/>
                  <a:pt x="33" y="92"/>
                  <a:pt x="30" y="92"/>
                </a:cubicBezTo>
                <a:cubicBezTo>
                  <a:pt x="27" y="92"/>
                  <a:pt x="24" y="89"/>
                  <a:pt x="24" y="86"/>
                </a:cubicBezTo>
                <a:cubicBezTo>
                  <a:pt x="24" y="58"/>
                  <a:pt x="24" y="58"/>
                  <a:pt x="24" y="58"/>
                </a:cubicBezTo>
                <a:cubicBezTo>
                  <a:pt x="35" y="57"/>
                  <a:pt x="44" y="47"/>
                  <a:pt x="44" y="3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1"/>
                  <a:pt x="41" y="7"/>
                  <a:pt x="36" y="6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1"/>
                  <a:pt x="35" y="0"/>
                  <a:pt x="34" y="0"/>
                </a:cubicBezTo>
                <a:cubicBezTo>
                  <a:pt x="31" y="0"/>
                  <a:pt x="26" y="2"/>
                  <a:pt x="26" y="8"/>
                </a:cubicBezTo>
                <a:cubicBezTo>
                  <a:pt x="26" y="14"/>
                  <a:pt x="31" y="16"/>
                  <a:pt x="34" y="16"/>
                </a:cubicBezTo>
                <a:cubicBezTo>
                  <a:pt x="35" y="16"/>
                  <a:pt x="36" y="15"/>
                  <a:pt x="36" y="14"/>
                </a:cubicBezTo>
                <a:cubicBezTo>
                  <a:pt x="36" y="10"/>
                  <a:pt x="36" y="10"/>
                  <a:pt x="36" y="10"/>
                </a:cubicBezTo>
                <a:cubicBezTo>
                  <a:pt x="38" y="11"/>
                  <a:pt x="40" y="13"/>
                  <a:pt x="40" y="1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46"/>
                  <a:pt x="32" y="54"/>
                  <a:pt x="22" y="54"/>
                </a:cubicBezTo>
                <a:cubicBezTo>
                  <a:pt x="12" y="54"/>
                  <a:pt x="4" y="46"/>
                  <a:pt x="4" y="3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3"/>
                  <a:pt x="6" y="11"/>
                  <a:pt x="8" y="10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5"/>
                  <a:pt x="9" y="16"/>
                  <a:pt x="10" y="16"/>
                </a:cubicBezTo>
                <a:cubicBezTo>
                  <a:pt x="13" y="16"/>
                  <a:pt x="18" y="14"/>
                  <a:pt x="18" y="8"/>
                </a:cubicBezTo>
                <a:cubicBezTo>
                  <a:pt x="18" y="2"/>
                  <a:pt x="13" y="0"/>
                  <a:pt x="10" y="0"/>
                </a:cubicBezTo>
                <a:cubicBezTo>
                  <a:pt x="9" y="0"/>
                  <a:pt x="8" y="1"/>
                  <a:pt x="8" y="2"/>
                </a:cubicBezTo>
                <a:cubicBezTo>
                  <a:pt x="8" y="6"/>
                  <a:pt x="8" y="6"/>
                  <a:pt x="8" y="6"/>
                </a:cubicBezTo>
                <a:cubicBezTo>
                  <a:pt x="3" y="7"/>
                  <a:pt x="0" y="11"/>
                  <a:pt x="0" y="1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7"/>
                  <a:pt x="9" y="57"/>
                  <a:pt x="20" y="58"/>
                </a:cubicBezTo>
                <a:cubicBezTo>
                  <a:pt x="20" y="86"/>
                  <a:pt x="20" y="86"/>
                  <a:pt x="20" y="86"/>
                </a:cubicBezTo>
                <a:cubicBezTo>
                  <a:pt x="20" y="92"/>
                  <a:pt x="24" y="96"/>
                  <a:pt x="30" y="96"/>
                </a:cubicBezTo>
                <a:cubicBezTo>
                  <a:pt x="36" y="96"/>
                  <a:pt x="40" y="92"/>
                  <a:pt x="40" y="86"/>
                </a:cubicBezTo>
                <a:cubicBezTo>
                  <a:pt x="40" y="66"/>
                  <a:pt x="40" y="66"/>
                  <a:pt x="40" y="66"/>
                </a:cubicBezTo>
                <a:cubicBezTo>
                  <a:pt x="40" y="62"/>
                  <a:pt x="44" y="58"/>
                  <a:pt x="48" y="58"/>
                </a:cubicBezTo>
                <a:cubicBezTo>
                  <a:pt x="52" y="58"/>
                  <a:pt x="56" y="62"/>
                  <a:pt x="56" y="66"/>
                </a:cubicBezTo>
                <a:cubicBezTo>
                  <a:pt x="56" y="78"/>
                  <a:pt x="56" y="78"/>
                  <a:pt x="56" y="78"/>
                </a:cubicBezTo>
                <a:cubicBezTo>
                  <a:pt x="56" y="84"/>
                  <a:pt x="60" y="88"/>
                  <a:pt x="66" y="88"/>
                </a:cubicBezTo>
                <a:cubicBezTo>
                  <a:pt x="72" y="88"/>
                  <a:pt x="76" y="84"/>
                  <a:pt x="76" y="78"/>
                </a:cubicBezTo>
                <a:cubicBezTo>
                  <a:pt x="76" y="52"/>
                  <a:pt x="76" y="52"/>
                  <a:pt x="76" y="52"/>
                </a:cubicBezTo>
                <a:cubicBezTo>
                  <a:pt x="81" y="51"/>
                  <a:pt x="84" y="47"/>
                  <a:pt x="84" y="42"/>
                </a:cubicBezTo>
                <a:cubicBezTo>
                  <a:pt x="84" y="37"/>
                  <a:pt x="80" y="32"/>
                  <a:pt x="74" y="32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id-ID">
              <a:cs typeface="B Nazanin" panose="00000400000000000000" pitchFamily="2" charset="-78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0FEC6B0-48C2-44D7-8300-B84F2DD87CC4}"/>
              </a:ext>
            </a:extLst>
          </p:cNvPr>
          <p:cNvCxnSpPr>
            <a:cxnSpLocks/>
          </p:cNvCxnSpPr>
          <p:nvPr/>
        </p:nvCxnSpPr>
        <p:spPr>
          <a:xfrm>
            <a:off x="533399" y="3189345"/>
            <a:ext cx="4386943" cy="0"/>
          </a:xfrm>
          <a:prstGeom prst="line">
            <a:avLst/>
          </a:prstGeom>
          <a:ln w="12700">
            <a:solidFill>
              <a:srgbClr val="D23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941434CA-5C34-4081-972F-315E93A0F6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07" t="6310" r="30991" b="6311"/>
          <a:stretch/>
        </p:blipFill>
        <p:spPr>
          <a:xfrm>
            <a:off x="4121350" y="-28"/>
            <a:ext cx="8070650" cy="6858028"/>
          </a:xfrm>
          <a:custGeom>
            <a:avLst/>
            <a:gdLst>
              <a:gd name="connsiteX0" fmla="*/ 0 w 8070650"/>
              <a:gd name="connsiteY0" fmla="*/ 0 h 6858028"/>
              <a:gd name="connsiteX1" fmla="*/ 8070650 w 8070650"/>
              <a:gd name="connsiteY1" fmla="*/ 0 h 6858028"/>
              <a:gd name="connsiteX2" fmla="*/ 8070650 w 8070650"/>
              <a:gd name="connsiteY2" fmla="*/ 6858028 h 6858028"/>
              <a:gd name="connsiteX3" fmla="*/ 4838819 w 8070650"/>
              <a:gd name="connsiteY3" fmla="*/ 6858028 h 685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0650" h="6858028">
                <a:moveTo>
                  <a:pt x="0" y="0"/>
                </a:moveTo>
                <a:lnTo>
                  <a:pt x="8070650" y="0"/>
                </a:lnTo>
                <a:lnTo>
                  <a:pt x="8070650" y="6858028"/>
                </a:lnTo>
                <a:lnTo>
                  <a:pt x="4838819" y="6858028"/>
                </a:ln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27A78D7-A3E0-448E-9957-C5A900877AAE}"/>
              </a:ext>
            </a:extLst>
          </p:cNvPr>
          <p:cNvSpPr/>
          <p:nvPr/>
        </p:nvSpPr>
        <p:spPr>
          <a:xfrm flipH="1">
            <a:off x="5092898" y="-28"/>
            <a:ext cx="7099102" cy="6858028"/>
          </a:xfrm>
          <a:custGeom>
            <a:avLst/>
            <a:gdLst>
              <a:gd name="connsiteX0" fmla="*/ 7099102 w 7099102"/>
              <a:gd name="connsiteY0" fmla="*/ 0 h 6858028"/>
              <a:gd name="connsiteX1" fmla="*/ 0 w 7099102"/>
              <a:gd name="connsiteY1" fmla="*/ 0 h 6858028"/>
              <a:gd name="connsiteX2" fmla="*/ 0 w 7099102"/>
              <a:gd name="connsiteY2" fmla="*/ 6858028 h 6858028"/>
              <a:gd name="connsiteX3" fmla="*/ 2260282 w 7099102"/>
              <a:gd name="connsiteY3" fmla="*/ 6858028 h 685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9102" h="6858028">
                <a:moveTo>
                  <a:pt x="7099102" y="0"/>
                </a:moveTo>
                <a:lnTo>
                  <a:pt x="0" y="0"/>
                </a:lnTo>
                <a:lnTo>
                  <a:pt x="0" y="6858028"/>
                </a:lnTo>
                <a:lnTo>
                  <a:pt x="2260282" y="6858028"/>
                </a:lnTo>
                <a:close/>
              </a:path>
            </a:pathLst>
          </a:custGeom>
          <a:gradFill>
            <a:gsLst>
              <a:gs pos="0">
                <a:srgbClr val="D23623">
                  <a:alpha val="85000"/>
                </a:srgbClr>
              </a:gs>
              <a:gs pos="100000">
                <a:srgbClr val="3C100A">
                  <a:alpha val="89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8A0896-F523-4C89-B2C1-9753A543D6BD}"/>
              </a:ext>
            </a:extLst>
          </p:cNvPr>
          <p:cNvSpPr txBox="1"/>
          <p:nvPr/>
        </p:nvSpPr>
        <p:spPr>
          <a:xfrm>
            <a:off x="1068871" y="4614348"/>
            <a:ext cx="2794676" cy="125925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400" dirty="0">
                <a:latin typeface="+mj-lt"/>
                <a:cs typeface="B Nazanin" panose="00000400000000000000" pitchFamily="2" charset="-78"/>
              </a:rPr>
              <a:t>. این اسلایدها به شما امکان می دهند تا اطلاعات بیشتری را به ارائه خود اضافه کنید و موضوع را به شکلی کامل تر و جامع تر ارائه دهید.</a:t>
            </a:r>
            <a:endParaRPr lang="en-US" sz="1400" dirty="0"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320F14-2FFB-4CB1-B0AB-C24CF0D93077}"/>
              </a:ext>
            </a:extLst>
          </p:cNvPr>
          <p:cNvSpPr txBox="1"/>
          <p:nvPr/>
        </p:nvSpPr>
        <p:spPr>
          <a:xfrm>
            <a:off x="1068871" y="4057607"/>
            <a:ext cx="2316214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لورم اپیسوم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7CCC4B-9F80-4230-AAC8-6E7D71F1A317}"/>
              </a:ext>
            </a:extLst>
          </p:cNvPr>
          <p:cNvSpPr txBox="1"/>
          <p:nvPr/>
        </p:nvSpPr>
        <p:spPr>
          <a:xfrm>
            <a:off x="4411011" y="4611110"/>
            <a:ext cx="2886367" cy="12657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400" dirty="0">
                <a:latin typeface="+mj-lt"/>
                <a:cs typeface="B Nazanin" panose="00000400000000000000" pitchFamily="2" charset="-78"/>
              </a:rPr>
              <a:t>سه اسلاید دیگر این قالب به عنوان اسلایدهای کمکی طراحی شده اند. شما می توانید این اسلایدها را برای اضافه کردن اشکال و جداول، به طور کامل ویرایش کنید. </a:t>
            </a:r>
            <a:endParaRPr lang="en-US" sz="1400" dirty="0"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83371A-136E-457C-82A8-83C5793A636D}"/>
              </a:ext>
            </a:extLst>
          </p:cNvPr>
          <p:cNvSpPr txBox="1"/>
          <p:nvPr/>
        </p:nvSpPr>
        <p:spPr>
          <a:xfrm>
            <a:off x="4411012" y="4057607"/>
            <a:ext cx="2316214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لورم اپیسوم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705E730-D484-48CD-B52C-27AC332A6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51" y="563644"/>
            <a:ext cx="3469653" cy="841506"/>
          </a:xfrm>
        </p:spPr>
        <p:txBody>
          <a:bodyPr lIns="0" tIns="0" rIns="0" bIns="0"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الگوی کمک های اولیه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034C7F78-6352-48CC-8D25-2475DB92FBC4}"/>
              </a:ext>
            </a:extLst>
          </p:cNvPr>
          <p:cNvSpPr/>
          <p:nvPr/>
        </p:nvSpPr>
        <p:spPr>
          <a:xfrm flipV="1">
            <a:off x="541494" y="3711859"/>
            <a:ext cx="691495" cy="691495"/>
          </a:xfrm>
          <a:prstGeom prst="rtTriangle">
            <a:avLst/>
          </a:prstGeom>
          <a:gradFill>
            <a:gsLst>
              <a:gs pos="0">
                <a:srgbClr val="D23623">
                  <a:alpha val="85000"/>
                </a:srgbClr>
              </a:gs>
              <a:gs pos="100000">
                <a:srgbClr val="3C100A">
                  <a:alpha val="89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30898ACB-6A9F-4CC0-9350-B63E34F40FC3}"/>
              </a:ext>
            </a:extLst>
          </p:cNvPr>
          <p:cNvSpPr/>
          <p:nvPr/>
        </p:nvSpPr>
        <p:spPr>
          <a:xfrm flipV="1">
            <a:off x="3717523" y="3711859"/>
            <a:ext cx="691495" cy="691495"/>
          </a:xfrm>
          <a:prstGeom prst="rtTriangle">
            <a:avLst/>
          </a:prstGeom>
          <a:gradFill>
            <a:gsLst>
              <a:gs pos="0">
                <a:srgbClr val="D23623">
                  <a:alpha val="85000"/>
                </a:srgbClr>
              </a:gs>
              <a:gs pos="100000">
                <a:srgbClr val="3C100A">
                  <a:alpha val="89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42A860-5C83-4973-BAD4-F7B86EDF7863}"/>
              </a:ext>
            </a:extLst>
          </p:cNvPr>
          <p:cNvSpPr txBox="1"/>
          <p:nvPr/>
        </p:nvSpPr>
        <p:spPr>
          <a:xfrm>
            <a:off x="533399" y="1735212"/>
            <a:ext cx="4386943" cy="12657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400" dirty="0">
                <a:latin typeface="+mj-lt"/>
                <a:cs typeface="B Nazanin" panose="00000400000000000000" pitchFamily="2" charset="-78"/>
              </a:rPr>
              <a:t>10 اسلاید ابتدایی این قالب به صورت کاملا حرفه ای و متحرک طراحی شده اند. این اسلایدها شامل اطلاعات مهمی درباره کمک های اولیه و نقش هلال احمر هستند و با استفاده از جلوه های ویژه مانند انیمیشن ها و انتقالات متحرک، تاثیر بصری بیشتری را به ارائه شما اضافه می کنند.</a:t>
            </a:r>
            <a:endParaRPr lang="en-US" sz="1400" dirty="0"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9D5B3C-9718-4185-BB31-C578E7F9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36D66951-B08D-4F3A-9DAC-FA276E804041}" type="slidenum">
              <a:rPr lang="en-US" smtClean="0">
                <a:solidFill>
                  <a:schemeClr val="bg1"/>
                </a:solidFill>
                <a:cs typeface="B Nazanin" panose="00000400000000000000" pitchFamily="2" charset="-78"/>
              </a:rPr>
              <a:pPr rtl="1"/>
              <a:t>6</a:t>
            </a:fld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0780B8-EDBD-4366-A998-695F1E932419}"/>
              </a:ext>
            </a:extLst>
          </p:cNvPr>
          <p:cNvSpPr/>
          <p:nvPr/>
        </p:nvSpPr>
        <p:spPr>
          <a:xfrm>
            <a:off x="11264722" y="6812282"/>
            <a:ext cx="394983" cy="45719"/>
          </a:xfrm>
          <a:prstGeom prst="rect">
            <a:avLst/>
          </a:prstGeom>
          <a:gradFill>
            <a:gsLst>
              <a:gs pos="0">
                <a:srgbClr val="D23623">
                  <a:alpha val="85000"/>
                </a:srgbClr>
              </a:gs>
              <a:gs pos="100000">
                <a:srgbClr val="3C100A">
                  <a:alpha val="89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3103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F67CE-2ACE-4FED-AFD1-BFC0D720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الگوی کمک های اولیه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77BC8A0-F91E-4E02-AE43-3E058652AAEA}"/>
              </a:ext>
            </a:extLst>
          </p:cNvPr>
          <p:cNvSpPr/>
          <p:nvPr/>
        </p:nvSpPr>
        <p:spPr>
          <a:xfrm flipV="1">
            <a:off x="927100" y="2303927"/>
            <a:ext cx="10337800" cy="3024848"/>
          </a:xfrm>
          <a:custGeom>
            <a:avLst/>
            <a:gdLst>
              <a:gd name="connsiteX0" fmla="*/ 590120 w 9454243"/>
              <a:gd name="connsiteY0" fmla="*/ 2766318 h 2766318"/>
              <a:gd name="connsiteX1" fmla="*/ 1772935 w 9454243"/>
              <a:gd name="connsiteY1" fmla="*/ 2766318 h 2766318"/>
              <a:gd name="connsiteX2" fmla="*/ 2363055 w 9454243"/>
              <a:gd name="connsiteY2" fmla="*/ 1844212 h 2766318"/>
              <a:gd name="connsiteX3" fmla="*/ 3545593 w 9454243"/>
              <a:gd name="connsiteY3" fmla="*/ 1844212 h 2766318"/>
              <a:gd name="connsiteX4" fmla="*/ 4135713 w 9454243"/>
              <a:gd name="connsiteY4" fmla="*/ 2766318 h 2766318"/>
              <a:gd name="connsiteX5" fmla="*/ 5318529 w 9454243"/>
              <a:gd name="connsiteY5" fmla="*/ 2766318 h 2766318"/>
              <a:gd name="connsiteX6" fmla="*/ 5908649 w 9454243"/>
              <a:gd name="connsiteY6" fmla="*/ 1844212 h 2766318"/>
              <a:gd name="connsiteX7" fmla="*/ 7091187 w 9454243"/>
              <a:gd name="connsiteY7" fmla="*/ 1844212 h 2766318"/>
              <a:gd name="connsiteX8" fmla="*/ 7681307 w 9454243"/>
              <a:gd name="connsiteY8" fmla="*/ 2766318 h 2766318"/>
              <a:gd name="connsiteX9" fmla="*/ 8864123 w 9454243"/>
              <a:gd name="connsiteY9" fmla="*/ 2766318 h 2766318"/>
              <a:gd name="connsiteX10" fmla="*/ 9454243 w 9454243"/>
              <a:gd name="connsiteY10" fmla="*/ 1844212 h 2766318"/>
              <a:gd name="connsiteX11" fmla="*/ 8864123 w 9454243"/>
              <a:gd name="connsiteY11" fmla="*/ 922106 h 2766318"/>
              <a:gd name="connsiteX12" fmla="*/ 7681446 w 9454243"/>
              <a:gd name="connsiteY12" fmla="*/ 922106 h 2766318"/>
              <a:gd name="connsiteX13" fmla="*/ 7091326 w 9454243"/>
              <a:gd name="connsiteY13" fmla="*/ 0 h 2766318"/>
              <a:gd name="connsiteX14" fmla="*/ 5908510 w 9454243"/>
              <a:gd name="connsiteY14" fmla="*/ 0 h 2766318"/>
              <a:gd name="connsiteX15" fmla="*/ 5318390 w 9454243"/>
              <a:gd name="connsiteY15" fmla="*/ 922106 h 2766318"/>
              <a:gd name="connsiteX16" fmla="*/ 4135852 w 9454243"/>
              <a:gd name="connsiteY16" fmla="*/ 922106 h 2766318"/>
              <a:gd name="connsiteX17" fmla="*/ 3545732 w 9454243"/>
              <a:gd name="connsiteY17" fmla="*/ 0 h 2766318"/>
              <a:gd name="connsiteX18" fmla="*/ 2362916 w 9454243"/>
              <a:gd name="connsiteY18" fmla="*/ 0 h 2766318"/>
              <a:gd name="connsiteX19" fmla="*/ 1772796 w 9454243"/>
              <a:gd name="connsiteY19" fmla="*/ 922106 h 2766318"/>
              <a:gd name="connsiteX20" fmla="*/ 590120 w 9454243"/>
              <a:gd name="connsiteY20" fmla="*/ 922106 h 2766318"/>
              <a:gd name="connsiteX21" fmla="*/ 0 w 9454243"/>
              <a:gd name="connsiteY21" fmla="*/ 1844212 h 276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454243" h="2766318">
                <a:moveTo>
                  <a:pt x="590120" y="2766318"/>
                </a:moveTo>
                <a:lnTo>
                  <a:pt x="1772935" y="2766318"/>
                </a:lnTo>
                <a:lnTo>
                  <a:pt x="2363055" y="1844212"/>
                </a:lnTo>
                <a:lnTo>
                  <a:pt x="3545593" y="1844212"/>
                </a:lnTo>
                <a:lnTo>
                  <a:pt x="4135713" y="2766318"/>
                </a:lnTo>
                <a:lnTo>
                  <a:pt x="5318529" y="2766318"/>
                </a:lnTo>
                <a:lnTo>
                  <a:pt x="5908649" y="1844212"/>
                </a:lnTo>
                <a:lnTo>
                  <a:pt x="7091187" y="1844212"/>
                </a:lnTo>
                <a:lnTo>
                  <a:pt x="7681307" y="2766318"/>
                </a:lnTo>
                <a:lnTo>
                  <a:pt x="8864123" y="2766318"/>
                </a:lnTo>
                <a:lnTo>
                  <a:pt x="9454243" y="1844212"/>
                </a:lnTo>
                <a:lnTo>
                  <a:pt x="8864123" y="922106"/>
                </a:lnTo>
                <a:lnTo>
                  <a:pt x="7681446" y="922106"/>
                </a:lnTo>
                <a:lnTo>
                  <a:pt x="7091326" y="0"/>
                </a:lnTo>
                <a:lnTo>
                  <a:pt x="5908510" y="0"/>
                </a:lnTo>
                <a:lnTo>
                  <a:pt x="5318390" y="922106"/>
                </a:lnTo>
                <a:lnTo>
                  <a:pt x="4135852" y="922106"/>
                </a:lnTo>
                <a:lnTo>
                  <a:pt x="3545732" y="0"/>
                </a:lnTo>
                <a:lnTo>
                  <a:pt x="2362916" y="0"/>
                </a:lnTo>
                <a:lnTo>
                  <a:pt x="1772796" y="922106"/>
                </a:lnTo>
                <a:lnTo>
                  <a:pt x="590120" y="922106"/>
                </a:lnTo>
                <a:lnTo>
                  <a:pt x="0" y="1844212"/>
                </a:lnTo>
                <a:close/>
              </a:path>
            </a:pathLst>
          </a:custGeom>
          <a:gradFill>
            <a:gsLst>
              <a:gs pos="0">
                <a:srgbClr val="D23623">
                  <a:alpha val="85000"/>
                </a:srgbClr>
              </a:gs>
              <a:gs pos="100000">
                <a:srgbClr val="3C100A">
                  <a:alpha val="89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4361A13-4682-4B6C-8B5F-6FD4A30F5F81}"/>
              </a:ext>
            </a:extLst>
          </p:cNvPr>
          <p:cNvSpPr/>
          <p:nvPr/>
        </p:nvSpPr>
        <p:spPr>
          <a:xfrm flipV="1">
            <a:off x="3506603" y="3304816"/>
            <a:ext cx="1304925" cy="971550"/>
          </a:xfrm>
          <a:prstGeom prst="triangle">
            <a:avLst/>
          </a:prstGeom>
          <a:solidFill>
            <a:srgbClr val="293E4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956FABF4-E4E7-4698-8E39-45F1EEE633F9}"/>
              </a:ext>
            </a:extLst>
          </p:cNvPr>
          <p:cNvSpPr/>
          <p:nvPr/>
        </p:nvSpPr>
        <p:spPr>
          <a:xfrm flipV="1">
            <a:off x="7378913" y="3304816"/>
            <a:ext cx="1304925" cy="971550"/>
          </a:xfrm>
          <a:prstGeom prst="triangle">
            <a:avLst/>
          </a:prstGeom>
          <a:solidFill>
            <a:srgbClr val="293E4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C0E121C3-1302-4336-8605-D6507D44FA49}"/>
              </a:ext>
            </a:extLst>
          </p:cNvPr>
          <p:cNvSpPr/>
          <p:nvPr/>
        </p:nvSpPr>
        <p:spPr>
          <a:xfrm>
            <a:off x="1570448" y="3349626"/>
            <a:ext cx="1304925" cy="971550"/>
          </a:xfrm>
          <a:prstGeom prst="triangle">
            <a:avLst/>
          </a:prstGeom>
          <a:solidFill>
            <a:srgbClr val="293E4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FA5723AA-C08E-44E2-BD5C-A76B10D18303}"/>
              </a:ext>
            </a:extLst>
          </p:cNvPr>
          <p:cNvSpPr/>
          <p:nvPr/>
        </p:nvSpPr>
        <p:spPr>
          <a:xfrm>
            <a:off x="9318272" y="3349626"/>
            <a:ext cx="1304925" cy="971550"/>
          </a:xfrm>
          <a:prstGeom prst="triangle">
            <a:avLst/>
          </a:prstGeom>
          <a:solidFill>
            <a:srgbClr val="293E4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CE5C7E6F-BD17-4CD6-9C95-F5F062916D24}"/>
              </a:ext>
            </a:extLst>
          </p:cNvPr>
          <p:cNvSpPr/>
          <p:nvPr/>
        </p:nvSpPr>
        <p:spPr>
          <a:xfrm>
            <a:off x="5442758" y="3349626"/>
            <a:ext cx="1304925" cy="971550"/>
          </a:xfrm>
          <a:prstGeom prst="triangle">
            <a:avLst/>
          </a:prstGeom>
          <a:solidFill>
            <a:srgbClr val="293E4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8C05F7B-BB42-48F2-A304-BB90D8A880D2}"/>
              </a:ext>
            </a:extLst>
          </p:cNvPr>
          <p:cNvSpPr txBox="1"/>
          <p:nvPr/>
        </p:nvSpPr>
        <p:spPr>
          <a:xfrm>
            <a:off x="1345598" y="5094982"/>
            <a:ext cx="1754624" cy="10772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a-IR" sz="1400" dirty="0">
                <a:latin typeface="+mj-lt"/>
                <a:cs typeface="B Nazanin" panose="00000400000000000000" pitchFamily="2" charset="-78"/>
              </a:rPr>
              <a:t>همچنین، این قالب به شما امکان می دهد تا اطلاعات خود را به شکلی جذاب و قابل فهم به مخاطبان ارائه دهید</a:t>
            </a:r>
            <a:endParaRPr lang="en-US" sz="1400" dirty="0"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5F9FCEC-68ED-4B9D-8221-4F15740B61C2}"/>
              </a:ext>
            </a:extLst>
          </p:cNvPr>
          <p:cNvSpPr txBox="1"/>
          <p:nvPr/>
        </p:nvSpPr>
        <p:spPr>
          <a:xfrm>
            <a:off x="5219510" y="4987260"/>
            <a:ext cx="1754624" cy="129266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a-IR" sz="1400" dirty="0">
                <a:latin typeface="+mj-lt"/>
                <a:cs typeface="B Nazanin" panose="00000400000000000000" pitchFamily="2" charset="-78"/>
              </a:rPr>
              <a:t>با استفاده از این قالب پاورپوینت، شما قادر خواهید بود تا ارائه های خود را با استفاده از تنظیمات ویرایش پاورپوینت به شکلی منحصر به فرد و شخصی سازی کنید. </a:t>
            </a:r>
            <a:endParaRPr lang="en-US" sz="1400" dirty="0"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25C72D9-45BE-4460-A54C-05A82FB60B73}"/>
              </a:ext>
            </a:extLst>
          </p:cNvPr>
          <p:cNvSpPr txBox="1"/>
          <p:nvPr/>
        </p:nvSpPr>
        <p:spPr>
          <a:xfrm>
            <a:off x="9093422" y="5094982"/>
            <a:ext cx="1754624" cy="10772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a-IR" sz="1400" dirty="0">
                <a:latin typeface="+mj-lt"/>
                <a:cs typeface="B Nazanin" panose="00000400000000000000" pitchFamily="2" charset="-78"/>
              </a:rPr>
              <a:t>. با توجه به اینکه این قالب به صورت رایگان ارائه می شود، شما حتماً نیاز خواهید داشت تا آن را دانلود و استفاده کنید</a:t>
            </a:r>
            <a:endParaRPr lang="en-US" sz="1400" dirty="0"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95C4835-8E71-44CD-9BBC-FFDCB0B4BDD7}"/>
              </a:ext>
            </a:extLst>
          </p:cNvPr>
          <p:cNvSpPr txBox="1"/>
          <p:nvPr/>
        </p:nvSpPr>
        <p:spPr>
          <a:xfrm>
            <a:off x="3281753" y="1568224"/>
            <a:ext cx="1754624" cy="8617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a-IR" sz="1400" dirty="0">
                <a:latin typeface="+mj-lt"/>
                <a:cs typeface="B Nazanin" panose="00000400000000000000" pitchFamily="2" charset="-78"/>
              </a:rPr>
              <a:t>ارائه خود را بهبود بخشید و اطلاعات را به شکلی قابل فهم و جذاب به مخاطبان ارائه دهید</a:t>
            </a:r>
            <a:endParaRPr lang="en-US" sz="1400" dirty="0"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C144873-5A51-4E48-A689-2199F7011AE9}"/>
              </a:ext>
            </a:extLst>
          </p:cNvPr>
          <p:cNvSpPr txBox="1"/>
          <p:nvPr/>
        </p:nvSpPr>
        <p:spPr>
          <a:xfrm>
            <a:off x="7154062" y="1460502"/>
            <a:ext cx="1939357" cy="10772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a-IR" sz="1400" dirty="0">
                <a:latin typeface="+mj-lt"/>
                <a:cs typeface="B Nazanin" panose="00000400000000000000" pitchFamily="2" charset="-78"/>
              </a:rPr>
              <a:t>با توجه به این قالب پاورپوینت حرفه ای و جذاب، شما به راحتی می توانید نتیجه گیری کنید که این قالب چقدر به شما کمک می کند </a:t>
            </a:r>
            <a:endParaRPr lang="en-US" sz="1400" dirty="0">
              <a:latin typeface="+mj-lt"/>
              <a:cs typeface="B Nazanin" panose="00000400000000000000" pitchFamily="2" charset="-78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17C1E3-4E22-42DE-8333-75E5FB286965}"/>
              </a:ext>
            </a:extLst>
          </p:cNvPr>
          <p:cNvCxnSpPr>
            <a:cxnSpLocks/>
          </p:cNvCxnSpPr>
          <p:nvPr/>
        </p:nvCxnSpPr>
        <p:spPr>
          <a:xfrm>
            <a:off x="2197100" y="4321176"/>
            <a:ext cx="0" cy="492124"/>
          </a:xfrm>
          <a:prstGeom prst="line">
            <a:avLst/>
          </a:prstGeom>
          <a:ln>
            <a:solidFill>
              <a:srgbClr val="293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B7759BE-06CC-4DF8-B8DE-9F46057E3581}"/>
              </a:ext>
            </a:extLst>
          </p:cNvPr>
          <p:cNvCxnSpPr>
            <a:cxnSpLocks/>
          </p:cNvCxnSpPr>
          <p:nvPr/>
        </p:nvCxnSpPr>
        <p:spPr>
          <a:xfrm>
            <a:off x="6083917" y="4321176"/>
            <a:ext cx="0" cy="492124"/>
          </a:xfrm>
          <a:prstGeom prst="line">
            <a:avLst/>
          </a:prstGeom>
          <a:ln>
            <a:solidFill>
              <a:srgbClr val="293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D940503-6831-45B6-9BC4-B2522F8C730A}"/>
              </a:ext>
            </a:extLst>
          </p:cNvPr>
          <p:cNvCxnSpPr>
            <a:cxnSpLocks/>
          </p:cNvCxnSpPr>
          <p:nvPr/>
        </p:nvCxnSpPr>
        <p:spPr>
          <a:xfrm>
            <a:off x="9970734" y="4321176"/>
            <a:ext cx="0" cy="492124"/>
          </a:xfrm>
          <a:prstGeom prst="line">
            <a:avLst/>
          </a:prstGeom>
          <a:ln>
            <a:solidFill>
              <a:srgbClr val="293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EDE73D2-24FE-483F-A125-A501EAF7DB68}"/>
              </a:ext>
            </a:extLst>
          </p:cNvPr>
          <p:cNvCxnSpPr>
            <a:cxnSpLocks/>
          </p:cNvCxnSpPr>
          <p:nvPr/>
        </p:nvCxnSpPr>
        <p:spPr>
          <a:xfrm>
            <a:off x="8031375" y="2812692"/>
            <a:ext cx="0" cy="492124"/>
          </a:xfrm>
          <a:prstGeom prst="line">
            <a:avLst/>
          </a:prstGeom>
          <a:ln>
            <a:solidFill>
              <a:srgbClr val="293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5FDB392-1B34-4B3B-9214-B8854CAE1AE2}"/>
              </a:ext>
            </a:extLst>
          </p:cNvPr>
          <p:cNvCxnSpPr>
            <a:cxnSpLocks/>
          </p:cNvCxnSpPr>
          <p:nvPr/>
        </p:nvCxnSpPr>
        <p:spPr>
          <a:xfrm>
            <a:off x="4159065" y="2812692"/>
            <a:ext cx="0" cy="492124"/>
          </a:xfrm>
          <a:prstGeom prst="line">
            <a:avLst/>
          </a:prstGeom>
          <a:ln>
            <a:solidFill>
              <a:srgbClr val="293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832CCF17-4D91-4823-A19D-AB688853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6951-B08D-4F3A-9DAC-FA276E804041}" type="slidenum">
              <a:rPr lang="en-US" smtClean="0">
                <a:cs typeface="B Nazanin" panose="00000400000000000000" pitchFamily="2" charset="-78"/>
              </a:rPr>
              <a:pPr/>
              <a:t>7</a:t>
            </a:fld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1" name="Freeform 9">
            <a:extLst>
              <a:ext uri="{FF2B5EF4-FFF2-40B4-BE49-F238E27FC236}">
                <a16:creationId xmlns:a16="http://schemas.microsoft.com/office/drawing/2014/main" id="{6CF73AA1-4082-413A-BBB7-91D8C66D61CA}"/>
              </a:ext>
            </a:extLst>
          </p:cNvPr>
          <p:cNvSpPr>
            <a:spLocks noEditPoints="1"/>
          </p:cNvSpPr>
          <p:nvPr/>
        </p:nvSpPr>
        <p:spPr bwMode="auto">
          <a:xfrm>
            <a:off x="2097133" y="3715588"/>
            <a:ext cx="251554" cy="239627"/>
          </a:xfrm>
          <a:custGeom>
            <a:avLst/>
            <a:gdLst>
              <a:gd name="T0" fmla="*/ 88 w 98"/>
              <a:gd name="T1" fmla="*/ 8 h 93"/>
              <a:gd name="T2" fmla="*/ 68 w 98"/>
              <a:gd name="T3" fmla="*/ 0 h 93"/>
              <a:gd name="T4" fmla="*/ 48 w 98"/>
              <a:gd name="T5" fmla="*/ 8 h 93"/>
              <a:gd name="T6" fmla="*/ 31 w 98"/>
              <a:gd name="T7" fmla="*/ 26 h 93"/>
              <a:gd name="T8" fmla="*/ 31 w 98"/>
              <a:gd name="T9" fmla="*/ 26 h 93"/>
              <a:gd name="T10" fmla="*/ 11 w 98"/>
              <a:gd name="T11" fmla="*/ 45 h 93"/>
              <a:gd name="T12" fmla="*/ 11 w 98"/>
              <a:gd name="T13" fmla="*/ 85 h 93"/>
              <a:gd name="T14" fmla="*/ 31 w 98"/>
              <a:gd name="T15" fmla="*/ 93 h 93"/>
              <a:gd name="T16" fmla="*/ 51 w 98"/>
              <a:gd name="T17" fmla="*/ 85 h 93"/>
              <a:gd name="T18" fmla="*/ 70 w 98"/>
              <a:gd name="T19" fmla="*/ 66 h 93"/>
              <a:gd name="T20" fmla="*/ 70 w 98"/>
              <a:gd name="T21" fmla="*/ 66 h 93"/>
              <a:gd name="T22" fmla="*/ 88 w 98"/>
              <a:gd name="T23" fmla="*/ 48 h 93"/>
              <a:gd name="T24" fmla="*/ 88 w 98"/>
              <a:gd name="T25" fmla="*/ 8 h 93"/>
              <a:gd name="T26" fmla="*/ 48 w 98"/>
              <a:gd name="T27" fmla="*/ 82 h 93"/>
              <a:gd name="T28" fmla="*/ 14 w 98"/>
              <a:gd name="T29" fmla="*/ 82 h 93"/>
              <a:gd name="T30" fmla="*/ 14 w 98"/>
              <a:gd name="T31" fmla="*/ 48 h 93"/>
              <a:gd name="T32" fmla="*/ 31 w 98"/>
              <a:gd name="T33" fmla="*/ 31 h 93"/>
              <a:gd name="T34" fmla="*/ 65 w 98"/>
              <a:gd name="T35" fmla="*/ 65 h 93"/>
              <a:gd name="T36" fmla="*/ 48 w 98"/>
              <a:gd name="T37" fmla="*/ 82 h 93"/>
              <a:gd name="T38" fmla="*/ 79 w 98"/>
              <a:gd name="T39" fmla="*/ 20 h 93"/>
              <a:gd name="T40" fmla="*/ 76 w 98"/>
              <a:gd name="T41" fmla="*/ 20 h 93"/>
              <a:gd name="T42" fmla="*/ 56 w 98"/>
              <a:gd name="T43" fmla="*/ 20 h 93"/>
              <a:gd name="T44" fmla="*/ 48 w 98"/>
              <a:gd name="T45" fmla="*/ 28 h 93"/>
              <a:gd name="T46" fmla="*/ 47 w 98"/>
              <a:gd name="T47" fmla="*/ 29 h 93"/>
              <a:gd name="T48" fmla="*/ 45 w 98"/>
              <a:gd name="T49" fmla="*/ 28 h 93"/>
              <a:gd name="T50" fmla="*/ 45 w 98"/>
              <a:gd name="T51" fmla="*/ 25 h 93"/>
              <a:gd name="T52" fmla="*/ 54 w 98"/>
              <a:gd name="T53" fmla="*/ 17 h 93"/>
              <a:gd name="T54" fmla="*/ 79 w 98"/>
              <a:gd name="T55" fmla="*/ 17 h 93"/>
              <a:gd name="T56" fmla="*/ 79 w 98"/>
              <a:gd name="T57" fmla="*/ 2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8" h="93">
                <a:moveTo>
                  <a:pt x="88" y="8"/>
                </a:moveTo>
                <a:cubicBezTo>
                  <a:pt x="82" y="3"/>
                  <a:pt x="75" y="0"/>
                  <a:pt x="68" y="0"/>
                </a:cubicBezTo>
                <a:cubicBezTo>
                  <a:pt x="60" y="0"/>
                  <a:pt x="53" y="3"/>
                  <a:pt x="48" y="8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11" y="45"/>
                  <a:pt x="11" y="45"/>
                  <a:pt x="11" y="45"/>
                </a:cubicBezTo>
                <a:cubicBezTo>
                  <a:pt x="0" y="56"/>
                  <a:pt x="0" y="74"/>
                  <a:pt x="11" y="85"/>
                </a:cubicBezTo>
                <a:cubicBezTo>
                  <a:pt x="17" y="90"/>
                  <a:pt x="24" y="93"/>
                  <a:pt x="31" y="93"/>
                </a:cubicBezTo>
                <a:cubicBezTo>
                  <a:pt x="38" y="93"/>
                  <a:pt x="45" y="90"/>
                  <a:pt x="51" y="85"/>
                </a:cubicBezTo>
                <a:cubicBezTo>
                  <a:pt x="70" y="66"/>
                  <a:pt x="70" y="66"/>
                  <a:pt x="70" y="66"/>
                </a:cubicBezTo>
                <a:cubicBezTo>
                  <a:pt x="70" y="66"/>
                  <a:pt x="70" y="66"/>
                  <a:pt x="70" y="66"/>
                </a:cubicBezTo>
                <a:cubicBezTo>
                  <a:pt x="88" y="48"/>
                  <a:pt x="88" y="48"/>
                  <a:pt x="88" y="48"/>
                </a:cubicBezTo>
                <a:cubicBezTo>
                  <a:pt x="98" y="37"/>
                  <a:pt x="98" y="19"/>
                  <a:pt x="88" y="8"/>
                </a:cubicBezTo>
                <a:close/>
                <a:moveTo>
                  <a:pt x="48" y="82"/>
                </a:moveTo>
                <a:cubicBezTo>
                  <a:pt x="39" y="91"/>
                  <a:pt x="23" y="91"/>
                  <a:pt x="14" y="82"/>
                </a:cubicBezTo>
                <a:cubicBezTo>
                  <a:pt x="5" y="73"/>
                  <a:pt x="5" y="57"/>
                  <a:pt x="14" y="48"/>
                </a:cubicBezTo>
                <a:cubicBezTo>
                  <a:pt x="31" y="31"/>
                  <a:pt x="31" y="31"/>
                  <a:pt x="31" y="31"/>
                </a:cubicBezTo>
                <a:cubicBezTo>
                  <a:pt x="65" y="65"/>
                  <a:pt x="65" y="65"/>
                  <a:pt x="65" y="65"/>
                </a:cubicBezTo>
                <a:lnTo>
                  <a:pt x="48" y="82"/>
                </a:lnTo>
                <a:close/>
                <a:moveTo>
                  <a:pt x="79" y="20"/>
                </a:moveTo>
                <a:cubicBezTo>
                  <a:pt x="78" y="21"/>
                  <a:pt x="77" y="21"/>
                  <a:pt x="76" y="20"/>
                </a:cubicBezTo>
                <a:cubicBezTo>
                  <a:pt x="71" y="14"/>
                  <a:pt x="62" y="14"/>
                  <a:pt x="56" y="20"/>
                </a:cubicBezTo>
                <a:cubicBezTo>
                  <a:pt x="48" y="28"/>
                  <a:pt x="48" y="28"/>
                  <a:pt x="48" y="28"/>
                </a:cubicBezTo>
                <a:cubicBezTo>
                  <a:pt x="48" y="29"/>
                  <a:pt x="47" y="29"/>
                  <a:pt x="47" y="29"/>
                </a:cubicBezTo>
                <a:cubicBezTo>
                  <a:pt x="46" y="29"/>
                  <a:pt x="46" y="29"/>
                  <a:pt x="45" y="28"/>
                </a:cubicBezTo>
                <a:cubicBezTo>
                  <a:pt x="44" y="27"/>
                  <a:pt x="44" y="26"/>
                  <a:pt x="45" y="25"/>
                </a:cubicBezTo>
                <a:cubicBezTo>
                  <a:pt x="54" y="17"/>
                  <a:pt x="54" y="17"/>
                  <a:pt x="54" y="17"/>
                </a:cubicBezTo>
                <a:cubicBezTo>
                  <a:pt x="61" y="10"/>
                  <a:pt x="72" y="10"/>
                  <a:pt x="79" y="17"/>
                </a:cubicBezTo>
                <a:cubicBezTo>
                  <a:pt x="80" y="18"/>
                  <a:pt x="80" y="19"/>
                  <a:pt x="79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B Nazanin" panose="00000400000000000000" pitchFamily="2" charset="-78"/>
            </a:endParaRPr>
          </a:p>
        </p:txBody>
      </p:sp>
      <p:sp>
        <p:nvSpPr>
          <p:cNvPr id="62" name="Freeform 43">
            <a:extLst>
              <a:ext uri="{FF2B5EF4-FFF2-40B4-BE49-F238E27FC236}">
                <a16:creationId xmlns:a16="http://schemas.microsoft.com/office/drawing/2014/main" id="{138C156C-88E4-4FA3-ACE2-862AEF7DA263}"/>
              </a:ext>
            </a:extLst>
          </p:cNvPr>
          <p:cNvSpPr>
            <a:spLocks/>
          </p:cNvSpPr>
          <p:nvPr/>
        </p:nvSpPr>
        <p:spPr bwMode="auto">
          <a:xfrm>
            <a:off x="4071818" y="3641025"/>
            <a:ext cx="174495" cy="299132"/>
          </a:xfrm>
          <a:custGeom>
            <a:avLst/>
            <a:gdLst>
              <a:gd name="T0" fmla="*/ 54 w 56"/>
              <a:gd name="T1" fmla="*/ 20 h 96"/>
              <a:gd name="T2" fmla="*/ 36 w 56"/>
              <a:gd name="T3" fmla="*/ 20 h 96"/>
              <a:gd name="T4" fmla="*/ 36 w 56"/>
              <a:gd name="T5" fmla="*/ 4 h 96"/>
              <a:gd name="T6" fmla="*/ 42 w 56"/>
              <a:gd name="T7" fmla="*/ 4 h 96"/>
              <a:gd name="T8" fmla="*/ 44 w 56"/>
              <a:gd name="T9" fmla="*/ 2 h 96"/>
              <a:gd name="T10" fmla="*/ 42 w 56"/>
              <a:gd name="T11" fmla="*/ 0 h 96"/>
              <a:gd name="T12" fmla="*/ 14 w 56"/>
              <a:gd name="T13" fmla="*/ 0 h 96"/>
              <a:gd name="T14" fmla="*/ 12 w 56"/>
              <a:gd name="T15" fmla="*/ 2 h 96"/>
              <a:gd name="T16" fmla="*/ 14 w 56"/>
              <a:gd name="T17" fmla="*/ 4 h 96"/>
              <a:gd name="T18" fmla="*/ 20 w 56"/>
              <a:gd name="T19" fmla="*/ 4 h 96"/>
              <a:gd name="T20" fmla="*/ 20 w 56"/>
              <a:gd name="T21" fmla="*/ 20 h 96"/>
              <a:gd name="T22" fmla="*/ 2 w 56"/>
              <a:gd name="T23" fmla="*/ 20 h 96"/>
              <a:gd name="T24" fmla="*/ 0 w 56"/>
              <a:gd name="T25" fmla="*/ 22 h 96"/>
              <a:gd name="T26" fmla="*/ 2 w 56"/>
              <a:gd name="T27" fmla="*/ 24 h 96"/>
              <a:gd name="T28" fmla="*/ 12 w 56"/>
              <a:gd name="T29" fmla="*/ 24 h 96"/>
              <a:gd name="T30" fmla="*/ 12 w 56"/>
              <a:gd name="T31" fmla="*/ 32 h 96"/>
              <a:gd name="T32" fmla="*/ 22 w 56"/>
              <a:gd name="T33" fmla="*/ 32 h 96"/>
              <a:gd name="T34" fmla="*/ 24 w 56"/>
              <a:gd name="T35" fmla="*/ 34 h 96"/>
              <a:gd name="T36" fmla="*/ 22 w 56"/>
              <a:gd name="T37" fmla="*/ 36 h 96"/>
              <a:gd name="T38" fmla="*/ 12 w 56"/>
              <a:gd name="T39" fmla="*/ 36 h 96"/>
              <a:gd name="T40" fmla="*/ 12 w 56"/>
              <a:gd name="T41" fmla="*/ 40 h 96"/>
              <a:gd name="T42" fmla="*/ 22 w 56"/>
              <a:gd name="T43" fmla="*/ 40 h 96"/>
              <a:gd name="T44" fmla="*/ 24 w 56"/>
              <a:gd name="T45" fmla="*/ 42 h 96"/>
              <a:gd name="T46" fmla="*/ 22 w 56"/>
              <a:gd name="T47" fmla="*/ 44 h 96"/>
              <a:gd name="T48" fmla="*/ 12 w 56"/>
              <a:gd name="T49" fmla="*/ 44 h 96"/>
              <a:gd name="T50" fmla="*/ 12 w 56"/>
              <a:gd name="T51" fmla="*/ 48 h 96"/>
              <a:gd name="T52" fmla="*/ 22 w 56"/>
              <a:gd name="T53" fmla="*/ 48 h 96"/>
              <a:gd name="T54" fmla="*/ 24 w 56"/>
              <a:gd name="T55" fmla="*/ 50 h 96"/>
              <a:gd name="T56" fmla="*/ 22 w 56"/>
              <a:gd name="T57" fmla="*/ 52 h 96"/>
              <a:gd name="T58" fmla="*/ 12 w 56"/>
              <a:gd name="T59" fmla="*/ 52 h 96"/>
              <a:gd name="T60" fmla="*/ 12 w 56"/>
              <a:gd name="T61" fmla="*/ 62 h 96"/>
              <a:gd name="T62" fmla="*/ 26 w 56"/>
              <a:gd name="T63" fmla="*/ 80 h 96"/>
              <a:gd name="T64" fmla="*/ 26 w 56"/>
              <a:gd name="T65" fmla="*/ 94 h 96"/>
              <a:gd name="T66" fmla="*/ 28 w 56"/>
              <a:gd name="T67" fmla="*/ 96 h 96"/>
              <a:gd name="T68" fmla="*/ 30 w 56"/>
              <a:gd name="T69" fmla="*/ 94 h 96"/>
              <a:gd name="T70" fmla="*/ 30 w 56"/>
              <a:gd name="T71" fmla="*/ 80 h 96"/>
              <a:gd name="T72" fmla="*/ 44 w 56"/>
              <a:gd name="T73" fmla="*/ 62 h 96"/>
              <a:gd name="T74" fmla="*/ 44 w 56"/>
              <a:gd name="T75" fmla="*/ 24 h 96"/>
              <a:gd name="T76" fmla="*/ 54 w 56"/>
              <a:gd name="T77" fmla="*/ 24 h 96"/>
              <a:gd name="T78" fmla="*/ 56 w 56"/>
              <a:gd name="T79" fmla="*/ 22 h 96"/>
              <a:gd name="T80" fmla="*/ 54 w 56"/>
              <a:gd name="T81" fmla="*/ 2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6" h="96">
                <a:moveTo>
                  <a:pt x="54" y="20"/>
                </a:moveTo>
                <a:cubicBezTo>
                  <a:pt x="36" y="20"/>
                  <a:pt x="36" y="20"/>
                  <a:pt x="36" y="20"/>
                </a:cubicBezTo>
                <a:cubicBezTo>
                  <a:pt x="36" y="4"/>
                  <a:pt x="36" y="4"/>
                  <a:pt x="36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4" y="3"/>
                  <a:pt x="44" y="2"/>
                </a:cubicBezTo>
                <a:cubicBezTo>
                  <a:pt x="44" y="1"/>
                  <a:pt x="43" y="0"/>
                  <a:pt x="4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2" y="1"/>
                  <a:pt x="12" y="2"/>
                </a:cubicBezTo>
                <a:cubicBezTo>
                  <a:pt x="12" y="3"/>
                  <a:pt x="13" y="4"/>
                  <a:pt x="14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20"/>
                  <a:pt x="20" y="20"/>
                  <a:pt x="20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23"/>
                  <a:pt x="1" y="24"/>
                  <a:pt x="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32"/>
                  <a:pt x="12" y="32"/>
                  <a:pt x="12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3" y="32"/>
                  <a:pt x="24" y="33"/>
                  <a:pt x="24" y="34"/>
                </a:cubicBezTo>
                <a:cubicBezTo>
                  <a:pt x="24" y="35"/>
                  <a:pt x="23" y="36"/>
                  <a:pt x="22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40"/>
                  <a:pt x="12" y="40"/>
                  <a:pt x="1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3" y="40"/>
                  <a:pt x="24" y="41"/>
                  <a:pt x="24" y="42"/>
                </a:cubicBezTo>
                <a:cubicBezTo>
                  <a:pt x="24" y="43"/>
                  <a:pt x="23" y="44"/>
                  <a:pt x="2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8"/>
                  <a:pt x="12" y="48"/>
                  <a:pt x="12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3" y="48"/>
                  <a:pt x="24" y="49"/>
                  <a:pt x="24" y="50"/>
                </a:cubicBezTo>
                <a:cubicBezTo>
                  <a:pt x="24" y="51"/>
                  <a:pt x="23" y="52"/>
                  <a:pt x="22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62"/>
                  <a:pt x="12" y="62"/>
                  <a:pt x="12" y="62"/>
                </a:cubicBezTo>
                <a:cubicBezTo>
                  <a:pt x="12" y="71"/>
                  <a:pt x="18" y="79"/>
                  <a:pt x="26" y="80"/>
                </a:cubicBezTo>
                <a:cubicBezTo>
                  <a:pt x="26" y="94"/>
                  <a:pt x="26" y="94"/>
                  <a:pt x="26" y="94"/>
                </a:cubicBezTo>
                <a:cubicBezTo>
                  <a:pt x="26" y="95"/>
                  <a:pt x="27" y="96"/>
                  <a:pt x="28" y="96"/>
                </a:cubicBezTo>
                <a:cubicBezTo>
                  <a:pt x="29" y="96"/>
                  <a:pt x="30" y="95"/>
                  <a:pt x="30" y="94"/>
                </a:cubicBezTo>
                <a:cubicBezTo>
                  <a:pt x="30" y="80"/>
                  <a:pt x="30" y="80"/>
                  <a:pt x="30" y="80"/>
                </a:cubicBezTo>
                <a:cubicBezTo>
                  <a:pt x="38" y="79"/>
                  <a:pt x="44" y="71"/>
                  <a:pt x="44" y="62"/>
                </a:cubicBezTo>
                <a:cubicBezTo>
                  <a:pt x="44" y="24"/>
                  <a:pt x="44" y="24"/>
                  <a:pt x="44" y="24"/>
                </a:cubicBezTo>
                <a:cubicBezTo>
                  <a:pt x="54" y="24"/>
                  <a:pt x="54" y="24"/>
                  <a:pt x="54" y="24"/>
                </a:cubicBezTo>
                <a:cubicBezTo>
                  <a:pt x="55" y="24"/>
                  <a:pt x="56" y="23"/>
                  <a:pt x="56" y="22"/>
                </a:cubicBezTo>
                <a:cubicBezTo>
                  <a:pt x="56" y="21"/>
                  <a:pt x="55" y="20"/>
                  <a:pt x="54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B Nazanin" panose="00000400000000000000" pitchFamily="2" charset="-78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0AF875D-0DAE-4E2D-B3E1-3F0CB9C39DA7}"/>
              </a:ext>
            </a:extLst>
          </p:cNvPr>
          <p:cNvGrpSpPr/>
          <p:nvPr/>
        </p:nvGrpSpPr>
        <p:grpSpPr>
          <a:xfrm>
            <a:off x="5959847" y="3699432"/>
            <a:ext cx="270746" cy="271938"/>
            <a:chOff x="3397250" y="2554288"/>
            <a:chExt cx="360363" cy="361950"/>
          </a:xfrm>
          <a:solidFill>
            <a:schemeClr val="bg1"/>
          </a:solidFill>
        </p:grpSpPr>
        <p:sp>
          <p:nvSpPr>
            <p:cNvPr id="64" name="Freeform 17">
              <a:extLst>
                <a:ext uri="{FF2B5EF4-FFF2-40B4-BE49-F238E27FC236}">
                  <a16:creationId xmlns:a16="http://schemas.microsoft.com/office/drawing/2014/main" id="{0880993C-4965-470E-BB53-2C2EF99F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7250" y="2554288"/>
              <a:ext cx="203200" cy="203200"/>
            </a:xfrm>
            <a:custGeom>
              <a:avLst/>
              <a:gdLst>
                <a:gd name="T0" fmla="*/ 41 w 54"/>
                <a:gd name="T1" fmla="*/ 7 h 54"/>
                <a:gd name="T2" fmla="*/ 24 w 54"/>
                <a:gd name="T3" fmla="*/ 0 h 54"/>
                <a:gd name="T4" fmla="*/ 7 w 54"/>
                <a:gd name="T5" fmla="*/ 7 h 54"/>
                <a:gd name="T6" fmla="*/ 0 w 54"/>
                <a:gd name="T7" fmla="*/ 24 h 54"/>
                <a:gd name="T8" fmla="*/ 7 w 54"/>
                <a:gd name="T9" fmla="*/ 41 h 54"/>
                <a:gd name="T10" fmla="*/ 20 w 54"/>
                <a:gd name="T11" fmla="*/ 54 h 54"/>
                <a:gd name="T12" fmla="*/ 54 w 54"/>
                <a:gd name="T13" fmla="*/ 20 h 54"/>
                <a:gd name="T14" fmla="*/ 41 w 54"/>
                <a:gd name="T15" fmla="*/ 7 h 54"/>
                <a:gd name="T16" fmla="*/ 14 w 54"/>
                <a:gd name="T17" fmla="*/ 23 h 54"/>
                <a:gd name="T18" fmla="*/ 15 w 54"/>
                <a:gd name="T19" fmla="*/ 22 h 54"/>
                <a:gd name="T20" fmla="*/ 17 w 54"/>
                <a:gd name="T21" fmla="*/ 23 h 54"/>
                <a:gd name="T22" fmla="*/ 17 w 54"/>
                <a:gd name="T23" fmla="*/ 25 h 54"/>
                <a:gd name="T24" fmla="*/ 15 w 54"/>
                <a:gd name="T25" fmla="*/ 26 h 54"/>
                <a:gd name="T26" fmla="*/ 14 w 54"/>
                <a:gd name="T27" fmla="*/ 25 h 54"/>
                <a:gd name="T28" fmla="*/ 14 w 54"/>
                <a:gd name="T29" fmla="*/ 23 h 54"/>
                <a:gd name="T30" fmla="*/ 18 w 54"/>
                <a:gd name="T31" fmla="*/ 35 h 54"/>
                <a:gd name="T32" fmla="*/ 17 w 54"/>
                <a:gd name="T33" fmla="*/ 36 h 54"/>
                <a:gd name="T34" fmla="*/ 15 w 54"/>
                <a:gd name="T35" fmla="*/ 35 h 54"/>
                <a:gd name="T36" fmla="*/ 15 w 54"/>
                <a:gd name="T37" fmla="*/ 32 h 54"/>
                <a:gd name="T38" fmla="*/ 17 w 54"/>
                <a:gd name="T39" fmla="*/ 32 h 54"/>
                <a:gd name="T40" fmla="*/ 18 w 54"/>
                <a:gd name="T41" fmla="*/ 32 h 54"/>
                <a:gd name="T42" fmla="*/ 18 w 54"/>
                <a:gd name="T43" fmla="*/ 35 h 54"/>
                <a:gd name="T44" fmla="*/ 23 w 54"/>
                <a:gd name="T45" fmla="*/ 14 h 54"/>
                <a:gd name="T46" fmla="*/ 24 w 54"/>
                <a:gd name="T47" fmla="*/ 13 h 54"/>
                <a:gd name="T48" fmla="*/ 25 w 54"/>
                <a:gd name="T49" fmla="*/ 14 h 54"/>
                <a:gd name="T50" fmla="*/ 25 w 54"/>
                <a:gd name="T51" fmla="*/ 17 h 54"/>
                <a:gd name="T52" fmla="*/ 24 w 54"/>
                <a:gd name="T53" fmla="*/ 17 h 54"/>
                <a:gd name="T54" fmla="*/ 23 w 54"/>
                <a:gd name="T55" fmla="*/ 17 h 54"/>
                <a:gd name="T56" fmla="*/ 23 w 54"/>
                <a:gd name="T57" fmla="*/ 14 h 54"/>
                <a:gd name="T58" fmla="*/ 24 w 54"/>
                <a:gd name="T59" fmla="*/ 24 h 54"/>
                <a:gd name="T60" fmla="*/ 25 w 54"/>
                <a:gd name="T61" fmla="*/ 23 h 54"/>
                <a:gd name="T62" fmla="*/ 27 w 54"/>
                <a:gd name="T63" fmla="*/ 24 h 54"/>
                <a:gd name="T64" fmla="*/ 27 w 54"/>
                <a:gd name="T65" fmla="*/ 27 h 54"/>
                <a:gd name="T66" fmla="*/ 25 w 54"/>
                <a:gd name="T67" fmla="*/ 27 h 54"/>
                <a:gd name="T68" fmla="*/ 24 w 54"/>
                <a:gd name="T69" fmla="*/ 27 h 54"/>
                <a:gd name="T70" fmla="*/ 24 w 54"/>
                <a:gd name="T71" fmla="*/ 24 h 54"/>
                <a:gd name="T72" fmla="*/ 28 w 54"/>
                <a:gd name="T73" fmla="*/ 37 h 54"/>
                <a:gd name="T74" fmla="*/ 27 w 54"/>
                <a:gd name="T75" fmla="*/ 37 h 54"/>
                <a:gd name="T76" fmla="*/ 25 w 54"/>
                <a:gd name="T77" fmla="*/ 37 h 54"/>
                <a:gd name="T78" fmla="*/ 25 w 54"/>
                <a:gd name="T79" fmla="*/ 34 h 54"/>
                <a:gd name="T80" fmla="*/ 27 w 54"/>
                <a:gd name="T81" fmla="*/ 33 h 54"/>
                <a:gd name="T82" fmla="*/ 28 w 54"/>
                <a:gd name="T83" fmla="*/ 34 h 54"/>
                <a:gd name="T84" fmla="*/ 28 w 54"/>
                <a:gd name="T85" fmla="*/ 37 h 54"/>
                <a:gd name="T86" fmla="*/ 32 w 54"/>
                <a:gd name="T87" fmla="*/ 15 h 54"/>
                <a:gd name="T88" fmla="*/ 34 w 54"/>
                <a:gd name="T89" fmla="*/ 15 h 54"/>
                <a:gd name="T90" fmla="*/ 35 w 54"/>
                <a:gd name="T91" fmla="*/ 15 h 54"/>
                <a:gd name="T92" fmla="*/ 35 w 54"/>
                <a:gd name="T93" fmla="*/ 18 h 54"/>
                <a:gd name="T94" fmla="*/ 34 w 54"/>
                <a:gd name="T95" fmla="*/ 19 h 54"/>
                <a:gd name="T96" fmla="*/ 32 w 54"/>
                <a:gd name="T97" fmla="*/ 18 h 54"/>
                <a:gd name="T98" fmla="*/ 32 w 54"/>
                <a:gd name="T99" fmla="*/ 15 h 54"/>
                <a:gd name="T100" fmla="*/ 37 w 54"/>
                <a:gd name="T101" fmla="*/ 28 h 54"/>
                <a:gd name="T102" fmla="*/ 35 w 54"/>
                <a:gd name="T103" fmla="*/ 29 h 54"/>
                <a:gd name="T104" fmla="*/ 34 w 54"/>
                <a:gd name="T105" fmla="*/ 28 h 54"/>
                <a:gd name="T106" fmla="*/ 34 w 54"/>
                <a:gd name="T107" fmla="*/ 25 h 54"/>
                <a:gd name="T108" fmla="*/ 35 w 54"/>
                <a:gd name="T109" fmla="*/ 25 h 54"/>
                <a:gd name="T110" fmla="*/ 37 w 54"/>
                <a:gd name="T111" fmla="*/ 25 h 54"/>
                <a:gd name="T112" fmla="*/ 37 w 54"/>
                <a:gd name="T113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4">
                  <a:moveTo>
                    <a:pt x="41" y="7"/>
                  </a:moveTo>
                  <a:cubicBezTo>
                    <a:pt x="36" y="3"/>
                    <a:pt x="30" y="0"/>
                    <a:pt x="24" y="0"/>
                  </a:cubicBezTo>
                  <a:cubicBezTo>
                    <a:pt x="18" y="0"/>
                    <a:pt x="12" y="3"/>
                    <a:pt x="7" y="7"/>
                  </a:cubicBezTo>
                  <a:cubicBezTo>
                    <a:pt x="2" y="12"/>
                    <a:pt x="0" y="18"/>
                    <a:pt x="0" y="24"/>
                  </a:cubicBezTo>
                  <a:cubicBezTo>
                    <a:pt x="0" y="30"/>
                    <a:pt x="2" y="36"/>
                    <a:pt x="7" y="41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54" y="20"/>
                    <a:pt x="54" y="20"/>
                    <a:pt x="54" y="20"/>
                  </a:cubicBezTo>
                  <a:lnTo>
                    <a:pt x="41" y="7"/>
                  </a:lnTo>
                  <a:close/>
                  <a:moveTo>
                    <a:pt x="14" y="23"/>
                  </a:moveTo>
                  <a:cubicBezTo>
                    <a:pt x="14" y="22"/>
                    <a:pt x="15" y="22"/>
                    <a:pt x="15" y="22"/>
                  </a:cubicBezTo>
                  <a:cubicBezTo>
                    <a:pt x="16" y="22"/>
                    <a:pt x="16" y="22"/>
                    <a:pt x="17" y="23"/>
                  </a:cubicBezTo>
                  <a:cubicBezTo>
                    <a:pt x="18" y="23"/>
                    <a:pt x="18" y="25"/>
                    <a:pt x="17" y="25"/>
                  </a:cubicBezTo>
                  <a:cubicBezTo>
                    <a:pt x="16" y="26"/>
                    <a:pt x="16" y="26"/>
                    <a:pt x="15" y="26"/>
                  </a:cubicBezTo>
                  <a:cubicBezTo>
                    <a:pt x="15" y="26"/>
                    <a:pt x="14" y="26"/>
                    <a:pt x="14" y="25"/>
                  </a:cubicBezTo>
                  <a:cubicBezTo>
                    <a:pt x="13" y="25"/>
                    <a:pt x="13" y="23"/>
                    <a:pt x="14" y="23"/>
                  </a:cubicBezTo>
                  <a:close/>
                  <a:moveTo>
                    <a:pt x="18" y="35"/>
                  </a:moveTo>
                  <a:cubicBezTo>
                    <a:pt x="18" y="36"/>
                    <a:pt x="17" y="36"/>
                    <a:pt x="17" y="36"/>
                  </a:cubicBezTo>
                  <a:cubicBezTo>
                    <a:pt x="16" y="36"/>
                    <a:pt x="16" y="36"/>
                    <a:pt x="15" y="35"/>
                  </a:cubicBezTo>
                  <a:cubicBezTo>
                    <a:pt x="15" y="35"/>
                    <a:pt x="15" y="33"/>
                    <a:pt x="15" y="32"/>
                  </a:cubicBezTo>
                  <a:cubicBezTo>
                    <a:pt x="16" y="32"/>
                    <a:pt x="16" y="32"/>
                    <a:pt x="17" y="32"/>
                  </a:cubicBezTo>
                  <a:cubicBezTo>
                    <a:pt x="17" y="32"/>
                    <a:pt x="18" y="32"/>
                    <a:pt x="18" y="32"/>
                  </a:cubicBezTo>
                  <a:cubicBezTo>
                    <a:pt x="19" y="33"/>
                    <a:pt x="19" y="35"/>
                    <a:pt x="18" y="35"/>
                  </a:cubicBezTo>
                  <a:close/>
                  <a:moveTo>
                    <a:pt x="23" y="14"/>
                  </a:moveTo>
                  <a:cubicBezTo>
                    <a:pt x="23" y="14"/>
                    <a:pt x="23" y="13"/>
                    <a:pt x="24" y="13"/>
                  </a:cubicBezTo>
                  <a:cubicBezTo>
                    <a:pt x="24" y="13"/>
                    <a:pt x="25" y="14"/>
                    <a:pt x="25" y="14"/>
                  </a:cubicBezTo>
                  <a:cubicBezTo>
                    <a:pt x="26" y="15"/>
                    <a:pt x="26" y="16"/>
                    <a:pt x="25" y="17"/>
                  </a:cubicBezTo>
                  <a:cubicBezTo>
                    <a:pt x="25" y="17"/>
                    <a:pt x="24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6"/>
                    <a:pt x="22" y="15"/>
                    <a:pt x="23" y="14"/>
                  </a:cubicBezTo>
                  <a:close/>
                  <a:moveTo>
                    <a:pt x="24" y="24"/>
                  </a:moveTo>
                  <a:cubicBezTo>
                    <a:pt x="24" y="24"/>
                    <a:pt x="25" y="23"/>
                    <a:pt x="25" y="23"/>
                  </a:cubicBezTo>
                  <a:cubicBezTo>
                    <a:pt x="26" y="23"/>
                    <a:pt x="26" y="24"/>
                    <a:pt x="27" y="24"/>
                  </a:cubicBezTo>
                  <a:cubicBezTo>
                    <a:pt x="28" y="25"/>
                    <a:pt x="28" y="26"/>
                    <a:pt x="27" y="27"/>
                  </a:cubicBezTo>
                  <a:cubicBezTo>
                    <a:pt x="26" y="27"/>
                    <a:pt x="26" y="27"/>
                    <a:pt x="25" y="27"/>
                  </a:cubicBezTo>
                  <a:cubicBezTo>
                    <a:pt x="25" y="27"/>
                    <a:pt x="24" y="27"/>
                    <a:pt x="24" y="27"/>
                  </a:cubicBezTo>
                  <a:cubicBezTo>
                    <a:pt x="23" y="26"/>
                    <a:pt x="23" y="25"/>
                    <a:pt x="24" y="24"/>
                  </a:cubicBezTo>
                  <a:close/>
                  <a:moveTo>
                    <a:pt x="28" y="37"/>
                  </a:moveTo>
                  <a:cubicBezTo>
                    <a:pt x="28" y="37"/>
                    <a:pt x="27" y="37"/>
                    <a:pt x="27" y="37"/>
                  </a:cubicBezTo>
                  <a:cubicBezTo>
                    <a:pt x="26" y="37"/>
                    <a:pt x="26" y="37"/>
                    <a:pt x="25" y="37"/>
                  </a:cubicBezTo>
                  <a:cubicBezTo>
                    <a:pt x="25" y="36"/>
                    <a:pt x="25" y="35"/>
                    <a:pt x="25" y="34"/>
                  </a:cubicBezTo>
                  <a:cubicBezTo>
                    <a:pt x="26" y="33"/>
                    <a:pt x="26" y="33"/>
                    <a:pt x="27" y="33"/>
                  </a:cubicBezTo>
                  <a:cubicBezTo>
                    <a:pt x="27" y="33"/>
                    <a:pt x="28" y="33"/>
                    <a:pt x="28" y="34"/>
                  </a:cubicBezTo>
                  <a:cubicBezTo>
                    <a:pt x="29" y="35"/>
                    <a:pt x="29" y="36"/>
                    <a:pt x="28" y="37"/>
                  </a:cubicBezTo>
                  <a:close/>
                  <a:moveTo>
                    <a:pt x="32" y="15"/>
                  </a:moveTo>
                  <a:cubicBezTo>
                    <a:pt x="33" y="15"/>
                    <a:pt x="33" y="15"/>
                    <a:pt x="34" y="15"/>
                  </a:cubicBezTo>
                  <a:cubicBezTo>
                    <a:pt x="34" y="15"/>
                    <a:pt x="35" y="15"/>
                    <a:pt x="35" y="15"/>
                  </a:cubicBezTo>
                  <a:cubicBezTo>
                    <a:pt x="36" y="16"/>
                    <a:pt x="36" y="18"/>
                    <a:pt x="35" y="18"/>
                  </a:cubicBezTo>
                  <a:cubicBezTo>
                    <a:pt x="35" y="19"/>
                    <a:pt x="34" y="19"/>
                    <a:pt x="34" y="19"/>
                  </a:cubicBezTo>
                  <a:cubicBezTo>
                    <a:pt x="33" y="19"/>
                    <a:pt x="33" y="19"/>
                    <a:pt x="32" y="18"/>
                  </a:cubicBezTo>
                  <a:cubicBezTo>
                    <a:pt x="32" y="18"/>
                    <a:pt x="32" y="16"/>
                    <a:pt x="32" y="15"/>
                  </a:cubicBezTo>
                  <a:close/>
                  <a:moveTo>
                    <a:pt x="37" y="28"/>
                  </a:moveTo>
                  <a:cubicBezTo>
                    <a:pt x="36" y="29"/>
                    <a:pt x="36" y="29"/>
                    <a:pt x="35" y="29"/>
                  </a:cubicBezTo>
                  <a:cubicBezTo>
                    <a:pt x="35" y="29"/>
                    <a:pt x="34" y="29"/>
                    <a:pt x="34" y="28"/>
                  </a:cubicBezTo>
                  <a:cubicBezTo>
                    <a:pt x="33" y="27"/>
                    <a:pt x="33" y="26"/>
                    <a:pt x="34" y="25"/>
                  </a:cubicBezTo>
                  <a:cubicBezTo>
                    <a:pt x="34" y="25"/>
                    <a:pt x="35" y="25"/>
                    <a:pt x="35" y="25"/>
                  </a:cubicBezTo>
                  <a:cubicBezTo>
                    <a:pt x="36" y="25"/>
                    <a:pt x="36" y="25"/>
                    <a:pt x="37" y="25"/>
                  </a:cubicBezTo>
                  <a:cubicBezTo>
                    <a:pt x="37" y="26"/>
                    <a:pt x="37" y="27"/>
                    <a:pt x="3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B Nazanin" panose="00000400000000000000" pitchFamily="2" charset="-78"/>
              </a:endParaRPr>
            </a:p>
          </p:txBody>
        </p:sp>
        <p:sp>
          <p:nvSpPr>
            <p:cNvPr id="65" name="Freeform 18">
              <a:extLst>
                <a:ext uri="{FF2B5EF4-FFF2-40B4-BE49-F238E27FC236}">
                  <a16:creationId xmlns:a16="http://schemas.microsoft.com/office/drawing/2014/main" id="{38A1CDB6-0310-4D51-B8FB-0FDBB33223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6000" y="2713038"/>
              <a:ext cx="201613" cy="203200"/>
            </a:xfrm>
            <a:custGeom>
              <a:avLst/>
              <a:gdLst>
                <a:gd name="T0" fmla="*/ 47 w 54"/>
                <a:gd name="T1" fmla="*/ 13 h 54"/>
                <a:gd name="T2" fmla="*/ 34 w 54"/>
                <a:gd name="T3" fmla="*/ 0 h 54"/>
                <a:gd name="T4" fmla="*/ 0 w 54"/>
                <a:gd name="T5" fmla="*/ 34 h 54"/>
                <a:gd name="T6" fmla="*/ 13 w 54"/>
                <a:gd name="T7" fmla="*/ 47 h 54"/>
                <a:gd name="T8" fmla="*/ 30 w 54"/>
                <a:gd name="T9" fmla="*/ 54 h 54"/>
                <a:gd name="T10" fmla="*/ 30 w 54"/>
                <a:gd name="T11" fmla="*/ 54 h 54"/>
                <a:gd name="T12" fmla="*/ 47 w 54"/>
                <a:gd name="T13" fmla="*/ 47 h 54"/>
                <a:gd name="T14" fmla="*/ 54 w 54"/>
                <a:gd name="T15" fmla="*/ 30 h 54"/>
                <a:gd name="T16" fmla="*/ 47 w 54"/>
                <a:gd name="T17" fmla="*/ 13 h 54"/>
                <a:gd name="T18" fmla="*/ 17 w 54"/>
                <a:gd name="T19" fmla="*/ 26 h 54"/>
                <a:gd name="T20" fmla="*/ 19 w 54"/>
                <a:gd name="T21" fmla="*/ 25 h 54"/>
                <a:gd name="T22" fmla="*/ 20 w 54"/>
                <a:gd name="T23" fmla="*/ 26 h 54"/>
                <a:gd name="T24" fmla="*/ 20 w 54"/>
                <a:gd name="T25" fmla="*/ 29 h 54"/>
                <a:gd name="T26" fmla="*/ 19 w 54"/>
                <a:gd name="T27" fmla="*/ 29 h 54"/>
                <a:gd name="T28" fmla="*/ 17 w 54"/>
                <a:gd name="T29" fmla="*/ 29 h 54"/>
                <a:gd name="T30" fmla="*/ 17 w 54"/>
                <a:gd name="T31" fmla="*/ 26 h 54"/>
                <a:gd name="T32" fmla="*/ 22 w 54"/>
                <a:gd name="T33" fmla="*/ 39 h 54"/>
                <a:gd name="T34" fmla="*/ 20 w 54"/>
                <a:gd name="T35" fmla="*/ 39 h 54"/>
                <a:gd name="T36" fmla="*/ 19 w 54"/>
                <a:gd name="T37" fmla="*/ 39 h 54"/>
                <a:gd name="T38" fmla="*/ 19 w 54"/>
                <a:gd name="T39" fmla="*/ 36 h 54"/>
                <a:gd name="T40" fmla="*/ 20 w 54"/>
                <a:gd name="T41" fmla="*/ 35 h 54"/>
                <a:gd name="T42" fmla="*/ 22 w 54"/>
                <a:gd name="T43" fmla="*/ 36 h 54"/>
                <a:gd name="T44" fmla="*/ 22 w 54"/>
                <a:gd name="T45" fmla="*/ 39 h 54"/>
                <a:gd name="T46" fmla="*/ 26 w 54"/>
                <a:gd name="T47" fmla="*/ 17 h 54"/>
                <a:gd name="T48" fmla="*/ 27 w 54"/>
                <a:gd name="T49" fmla="*/ 17 h 54"/>
                <a:gd name="T50" fmla="*/ 29 w 54"/>
                <a:gd name="T51" fmla="*/ 17 h 54"/>
                <a:gd name="T52" fmla="*/ 29 w 54"/>
                <a:gd name="T53" fmla="*/ 20 h 54"/>
                <a:gd name="T54" fmla="*/ 27 w 54"/>
                <a:gd name="T55" fmla="*/ 21 h 54"/>
                <a:gd name="T56" fmla="*/ 26 w 54"/>
                <a:gd name="T57" fmla="*/ 20 h 54"/>
                <a:gd name="T58" fmla="*/ 26 w 54"/>
                <a:gd name="T59" fmla="*/ 17 h 54"/>
                <a:gd name="T60" fmla="*/ 27 w 54"/>
                <a:gd name="T61" fmla="*/ 27 h 54"/>
                <a:gd name="T62" fmla="*/ 29 w 54"/>
                <a:gd name="T63" fmla="*/ 27 h 54"/>
                <a:gd name="T64" fmla="*/ 30 w 54"/>
                <a:gd name="T65" fmla="*/ 27 h 54"/>
                <a:gd name="T66" fmla="*/ 30 w 54"/>
                <a:gd name="T67" fmla="*/ 30 h 54"/>
                <a:gd name="T68" fmla="*/ 29 w 54"/>
                <a:gd name="T69" fmla="*/ 31 h 54"/>
                <a:gd name="T70" fmla="*/ 27 w 54"/>
                <a:gd name="T71" fmla="*/ 30 h 54"/>
                <a:gd name="T72" fmla="*/ 27 w 54"/>
                <a:gd name="T73" fmla="*/ 27 h 54"/>
                <a:gd name="T74" fmla="*/ 31 w 54"/>
                <a:gd name="T75" fmla="*/ 40 h 54"/>
                <a:gd name="T76" fmla="*/ 30 w 54"/>
                <a:gd name="T77" fmla="*/ 41 h 54"/>
                <a:gd name="T78" fmla="*/ 29 w 54"/>
                <a:gd name="T79" fmla="*/ 40 h 54"/>
                <a:gd name="T80" fmla="*/ 29 w 54"/>
                <a:gd name="T81" fmla="*/ 37 h 54"/>
                <a:gd name="T82" fmla="*/ 30 w 54"/>
                <a:gd name="T83" fmla="*/ 37 h 54"/>
                <a:gd name="T84" fmla="*/ 31 w 54"/>
                <a:gd name="T85" fmla="*/ 37 h 54"/>
                <a:gd name="T86" fmla="*/ 31 w 54"/>
                <a:gd name="T87" fmla="*/ 40 h 54"/>
                <a:gd name="T88" fmla="*/ 36 w 54"/>
                <a:gd name="T89" fmla="*/ 19 h 54"/>
                <a:gd name="T90" fmla="*/ 37 w 54"/>
                <a:gd name="T91" fmla="*/ 18 h 54"/>
                <a:gd name="T92" fmla="*/ 39 w 54"/>
                <a:gd name="T93" fmla="*/ 19 h 54"/>
                <a:gd name="T94" fmla="*/ 39 w 54"/>
                <a:gd name="T95" fmla="*/ 22 h 54"/>
                <a:gd name="T96" fmla="*/ 37 w 54"/>
                <a:gd name="T97" fmla="*/ 22 h 54"/>
                <a:gd name="T98" fmla="*/ 36 w 54"/>
                <a:gd name="T99" fmla="*/ 22 h 54"/>
                <a:gd name="T100" fmla="*/ 36 w 54"/>
                <a:gd name="T101" fmla="*/ 19 h 54"/>
                <a:gd name="T102" fmla="*/ 40 w 54"/>
                <a:gd name="T103" fmla="*/ 31 h 54"/>
                <a:gd name="T104" fmla="*/ 39 w 54"/>
                <a:gd name="T105" fmla="*/ 32 h 54"/>
                <a:gd name="T106" fmla="*/ 37 w 54"/>
                <a:gd name="T107" fmla="*/ 31 h 54"/>
                <a:gd name="T108" fmla="*/ 37 w 54"/>
                <a:gd name="T109" fmla="*/ 29 h 54"/>
                <a:gd name="T110" fmla="*/ 39 w 54"/>
                <a:gd name="T111" fmla="*/ 28 h 54"/>
                <a:gd name="T112" fmla="*/ 40 w 54"/>
                <a:gd name="T113" fmla="*/ 29 h 54"/>
                <a:gd name="T114" fmla="*/ 40 w 54"/>
                <a:gd name="T115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54">
                  <a:moveTo>
                    <a:pt x="47" y="13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8" y="52"/>
                    <a:pt x="24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6" y="54"/>
                    <a:pt x="42" y="52"/>
                    <a:pt x="47" y="47"/>
                  </a:cubicBezTo>
                  <a:cubicBezTo>
                    <a:pt x="52" y="42"/>
                    <a:pt x="54" y="36"/>
                    <a:pt x="54" y="30"/>
                  </a:cubicBezTo>
                  <a:cubicBezTo>
                    <a:pt x="54" y="24"/>
                    <a:pt x="52" y="18"/>
                    <a:pt x="47" y="13"/>
                  </a:cubicBezTo>
                  <a:close/>
                  <a:moveTo>
                    <a:pt x="17" y="26"/>
                  </a:moveTo>
                  <a:cubicBezTo>
                    <a:pt x="18" y="25"/>
                    <a:pt x="18" y="25"/>
                    <a:pt x="19" y="25"/>
                  </a:cubicBezTo>
                  <a:cubicBezTo>
                    <a:pt x="19" y="25"/>
                    <a:pt x="20" y="25"/>
                    <a:pt x="20" y="26"/>
                  </a:cubicBezTo>
                  <a:cubicBezTo>
                    <a:pt x="21" y="27"/>
                    <a:pt x="21" y="28"/>
                    <a:pt x="20" y="29"/>
                  </a:cubicBezTo>
                  <a:cubicBezTo>
                    <a:pt x="20" y="29"/>
                    <a:pt x="19" y="29"/>
                    <a:pt x="19" y="29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7" y="27"/>
                    <a:pt x="17" y="26"/>
                  </a:cubicBezTo>
                  <a:close/>
                  <a:moveTo>
                    <a:pt x="22" y="39"/>
                  </a:moveTo>
                  <a:cubicBezTo>
                    <a:pt x="21" y="39"/>
                    <a:pt x="21" y="39"/>
                    <a:pt x="20" y="39"/>
                  </a:cubicBezTo>
                  <a:cubicBezTo>
                    <a:pt x="20" y="39"/>
                    <a:pt x="19" y="39"/>
                    <a:pt x="19" y="39"/>
                  </a:cubicBezTo>
                  <a:cubicBezTo>
                    <a:pt x="18" y="38"/>
                    <a:pt x="18" y="36"/>
                    <a:pt x="19" y="36"/>
                  </a:cubicBezTo>
                  <a:cubicBezTo>
                    <a:pt x="19" y="35"/>
                    <a:pt x="20" y="35"/>
                    <a:pt x="20" y="35"/>
                  </a:cubicBezTo>
                  <a:cubicBezTo>
                    <a:pt x="21" y="35"/>
                    <a:pt x="21" y="35"/>
                    <a:pt x="22" y="36"/>
                  </a:cubicBezTo>
                  <a:cubicBezTo>
                    <a:pt x="22" y="36"/>
                    <a:pt x="22" y="38"/>
                    <a:pt x="22" y="39"/>
                  </a:cubicBezTo>
                  <a:close/>
                  <a:moveTo>
                    <a:pt x="26" y="17"/>
                  </a:moveTo>
                  <a:cubicBezTo>
                    <a:pt x="26" y="17"/>
                    <a:pt x="27" y="17"/>
                    <a:pt x="27" y="17"/>
                  </a:cubicBezTo>
                  <a:cubicBezTo>
                    <a:pt x="28" y="17"/>
                    <a:pt x="28" y="17"/>
                    <a:pt x="29" y="17"/>
                  </a:cubicBezTo>
                  <a:cubicBezTo>
                    <a:pt x="29" y="18"/>
                    <a:pt x="29" y="19"/>
                    <a:pt x="29" y="20"/>
                  </a:cubicBezTo>
                  <a:cubicBezTo>
                    <a:pt x="28" y="21"/>
                    <a:pt x="28" y="21"/>
                    <a:pt x="27" y="21"/>
                  </a:cubicBezTo>
                  <a:cubicBezTo>
                    <a:pt x="27" y="21"/>
                    <a:pt x="26" y="21"/>
                    <a:pt x="26" y="20"/>
                  </a:cubicBezTo>
                  <a:cubicBezTo>
                    <a:pt x="25" y="19"/>
                    <a:pt x="25" y="18"/>
                    <a:pt x="26" y="17"/>
                  </a:cubicBezTo>
                  <a:close/>
                  <a:moveTo>
                    <a:pt x="27" y="27"/>
                  </a:moveTo>
                  <a:cubicBezTo>
                    <a:pt x="28" y="27"/>
                    <a:pt x="28" y="27"/>
                    <a:pt x="29" y="27"/>
                  </a:cubicBezTo>
                  <a:cubicBezTo>
                    <a:pt x="29" y="27"/>
                    <a:pt x="30" y="27"/>
                    <a:pt x="30" y="27"/>
                  </a:cubicBezTo>
                  <a:cubicBezTo>
                    <a:pt x="31" y="28"/>
                    <a:pt x="31" y="29"/>
                    <a:pt x="30" y="30"/>
                  </a:cubicBezTo>
                  <a:cubicBezTo>
                    <a:pt x="30" y="30"/>
                    <a:pt x="29" y="31"/>
                    <a:pt x="29" y="31"/>
                  </a:cubicBezTo>
                  <a:cubicBezTo>
                    <a:pt x="28" y="31"/>
                    <a:pt x="28" y="30"/>
                    <a:pt x="27" y="30"/>
                  </a:cubicBezTo>
                  <a:cubicBezTo>
                    <a:pt x="26" y="29"/>
                    <a:pt x="26" y="28"/>
                    <a:pt x="27" y="27"/>
                  </a:cubicBezTo>
                  <a:close/>
                  <a:moveTo>
                    <a:pt x="31" y="40"/>
                  </a:moveTo>
                  <a:cubicBezTo>
                    <a:pt x="31" y="40"/>
                    <a:pt x="31" y="41"/>
                    <a:pt x="30" y="41"/>
                  </a:cubicBezTo>
                  <a:cubicBezTo>
                    <a:pt x="30" y="41"/>
                    <a:pt x="29" y="40"/>
                    <a:pt x="29" y="40"/>
                  </a:cubicBezTo>
                  <a:cubicBezTo>
                    <a:pt x="28" y="39"/>
                    <a:pt x="28" y="38"/>
                    <a:pt x="29" y="37"/>
                  </a:cubicBezTo>
                  <a:cubicBezTo>
                    <a:pt x="29" y="37"/>
                    <a:pt x="30" y="37"/>
                    <a:pt x="30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8"/>
                    <a:pt x="32" y="39"/>
                    <a:pt x="31" y="40"/>
                  </a:cubicBezTo>
                  <a:close/>
                  <a:moveTo>
                    <a:pt x="36" y="19"/>
                  </a:moveTo>
                  <a:cubicBezTo>
                    <a:pt x="36" y="18"/>
                    <a:pt x="37" y="18"/>
                    <a:pt x="37" y="18"/>
                  </a:cubicBezTo>
                  <a:cubicBezTo>
                    <a:pt x="38" y="18"/>
                    <a:pt x="38" y="18"/>
                    <a:pt x="39" y="19"/>
                  </a:cubicBezTo>
                  <a:cubicBezTo>
                    <a:pt x="39" y="20"/>
                    <a:pt x="39" y="21"/>
                    <a:pt x="39" y="22"/>
                  </a:cubicBezTo>
                  <a:cubicBezTo>
                    <a:pt x="38" y="22"/>
                    <a:pt x="38" y="22"/>
                    <a:pt x="37" y="22"/>
                  </a:cubicBezTo>
                  <a:cubicBezTo>
                    <a:pt x="37" y="22"/>
                    <a:pt x="36" y="22"/>
                    <a:pt x="36" y="22"/>
                  </a:cubicBezTo>
                  <a:cubicBezTo>
                    <a:pt x="35" y="21"/>
                    <a:pt x="35" y="20"/>
                    <a:pt x="36" y="19"/>
                  </a:cubicBezTo>
                  <a:close/>
                  <a:moveTo>
                    <a:pt x="40" y="31"/>
                  </a:moveTo>
                  <a:cubicBezTo>
                    <a:pt x="40" y="32"/>
                    <a:pt x="39" y="32"/>
                    <a:pt x="39" y="32"/>
                  </a:cubicBezTo>
                  <a:cubicBezTo>
                    <a:pt x="38" y="32"/>
                    <a:pt x="38" y="32"/>
                    <a:pt x="37" y="31"/>
                  </a:cubicBezTo>
                  <a:cubicBezTo>
                    <a:pt x="36" y="31"/>
                    <a:pt x="36" y="29"/>
                    <a:pt x="37" y="29"/>
                  </a:cubicBezTo>
                  <a:cubicBezTo>
                    <a:pt x="38" y="28"/>
                    <a:pt x="38" y="28"/>
                    <a:pt x="39" y="28"/>
                  </a:cubicBezTo>
                  <a:cubicBezTo>
                    <a:pt x="39" y="28"/>
                    <a:pt x="40" y="28"/>
                    <a:pt x="40" y="29"/>
                  </a:cubicBezTo>
                  <a:cubicBezTo>
                    <a:pt x="41" y="29"/>
                    <a:pt x="41" y="31"/>
                    <a:pt x="4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B Nazanin" panose="00000400000000000000" pitchFamily="2" charset="-78"/>
              </a:endParaRPr>
            </a:p>
          </p:txBody>
        </p:sp>
        <p:sp>
          <p:nvSpPr>
            <p:cNvPr id="66" name="Freeform 19">
              <a:extLst>
                <a:ext uri="{FF2B5EF4-FFF2-40B4-BE49-F238E27FC236}">
                  <a16:creationId xmlns:a16="http://schemas.microsoft.com/office/drawing/2014/main" id="{601ACD4E-52E9-4C6B-B24E-4590687CB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00" y="2641600"/>
              <a:ext cx="192088" cy="190500"/>
            </a:xfrm>
            <a:custGeom>
              <a:avLst/>
              <a:gdLst>
                <a:gd name="T0" fmla="*/ 81 w 121"/>
                <a:gd name="T1" fmla="*/ 0 h 120"/>
                <a:gd name="T2" fmla="*/ 0 w 121"/>
                <a:gd name="T3" fmla="*/ 80 h 120"/>
                <a:gd name="T4" fmla="*/ 41 w 121"/>
                <a:gd name="T5" fmla="*/ 120 h 120"/>
                <a:gd name="T6" fmla="*/ 121 w 121"/>
                <a:gd name="T7" fmla="*/ 40 h 120"/>
                <a:gd name="T8" fmla="*/ 81 w 121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0">
                  <a:moveTo>
                    <a:pt x="81" y="0"/>
                  </a:moveTo>
                  <a:lnTo>
                    <a:pt x="0" y="80"/>
                  </a:lnTo>
                  <a:lnTo>
                    <a:pt x="41" y="120"/>
                  </a:lnTo>
                  <a:lnTo>
                    <a:pt x="121" y="40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B Nazanin" panose="00000400000000000000" pitchFamily="2" charset="-78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D394729-BA6C-447A-A1A0-C108B078DFC0}"/>
              </a:ext>
            </a:extLst>
          </p:cNvPr>
          <p:cNvGrpSpPr/>
          <p:nvPr/>
        </p:nvGrpSpPr>
        <p:grpSpPr>
          <a:xfrm>
            <a:off x="7901369" y="3654622"/>
            <a:ext cx="260013" cy="271938"/>
            <a:chOff x="3397250" y="3276600"/>
            <a:chExt cx="346076" cy="361950"/>
          </a:xfrm>
          <a:solidFill>
            <a:schemeClr val="bg1"/>
          </a:solidFill>
        </p:grpSpPr>
        <p:sp>
          <p:nvSpPr>
            <p:cNvPr id="68" name="Freeform 49">
              <a:extLst>
                <a:ext uri="{FF2B5EF4-FFF2-40B4-BE49-F238E27FC236}">
                  <a16:creationId xmlns:a16="http://schemas.microsoft.com/office/drawing/2014/main" id="{201F8BF8-0EF3-4029-803C-5D217DC1FA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7250" y="3276600"/>
              <a:ext cx="180975" cy="361950"/>
            </a:xfrm>
            <a:custGeom>
              <a:avLst/>
              <a:gdLst>
                <a:gd name="T0" fmla="*/ 44 w 48"/>
                <a:gd name="T1" fmla="*/ 2 h 96"/>
                <a:gd name="T2" fmla="*/ 34 w 48"/>
                <a:gd name="T3" fmla="*/ 0 h 96"/>
                <a:gd name="T4" fmla="*/ 32 w 48"/>
                <a:gd name="T5" fmla="*/ 8 h 96"/>
                <a:gd name="T6" fmla="*/ 16 w 48"/>
                <a:gd name="T7" fmla="*/ 2 h 96"/>
                <a:gd name="T8" fmla="*/ 6 w 48"/>
                <a:gd name="T9" fmla="*/ 0 h 96"/>
                <a:gd name="T10" fmla="*/ 4 w 48"/>
                <a:gd name="T11" fmla="*/ 8 h 96"/>
                <a:gd name="T12" fmla="*/ 0 w 48"/>
                <a:gd name="T13" fmla="*/ 82 h 96"/>
                <a:gd name="T14" fmla="*/ 4 w 48"/>
                <a:gd name="T15" fmla="*/ 94 h 96"/>
                <a:gd name="T16" fmla="*/ 14 w 48"/>
                <a:gd name="T17" fmla="*/ 96 h 96"/>
                <a:gd name="T18" fmla="*/ 16 w 48"/>
                <a:gd name="T19" fmla="*/ 88 h 96"/>
                <a:gd name="T20" fmla="*/ 32 w 48"/>
                <a:gd name="T21" fmla="*/ 94 h 96"/>
                <a:gd name="T22" fmla="*/ 42 w 48"/>
                <a:gd name="T23" fmla="*/ 96 h 96"/>
                <a:gd name="T24" fmla="*/ 44 w 48"/>
                <a:gd name="T25" fmla="*/ 88 h 96"/>
                <a:gd name="T26" fmla="*/ 48 w 48"/>
                <a:gd name="T27" fmla="*/ 14 h 96"/>
                <a:gd name="T28" fmla="*/ 24 w 48"/>
                <a:gd name="T29" fmla="*/ 16 h 96"/>
                <a:gd name="T30" fmla="*/ 24 w 48"/>
                <a:gd name="T31" fmla="*/ 40 h 96"/>
                <a:gd name="T32" fmla="*/ 24 w 48"/>
                <a:gd name="T33" fmla="*/ 16 h 96"/>
                <a:gd name="T34" fmla="*/ 12 w 48"/>
                <a:gd name="T35" fmla="*/ 4 h 96"/>
                <a:gd name="T36" fmla="*/ 8 w 48"/>
                <a:gd name="T37" fmla="*/ 8 h 96"/>
                <a:gd name="T38" fmla="*/ 12 w 48"/>
                <a:gd name="T39" fmla="*/ 92 h 96"/>
                <a:gd name="T40" fmla="*/ 8 w 48"/>
                <a:gd name="T41" fmla="*/ 88 h 96"/>
                <a:gd name="T42" fmla="*/ 12 w 48"/>
                <a:gd name="T43" fmla="*/ 92 h 96"/>
                <a:gd name="T44" fmla="*/ 36 w 48"/>
                <a:gd name="T45" fmla="*/ 92 h 96"/>
                <a:gd name="T46" fmla="*/ 40 w 48"/>
                <a:gd name="T47" fmla="*/ 88 h 96"/>
                <a:gd name="T48" fmla="*/ 40 w 48"/>
                <a:gd name="T49" fmla="*/ 54 h 96"/>
                <a:gd name="T50" fmla="*/ 32 w 48"/>
                <a:gd name="T51" fmla="*/ 78 h 96"/>
                <a:gd name="T52" fmla="*/ 18 w 48"/>
                <a:gd name="T53" fmla="*/ 80 h 96"/>
                <a:gd name="T54" fmla="*/ 16 w 48"/>
                <a:gd name="T55" fmla="*/ 64 h 96"/>
                <a:gd name="T56" fmla="*/ 8 w 48"/>
                <a:gd name="T57" fmla="*/ 42 h 96"/>
                <a:gd name="T58" fmla="*/ 38 w 48"/>
                <a:gd name="T59" fmla="*/ 40 h 96"/>
                <a:gd name="T60" fmla="*/ 40 w 48"/>
                <a:gd name="T61" fmla="*/ 54 h 96"/>
                <a:gd name="T62" fmla="*/ 36 w 48"/>
                <a:gd name="T63" fmla="*/ 8 h 96"/>
                <a:gd name="T64" fmla="*/ 40 w 48"/>
                <a:gd name="T65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96">
                  <a:moveTo>
                    <a:pt x="44" y="8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1"/>
                    <a:pt x="4" y="2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9"/>
                    <a:pt x="0" y="11"/>
                    <a:pt x="0" y="14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5"/>
                    <a:pt x="2" y="87"/>
                    <a:pt x="4" y="88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4" y="95"/>
                    <a:pt x="5" y="96"/>
                    <a:pt x="6" y="96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5" y="96"/>
                    <a:pt x="16" y="95"/>
                    <a:pt x="16" y="94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2" y="95"/>
                    <a:pt x="33" y="96"/>
                    <a:pt x="34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3" y="96"/>
                    <a:pt x="44" y="95"/>
                    <a:pt x="44" y="94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6" y="87"/>
                    <a:pt x="48" y="85"/>
                    <a:pt x="48" y="82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1"/>
                    <a:pt x="46" y="9"/>
                    <a:pt x="44" y="8"/>
                  </a:cubicBezTo>
                  <a:close/>
                  <a:moveTo>
                    <a:pt x="24" y="16"/>
                  </a:moveTo>
                  <a:cubicBezTo>
                    <a:pt x="31" y="16"/>
                    <a:pt x="36" y="21"/>
                    <a:pt x="36" y="28"/>
                  </a:cubicBezTo>
                  <a:cubicBezTo>
                    <a:pt x="36" y="35"/>
                    <a:pt x="31" y="40"/>
                    <a:pt x="24" y="40"/>
                  </a:cubicBezTo>
                  <a:cubicBezTo>
                    <a:pt x="17" y="40"/>
                    <a:pt x="12" y="35"/>
                    <a:pt x="12" y="28"/>
                  </a:cubicBezTo>
                  <a:cubicBezTo>
                    <a:pt x="12" y="21"/>
                    <a:pt x="17" y="16"/>
                    <a:pt x="24" y="16"/>
                  </a:cubicBezTo>
                  <a:close/>
                  <a:moveTo>
                    <a:pt x="8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4"/>
                  </a:lnTo>
                  <a:close/>
                  <a:moveTo>
                    <a:pt x="12" y="92"/>
                  </a:moveTo>
                  <a:cubicBezTo>
                    <a:pt x="8" y="92"/>
                    <a:pt x="8" y="92"/>
                    <a:pt x="8" y="92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12" y="88"/>
                    <a:pt x="12" y="88"/>
                    <a:pt x="12" y="88"/>
                  </a:cubicBezTo>
                  <a:lnTo>
                    <a:pt x="12" y="92"/>
                  </a:lnTo>
                  <a:close/>
                  <a:moveTo>
                    <a:pt x="40" y="92"/>
                  </a:moveTo>
                  <a:cubicBezTo>
                    <a:pt x="36" y="92"/>
                    <a:pt x="36" y="92"/>
                    <a:pt x="36" y="92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40" y="88"/>
                    <a:pt x="40" y="88"/>
                    <a:pt x="40" y="88"/>
                  </a:cubicBezTo>
                  <a:lnTo>
                    <a:pt x="40" y="92"/>
                  </a:lnTo>
                  <a:close/>
                  <a:moveTo>
                    <a:pt x="40" y="54"/>
                  </a:moveTo>
                  <a:cubicBezTo>
                    <a:pt x="40" y="59"/>
                    <a:pt x="37" y="63"/>
                    <a:pt x="32" y="6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79"/>
                    <a:pt x="31" y="80"/>
                    <a:pt x="30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7" y="80"/>
                    <a:pt x="16" y="79"/>
                    <a:pt x="16" y="78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1" y="63"/>
                    <a:pt x="8" y="59"/>
                    <a:pt x="8" y="54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1"/>
                    <a:pt x="9" y="40"/>
                    <a:pt x="10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9" y="40"/>
                    <a:pt x="40" y="41"/>
                    <a:pt x="40" y="42"/>
                  </a:cubicBezTo>
                  <a:lnTo>
                    <a:pt x="40" y="54"/>
                  </a:lnTo>
                  <a:close/>
                  <a:moveTo>
                    <a:pt x="40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0" y="4"/>
                    <a:pt x="40" y="4"/>
                    <a:pt x="40" y="4"/>
                  </a:cubicBezTo>
                  <a:lnTo>
                    <a:pt x="4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B Nazanin" panose="00000400000000000000" pitchFamily="2" charset="-78"/>
              </a:endParaRPr>
            </a:p>
          </p:txBody>
        </p:sp>
        <p:sp>
          <p:nvSpPr>
            <p:cNvPr id="69" name="Freeform 50">
              <a:extLst>
                <a:ext uri="{FF2B5EF4-FFF2-40B4-BE49-F238E27FC236}">
                  <a16:creationId xmlns:a16="http://schemas.microsoft.com/office/drawing/2014/main" id="{0F608CBF-013E-4F5D-9B05-1670BA878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513" y="3321050"/>
              <a:ext cx="150813" cy="150813"/>
            </a:xfrm>
            <a:custGeom>
              <a:avLst/>
              <a:gdLst>
                <a:gd name="T0" fmla="*/ 38 w 40"/>
                <a:gd name="T1" fmla="*/ 12 h 40"/>
                <a:gd name="T2" fmla="*/ 28 w 40"/>
                <a:gd name="T3" fmla="*/ 12 h 40"/>
                <a:gd name="T4" fmla="*/ 28 w 40"/>
                <a:gd name="T5" fmla="*/ 2 h 40"/>
                <a:gd name="T6" fmla="*/ 26 w 40"/>
                <a:gd name="T7" fmla="*/ 0 h 40"/>
                <a:gd name="T8" fmla="*/ 14 w 40"/>
                <a:gd name="T9" fmla="*/ 0 h 40"/>
                <a:gd name="T10" fmla="*/ 12 w 40"/>
                <a:gd name="T11" fmla="*/ 2 h 40"/>
                <a:gd name="T12" fmla="*/ 12 w 40"/>
                <a:gd name="T13" fmla="*/ 12 h 40"/>
                <a:gd name="T14" fmla="*/ 2 w 40"/>
                <a:gd name="T15" fmla="*/ 12 h 40"/>
                <a:gd name="T16" fmla="*/ 0 w 40"/>
                <a:gd name="T17" fmla="*/ 14 h 40"/>
                <a:gd name="T18" fmla="*/ 0 w 40"/>
                <a:gd name="T19" fmla="*/ 26 h 40"/>
                <a:gd name="T20" fmla="*/ 2 w 40"/>
                <a:gd name="T21" fmla="*/ 28 h 40"/>
                <a:gd name="T22" fmla="*/ 12 w 40"/>
                <a:gd name="T23" fmla="*/ 28 h 40"/>
                <a:gd name="T24" fmla="*/ 12 w 40"/>
                <a:gd name="T25" fmla="*/ 38 h 40"/>
                <a:gd name="T26" fmla="*/ 14 w 40"/>
                <a:gd name="T27" fmla="*/ 40 h 40"/>
                <a:gd name="T28" fmla="*/ 26 w 40"/>
                <a:gd name="T29" fmla="*/ 40 h 40"/>
                <a:gd name="T30" fmla="*/ 28 w 40"/>
                <a:gd name="T31" fmla="*/ 38 h 40"/>
                <a:gd name="T32" fmla="*/ 28 w 40"/>
                <a:gd name="T33" fmla="*/ 28 h 40"/>
                <a:gd name="T34" fmla="*/ 38 w 40"/>
                <a:gd name="T35" fmla="*/ 28 h 40"/>
                <a:gd name="T36" fmla="*/ 40 w 40"/>
                <a:gd name="T37" fmla="*/ 26 h 40"/>
                <a:gd name="T38" fmla="*/ 40 w 40"/>
                <a:gd name="T39" fmla="*/ 14 h 40"/>
                <a:gd name="T40" fmla="*/ 38 w 40"/>
                <a:gd name="T41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40">
                  <a:moveTo>
                    <a:pt x="38" y="12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2" y="1"/>
                    <a:pt x="12" y="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13" y="40"/>
                    <a:pt x="14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7" y="40"/>
                    <a:pt x="28" y="39"/>
                    <a:pt x="28" y="3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9" y="28"/>
                    <a:pt x="40" y="27"/>
                    <a:pt x="40" y="26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3"/>
                    <a:pt x="39" y="12"/>
                    <a:pt x="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B Nazanin" panose="00000400000000000000" pitchFamily="2" charset="-78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03B0A63-7B6E-4FC4-ACEC-E2FCD22FDA98}"/>
              </a:ext>
            </a:extLst>
          </p:cNvPr>
          <p:cNvGrpSpPr/>
          <p:nvPr/>
        </p:nvGrpSpPr>
        <p:grpSpPr>
          <a:xfrm>
            <a:off x="9835361" y="3722094"/>
            <a:ext cx="270746" cy="226615"/>
            <a:chOff x="2676525" y="1892300"/>
            <a:chExt cx="360363" cy="301625"/>
          </a:xfrm>
          <a:solidFill>
            <a:schemeClr val="bg1"/>
          </a:solidFill>
        </p:grpSpPr>
        <p:sp>
          <p:nvSpPr>
            <p:cNvPr id="71" name="Freeform 22">
              <a:extLst>
                <a:ext uri="{FF2B5EF4-FFF2-40B4-BE49-F238E27FC236}">
                  <a16:creationId xmlns:a16="http://schemas.microsoft.com/office/drawing/2014/main" id="{6F60795C-D64D-4282-847F-8B848ED892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6525" y="1892300"/>
              <a:ext cx="360363" cy="271463"/>
            </a:xfrm>
            <a:custGeom>
              <a:avLst/>
              <a:gdLst>
                <a:gd name="T0" fmla="*/ 58 w 96"/>
                <a:gd name="T1" fmla="*/ 12 h 72"/>
                <a:gd name="T2" fmla="*/ 48 w 96"/>
                <a:gd name="T3" fmla="*/ 0 h 72"/>
                <a:gd name="T4" fmla="*/ 38 w 96"/>
                <a:gd name="T5" fmla="*/ 60 h 72"/>
                <a:gd name="T6" fmla="*/ 36 w 96"/>
                <a:gd name="T7" fmla="*/ 22 h 72"/>
                <a:gd name="T8" fmla="*/ 20 w 96"/>
                <a:gd name="T9" fmla="*/ 20 h 72"/>
                <a:gd name="T10" fmla="*/ 8 w 96"/>
                <a:gd name="T11" fmla="*/ 39 h 72"/>
                <a:gd name="T12" fmla="*/ 0 w 96"/>
                <a:gd name="T13" fmla="*/ 48 h 72"/>
                <a:gd name="T14" fmla="*/ 2 w 96"/>
                <a:gd name="T15" fmla="*/ 72 h 72"/>
                <a:gd name="T16" fmla="*/ 6 w 96"/>
                <a:gd name="T17" fmla="*/ 70 h 72"/>
                <a:gd name="T18" fmla="*/ 34 w 96"/>
                <a:gd name="T19" fmla="*/ 70 h 72"/>
                <a:gd name="T20" fmla="*/ 62 w 96"/>
                <a:gd name="T21" fmla="*/ 72 h 72"/>
                <a:gd name="T22" fmla="*/ 76 w 96"/>
                <a:gd name="T23" fmla="*/ 56 h 72"/>
                <a:gd name="T24" fmla="*/ 90 w 96"/>
                <a:gd name="T25" fmla="*/ 72 h 72"/>
                <a:gd name="T26" fmla="*/ 96 w 96"/>
                <a:gd name="T27" fmla="*/ 70 h 72"/>
                <a:gd name="T28" fmla="*/ 94 w 96"/>
                <a:gd name="T29" fmla="*/ 12 h 72"/>
                <a:gd name="T30" fmla="*/ 25 w 96"/>
                <a:gd name="T31" fmla="*/ 32 h 72"/>
                <a:gd name="T32" fmla="*/ 18 w 96"/>
                <a:gd name="T33" fmla="*/ 44 h 72"/>
                <a:gd name="T34" fmla="*/ 16 w 96"/>
                <a:gd name="T35" fmla="*/ 41 h 72"/>
                <a:gd name="T36" fmla="*/ 24 w 96"/>
                <a:gd name="T37" fmla="*/ 28 h 72"/>
                <a:gd name="T38" fmla="*/ 32 w 96"/>
                <a:gd name="T39" fmla="*/ 30 h 72"/>
                <a:gd name="T40" fmla="*/ 42 w 96"/>
                <a:gd name="T41" fmla="*/ 10 h 72"/>
                <a:gd name="T42" fmla="*/ 54 w 96"/>
                <a:gd name="T43" fmla="*/ 10 h 72"/>
                <a:gd name="T44" fmla="*/ 42 w 96"/>
                <a:gd name="T45" fmla="*/ 12 h 72"/>
                <a:gd name="T46" fmla="*/ 80 w 96"/>
                <a:gd name="T47" fmla="*/ 42 h 72"/>
                <a:gd name="T48" fmla="*/ 72 w 96"/>
                <a:gd name="T49" fmla="*/ 44 h 72"/>
                <a:gd name="T50" fmla="*/ 70 w 96"/>
                <a:gd name="T51" fmla="*/ 52 h 72"/>
                <a:gd name="T52" fmla="*/ 60 w 96"/>
                <a:gd name="T53" fmla="*/ 50 h 72"/>
                <a:gd name="T54" fmla="*/ 54 w 96"/>
                <a:gd name="T55" fmla="*/ 44 h 72"/>
                <a:gd name="T56" fmla="*/ 52 w 96"/>
                <a:gd name="T57" fmla="*/ 34 h 72"/>
                <a:gd name="T58" fmla="*/ 60 w 96"/>
                <a:gd name="T59" fmla="*/ 32 h 72"/>
                <a:gd name="T60" fmla="*/ 62 w 96"/>
                <a:gd name="T61" fmla="*/ 24 h 72"/>
                <a:gd name="T62" fmla="*/ 72 w 96"/>
                <a:gd name="T63" fmla="*/ 26 h 72"/>
                <a:gd name="T64" fmla="*/ 78 w 96"/>
                <a:gd name="T65" fmla="*/ 32 h 72"/>
                <a:gd name="T66" fmla="*/ 80 w 96"/>
                <a:gd name="T67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72">
                  <a:moveTo>
                    <a:pt x="94" y="12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5"/>
                    <a:pt x="54" y="0"/>
                    <a:pt x="48" y="0"/>
                  </a:cubicBezTo>
                  <a:cubicBezTo>
                    <a:pt x="42" y="0"/>
                    <a:pt x="38" y="5"/>
                    <a:pt x="38" y="1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5" y="20"/>
                    <a:pt x="34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0"/>
                    <a:pt x="19" y="20"/>
                    <a:pt x="18" y="21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7"/>
                    <a:pt x="0" y="47"/>
                    <a:pt x="0" y="4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1"/>
                    <a:pt x="1" y="72"/>
                    <a:pt x="2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1"/>
                    <a:pt x="6" y="71"/>
                    <a:pt x="6" y="70"/>
                  </a:cubicBezTo>
                  <a:cubicBezTo>
                    <a:pt x="6" y="62"/>
                    <a:pt x="12" y="56"/>
                    <a:pt x="20" y="56"/>
                  </a:cubicBezTo>
                  <a:cubicBezTo>
                    <a:pt x="28" y="56"/>
                    <a:pt x="34" y="62"/>
                    <a:pt x="34" y="70"/>
                  </a:cubicBezTo>
                  <a:cubicBezTo>
                    <a:pt x="34" y="71"/>
                    <a:pt x="34" y="71"/>
                    <a:pt x="34" y="72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2" y="71"/>
                    <a:pt x="62" y="71"/>
                    <a:pt x="62" y="70"/>
                  </a:cubicBezTo>
                  <a:cubicBezTo>
                    <a:pt x="62" y="62"/>
                    <a:pt x="68" y="56"/>
                    <a:pt x="76" y="56"/>
                  </a:cubicBezTo>
                  <a:cubicBezTo>
                    <a:pt x="84" y="56"/>
                    <a:pt x="90" y="62"/>
                    <a:pt x="90" y="70"/>
                  </a:cubicBezTo>
                  <a:cubicBezTo>
                    <a:pt x="90" y="71"/>
                    <a:pt x="90" y="71"/>
                    <a:pt x="90" y="72"/>
                  </a:cubicBezTo>
                  <a:cubicBezTo>
                    <a:pt x="94" y="72"/>
                    <a:pt x="94" y="72"/>
                    <a:pt x="94" y="72"/>
                  </a:cubicBezTo>
                  <a:cubicBezTo>
                    <a:pt x="95" y="72"/>
                    <a:pt x="96" y="71"/>
                    <a:pt x="96" y="70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3"/>
                    <a:pt x="95" y="12"/>
                    <a:pt x="94" y="12"/>
                  </a:cubicBezTo>
                  <a:close/>
                  <a:moveTo>
                    <a:pt x="30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9" y="44"/>
                    <a:pt x="19" y="44"/>
                    <a:pt x="18" y="44"/>
                  </a:cubicBezTo>
                  <a:cubicBezTo>
                    <a:pt x="18" y="44"/>
                    <a:pt x="17" y="44"/>
                    <a:pt x="17" y="44"/>
                  </a:cubicBezTo>
                  <a:cubicBezTo>
                    <a:pt x="16" y="43"/>
                    <a:pt x="16" y="42"/>
                    <a:pt x="16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28"/>
                    <a:pt x="23" y="28"/>
                    <a:pt x="24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2" y="29"/>
                    <a:pt x="32" y="30"/>
                  </a:cubicBezTo>
                  <a:cubicBezTo>
                    <a:pt x="32" y="31"/>
                    <a:pt x="31" y="32"/>
                    <a:pt x="30" y="32"/>
                  </a:cubicBezTo>
                  <a:close/>
                  <a:moveTo>
                    <a:pt x="42" y="10"/>
                  </a:moveTo>
                  <a:cubicBezTo>
                    <a:pt x="42" y="7"/>
                    <a:pt x="45" y="4"/>
                    <a:pt x="48" y="4"/>
                  </a:cubicBezTo>
                  <a:cubicBezTo>
                    <a:pt x="51" y="4"/>
                    <a:pt x="54" y="7"/>
                    <a:pt x="54" y="10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42" y="10"/>
                  </a:lnTo>
                  <a:close/>
                  <a:moveTo>
                    <a:pt x="80" y="42"/>
                  </a:moveTo>
                  <a:cubicBezTo>
                    <a:pt x="80" y="43"/>
                    <a:pt x="79" y="44"/>
                    <a:pt x="78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1"/>
                    <a:pt x="71" y="52"/>
                    <a:pt x="70" y="5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1" y="52"/>
                    <a:pt x="60" y="51"/>
                    <a:pt x="60" y="50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3" y="44"/>
                    <a:pt x="52" y="43"/>
                    <a:pt x="52" y="42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3" y="32"/>
                    <a:pt x="54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5"/>
                    <a:pt x="61" y="24"/>
                    <a:pt x="62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24"/>
                    <a:pt x="72" y="25"/>
                    <a:pt x="72" y="26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32"/>
                    <a:pt x="80" y="33"/>
                    <a:pt x="80" y="34"/>
                  </a:cubicBezTo>
                  <a:lnTo>
                    <a:pt x="8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B Nazanin" panose="00000400000000000000" pitchFamily="2" charset="-78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BD34486-3444-4156-AAAA-6744BB8B0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625" y="2117725"/>
              <a:ext cx="74613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B Nazanin" panose="00000400000000000000" pitchFamily="2" charset="-78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9D0F679-3271-4FBA-93E1-DD62AD99C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4175" y="2117725"/>
              <a:ext cx="74613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B Nazanin" panose="00000400000000000000" pitchFamily="2" charset="-78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E0C4217-B0FB-4870-BB7B-14FEE4D9882D}"/>
              </a:ext>
            </a:extLst>
          </p:cNvPr>
          <p:cNvSpPr txBox="1"/>
          <p:nvPr/>
        </p:nvSpPr>
        <p:spPr>
          <a:xfrm>
            <a:off x="1676400" y="2575821"/>
            <a:ext cx="104140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a-I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لورم اپیسوم</a:t>
            </a:r>
            <a:endParaRPr lang="en-US" sz="1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42AE4F2-6E09-4867-9034-DFB7BBA7080D}"/>
              </a:ext>
            </a:extLst>
          </p:cNvPr>
          <p:cNvSpPr txBox="1"/>
          <p:nvPr/>
        </p:nvSpPr>
        <p:spPr>
          <a:xfrm>
            <a:off x="5575300" y="2575821"/>
            <a:ext cx="104140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a-I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لورم اپیسوم</a:t>
            </a:r>
            <a:endParaRPr lang="en-US" sz="1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03685BA-1082-419C-9B82-4E4506D9585A}"/>
              </a:ext>
            </a:extLst>
          </p:cNvPr>
          <p:cNvSpPr txBox="1"/>
          <p:nvPr/>
        </p:nvSpPr>
        <p:spPr>
          <a:xfrm>
            <a:off x="9450034" y="2575821"/>
            <a:ext cx="104140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a-I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لورم اپیسوم</a:t>
            </a:r>
            <a:endParaRPr lang="en-US" sz="1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6BFE04C-AB55-4799-815A-5F8714BF0A0C}"/>
              </a:ext>
            </a:extLst>
          </p:cNvPr>
          <p:cNvSpPr txBox="1"/>
          <p:nvPr/>
        </p:nvSpPr>
        <p:spPr>
          <a:xfrm>
            <a:off x="3638365" y="4753365"/>
            <a:ext cx="104140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a-I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لورم اپیسوم</a:t>
            </a:r>
            <a:endParaRPr lang="en-US" sz="1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F9C26F5-E4DF-4A0C-B979-3FE3099FE744}"/>
              </a:ext>
            </a:extLst>
          </p:cNvPr>
          <p:cNvSpPr txBox="1"/>
          <p:nvPr/>
        </p:nvSpPr>
        <p:spPr>
          <a:xfrm>
            <a:off x="7506626" y="4753365"/>
            <a:ext cx="104140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a-I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لورم اپیسوم</a:t>
            </a:r>
            <a:endParaRPr lang="en-US" sz="1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5239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us that is parked on the side of a building&#10;&#10;Description automatically generated">
            <a:extLst>
              <a:ext uri="{FF2B5EF4-FFF2-40B4-BE49-F238E27FC236}">
                <a16:creationId xmlns:a16="http://schemas.microsoft.com/office/drawing/2014/main" id="{A027504F-FA61-4691-BDDF-42745705D9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578" r="3185"/>
          <a:stretch/>
        </p:blipFill>
        <p:spPr>
          <a:xfrm>
            <a:off x="0" y="0"/>
            <a:ext cx="6096000" cy="685859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40B86AE-BBF0-4A2A-9D71-3BF729B31D3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rgbClr val="D23623">
                  <a:alpha val="85000"/>
                </a:srgbClr>
              </a:gs>
              <a:gs pos="100000">
                <a:srgbClr val="3C100A">
                  <a:alpha val="89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1F142-7528-45FA-89B3-8B3D5096A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الگوی کمک های اولیه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9B46CDB-DF90-4DFB-AD81-1922FAA697B2}"/>
              </a:ext>
            </a:extLst>
          </p:cNvPr>
          <p:cNvSpPr txBox="1"/>
          <p:nvPr/>
        </p:nvSpPr>
        <p:spPr>
          <a:xfrm>
            <a:off x="8289878" y="2585601"/>
            <a:ext cx="3330622" cy="129266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rtl="1"/>
            <a:r>
              <a:rPr lang="fa-IR" sz="1400" dirty="0">
                <a:latin typeface="+mj-lt"/>
                <a:cs typeface="B Nazanin" panose="00000400000000000000" pitchFamily="2" charset="-78"/>
              </a:rPr>
              <a:t>برای دانلود این قالب پاورپوینت "کمک های اولیه و هلال احمر" که به صورت رایگان ارائه می شود، شما حتماً نیاز خواهید داشت تا آن را دانلود و استفاده کنید. با استفاده از این قالب، ارائه های خود را بهبود بخشید و به مخاطبان خود پیام های مهمی درباره کمک های اولیه و نقش هلال احمر ارائه دهید.</a:t>
            </a:r>
            <a:endParaRPr lang="en-US" sz="1400" dirty="0"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1BB760F-C3CD-4F8B-BB94-1FCCB72CA9DD}"/>
              </a:ext>
            </a:extLst>
          </p:cNvPr>
          <p:cNvSpPr txBox="1"/>
          <p:nvPr/>
        </p:nvSpPr>
        <p:spPr>
          <a:xfrm>
            <a:off x="8289878" y="4930041"/>
            <a:ext cx="3330622" cy="172354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rtl="1"/>
            <a:r>
              <a:rPr lang="fa-IR" sz="1400" dirty="0">
                <a:latin typeface="+mj-lt"/>
                <a:cs typeface="B Nazanin" panose="00000400000000000000" pitchFamily="2" charset="-78"/>
              </a:rPr>
              <a:t>دانلود رایگان قالب پاورپوینت کمک های اولیه و هلال احمر (تم: کمک های اولیه) این امکان را به شما دوستان عزیز می‌دهد تا به صورت کاملا رایگان از آن بهره ببرید. این قالب در بخش اول ارائه شما قرار دارد و شامل 10 اسلاید حرفه ای و متحرک است. بقیه اسلایدها که 3 اسلاید می‌باشد، امکان کامل ویرایش را دارند و بعنوان اسلایدهای کمکی مانند اشکال و جداول استفاده می‌شوند.</a:t>
            </a:r>
            <a:endParaRPr lang="en-US" sz="1400" dirty="0"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C6096A-5FA1-4FE5-8083-DF79A03F75FB}"/>
              </a:ext>
            </a:extLst>
          </p:cNvPr>
          <p:cNvSpPr txBox="1"/>
          <p:nvPr/>
        </p:nvSpPr>
        <p:spPr>
          <a:xfrm>
            <a:off x="533400" y="1418209"/>
            <a:ext cx="3330622" cy="12657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14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با استفاده از قابلیت های حرفه ای و متحرک در اسلایدهای ابتدایی و امکان ویرایش در اسلایدهای کمکی، این قالب به شما امکان می‌دهد یک ارائه حرفه ای و جذاب درباره کمک های اولیه ارائه دهید.</a:t>
            </a:r>
            <a:endParaRPr lang="en-US" sz="14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EF1A21C-F0E9-42F8-8F23-C613F806CBD3}"/>
              </a:ext>
            </a:extLst>
          </p:cNvPr>
          <p:cNvSpPr txBox="1"/>
          <p:nvPr/>
        </p:nvSpPr>
        <p:spPr>
          <a:xfrm>
            <a:off x="533400" y="3766459"/>
            <a:ext cx="3330622" cy="129266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fa-IR" sz="14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ما امیدواریم با استفاده از این قالب، بتوانید اطلاعات کمکی مورد نیاز را به شکلی جذاب و قابل فهم ارائه داده و از تمامی ویژگی های حرفه ای و متحرک آن بهره مند شوید. پس این قالب پاورپوینت را دانلود و خریداری کنید و تجربه فوق العاده ای در ارائه محتوای کمک های اولیه و هلال احمر رقم بزنید.</a:t>
            </a:r>
            <a:endParaRPr lang="en-US" sz="14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1BAE0D-8581-4AFE-A790-B9E93FEA1ACA}"/>
              </a:ext>
            </a:extLst>
          </p:cNvPr>
          <p:cNvGrpSpPr/>
          <p:nvPr/>
        </p:nvGrpSpPr>
        <p:grpSpPr>
          <a:xfrm flipV="1">
            <a:off x="6095999" y="5003077"/>
            <a:ext cx="1637578" cy="1181142"/>
            <a:chOff x="9266829" y="1886808"/>
            <a:chExt cx="2138150" cy="154219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6CC482D-9B70-43D8-85C9-544F5D8ADB98}"/>
                </a:ext>
              </a:extLst>
            </p:cNvPr>
            <p:cNvGrpSpPr/>
            <p:nvPr/>
          </p:nvGrpSpPr>
          <p:grpSpPr>
            <a:xfrm>
              <a:off x="9266829" y="1886808"/>
              <a:ext cx="1367053" cy="1542192"/>
              <a:chOff x="8290733" y="1886808"/>
              <a:chExt cx="2343150" cy="1542192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CDF8E91-085E-48BD-9A09-BC42819A7B9F}"/>
                  </a:ext>
                </a:extLst>
              </p:cNvPr>
              <p:cNvCxnSpPr/>
              <p:nvPr/>
            </p:nvCxnSpPr>
            <p:spPr>
              <a:xfrm>
                <a:off x="8290733" y="1886808"/>
                <a:ext cx="2343150" cy="0"/>
              </a:xfrm>
              <a:prstGeom prst="line">
                <a:avLst/>
              </a:prstGeom>
              <a:ln w="9525">
                <a:solidFill>
                  <a:srgbClr val="D236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242344B-8254-41D1-A954-DD1D56FAC5AC}"/>
                  </a:ext>
                </a:extLst>
              </p:cNvPr>
              <p:cNvCxnSpPr/>
              <p:nvPr/>
            </p:nvCxnSpPr>
            <p:spPr>
              <a:xfrm>
                <a:off x="8290733" y="3429000"/>
                <a:ext cx="2343150" cy="0"/>
              </a:xfrm>
              <a:prstGeom prst="line">
                <a:avLst/>
              </a:prstGeom>
              <a:ln w="9525">
                <a:solidFill>
                  <a:srgbClr val="D236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D4C557AF-8341-4522-B37B-8B956E849FAF}"/>
                </a:ext>
              </a:extLst>
            </p:cNvPr>
            <p:cNvSpPr/>
            <p:nvPr/>
          </p:nvSpPr>
          <p:spPr>
            <a:xfrm>
              <a:off x="9862787" y="1886808"/>
              <a:ext cx="1542192" cy="1542192"/>
            </a:xfrm>
            <a:prstGeom prst="arc">
              <a:avLst>
                <a:gd name="adj1" fmla="val 16200000"/>
                <a:gd name="adj2" fmla="val 5447647"/>
              </a:avLst>
            </a:prstGeom>
            <a:ln w="9525">
              <a:solidFill>
                <a:srgbClr val="D236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C347212-C5C6-445B-9446-DEC813BDAB07}"/>
              </a:ext>
            </a:extLst>
          </p:cNvPr>
          <p:cNvGrpSpPr/>
          <p:nvPr/>
        </p:nvGrpSpPr>
        <p:grpSpPr>
          <a:xfrm flipH="1" flipV="1">
            <a:off x="4458422" y="3822219"/>
            <a:ext cx="1637578" cy="1181142"/>
            <a:chOff x="9266829" y="1886808"/>
            <a:chExt cx="2138150" cy="154219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C22DA40-CC12-4ED9-AD5B-9AD267D0BC93}"/>
                </a:ext>
              </a:extLst>
            </p:cNvPr>
            <p:cNvGrpSpPr/>
            <p:nvPr/>
          </p:nvGrpSpPr>
          <p:grpSpPr>
            <a:xfrm>
              <a:off x="9266829" y="1886808"/>
              <a:ext cx="1367053" cy="1542192"/>
              <a:chOff x="8290733" y="1886808"/>
              <a:chExt cx="2343150" cy="1542192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A4810FC-5307-4068-8C37-4FB48E4C6DA7}"/>
                  </a:ext>
                </a:extLst>
              </p:cNvPr>
              <p:cNvCxnSpPr/>
              <p:nvPr/>
            </p:nvCxnSpPr>
            <p:spPr>
              <a:xfrm>
                <a:off x="8290733" y="1886808"/>
                <a:ext cx="2343150" cy="0"/>
              </a:xfrm>
              <a:prstGeom prst="line">
                <a:avLst/>
              </a:prstGeom>
              <a:ln w="9525">
                <a:solidFill>
                  <a:srgbClr val="293E4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280EE9C-F5DA-4D93-BEE7-87F5D523BF4E}"/>
                  </a:ext>
                </a:extLst>
              </p:cNvPr>
              <p:cNvCxnSpPr/>
              <p:nvPr/>
            </p:nvCxnSpPr>
            <p:spPr>
              <a:xfrm>
                <a:off x="8290733" y="3429000"/>
                <a:ext cx="2343150" cy="0"/>
              </a:xfrm>
              <a:prstGeom prst="line">
                <a:avLst/>
              </a:prstGeom>
              <a:ln w="9525">
                <a:solidFill>
                  <a:srgbClr val="293E4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8CAF19B7-7F46-4F38-96AF-776EAEAD56F7}"/>
                </a:ext>
              </a:extLst>
            </p:cNvPr>
            <p:cNvSpPr/>
            <p:nvPr/>
          </p:nvSpPr>
          <p:spPr>
            <a:xfrm>
              <a:off x="9862787" y="1886808"/>
              <a:ext cx="1542192" cy="1542192"/>
            </a:xfrm>
            <a:prstGeom prst="arc">
              <a:avLst>
                <a:gd name="adj1" fmla="val 16200000"/>
                <a:gd name="adj2" fmla="val 5447647"/>
              </a:avLst>
            </a:prstGeom>
            <a:ln w="9525">
              <a:solidFill>
                <a:srgbClr val="293E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D3DC122-A475-4092-B99C-7696C33E43F3}"/>
              </a:ext>
            </a:extLst>
          </p:cNvPr>
          <p:cNvGrpSpPr/>
          <p:nvPr/>
        </p:nvGrpSpPr>
        <p:grpSpPr>
          <a:xfrm flipV="1">
            <a:off x="6095999" y="2641361"/>
            <a:ext cx="1637578" cy="1181142"/>
            <a:chOff x="9266829" y="1886808"/>
            <a:chExt cx="2138150" cy="154219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E99BD06-2B0E-47B0-B21E-994A1B059744}"/>
                </a:ext>
              </a:extLst>
            </p:cNvPr>
            <p:cNvGrpSpPr/>
            <p:nvPr/>
          </p:nvGrpSpPr>
          <p:grpSpPr>
            <a:xfrm>
              <a:off x="9266829" y="1886808"/>
              <a:ext cx="1367053" cy="1542192"/>
              <a:chOff x="8290733" y="1886808"/>
              <a:chExt cx="2343150" cy="1542192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506F0EB-E136-4683-A0B2-AE9CD2DBEE22}"/>
                  </a:ext>
                </a:extLst>
              </p:cNvPr>
              <p:cNvCxnSpPr/>
              <p:nvPr/>
            </p:nvCxnSpPr>
            <p:spPr>
              <a:xfrm>
                <a:off x="8290733" y="1886808"/>
                <a:ext cx="2343150" cy="0"/>
              </a:xfrm>
              <a:prstGeom prst="line">
                <a:avLst/>
              </a:prstGeom>
              <a:ln w="9525">
                <a:solidFill>
                  <a:srgbClr val="D236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EA6C54C-8F66-4567-B368-A9399BC44736}"/>
                  </a:ext>
                </a:extLst>
              </p:cNvPr>
              <p:cNvCxnSpPr/>
              <p:nvPr/>
            </p:nvCxnSpPr>
            <p:spPr>
              <a:xfrm>
                <a:off x="8290733" y="3429000"/>
                <a:ext cx="2343150" cy="0"/>
              </a:xfrm>
              <a:prstGeom prst="line">
                <a:avLst/>
              </a:prstGeom>
              <a:ln w="9525">
                <a:solidFill>
                  <a:srgbClr val="D236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52EC52ED-8C4D-4F2C-A4C8-14A5D9436E1C}"/>
                </a:ext>
              </a:extLst>
            </p:cNvPr>
            <p:cNvSpPr/>
            <p:nvPr/>
          </p:nvSpPr>
          <p:spPr>
            <a:xfrm>
              <a:off x="9862787" y="1886808"/>
              <a:ext cx="1542192" cy="1542192"/>
            </a:xfrm>
            <a:prstGeom prst="arc">
              <a:avLst>
                <a:gd name="adj1" fmla="val 16200000"/>
                <a:gd name="adj2" fmla="val 5447647"/>
              </a:avLst>
            </a:prstGeom>
            <a:ln w="9525">
              <a:solidFill>
                <a:srgbClr val="D236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023071-1D30-49EC-8CC5-81555C80DBA3}"/>
              </a:ext>
            </a:extLst>
          </p:cNvPr>
          <p:cNvGrpSpPr/>
          <p:nvPr/>
        </p:nvGrpSpPr>
        <p:grpSpPr>
          <a:xfrm flipH="1" flipV="1">
            <a:off x="4458422" y="1460503"/>
            <a:ext cx="1637578" cy="1181142"/>
            <a:chOff x="9266829" y="1886808"/>
            <a:chExt cx="2138150" cy="154219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4084A68-DDFD-4735-BDEE-11207DD29C3E}"/>
                </a:ext>
              </a:extLst>
            </p:cNvPr>
            <p:cNvGrpSpPr/>
            <p:nvPr/>
          </p:nvGrpSpPr>
          <p:grpSpPr>
            <a:xfrm>
              <a:off x="9266829" y="1886808"/>
              <a:ext cx="1367053" cy="1542192"/>
              <a:chOff x="8290733" y="1886808"/>
              <a:chExt cx="2343150" cy="1542192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D945898-765B-4184-A76A-2B26402F99AE}"/>
                  </a:ext>
                </a:extLst>
              </p:cNvPr>
              <p:cNvCxnSpPr/>
              <p:nvPr/>
            </p:nvCxnSpPr>
            <p:spPr>
              <a:xfrm>
                <a:off x="8290733" y="1886808"/>
                <a:ext cx="2343150" cy="0"/>
              </a:xfrm>
              <a:prstGeom prst="line">
                <a:avLst/>
              </a:prstGeom>
              <a:ln w="9525">
                <a:solidFill>
                  <a:srgbClr val="293E4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62578455-CE96-4E97-A8E0-C68EFB5BE8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90733" y="3429000"/>
                <a:ext cx="2343150" cy="0"/>
              </a:xfrm>
              <a:prstGeom prst="line">
                <a:avLst/>
              </a:prstGeom>
              <a:ln w="9525">
                <a:solidFill>
                  <a:srgbClr val="293E4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85D6D51A-B6D3-4FAE-A5E4-0397438D0955}"/>
                </a:ext>
              </a:extLst>
            </p:cNvPr>
            <p:cNvSpPr/>
            <p:nvPr/>
          </p:nvSpPr>
          <p:spPr>
            <a:xfrm>
              <a:off x="9862787" y="1886808"/>
              <a:ext cx="1542192" cy="1542192"/>
            </a:xfrm>
            <a:prstGeom prst="arc">
              <a:avLst>
                <a:gd name="adj1" fmla="val 16200000"/>
                <a:gd name="adj2" fmla="val 5447647"/>
              </a:avLst>
            </a:prstGeom>
            <a:ln w="9525">
              <a:solidFill>
                <a:srgbClr val="293E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AFA434DB-FD5D-44FC-9464-382ADA2F3D09}"/>
              </a:ext>
            </a:extLst>
          </p:cNvPr>
          <p:cNvSpPr/>
          <p:nvPr/>
        </p:nvSpPr>
        <p:spPr>
          <a:xfrm flipV="1">
            <a:off x="6664045" y="5148221"/>
            <a:ext cx="890853" cy="890853"/>
          </a:xfrm>
          <a:prstGeom prst="ellipse">
            <a:avLst/>
          </a:prstGeom>
          <a:gradFill>
            <a:gsLst>
              <a:gs pos="0">
                <a:srgbClr val="D23623">
                  <a:alpha val="85000"/>
                </a:srgbClr>
              </a:gs>
              <a:gs pos="100000">
                <a:srgbClr val="3C100A">
                  <a:alpha val="89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41B8316-526C-402A-B126-24DBB8496AB0}"/>
              </a:ext>
            </a:extLst>
          </p:cNvPr>
          <p:cNvSpPr/>
          <p:nvPr/>
        </p:nvSpPr>
        <p:spPr>
          <a:xfrm flipV="1">
            <a:off x="6664045" y="2786647"/>
            <a:ext cx="890853" cy="890853"/>
          </a:xfrm>
          <a:prstGeom prst="ellipse">
            <a:avLst/>
          </a:prstGeom>
          <a:gradFill>
            <a:gsLst>
              <a:gs pos="0">
                <a:srgbClr val="D23623">
                  <a:alpha val="85000"/>
                </a:srgbClr>
              </a:gs>
              <a:gs pos="100000">
                <a:srgbClr val="3C100A">
                  <a:alpha val="89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7DB2903-8936-473A-8673-A90C56FBE9A7}"/>
              </a:ext>
            </a:extLst>
          </p:cNvPr>
          <p:cNvSpPr/>
          <p:nvPr/>
        </p:nvSpPr>
        <p:spPr>
          <a:xfrm flipV="1">
            <a:off x="4614574" y="3950089"/>
            <a:ext cx="890853" cy="890853"/>
          </a:xfrm>
          <a:prstGeom prst="ellipse">
            <a:avLst/>
          </a:prstGeom>
          <a:solidFill>
            <a:srgbClr val="293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8BAD672-95E7-451C-834C-5A05CE3FCE61}"/>
              </a:ext>
            </a:extLst>
          </p:cNvPr>
          <p:cNvSpPr/>
          <p:nvPr/>
        </p:nvSpPr>
        <p:spPr>
          <a:xfrm flipV="1">
            <a:off x="4614573" y="1605647"/>
            <a:ext cx="890853" cy="890853"/>
          </a:xfrm>
          <a:prstGeom prst="ellipse">
            <a:avLst/>
          </a:prstGeom>
          <a:solidFill>
            <a:srgbClr val="293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7936C57B-4940-401B-8545-9214B243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6951-B08D-4F3A-9DAC-FA276E804041}" type="slidenum">
              <a:rPr lang="en-US" smtClean="0">
                <a:cs typeface="B Nazanin" panose="00000400000000000000" pitchFamily="2" charset="-78"/>
              </a:rPr>
              <a:pPr/>
              <a:t>8</a:t>
            </a:fld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0" name="Freeform 35">
            <a:extLst>
              <a:ext uri="{FF2B5EF4-FFF2-40B4-BE49-F238E27FC236}">
                <a16:creationId xmlns:a16="http://schemas.microsoft.com/office/drawing/2014/main" id="{0C8CF7CF-6813-493F-B0D6-6FC4991DCDCC}"/>
              </a:ext>
            </a:extLst>
          </p:cNvPr>
          <p:cNvSpPr>
            <a:spLocks/>
          </p:cNvSpPr>
          <p:nvPr/>
        </p:nvSpPr>
        <p:spPr bwMode="auto">
          <a:xfrm>
            <a:off x="4902837" y="1870098"/>
            <a:ext cx="314325" cy="361950"/>
          </a:xfrm>
          <a:custGeom>
            <a:avLst/>
            <a:gdLst>
              <a:gd name="T0" fmla="*/ 74 w 84"/>
              <a:gd name="T1" fmla="*/ 32 h 96"/>
              <a:gd name="T2" fmla="*/ 64 w 84"/>
              <a:gd name="T3" fmla="*/ 42 h 96"/>
              <a:gd name="T4" fmla="*/ 72 w 84"/>
              <a:gd name="T5" fmla="*/ 52 h 96"/>
              <a:gd name="T6" fmla="*/ 72 w 84"/>
              <a:gd name="T7" fmla="*/ 78 h 96"/>
              <a:gd name="T8" fmla="*/ 66 w 84"/>
              <a:gd name="T9" fmla="*/ 84 h 96"/>
              <a:gd name="T10" fmla="*/ 60 w 84"/>
              <a:gd name="T11" fmla="*/ 78 h 96"/>
              <a:gd name="T12" fmla="*/ 60 w 84"/>
              <a:gd name="T13" fmla="*/ 66 h 96"/>
              <a:gd name="T14" fmla="*/ 48 w 84"/>
              <a:gd name="T15" fmla="*/ 54 h 96"/>
              <a:gd name="T16" fmla="*/ 36 w 84"/>
              <a:gd name="T17" fmla="*/ 66 h 96"/>
              <a:gd name="T18" fmla="*/ 36 w 84"/>
              <a:gd name="T19" fmla="*/ 86 h 96"/>
              <a:gd name="T20" fmla="*/ 30 w 84"/>
              <a:gd name="T21" fmla="*/ 92 h 96"/>
              <a:gd name="T22" fmla="*/ 24 w 84"/>
              <a:gd name="T23" fmla="*/ 86 h 96"/>
              <a:gd name="T24" fmla="*/ 24 w 84"/>
              <a:gd name="T25" fmla="*/ 58 h 96"/>
              <a:gd name="T26" fmla="*/ 44 w 84"/>
              <a:gd name="T27" fmla="*/ 36 h 96"/>
              <a:gd name="T28" fmla="*/ 44 w 84"/>
              <a:gd name="T29" fmla="*/ 16 h 96"/>
              <a:gd name="T30" fmla="*/ 36 w 84"/>
              <a:gd name="T31" fmla="*/ 6 h 96"/>
              <a:gd name="T32" fmla="*/ 36 w 84"/>
              <a:gd name="T33" fmla="*/ 2 h 96"/>
              <a:gd name="T34" fmla="*/ 34 w 84"/>
              <a:gd name="T35" fmla="*/ 0 h 96"/>
              <a:gd name="T36" fmla="*/ 26 w 84"/>
              <a:gd name="T37" fmla="*/ 8 h 96"/>
              <a:gd name="T38" fmla="*/ 34 w 84"/>
              <a:gd name="T39" fmla="*/ 16 h 96"/>
              <a:gd name="T40" fmla="*/ 36 w 84"/>
              <a:gd name="T41" fmla="*/ 14 h 96"/>
              <a:gd name="T42" fmla="*/ 36 w 84"/>
              <a:gd name="T43" fmla="*/ 10 h 96"/>
              <a:gd name="T44" fmla="*/ 40 w 84"/>
              <a:gd name="T45" fmla="*/ 16 h 96"/>
              <a:gd name="T46" fmla="*/ 40 w 84"/>
              <a:gd name="T47" fmla="*/ 36 h 96"/>
              <a:gd name="T48" fmla="*/ 22 w 84"/>
              <a:gd name="T49" fmla="*/ 54 h 96"/>
              <a:gd name="T50" fmla="*/ 4 w 84"/>
              <a:gd name="T51" fmla="*/ 36 h 96"/>
              <a:gd name="T52" fmla="*/ 4 w 84"/>
              <a:gd name="T53" fmla="*/ 16 h 96"/>
              <a:gd name="T54" fmla="*/ 8 w 84"/>
              <a:gd name="T55" fmla="*/ 10 h 96"/>
              <a:gd name="T56" fmla="*/ 8 w 84"/>
              <a:gd name="T57" fmla="*/ 14 h 96"/>
              <a:gd name="T58" fmla="*/ 10 w 84"/>
              <a:gd name="T59" fmla="*/ 16 h 96"/>
              <a:gd name="T60" fmla="*/ 18 w 84"/>
              <a:gd name="T61" fmla="*/ 8 h 96"/>
              <a:gd name="T62" fmla="*/ 10 w 84"/>
              <a:gd name="T63" fmla="*/ 0 h 96"/>
              <a:gd name="T64" fmla="*/ 8 w 84"/>
              <a:gd name="T65" fmla="*/ 2 h 96"/>
              <a:gd name="T66" fmla="*/ 8 w 84"/>
              <a:gd name="T67" fmla="*/ 6 h 96"/>
              <a:gd name="T68" fmla="*/ 0 w 84"/>
              <a:gd name="T69" fmla="*/ 16 h 96"/>
              <a:gd name="T70" fmla="*/ 0 w 84"/>
              <a:gd name="T71" fmla="*/ 36 h 96"/>
              <a:gd name="T72" fmla="*/ 20 w 84"/>
              <a:gd name="T73" fmla="*/ 58 h 96"/>
              <a:gd name="T74" fmla="*/ 20 w 84"/>
              <a:gd name="T75" fmla="*/ 86 h 96"/>
              <a:gd name="T76" fmla="*/ 30 w 84"/>
              <a:gd name="T77" fmla="*/ 96 h 96"/>
              <a:gd name="T78" fmla="*/ 40 w 84"/>
              <a:gd name="T79" fmla="*/ 86 h 96"/>
              <a:gd name="T80" fmla="*/ 40 w 84"/>
              <a:gd name="T81" fmla="*/ 66 h 96"/>
              <a:gd name="T82" fmla="*/ 48 w 84"/>
              <a:gd name="T83" fmla="*/ 58 h 96"/>
              <a:gd name="T84" fmla="*/ 56 w 84"/>
              <a:gd name="T85" fmla="*/ 66 h 96"/>
              <a:gd name="T86" fmla="*/ 56 w 84"/>
              <a:gd name="T87" fmla="*/ 78 h 96"/>
              <a:gd name="T88" fmla="*/ 66 w 84"/>
              <a:gd name="T89" fmla="*/ 88 h 96"/>
              <a:gd name="T90" fmla="*/ 76 w 84"/>
              <a:gd name="T91" fmla="*/ 78 h 96"/>
              <a:gd name="T92" fmla="*/ 76 w 84"/>
              <a:gd name="T93" fmla="*/ 52 h 96"/>
              <a:gd name="T94" fmla="*/ 84 w 84"/>
              <a:gd name="T95" fmla="*/ 42 h 96"/>
              <a:gd name="T96" fmla="*/ 74 w 84"/>
              <a:gd name="T97" fmla="*/ 3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4" h="96">
                <a:moveTo>
                  <a:pt x="74" y="32"/>
                </a:moveTo>
                <a:cubicBezTo>
                  <a:pt x="68" y="32"/>
                  <a:pt x="64" y="37"/>
                  <a:pt x="64" y="42"/>
                </a:cubicBezTo>
                <a:cubicBezTo>
                  <a:pt x="64" y="47"/>
                  <a:pt x="67" y="51"/>
                  <a:pt x="72" y="52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81"/>
                  <a:pt x="69" y="84"/>
                  <a:pt x="66" y="84"/>
                </a:cubicBezTo>
                <a:cubicBezTo>
                  <a:pt x="63" y="84"/>
                  <a:pt x="60" y="81"/>
                  <a:pt x="60" y="78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59"/>
                  <a:pt x="55" y="54"/>
                  <a:pt x="48" y="54"/>
                </a:cubicBezTo>
                <a:cubicBezTo>
                  <a:pt x="41" y="54"/>
                  <a:pt x="36" y="59"/>
                  <a:pt x="36" y="66"/>
                </a:cubicBezTo>
                <a:cubicBezTo>
                  <a:pt x="36" y="86"/>
                  <a:pt x="36" y="86"/>
                  <a:pt x="36" y="86"/>
                </a:cubicBezTo>
                <a:cubicBezTo>
                  <a:pt x="36" y="89"/>
                  <a:pt x="33" y="92"/>
                  <a:pt x="30" y="92"/>
                </a:cubicBezTo>
                <a:cubicBezTo>
                  <a:pt x="27" y="92"/>
                  <a:pt x="24" y="89"/>
                  <a:pt x="24" y="86"/>
                </a:cubicBezTo>
                <a:cubicBezTo>
                  <a:pt x="24" y="58"/>
                  <a:pt x="24" y="58"/>
                  <a:pt x="24" y="58"/>
                </a:cubicBezTo>
                <a:cubicBezTo>
                  <a:pt x="35" y="57"/>
                  <a:pt x="44" y="47"/>
                  <a:pt x="44" y="3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1"/>
                  <a:pt x="41" y="7"/>
                  <a:pt x="36" y="6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1"/>
                  <a:pt x="35" y="0"/>
                  <a:pt x="34" y="0"/>
                </a:cubicBezTo>
                <a:cubicBezTo>
                  <a:pt x="31" y="0"/>
                  <a:pt x="26" y="2"/>
                  <a:pt x="26" y="8"/>
                </a:cubicBezTo>
                <a:cubicBezTo>
                  <a:pt x="26" y="14"/>
                  <a:pt x="31" y="16"/>
                  <a:pt x="34" y="16"/>
                </a:cubicBezTo>
                <a:cubicBezTo>
                  <a:pt x="35" y="16"/>
                  <a:pt x="36" y="15"/>
                  <a:pt x="36" y="14"/>
                </a:cubicBezTo>
                <a:cubicBezTo>
                  <a:pt x="36" y="10"/>
                  <a:pt x="36" y="10"/>
                  <a:pt x="36" y="10"/>
                </a:cubicBezTo>
                <a:cubicBezTo>
                  <a:pt x="38" y="11"/>
                  <a:pt x="40" y="13"/>
                  <a:pt x="40" y="1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46"/>
                  <a:pt x="32" y="54"/>
                  <a:pt x="22" y="54"/>
                </a:cubicBezTo>
                <a:cubicBezTo>
                  <a:pt x="12" y="54"/>
                  <a:pt x="4" y="46"/>
                  <a:pt x="4" y="3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3"/>
                  <a:pt x="6" y="11"/>
                  <a:pt x="8" y="10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5"/>
                  <a:pt x="9" y="16"/>
                  <a:pt x="10" y="16"/>
                </a:cubicBezTo>
                <a:cubicBezTo>
                  <a:pt x="13" y="16"/>
                  <a:pt x="18" y="14"/>
                  <a:pt x="18" y="8"/>
                </a:cubicBezTo>
                <a:cubicBezTo>
                  <a:pt x="18" y="2"/>
                  <a:pt x="13" y="0"/>
                  <a:pt x="10" y="0"/>
                </a:cubicBezTo>
                <a:cubicBezTo>
                  <a:pt x="9" y="0"/>
                  <a:pt x="8" y="1"/>
                  <a:pt x="8" y="2"/>
                </a:cubicBezTo>
                <a:cubicBezTo>
                  <a:pt x="8" y="6"/>
                  <a:pt x="8" y="6"/>
                  <a:pt x="8" y="6"/>
                </a:cubicBezTo>
                <a:cubicBezTo>
                  <a:pt x="3" y="7"/>
                  <a:pt x="0" y="11"/>
                  <a:pt x="0" y="1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7"/>
                  <a:pt x="9" y="57"/>
                  <a:pt x="20" y="58"/>
                </a:cubicBezTo>
                <a:cubicBezTo>
                  <a:pt x="20" y="86"/>
                  <a:pt x="20" y="86"/>
                  <a:pt x="20" y="86"/>
                </a:cubicBezTo>
                <a:cubicBezTo>
                  <a:pt x="20" y="92"/>
                  <a:pt x="24" y="96"/>
                  <a:pt x="30" y="96"/>
                </a:cubicBezTo>
                <a:cubicBezTo>
                  <a:pt x="36" y="96"/>
                  <a:pt x="40" y="92"/>
                  <a:pt x="40" y="86"/>
                </a:cubicBezTo>
                <a:cubicBezTo>
                  <a:pt x="40" y="66"/>
                  <a:pt x="40" y="66"/>
                  <a:pt x="40" y="66"/>
                </a:cubicBezTo>
                <a:cubicBezTo>
                  <a:pt x="40" y="62"/>
                  <a:pt x="44" y="58"/>
                  <a:pt x="48" y="58"/>
                </a:cubicBezTo>
                <a:cubicBezTo>
                  <a:pt x="52" y="58"/>
                  <a:pt x="56" y="62"/>
                  <a:pt x="56" y="66"/>
                </a:cubicBezTo>
                <a:cubicBezTo>
                  <a:pt x="56" y="78"/>
                  <a:pt x="56" y="78"/>
                  <a:pt x="56" y="78"/>
                </a:cubicBezTo>
                <a:cubicBezTo>
                  <a:pt x="56" y="84"/>
                  <a:pt x="60" y="88"/>
                  <a:pt x="66" y="88"/>
                </a:cubicBezTo>
                <a:cubicBezTo>
                  <a:pt x="72" y="88"/>
                  <a:pt x="76" y="84"/>
                  <a:pt x="76" y="78"/>
                </a:cubicBezTo>
                <a:cubicBezTo>
                  <a:pt x="76" y="52"/>
                  <a:pt x="76" y="52"/>
                  <a:pt x="76" y="52"/>
                </a:cubicBezTo>
                <a:cubicBezTo>
                  <a:pt x="81" y="51"/>
                  <a:pt x="84" y="47"/>
                  <a:pt x="84" y="42"/>
                </a:cubicBezTo>
                <a:cubicBezTo>
                  <a:pt x="84" y="37"/>
                  <a:pt x="80" y="32"/>
                  <a:pt x="74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B Nazanin" panose="00000400000000000000" pitchFamily="2" charset="-78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65DB64A-4063-4F59-B46C-7E0058111C55}"/>
              </a:ext>
            </a:extLst>
          </p:cNvPr>
          <p:cNvGrpSpPr/>
          <p:nvPr/>
        </p:nvGrpSpPr>
        <p:grpSpPr>
          <a:xfrm>
            <a:off x="6967390" y="3051098"/>
            <a:ext cx="284163" cy="361950"/>
            <a:chOff x="4870450" y="2554288"/>
            <a:chExt cx="284163" cy="361950"/>
          </a:xfrm>
          <a:solidFill>
            <a:schemeClr val="bg1"/>
          </a:solidFill>
        </p:grpSpPr>
        <p:sp>
          <p:nvSpPr>
            <p:cNvPr id="62" name="Freeform 75">
              <a:extLst>
                <a:ext uri="{FF2B5EF4-FFF2-40B4-BE49-F238E27FC236}">
                  <a16:creationId xmlns:a16="http://schemas.microsoft.com/office/drawing/2014/main" id="{7E85C218-DBC6-41D8-886A-30C371708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063" y="2795588"/>
              <a:ext cx="134938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B Nazanin" panose="00000400000000000000" pitchFamily="2" charset="-78"/>
              </a:endParaRPr>
            </a:p>
          </p:txBody>
        </p:sp>
        <p:sp>
          <p:nvSpPr>
            <p:cNvPr id="63" name="Freeform 76">
              <a:extLst>
                <a:ext uri="{FF2B5EF4-FFF2-40B4-BE49-F238E27FC236}">
                  <a16:creationId xmlns:a16="http://schemas.microsoft.com/office/drawing/2014/main" id="{50CEE7EC-83D0-408C-8768-533B387EA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063" y="2825750"/>
              <a:ext cx="134938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B Nazanin" panose="00000400000000000000" pitchFamily="2" charset="-78"/>
              </a:endParaRPr>
            </a:p>
          </p:txBody>
        </p:sp>
        <p:sp>
          <p:nvSpPr>
            <p:cNvPr id="64" name="Freeform 77">
              <a:extLst>
                <a:ext uri="{FF2B5EF4-FFF2-40B4-BE49-F238E27FC236}">
                  <a16:creationId xmlns:a16="http://schemas.microsoft.com/office/drawing/2014/main" id="{CC3A7FA1-8633-48AD-88A8-610271371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9350" y="2659063"/>
              <a:ext cx="106363" cy="106363"/>
            </a:xfrm>
            <a:custGeom>
              <a:avLst/>
              <a:gdLst>
                <a:gd name="T0" fmla="*/ 18 w 28"/>
                <a:gd name="T1" fmla="*/ 0 h 28"/>
                <a:gd name="T2" fmla="*/ 10 w 28"/>
                <a:gd name="T3" fmla="*/ 0 h 28"/>
                <a:gd name="T4" fmla="*/ 8 w 28"/>
                <a:gd name="T5" fmla="*/ 2 h 28"/>
                <a:gd name="T6" fmla="*/ 8 w 28"/>
                <a:gd name="T7" fmla="*/ 8 h 28"/>
                <a:gd name="T8" fmla="*/ 2 w 28"/>
                <a:gd name="T9" fmla="*/ 8 h 28"/>
                <a:gd name="T10" fmla="*/ 0 w 28"/>
                <a:gd name="T11" fmla="*/ 10 h 28"/>
                <a:gd name="T12" fmla="*/ 0 w 28"/>
                <a:gd name="T13" fmla="*/ 18 h 28"/>
                <a:gd name="T14" fmla="*/ 2 w 28"/>
                <a:gd name="T15" fmla="*/ 20 h 28"/>
                <a:gd name="T16" fmla="*/ 8 w 28"/>
                <a:gd name="T17" fmla="*/ 20 h 28"/>
                <a:gd name="T18" fmla="*/ 8 w 28"/>
                <a:gd name="T19" fmla="*/ 26 h 28"/>
                <a:gd name="T20" fmla="*/ 10 w 28"/>
                <a:gd name="T21" fmla="*/ 28 h 28"/>
                <a:gd name="T22" fmla="*/ 18 w 28"/>
                <a:gd name="T23" fmla="*/ 28 h 28"/>
                <a:gd name="T24" fmla="*/ 20 w 28"/>
                <a:gd name="T25" fmla="*/ 26 h 28"/>
                <a:gd name="T26" fmla="*/ 20 w 28"/>
                <a:gd name="T27" fmla="*/ 20 h 28"/>
                <a:gd name="T28" fmla="*/ 26 w 28"/>
                <a:gd name="T29" fmla="*/ 20 h 28"/>
                <a:gd name="T30" fmla="*/ 28 w 28"/>
                <a:gd name="T31" fmla="*/ 18 h 28"/>
                <a:gd name="T32" fmla="*/ 28 w 28"/>
                <a:gd name="T33" fmla="*/ 10 h 28"/>
                <a:gd name="T34" fmla="*/ 26 w 28"/>
                <a:gd name="T35" fmla="*/ 8 h 28"/>
                <a:gd name="T36" fmla="*/ 20 w 28"/>
                <a:gd name="T37" fmla="*/ 8 h 28"/>
                <a:gd name="T38" fmla="*/ 20 w 28"/>
                <a:gd name="T39" fmla="*/ 2 h 28"/>
                <a:gd name="T40" fmla="*/ 18 w 28"/>
                <a:gd name="T4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8">
                  <a:moveTo>
                    <a:pt x="1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20" y="27"/>
                    <a:pt x="20" y="26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7" y="20"/>
                    <a:pt x="28" y="19"/>
                    <a:pt x="28" y="18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B Nazanin" panose="00000400000000000000" pitchFamily="2" charset="-78"/>
              </a:endParaRPr>
            </a:p>
          </p:txBody>
        </p:sp>
        <p:sp>
          <p:nvSpPr>
            <p:cNvPr id="65" name="Freeform 78">
              <a:extLst>
                <a:ext uri="{FF2B5EF4-FFF2-40B4-BE49-F238E27FC236}">
                  <a16:creationId xmlns:a16="http://schemas.microsoft.com/office/drawing/2014/main" id="{390DE6F8-676C-4E5C-BDBD-2322243EB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450" y="2584450"/>
              <a:ext cx="284163" cy="331788"/>
            </a:xfrm>
            <a:custGeom>
              <a:avLst/>
              <a:gdLst>
                <a:gd name="T0" fmla="*/ 74 w 76"/>
                <a:gd name="T1" fmla="*/ 0 h 88"/>
                <a:gd name="T2" fmla="*/ 64 w 76"/>
                <a:gd name="T3" fmla="*/ 0 h 88"/>
                <a:gd name="T4" fmla="*/ 64 w 76"/>
                <a:gd name="T5" fmla="*/ 2 h 88"/>
                <a:gd name="T6" fmla="*/ 64 w 76"/>
                <a:gd name="T7" fmla="*/ 8 h 88"/>
                <a:gd name="T8" fmla="*/ 66 w 76"/>
                <a:gd name="T9" fmla="*/ 8 h 88"/>
                <a:gd name="T10" fmla="*/ 68 w 76"/>
                <a:gd name="T11" fmla="*/ 10 h 88"/>
                <a:gd name="T12" fmla="*/ 68 w 76"/>
                <a:gd name="T13" fmla="*/ 78 h 88"/>
                <a:gd name="T14" fmla="*/ 66 w 76"/>
                <a:gd name="T15" fmla="*/ 80 h 88"/>
                <a:gd name="T16" fmla="*/ 10 w 76"/>
                <a:gd name="T17" fmla="*/ 80 h 88"/>
                <a:gd name="T18" fmla="*/ 8 w 76"/>
                <a:gd name="T19" fmla="*/ 78 h 88"/>
                <a:gd name="T20" fmla="*/ 8 w 76"/>
                <a:gd name="T21" fmla="*/ 10 h 88"/>
                <a:gd name="T22" fmla="*/ 10 w 76"/>
                <a:gd name="T23" fmla="*/ 8 h 88"/>
                <a:gd name="T24" fmla="*/ 12 w 76"/>
                <a:gd name="T25" fmla="*/ 8 h 88"/>
                <a:gd name="T26" fmla="*/ 12 w 76"/>
                <a:gd name="T27" fmla="*/ 0 h 88"/>
                <a:gd name="T28" fmla="*/ 2 w 76"/>
                <a:gd name="T29" fmla="*/ 0 h 88"/>
                <a:gd name="T30" fmla="*/ 0 w 76"/>
                <a:gd name="T31" fmla="*/ 2 h 88"/>
                <a:gd name="T32" fmla="*/ 0 w 76"/>
                <a:gd name="T33" fmla="*/ 86 h 88"/>
                <a:gd name="T34" fmla="*/ 2 w 76"/>
                <a:gd name="T35" fmla="*/ 88 h 88"/>
                <a:gd name="T36" fmla="*/ 74 w 76"/>
                <a:gd name="T37" fmla="*/ 88 h 88"/>
                <a:gd name="T38" fmla="*/ 76 w 76"/>
                <a:gd name="T39" fmla="*/ 86 h 88"/>
                <a:gd name="T40" fmla="*/ 76 w 76"/>
                <a:gd name="T41" fmla="*/ 2 h 88"/>
                <a:gd name="T42" fmla="*/ 74 w 76"/>
                <a:gd name="T4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" h="88">
                  <a:moveTo>
                    <a:pt x="74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4" y="1"/>
                    <a:pt x="64" y="1"/>
                    <a:pt x="64" y="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7" y="8"/>
                    <a:pt x="68" y="9"/>
                    <a:pt x="68" y="10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9"/>
                    <a:pt x="67" y="80"/>
                    <a:pt x="66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9" y="80"/>
                    <a:pt x="8" y="79"/>
                    <a:pt x="8" y="7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9" y="8"/>
                    <a:pt x="10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7"/>
                    <a:pt x="1" y="88"/>
                    <a:pt x="2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5" y="88"/>
                    <a:pt x="76" y="87"/>
                    <a:pt x="76" y="86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1"/>
                    <a:pt x="75" y="0"/>
                    <a:pt x="7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B Nazanin" panose="00000400000000000000" pitchFamily="2" charset="-78"/>
              </a:endParaRPr>
            </a:p>
          </p:txBody>
        </p:sp>
        <p:sp>
          <p:nvSpPr>
            <p:cNvPr id="66" name="Freeform 79">
              <a:extLst>
                <a:ext uri="{FF2B5EF4-FFF2-40B4-BE49-F238E27FC236}">
                  <a16:creationId xmlns:a16="http://schemas.microsoft.com/office/drawing/2014/main" id="{B81A6C5D-4551-4E23-A61D-FA0EBDA0D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188" y="2554288"/>
              <a:ext cx="166688" cy="90488"/>
            </a:xfrm>
            <a:custGeom>
              <a:avLst/>
              <a:gdLst>
                <a:gd name="T0" fmla="*/ 2 w 44"/>
                <a:gd name="T1" fmla="*/ 24 h 24"/>
                <a:gd name="T2" fmla="*/ 42 w 44"/>
                <a:gd name="T3" fmla="*/ 24 h 24"/>
                <a:gd name="T4" fmla="*/ 44 w 44"/>
                <a:gd name="T5" fmla="*/ 22 h 24"/>
                <a:gd name="T6" fmla="*/ 44 w 44"/>
                <a:gd name="T7" fmla="*/ 10 h 24"/>
                <a:gd name="T8" fmla="*/ 42 w 44"/>
                <a:gd name="T9" fmla="*/ 8 h 24"/>
                <a:gd name="T10" fmla="*/ 32 w 44"/>
                <a:gd name="T11" fmla="*/ 8 h 24"/>
                <a:gd name="T12" fmla="*/ 22 w 44"/>
                <a:gd name="T13" fmla="*/ 0 h 24"/>
                <a:gd name="T14" fmla="*/ 12 w 44"/>
                <a:gd name="T15" fmla="*/ 8 h 24"/>
                <a:gd name="T16" fmla="*/ 2 w 44"/>
                <a:gd name="T17" fmla="*/ 8 h 24"/>
                <a:gd name="T18" fmla="*/ 0 w 44"/>
                <a:gd name="T19" fmla="*/ 10 h 24"/>
                <a:gd name="T20" fmla="*/ 0 w 44"/>
                <a:gd name="T21" fmla="*/ 22 h 24"/>
                <a:gd name="T22" fmla="*/ 2 w 44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4">
                  <a:moveTo>
                    <a:pt x="2" y="24"/>
                  </a:moveTo>
                  <a:cubicBezTo>
                    <a:pt x="42" y="24"/>
                    <a:pt x="42" y="24"/>
                    <a:pt x="42" y="24"/>
                  </a:cubicBezTo>
                  <a:cubicBezTo>
                    <a:pt x="43" y="24"/>
                    <a:pt x="44" y="23"/>
                    <a:pt x="44" y="22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9"/>
                    <a:pt x="43" y="8"/>
                    <a:pt x="4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3"/>
                    <a:pt x="27" y="0"/>
                    <a:pt x="22" y="0"/>
                  </a:cubicBezTo>
                  <a:cubicBezTo>
                    <a:pt x="17" y="0"/>
                    <a:pt x="13" y="3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4"/>
                    <a:pt x="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B Nazanin" panose="00000400000000000000" pitchFamily="2" charset="-78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F8142E2-CBD9-457D-A6F8-EC23F7366D8C}"/>
              </a:ext>
            </a:extLst>
          </p:cNvPr>
          <p:cNvGrpSpPr/>
          <p:nvPr/>
        </p:nvGrpSpPr>
        <p:grpSpPr>
          <a:xfrm>
            <a:off x="6929290" y="5442835"/>
            <a:ext cx="360363" cy="301625"/>
            <a:chOff x="2676525" y="1892300"/>
            <a:chExt cx="360363" cy="301625"/>
          </a:xfrm>
          <a:solidFill>
            <a:schemeClr val="bg1"/>
          </a:solidFill>
        </p:grpSpPr>
        <p:sp>
          <p:nvSpPr>
            <p:cNvPr id="68" name="Freeform 22">
              <a:extLst>
                <a:ext uri="{FF2B5EF4-FFF2-40B4-BE49-F238E27FC236}">
                  <a16:creationId xmlns:a16="http://schemas.microsoft.com/office/drawing/2014/main" id="{62209152-C860-443D-BD9D-BE48234E50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6525" y="1892300"/>
              <a:ext cx="360363" cy="271463"/>
            </a:xfrm>
            <a:custGeom>
              <a:avLst/>
              <a:gdLst>
                <a:gd name="T0" fmla="*/ 58 w 96"/>
                <a:gd name="T1" fmla="*/ 12 h 72"/>
                <a:gd name="T2" fmla="*/ 48 w 96"/>
                <a:gd name="T3" fmla="*/ 0 h 72"/>
                <a:gd name="T4" fmla="*/ 38 w 96"/>
                <a:gd name="T5" fmla="*/ 60 h 72"/>
                <a:gd name="T6" fmla="*/ 36 w 96"/>
                <a:gd name="T7" fmla="*/ 22 h 72"/>
                <a:gd name="T8" fmla="*/ 20 w 96"/>
                <a:gd name="T9" fmla="*/ 20 h 72"/>
                <a:gd name="T10" fmla="*/ 8 w 96"/>
                <a:gd name="T11" fmla="*/ 39 h 72"/>
                <a:gd name="T12" fmla="*/ 0 w 96"/>
                <a:gd name="T13" fmla="*/ 48 h 72"/>
                <a:gd name="T14" fmla="*/ 2 w 96"/>
                <a:gd name="T15" fmla="*/ 72 h 72"/>
                <a:gd name="T16" fmla="*/ 6 w 96"/>
                <a:gd name="T17" fmla="*/ 70 h 72"/>
                <a:gd name="T18" fmla="*/ 34 w 96"/>
                <a:gd name="T19" fmla="*/ 70 h 72"/>
                <a:gd name="T20" fmla="*/ 62 w 96"/>
                <a:gd name="T21" fmla="*/ 72 h 72"/>
                <a:gd name="T22" fmla="*/ 76 w 96"/>
                <a:gd name="T23" fmla="*/ 56 h 72"/>
                <a:gd name="T24" fmla="*/ 90 w 96"/>
                <a:gd name="T25" fmla="*/ 72 h 72"/>
                <a:gd name="T26" fmla="*/ 96 w 96"/>
                <a:gd name="T27" fmla="*/ 70 h 72"/>
                <a:gd name="T28" fmla="*/ 94 w 96"/>
                <a:gd name="T29" fmla="*/ 12 h 72"/>
                <a:gd name="T30" fmla="*/ 25 w 96"/>
                <a:gd name="T31" fmla="*/ 32 h 72"/>
                <a:gd name="T32" fmla="*/ 18 w 96"/>
                <a:gd name="T33" fmla="*/ 44 h 72"/>
                <a:gd name="T34" fmla="*/ 16 w 96"/>
                <a:gd name="T35" fmla="*/ 41 h 72"/>
                <a:gd name="T36" fmla="*/ 24 w 96"/>
                <a:gd name="T37" fmla="*/ 28 h 72"/>
                <a:gd name="T38" fmla="*/ 32 w 96"/>
                <a:gd name="T39" fmla="*/ 30 h 72"/>
                <a:gd name="T40" fmla="*/ 42 w 96"/>
                <a:gd name="T41" fmla="*/ 10 h 72"/>
                <a:gd name="T42" fmla="*/ 54 w 96"/>
                <a:gd name="T43" fmla="*/ 10 h 72"/>
                <a:gd name="T44" fmla="*/ 42 w 96"/>
                <a:gd name="T45" fmla="*/ 12 h 72"/>
                <a:gd name="T46" fmla="*/ 80 w 96"/>
                <a:gd name="T47" fmla="*/ 42 h 72"/>
                <a:gd name="T48" fmla="*/ 72 w 96"/>
                <a:gd name="T49" fmla="*/ 44 h 72"/>
                <a:gd name="T50" fmla="*/ 70 w 96"/>
                <a:gd name="T51" fmla="*/ 52 h 72"/>
                <a:gd name="T52" fmla="*/ 60 w 96"/>
                <a:gd name="T53" fmla="*/ 50 h 72"/>
                <a:gd name="T54" fmla="*/ 54 w 96"/>
                <a:gd name="T55" fmla="*/ 44 h 72"/>
                <a:gd name="T56" fmla="*/ 52 w 96"/>
                <a:gd name="T57" fmla="*/ 34 h 72"/>
                <a:gd name="T58" fmla="*/ 60 w 96"/>
                <a:gd name="T59" fmla="*/ 32 h 72"/>
                <a:gd name="T60" fmla="*/ 62 w 96"/>
                <a:gd name="T61" fmla="*/ 24 h 72"/>
                <a:gd name="T62" fmla="*/ 72 w 96"/>
                <a:gd name="T63" fmla="*/ 26 h 72"/>
                <a:gd name="T64" fmla="*/ 78 w 96"/>
                <a:gd name="T65" fmla="*/ 32 h 72"/>
                <a:gd name="T66" fmla="*/ 80 w 96"/>
                <a:gd name="T67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72">
                  <a:moveTo>
                    <a:pt x="94" y="12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5"/>
                    <a:pt x="54" y="0"/>
                    <a:pt x="48" y="0"/>
                  </a:cubicBezTo>
                  <a:cubicBezTo>
                    <a:pt x="42" y="0"/>
                    <a:pt x="38" y="5"/>
                    <a:pt x="38" y="1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5" y="20"/>
                    <a:pt x="34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0"/>
                    <a:pt x="19" y="20"/>
                    <a:pt x="18" y="21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7"/>
                    <a:pt x="0" y="47"/>
                    <a:pt x="0" y="4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1"/>
                    <a:pt x="1" y="72"/>
                    <a:pt x="2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1"/>
                    <a:pt x="6" y="71"/>
                    <a:pt x="6" y="70"/>
                  </a:cubicBezTo>
                  <a:cubicBezTo>
                    <a:pt x="6" y="62"/>
                    <a:pt x="12" y="56"/>
                    <a:pt x="20" y="56"/>
                  </a:cubicBezTo>
                  <a:cubicBezTo>
                    <a:pt x="28" y="56"/>
                    <a:pt x="34" y="62"/>
                    <a:pt x="34" y="70"/>
                  </a:cubicBezTo>
                  <a:cubicBezTo>
                    <a:pt x="34" y="71"/>
                    <a:pt x="34" y="71"/>
                    <a:pt x="34" y="72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2" y="71"/>
                    <a:pt x="62" y="71"/>
                    <a:pt x="62" y="70"/>
                  </a:cubicBezTo>
                  <a:cubicBezTo>
                    <a:pt x="62" y="62"/>
                    <a:pt x="68" y="56"/>
                    <a:pt x="76" y="56"/>
                  </a:cubicBezTo>
                  <a:cubicBezTo>
                    <a:pt x="84" y="56"/>
                    <a:pt x="90" y="62"/>
                    <a:pt x="90" y="70"/>
                  </a:cubicBezTo>
                  <a:cubicBezTo>
                    <a:pt x="90" y="71"/>
                    <a:pt x="90" y="71"/>
                    <a:pt x="90" y="72"/>
                  </a:cubicBezTo>
                  <a:cubicBezTo>
                    <a:pt x="94" y="72"/>
                    <a:pt x="94" y="72"/>
                    <a:pt x="94" y="72"/>
                  </a:cubicBezTo>
                  <a:cubicBezTo>
                    <a:pt x="95" y="72"/>
                    <a:pt x="96" y="71"/>
                    <a:pt x="96" y="70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3"/>
                    <a:pt x="95" y="12"/>
                    <a:pt x="94" y="12"/>
                  </a:cubicBezTo>
                  <a:close/>
                  <a:moveTo>
                    <a:pt x="30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9" y="44"/>
                    <a:pt x="19" y="44"/>
                    <a:pt x="18" y="44"/>
                  </a:cubicBezTo>
                  <a:cubicBezTo>
                    <a:pt x="18" y="44"/>
                    <a:pt x="17" y="44"/>
                    <a:pt x="17" y="44"/>
                  </a:cubicBezTo>
                  <a:cubicBezTo>
                    <a:pt x="16" y="43"/>
                    <a:pt x="16" y="42"/>
                    <a:pt x="16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28"/>
                    <a:pt x="23" y="28"/>
                    <a:pt x="24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2" y="29"/>
                    <a:pt x="32" y="30"/>
                  </a:cubicBezTo>
                  <a:cubicBezTo>
                    <a:pt x="32" y="31"/>
                    <a:pt x="31" y="32"/>
                    <a:pt x="30" y="32"/>
                  </a:cubicBezTo>
                  <a:close/>
                  <a:moveTo>
                    <a:pt x="42" y="10"/>
                  </a:moveTo>
                  <a:cubicBezTo>
                    <a:pt x="42" y="7"/>
                    <a:pt x="45" y="4"/>
                    <a:pt x="48" y="4"/>
                  </a:cubicBezTo>
                  <a:cubicBezTo>
                    <a:pt x="51" y="4"/>
                    <a:pt x="54" y="7"/>
                    <a:pt x="54" y="10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42" y="10"/>
                  </a:lnTo>
                  <a:close/>
                  <a:moveTo>
                    <a:pt x="80" y="42"/>
                  </a:moveTo>
                  <a:cubicBezTo>
                    <a:pt x="80" y="43"/>
                    <a:pt x="79" y="44"/>
                    <a:pt x="78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1"/>
                    <a:pt x="71" y="52"/>
                    <a:pt x="70" y="5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1" y="52"/>
                    <a:pt x="60" y="51"/>
                    <a:pt x="60" y="50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3" y="44"/>
                    <a:pt x="52" y="43"/>
                    <a:pt x="52" y="42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3" y="32"/>
                    <a:pt x="54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5"/>
                    <a:pt x="61" y="24"/>
                    <a:pt x="62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24"/>
                    <a:pt x="72" y="25"/>
                    <a:pt x="72" y="26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32"/>
                    <a:pt x="80" y="33"/>
                    <a:pt x="80" y="34"/>
                  </a:cubicBezTo>
                  <a:lnTo>
                    <a:pt x="8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B Nazanin" panose="00000400000000000000" pitchFamily="2" charset="-78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3EBCD64-D98C-4346-A1DA-AB14F966F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625" y="2117725"/>
              <a:ext cx="74613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B Nazanin" panose="00000400000000000000" pitchFamily="2" charset="-78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44F0500-F311-4A3E-BD45-2E6E3E849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4175" y="2117725"/>
              <a:ext cx="74613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B Nazanin" panose="00000400000000000000" pitchFamily="2" charset="-78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5DA9B3C-AEE5-4F90-BBF6-63BA7EECB780}"/>
              </a:ext>
            </a:extLst>
          </p:cNvPr>
          <p:cNvGrpSpPr/>
          <p:nvPr/>
        </p:nvGrpSpPr>
        <p:grpSpPr>
          <a:xfrm>
            <a:off x="4879819" y="4259784"/>
            <a:ext cx="360363" cy="271463"/>
            <a:chOff x="7724775" y="3367088"/>
            <a:chExt cx="360363" cy="271463"/>
          </a:xfrm>
          <a:solidFill>
            <a:schemeClr val="bg1"/>
          </a:solidFill>
        </p:grpSpPr>
        <p:sp>
          <p:nvSpPr>
            <p:cNvPr id="72" name="Freeform 80">
              <a:extLst>
                <a:ext uri="{FF2B5EF4-FFF2-40B4-BE49-F238E27FC236}">
                  <a16:creationId xmlns:a16="http://schemas.microsoft.com/office/drawing/2014/main" id="{5F316925-E330-48C4-82B1-018A12345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763" y="3381375"/>
              <a:ext cx="157163" cy="30163"/>
            </a:xfrm>
            <a:custGeom>
              <a:avLst/>
              <a:gdLst>
                <a:gd name="T0" fmla="*/ 39 w 42"/>
                <a:gd name="T1" fmla="*/ 1 h 8"/>
                <a:gd name="T2" fmla="*/ 37 w 42"/>
                <a:gd name="T3" fmla="*/ 0 h 8"/>
                <a:gd name="T4" fmla="*/ 5 w 42"/>
                <a:gd name="T5" fmla="*/ 0 h 8"/>
                <a:gd name="T6" fmla="*/ 3 w 42"/>
                <a:gd name="T7" fmla="*/ 1 h 8"/>
                <a:gd name="T8" fmla="*/ 0 w 42"/>
                <a:gd name="T9" fmla="*/ 8 h 8"/>
                <a:gd name="T10" fmla="*/ 42 w 42"/>
                <a:gd name="T11" fmla="*/ 8 h 8"/>
                <a:gd name="T12" fmla="*/ 39 w 42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">
                  <a:moveTo>
                    <a:pt x="39" y="1"/>
                  </a:moveTo>
                  <a:cubicBezTo>
                    <a:pt x="38" y="0"/>
                    <a:pt x="38" y="0"/>
                    <a:pt x="3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2" y="8"/>
                    <a:pt x="42" y="8"/>
                    <a:pt x="42" y="8"/>
                  </a:cubicBezTo>
                  <a:lnTo>
                    <a:pt x="3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B Nazanin" panose="00000400000000000000" pitchFamily="2" charset="-78"/>
              </a:endParaRPr>
            </a:p>
          </p:txBody>
        </p:sp>
        <p:sp>
          <p:nvSpPr>
            <p:cNvPr id="73" name="Freeform 81">
              <a:extLst>
                <a:ext uri="{FF2B5EF4-FFF2-40B4-BE49-F238E27FC236}">
                  <a16:creationId xmlns:a16="http://schemas.microsoft.com/office/drawing/2014/main" id="{E99BD3EB-11C0-4A8D-BDE2-1843636CE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9063" y="3367088"/>
              <a:ext cx="104775" cy="44450"/>
            </a:xfrm>
            <a:custGeom>
              <a:avLst/>
              <a:gdLst>
                <a:gd name="T0" fmla="*/ 27 w 28"/>
                <a:gd name="T1" fmla="*/ 12 h 12"/>
                <a:gd name="T2" fmla="*/ 28 w 28"/>
                <a:gd name="T3" fmla="*/ 8 h 12"/>
                <a:gd name="T4" fmla="*/ 20 w 28"/>
                <a:gd name="T5" fmla="*/ 0 h 12"/>
                <a:gd name="T6" fmla="*/ 8 w 28"/>
                <a:gd name="T7" fmla="*/ 0 h 12"/>
                <a:gd name="T8" fmla="*/ 0 w 28"/>
                <a:gd name="T9" fmla="*/ 8 h 12"/>
                <a:gd name="T10" fmla="*/ 1 w 28"/>
                <a:gd name="T11" fmla="*/ 12 h 12"/>
                <a:gd name="T12" fmla="*/ 27 w 2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2">
                  <a:moveTo>
                    <a:pt x="27" y="12"/>
                  </a:moveTo>
                  <a:cubicBezTo>
                    <a:pt x="28" y="11"/>
                    <a:pt x="28" y="9"/>
                    <a:pt x="28" y="8"/>
                  </a:cubicBezTo>
                  <a:cubicBezTo>
                    <a:pt x="28" y="4"/>
                    <a:pt x="24" y="0"/>
                    <a:pt x="2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"/>
                    <a:pt x="0" y="11"/>
                    <a:pt x="1" y="12"/>
                  </a:cubicBezTo>
                  <a:lnTo>
                    <a:pt x="2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B Nazanin" panose="00000400000000000000" pitchFamily="2" charset="-78"/>
              </a:endParaRPr>
            </a:p>
          </p:txBody>
        </p:sp>
        <p:sp>
          <p:nvSpPr>
            <p:cNvPr id="74" name="Freeform 82">
              <a:extLst>
                <a:ext uri="{FF2B5EF4-FFF2-40B4-BE49-F238E27FC236}">
                  <a16:creationId xmlns:a16="http://schemas.microsoft.com/office/drawing/2014/main" id="{62D097DC-791A-4879-867F-EE82A434E9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24775" y="3427413"/>
              <a:ext cx="360363" cy="211138"/>
            </a:xfrm>
            <a:custGeom>
              <a:avLst/>
              <a:gdLst>
                <a:gd name="T0" fmla="*/ 2 w 96"/>
                <a:gd name="T1" fmla="*/ 0 h 56"/>
                <a:gd name="T2" fmla="*/ 0 w 96"/>
                <a:gd name="T3" fmla="*/ 6 h 56"/>
                <a:gd name="T4" fmla="*/ 10 w 96"/>
                <a:gd name="T5" fmla="*/ 16 h 56"/>
                <a:gd name="T6" fmla="*/ 17 w 96"/>
                <a:gd name="T7" fmla="*/ 16 h 56"/>
                <a:gd name="T8" fmla="*/ 45 w 96"/>
                <a:gd name="T9" fmla="*/ 30 h 56"/>
                <a:gd name="T10" fmla="*/ 18 w 96"/>
                <a:gd name="T11" fmla="*/ 43 h 56"/>
                <a:gd name="T12" fmla="*/ 12 w 96"/>
                <a:gd name="T13" fmla="*/ 40 h 56"/>
                <a:gd name="T14" fmla="*/ 4 w 96"/>
                <a:gd name="T15" fmla="*/ 48 h 56"/>
                <a:gd name="T16" fmla="*/ 12 w 96"/>
                <a:gd name="T17" fmla="*/ 56 h 56"/>
                <a:gd name="T18" fmla="*/ 20 w 96"/>
                <a:gd name="T19" fmla="*/ 48 h 56"/>
                <a:gd name="T20" fmla="*/ 76 w 96"/>
                <a:gd name="T21" fmla="*/ 48 h 56"/>
                <a:gd name="T22" fmla="*/ 84 w 96"/>
                <a:gd name="T23" fmla="*/ 56 h 56"/>
                <a:gd name="T24" fmla="*/ 92 w 96"/>
                <a:gd name="T25" fmla="*/ 48 h 56"/>
                <a:gd name="T26" fmla="*/ 84 w 96"/>
                <a:gd name="T27" fmla="*/ 40 h 56"/>
                <a:gd name="T28" fmla="*/ 79 w 96"/>
                <a:gd name="T29" fmla="*/ 42 h 56"/>
                <a:gd name="T30" fmla="*/ 54 w 96"/>
                <a:gd name="T31" fmla="*/ 30 h 56"/>
                <a:gd name="T32" fmla="*/ 81 w 96"/>
                <a:gd name="T33" fmla="*/ 16 h 56"/>
                <a:gd name="T34" fmla="*/ 86 w 96"/>
                <a:gd name="T35" fmla="*/ 16 h 56"/>
                <a:gd name="T36" fmla="*/ 96 w 96"/>
                <a:gd name="T37" fmla="*/ 6 h 56"/>
                <a:gd name="T38" fmla="*/ 94 w 96"/>
                <a:gd name="T39" fmla="*/ 0 h 56"/>
                <a:gd name="T40" fmla="*/ 2 w 96"/>
                <a:gd name="T41" fmla="*/ 0 h 56"/>
                <a:gd name="T42" fmla="*/ 12 w 96"/>
                <a:gd name="T43" fmla="*/ 52 h 56"/>
                <a:gd name="T44" fmla="*/ 8 w 96"/>
                <a:gd name="T45" fmla="*/ 48 h 56"/>
                <a:gd name="T46" fmla="*/ 12 w 96"/>
                <a:gd name="T47" fmla="*/ 44 h 56"/>
                <a:gd name="T48" fmla="*/ 16 w 96"/>
                <a:gd name="T49" fmla="*/ 48 h 56"/>
                <a:gd name="T50" fmla="*/ 12 w 96"/>
                <a:gd name="T51" fmla="*/ 52 h 56"/>
                <a:gd name="T52" fmla="*/ 84 w 96"/>
                <a:gd name="T53" fmla="*/ 44 h 56"/>
                <a:gd name="T54" fmla="*/ 88 w 96"/>
                <a:gd name="T55" fmla="*/ 48 h 56"/>
                <a:gd name="T56" fmla="*/ 84 w 96"/>
                <a:gd name="T57" fmla="*/ 52 h 56"/>
                <a:gd name="T58" fmla="*/ 80 w 96"/>
                <a:gd name="T59" fmla="*/ 48 h 56"/>
                <a:gd name="T60" fmla="*/ 84 w 96"/>
                <a:gd name="T61" fmla="*/ 44 h 56"/>
                <a:gd name="T62" fmla="*/ 74 w 96"/>
                <a:gd name="T63" fmla="*/ 44 h 56"/>
                <a:gd name="T64" fmla="*/ 24 w 96"/>
                <a:gd name="T65" fmla="*/ 44 h 56"/>
                <a:gd name="T66" fmla="*/ 49 w 96"/>
                <a:gd name="T67" fmla="*/ 32 h 56"/>
                <a:gd name="T68" fmla="*/ 74 w 96"/>
                <a:gd name="T69" fmla="*/ 44 h 56"/>
                <a:gd name="T70" fmla="*/ 49 w 96"/>
                <a:gd name="T71" fmla="*/ 27 h 56"/>
                <a:gd name="T72" fmla="*/ 26 w 96"/>
                <a:gd name="T73" fmla="*/ 16 h 56"/>
                <a:gd name="T74" fmla="*/ 72 w 96"/>
                <a:gd name="T75" fmla="*/ 16 h 56"/>
                <a:gd name="T76" fmla="*/ 49 w 96"/>
                <a:gd name="T77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6" h="56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12"/>
                    <a:pt x="4" y="16"/>
                    <a:pt x="10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6" y="41"/>
                    <a:pt x="14" y="40"/>
                    <a:pt x="12" y="40"/>
                  </a:cubicBezTo>
                  <a:cubicBezTo>
                    <a:pt x="8" y="40"/>
                    <a:pt x="4" y="44"/>
                    <a:pt x="4" y="48"/>
                  </a:cubicBezTo>
                  <a:cubicBezTo>
                    <a:pt x="4" y="52"/>
                    <a:pt x="8" y="56"/>
                    <a:pt x="12" y="56"/>
                  </a:cubicBezTo>
                  <a:cubicBezTo>
                    <a:pt x="16" y="56"/>
                    <a:pt x="20" y="52"/>
                    <a:pt x="20" y="48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52"/>
                    <a:pt x="80" y="56"/>
                    <a:pt x="84" y="56"/>
                  </a:cubicBezTo>
                  <a:cubicBezTo>
                    <a:pt x="88" y="56"/>
                    <a:pt x="92" y="52"/>
                    <a:pt x="92" y="48"/>
                  </a:cubicBezTo>
                  <a:cubicBezTo>
                    <a:pt x="92" y="44"/>
                    <a:pt x="88" y="40"/>
                    <a:pt x="84" y="40"/>
                  </a:cubicBezTo>
                  <a:cubicBezTo>
                    <a:pt x="82" y="40"/>
                    <a:pt x="80" y="41"/>
                    <a:pt x="79" y="42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92" y="16"/>
                    <a:pt x="96" y="12"/>
                    <a:pt x="96" y="6"/>
                  </a:cubicBezTo>
                  <a:cubicBezTo>
                    <a:pt x="96" y="4"/>
                    <a:pt x="95" y="2"/>
                    <a:pt x="94" y="0"/>
                  </a:cubicBezTo>
                  <a:lnTo>
                    <a:pt x="2" y="0"/>
                  </a:lnTo>
                  <a:close/>
                  <a:moveTo>
                    <a:pt x="12" y="52"/>
                  </a:moveTo>
                  <a:cubicBezTo>
                    <a:pt x="10" y="52"/>
                    <a:pt x="8" y="50"/>
                    <a:pt x="8" y="48"/>
                  </a:cubicBezTo>
                  <a:cubicBezTo>
                    <a:pt x="8" y="46"/>
                    <a:pt x="10" y="44"/>
                    <a:pt x="12" y="44"/>
                  </a:cubicBezTo>
                  <a:cubicBezTo>
                    <a:pt x="14" y="44"/>
                    <a:pt x="16" y="46"/>
                    <a:pt x="16" y="48"/>
                  </a:cubicBezTo>
                  <a:cubicBezTo>
                    <a:pt x="16" y="50"/>
                    <a:pt x="14" y="52"/>
                    <a:pt x="12" y="52"/>
                  </a:cubicBezTo>
                  <a:close/>
                  <a:moveTo>
                    <a:pt x="84" y="44"/>
                  </a:moveTo>
                  <a:cubicBezTo>
                    <a:pt x="86" y="44"/>
                    <a:pt x="88" y="46"/>
                    <a:pt x="88" y="48"/>
                  </a:cubicBezTo>
                  <a:cubicBezTo>
                    <a:pt x="88" y="50"/>
                    <a:pt x="86" y="52"/>
                    <a:pt x="84" y="52"/>
                  </a:cubicBezTo>
                  <a:cubicBezTo>
                    <a:pt x="82" y="52"/>
                    <a:pt x="80" y="50"/>
                    <a:pt x="80" y="48"/>
                  </a:cubicBezTo>
                  <a:cubicBezTo>
                    <a:pt x="80" y="46"/>
                    <a:pt x="82" y="44"/>
                    <a:pt x="84" y="44"/>
                  </a:cubicBezTo>
                  <a:close/>
                  <a:moveTo>
                    <a:pt x="74" y="44"/>
                  </a:moveTo>
                  <a:cubicBezTo>
                    <a:pt x="24" y="44"/>
                    <a:pt x="24" y="44"/>
                    <a:pt x="24" y="44"/>
                  </a:cubicBezTo>
                  <a:cubicBezTo>
                    <a:pt x="49" y="32"/>
                    <a:pt x="49" y="32"/>
                    <a:pt x="49" y="32"/>
                  </a:cubicBezTo>
                  <a:lnTo>
                    <a:pt x="74" y="44"/>
                  </a:lnTo>
                  <a:close/>
                  <a:moveTo>
                    <a:pt x="49" y="27"/>
                  </a:moveTo>
                  <a:cubicBezTo>
                    <a:pt x="26" y="16"/>
                    <a:pt x="26" y="16"/>
                    <a:pt x="26" y="16"/>
                  </a:cubicBezTo>
                  <a:cubicBezTo>
                    <a:pt x="72" y="16"/>
                    <a:pt x="72" y="16"/>
                    <a:pt x="72" y="16"/>
                  </a:cubicBezTo>
                  <a:lnTo>
                    <a:pt x="4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B Nazanin" panose="00000400000000000000" pitchFamily="2" charset="-78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822E42CD-3F50-4C2B-8769-695316ED69FC}"/>
              </a:ext>
            </a:extLst>
          </p:cNvPr>
          <p:cNvSpPr txBox="1"/>
          <p:nvPr/>
        </p:nvSpPr>
        <p:spPr>
          <a:xfrm>
            <a:off x="6607929" y="1835631"/>
            <a:ext cx="501257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fa-IR" sz="2800" b="1" dirty="0">
                <a:solidFill>
                  <a:srgbClr val="293E49"/>
                </a:solidFill>
                <a:latin typeface="+mj-lt"/>
                <a:cs typeface="B Nazanin" panose="00000400000000000000" pitchFamily="2" charset="-78"/>
              </a:rPr>
              <a:t>مشتری بسیار خوشحال است</a:t>
            </a:r>
            <a:endParaRPr lang="en-US" sz="2800" b="1" dirty="0">
              <a:solidFill>
                <a:srgbClr val="293E49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A24EE56-5753-4C31-AB74-27C4C5513178}"/>
              </a:ext>
            </a:extLst>
          </p:cNvPr>
          <p:cNvSpPr txBox="1"/>
          <p:nvPr/>
        </p:nvSpPr>
        <p:spPr>
          <a:xfrm>
            <a:off x="533400" y="3016489"/>
            <a:ext cx="501257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a-IR" sz="28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مشتری بسیار خوشحال است</a:t>
            </a:r>
            <a:endParaRPr lang="en-US" sz="28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2C3B0B7-D608-4CD1-B655-3057AB808236}"/>
              </a:ext>
            </a:extLst>
          </p:cNvPr>
          <p:cNvSpPr txBox="1"/>
          <p:nvPr/>
        </p:nvSpPr>
        <p:spPr>
          <a:xfrm>
            <a:off x="533400" y="5378203"/>
            <a:ext cx="501257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a-IR" sz="28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مشتری بسیار خوشحال است</a:t>
            </a:r>
            <a:endParaRPr lang="en-US" sz="28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92377E8-2CF1-471C-9017-31266A6E4946}"/>
              </a:ext>
            </a:extLst>
          </p:cNvPr>
          <p:cNvSpPr txBox="1"/>
          <p:nvPr/>
        </p:nvSpPr>
        <p:spPr>
          <a:xfrm>
            <a:off x="6607929" y="4180071"/>
            <a:ext cx="501257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fa-IR" sz="2800" b="1" dirty="0">
                <a:solidFill>
                  <a:srgbClr val="293E49"/>
                </a:solidFill>
                <a:latin typeface="+mj-lt"/>
                <a:cs typeface="B Nazanin" panose="00000400000000000000" pitchFamily="2" charset="-78"/>
              </a:rPr>
              <a:t>مشتری بسیار خوشحال است</a:t>
            </a:r>
            <a:endParaRPr lang="en-US" sz="2800" b="1" dirty="0">
              <a:solidFill>
                <a:srgbClr val="293E49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5BC073CF-C3A6-4A00-A0EB-4C5EFFF66433}"/>
              </a:ext>
            </a:extLst>
          </p:cNvPr>
          <p:cNvSpPr/>
          <p:nvPr/>
        </p:nvSpPr>
        <p:spPr>
          <a:xfrm rot="5400000">
            <a:off x="6062384" y="1998719"/>
            <a:ext cx="213672" cy="141824"/>
          </a:xfrm>
          <a:prstGeom prst="triangle">
            <a:avLst/>
          </a:prstGeom>
          <a:solidFill>
            <a:srgbClr val="293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3AA212E4-674C-4BEA-9DB1-213623C8DE1F}"/>
              </a:ext>
            </a:extLst>
          </p:cNvPr>
          <p:cNvSpPr/>
          <p:nvPr/>
        </p:nvSpPr>
        <p:spPr>
          <a:xfrm rot="5400000">
            <a:off x="6062384" y="4324602"/>
            <a:ext cx="213672" cy="141824"/>
          </a:xfrm>
          <a:prstGeom prst="triangle">
            <a:avLst/>
          </a:prstGeom>
          <a:solidFill>
            <a:srgbClr val="293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51987191-4862-45AD-87F0-ACA0DC039DDC}"/>
              </a:ext>
            </a:extLst>
          </p:cNvPr>
          <p:cNvSpPr/>
          <p:nvPr/>
        </p:nvSpPr>
        <p:spPr>
          <a:xfrm rot="16200000" flipH="1">
            <a:off x="5918251" y="3161020"/>
            <a:ext cx="213672" cy="141824"/>
          </a:xfrm>
          <a:prstGeom prst="triangle">
            <a:avLst/>
          </a:prstGeom>
          <a:solidFill>
            <a:srgbClr val="D2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E3D31824-FB2E-475C-930A-D963AC363374}"/>
              </a:ext>
            </a:extLst>
          </p:cNvPr>
          <p:cNvSpPr/>
          <p:nvPr/>
        </p:nvSpPr>
        <p:spPr>
          <a:xfrm rot="16200000" flipH="1">
            <a:off x="5918251" y="5522737"/>
            <a:ext cx="213672" cy="141824"/>
          </a:xfrm>
          <a:prstGeom prst="triangle">
            <a:avLst/>
          </a:prstGeom>
          <a:solidFill>
            <a:srgbClr val="D2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094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person, indoor, wall, man&#10;&#10;Description automatically generated">
            <a:extLst>
              <a:ext uri="{FF2B5EF4-FFF2-40B4-BE49-F238E27FC236}">
                <a16:creationId xmlns:a16="http://schemas.microsoft.com/office/drawing/2014/main" id="{9F42D12D-118E-4B72-A1D3-6B641D2290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82" r="28282"/>
          <a:stretch>
            <a:fillRect/>
          </a:stretch>
        </p:blipFill>
        <p:spPr>
          <a:xfrm>
            <a:off x="8886917" y="1905424"/>
            <a:ext cx="2771683" cy="4254076"/>
          </a:xfrm>
          <a:custGeom>
            <a:avLst/>
            <a:gdLst>
              <a:gd name="connsiteX0" fmla="*/ 0 w 2771683"/>
              <a:gd name="connsiteY0" fmla="*/ 0 h 4254076"/>
              <a:gd name="connsiteX1" fmla="*/ 1909539 w 2771683"/>
              <a:gd name="connsiteY1" fmla="*/ 0 h 4254076"/>
              <a:gd name="connsiteX2" fmla="*/ 2771683 w 2771683"/>
              <a:gd name="connsiteY2" fmla="*/ 862144 h 4254076"/>
              <a:gd name="connsiteX3" fmla="*/ 2771683 w 2771683"/>
              <a:gd name="connsiteY3" fmla="*/ 4254076 h 4254076"/>
              <a:gd name="connsiteX4" fmla="*/ 868341 w 2771683"/>
              <a:gd name="connsiteY4" fmla="*/ 4254076 h 4254076"/>
              <a:gd name="connsiteX5" fmla="*/ 0 w 2771683"/>
              <a:gd name="connsiteY5" fmla="*/ 3385735 h 425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1683" h="4254076">
                <a:moveTo>
                  <a:pt x="0" y="0"/>
                </a:moveTo>
                <a:lnTo>
                  <a:pt x="1909539" y="0"/>
                </a:lnTo>
                <a:lnTo>
                  <a:pt x="2771683" y="862144"/>
                </a:lnTo>
                <a:lnTo>
                  <a:pt x="2771683" y="4254076"/>
                </a:lnTo>
                <a:lnTo>
                  <a:pt x="868341" y="4254076"/>
                </a:lnTo>
                <a:lnTo>
                  <a:pt x="0" y="3385735"/>
                </a:lnTo>
                <a:close/>
              </a:path>
            </a:pathLst>
          </a:custGeom>
        </p:spPr>
      </p:pic>
      <p:pic>
        <p:nvPicPr>
          <p:cNvPr id="29" name="Picture 28" descr="A picture containing indoor, table, wall, sitting&#10;&#10;Description automatically generated">
            <a:extLst>
              <a:ext uri="{FF2B5EF4-FFF2-40B4-BE49-F238E27FC236}">
                <a16:creationId xmlns:a16="http://schemas.microsoft.com/office/drawing/2014/main" id="{54A2613C-AA25-420A-81D6-296AF8896C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1072" y="1899228"/>
            <a:ext cx="2771683" cy="4260272"/>
          </a:xfrm>
          <a:custGeom>
            <a:avLst/>
            <a:gdLst>
              <a:gd name="connsiteX0" fmla="*/ 0 w 2771683"/>
              <a:gd name="connsiteY0" fmla="*/ 0 h 4260272"/>
              <a:gd name="connsiteX1" fmla="*/ 1903342 w 2771683"/>
              <a:gd name="connsiteY1" fmla="*/ 0 h 4260272"/>
              <a:gd name="connsiteX2" fmla="*/ 2771683 w 2771683"/>
              <a:gd name="connsiteY2" fmla="*/ 868341 h 4260272"/>
              <a:gd name="connsiteX3" fmla="*/ 2771683 w 2771683"/>
              <a:gd name="connsiteY3" fmla="*/ 4260272 h 4260272"/>
              <a:gd name="connsiteX4" fmla="*/ 868340 w 2771683"/>
              <a:gd name="connsiteY4" fmla="*/ 4260272 h 4260272"/>
              <a:gd name="connsiteX5" fmla="*/ 0 w 2771683"/>
              <a:gd name="connsiteY5" fmla="*/ 3391932 h 426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1683" h="4260272">
                <a:moveTo>
                  <a:pt x="0" y="0"/>
                </a:moveTo>
                <a:lnTo>
                  <a:pt x="1903342" y="0"/>
                </a:lnTo>
                <a:lnTo>
                  <a:pt x="2771683" y="868341"/>
                </a:lnTo>
                <a:lnTo>
                  <a:pt x="2771683" y="4260272"/>
                </a:lnTo>
                <a:lnTo>
                  <a:pt x="868340" y="4260272"/>
                </a:lnTo>
                <a:lnTo>
                  <a:pt x="0" y="3391932"/>
                </a:lnTo>
                <a:close/>
              </a:path>
            </a:pathLst>
          </a:custGeom>
        </p:spPr>
      </p:pic>
      <p:pic>
        <p:nvPicPr>
          <p:cNvPr id="22" name="Picture 21" descr="A picture containing indoor, wall&#10;&#10;Description automatically generated">
            <a:extLst>
              <a:ext uri="{FF2B5EF4-FFF2-40B4-BE49-F238E27FC236}">
                <a16:creationId xmlns:a16="http://schemas.microsoft.com/office/drawing/2014/main" id="{E89D7E78-1204-415B-AB5A-97EE9577EF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5229" y="1899228"/>
            <a:ext cx="2771683" cy="4260272"/>
          </a:xfrm>
          <a:custGeom>
            <a:avLst/>
            <a:gdLst>
              <a:gd name="connsiteX0" fmla="*/ 0 w 2771683"/>
              <a:gd name="connsiteY0" fmla="*/ 0 h 4260272"/>
              <a:gd name="connsiteX1" fmla="*/ 1903342 w 2771683"/>
              <a:gd name="connsiteY1" fmla="*/ 0 h 4260272"/>
              <a:gd name="connsiteX2" fmla="*/ 2771683 w 2771683"/>
              <a:gd name="connsiteY2" fmla="*/ 868341 h 4260272"/>
              <a:gd name="connsiteX3" fmla="*/ 2771683 w 2771683"/>
              <a:gd name="connsiteY3" fmla="*/ 4260272 h 4260272"/>
              <a:gd name="connsiteX4" fmla="*/ 868340 w 2771683"/>
              <a:gd name="connsiteY4" fmla="*/ 4260272 h 4260272"/>
              <a:gd name="connsiteX5" fmla="*/ 0 w 2771683"/>
              <a:gd name="connsiteY5" fmla="*/ 3391932 h 426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1683" h="4260272">
                <a:moveTo>
                  <a:pt x="0" y="0"/>
                </a:moveTo>
                <a:lnTo>
                  <a:pt x="1903342" y="0"/>
                </a:lnTo>
                <a:lnTo>
                  <a:pt x="2771683" y="868341"/>
                </a:lnTo>
                <a:lnTo>
                  <a:pt x="2771683" y="4260272"/>
                </a:lnTo>
                <a:lnTo>
                  <a:pt x="868340" y="4260272"/>
                </a:lnTo>
                <a:lnTo>
                  <a:pt x="0" y="3391932"/>
                </a:lnTo>
                <a:close/>
              </a:path>
            </a:pathLst>
          </a:custGeom>
        </p:spPr>
      </p:pic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03F23F71-DC01-499A-95F8-A9DA7A899FB4}"/>
              </a:ext>
            </a:extLst>
          </p:cNvPr>
          <p:cNvSpPr/>
          <p:nvPr/>
        </p:nvSpPr>
        <p:spPr>
          <a:xfrm>
            <a:off x="8886916" y="1473200"/>
            <a:ext cx="2771683" cy="4260273"/>
          </a:xfrm>
          <a:prstGeom prst="snip2DiagRect">
            <a:avLst>
              <a:gd name="adj1" fmla="val 0"/>
              <a:gd name="adj2" fmla="val 31329"/>
            </a:avLst>
          </a:prstGeom>
          <a:gradFill>
            <a:gsLst>
              <a:gs pos="0">
                <a:srgbClr val="D23623">
                  <a:alpha val="85000"/>
                </a:srgbClr>
              </a:gs>
              <a:gs pos="100000">
                <a:srgbClr val="3C100A">
                  <a:alpha val="89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7" name="Rectangle: Diagonal Corners Snipped 16">
            <a:extLst>
              <a:ext uri="{FF2B5EF4-FFF2-40B4-BE49-F238E27FC236}">
                <a16:creationId xmlns:a16="http://schemas.microsoft.com/office/drawing/2014/main" id="{5AE426BB-0124-4D59-B84D-58D5EEAAD56E}"/>
              </a:ext>
            </a:extLst>
          </p:cNvPr>
          <p:cNvSpPr/>
          <p:nvPr/>
        </p:nvSpPr>
        <p:spPr>
          <a:xfrm>
            <a:off x="4721072" y="1473200"/>
            <a:ext cx="2771683" cy="4260273"/>
          </a:xfrm>
          <a:prstGeom prst="snip2DiagRect">
            <a:avLst>
              <a:gd name="adj1" fmla="val 0"/>
              <a:gd name="adj2" fmla="val 31329"/>
            </a:avLst>
          </a:prstGeom>
          <a:gradFill>
            <a:gsLst>
              <a:gs pos="0">
                <a:srgbClr val="D23623">
                  <a:alpha val="85000"/>
                </a:srgbClr>
              </a:gs>
              <a:gs pos="100000">
                <a:srgbClr val="3C100A">
                  <a:alpha val="89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8" name="Rectangle: Diagonal Corners Snipped 17">
            <a:extLst>
              <a:ext uri="{FF2B5EF4-FFF2-40B4-BE49-F238E27FC236}">
                <a16:creationId xmlns:a16="http://schemas.microsoft.com/office/drawing/2014/main" id="{0162B017-F2D1-4C0B-8C73-93F82F430738}"/>
              </a:ext>
            </a:extLst>
          </p:cNvPr>
          <p:cNvSpPr/>
          <p:nvPr/>
        </p:nvSpPr>
        <p:spPr>
          <a:xfrm>
            <a:off x="555229" y="1473200"/>
            <a:ext cx="2771683" cy="4260273"/>
          </a:xfrm>
          <a:prstGeom prst="snip2DiagRect">
            <a:avLst>
              <a:gd name="adj1" fmla="val 0"/>
              <a:gd name="adj2" fmla="val 31329"/>
            </a:avLst>
          </a:prstGeom>
          <a:gradFill>
            <a:gsLst>
              <a:gs pos="0">
                <a:srgbClr val="D23623">
                  <a:alpha val="85000"/>
                </a:srgbClr>
              </a:gs>
              <a:gs pos="100000">
                <a:srgbClr val="3C100A">
                  <a:alpha val="89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F67CE-2ACE-4FED-AFD1-BFC0D720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الگوی کمک های اولیه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DF1703-4A9C-4091-B61A-79D5739058EB}"/>
              </a:ext>
            </a:extLst>
          </p:cNvPr>
          <p:cNvSpPr txBox="1"/>
          <p:nvPr/>
        </p:nvSpPr>
        <p:spPr>
          <a:xfrm>
            <a:off x="915999" y="3140860"/>
            <a:ext cx="2050143" cy="215443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a-IR" sz="14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ما امیدواریم با استفاده از این قالب، بتوانید اطلاعات کمکی مورد نیاز را به شکلی جذاب و قابل فهم ارائه داده و از تمامی ویژگی های حرفه ای و متحرک آن بهره مند شوید. پس این قالب پاورپوینت را دانلود و خریداری کنید و تجربه فوق العاده ای در ارائه محتوای کمک های اولیه و هلال احمر رقم بزنید.</a:t>
            </a:r>
            <a:endParaRPr lang="en-US" sz="14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18B7BE-384A-41F4-9C75-B40341BB26A8}"/>
              </a:ext>
            </a:extLst>
          </p:cNvPr>
          <p:cNvSpPr txBox="1"/>
          <p:nvPr/>
        </p:nvSpPr>
        <p:spPr>
          <a:xfrm>
            <a:off x="5081842" y="2945211"/>
            <a:ext cx="2050143" cy="215443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a-IR" sz="14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ما امیدواریم با استفاده از این قالب، بتوانید اطلاعات کمکی مورد نیاز را به شکلی جذاب و قابل فهم ارائه داده و از تمامی ویژگی های حرفه ای و متحرک آن بهره مند شوید. پس این قالب پاورپوینت را دانلود و خریداری کنید و تجربه فوق العاده ای در ارائه محتوای کمک های اولیه و هلال احمر رقم بزنید.</a:t>
            </a:r>
            <a:endParaRPr lang="en-US" sz="14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4156E2-8C36-495D-B34A-A0F1A7903AF5}"/>
              </a:ext>
            </a:extLst>
          </p:cNvPr>
          <p:cNvSpPr txBox="1"/>
          <p:nvPr/>
        </p:nvSpPr>
        <p:spPr>
          <a:xfrm>
            <a:off x="9247686" y="2945211"/>
            <a:ext cx="2050143" cy="215443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a-IR" sz="14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ما امیدواریم با استفاده از این قالب، بتوانید اطلاعات کمکی مورد نیاز را به شکلی جذاب و قابل فهم ارائه داده و از تمامی ویژگی های حرفه ای و متحرک آن بهره مند شوید. پس این قالب پاورپوینت را دانلود و خریداری کنید و تجربه فوق العاده ای در ارائه محتوای کمک های اولیه و هلال احمر رقم بزنید.</a:t>
            </a:r>
            <a:endParaRPr lang="en-US" sz="14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5DFE58-C12C-40F9-BECA-6D41BFFFCE8B}"/>
              </a:ext>
            </a:extLst>
          </p:cNvPr>
          <p:cNvSpPr txBox="1"/>
          <p:nvPr/>
        </p:nvSpPr>
        <p:spPr>
          <a:xfrm>
            <a:off x="915999" y="2585176"/>
            <a:ext cx="20501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لورم اپیسوم</a:t>
            </a:r>
            <a:endParaRPr lang="en-US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BCB3F4-F1AE-45C4-AFF1-56210856DE23}"/>
              </a:ext>
            </a:extLst>
          </p:cNvPr>
          <p:cNvSpPr txBox="1"/>
          <p:nvPr/>
        </p:nvSpPr>
        <p:spPr>
          <a:xfrm>
            <a:off x="5081842" y="2585176"/>
            <a:ext cx="20501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لورم اپیسوم</a:t>
            </a:r>
            <a:endParaRPr lang="en-US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45A40E-BED2-41D8-A8E7-642D3D060E5F}"/>
              </a:ext>
            </a:extLst>
          </p:cNvPr>
          <p:cNvSpPr txBox="1"/>
          <p:nvPr/>
        </p:nvSpPr>
        <p:spPr>
          <a:xfrm>
            <a:off x="9247686" y="2585176"/>
            <a:ext cx="20501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لورم اپیسوم</a:t>
            </a:r>
            <a:endParaRPr lang="en-US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14A9F-8BCC-4C6E-9DAA-D0DEDFFC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6951-B08D-4F3A-9DAC-FA276E804041}" type="slidenum">
              <a:rPr lang="en-US" smtClean="0">
                <a:cs typeface="B Nazanin" panose="00000400000000000000" pitchFamily="2" charset="-78"/>
              </a:rPr>
              <a:pPr/>
              <a:t>9</a:t>
            </a:fld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1" name="Freeform 35">
            <a:extLst>
              <a:ext uri="{FF2B5EF4-FFF2-40B4-BE49-F238E27FC236}">
                <a16:creationId xmlns:a16="http://schemas.microsoft.com/office/drawing/2014/main" id="{5432A2A1-EBA9-4E56-A03D-E3D61536D417}"/>
              </a:ext>
            </a:extLst>
          </p:cNvPr>
          <p:cNvSpPr>
            <a:spLocks/>
          </p:cNvSpPr>
          <p:nvPr/>
        </p:nvSpPr>
        <p:spPr bwMode="auto">
          <a:xfrm>
            <a:off x="1731887" y="1853476"/>
            <a:ext cx="418367" cy="481756"/>
          </a:xfrm>
          <a:custGeom>
            <a:avLst/>
            <a:gdLst>
              <a:gd name="T0" fmla="*/ 74 w 84"/>
              <a:gd name="T1" fmla="*/ 32 h 96"/>
              <a:gd name="T2" fmla="*/ 64 w 84"/>
              <a:gd name="T3" fmla="*/ 42 h 96"/>
              <a:gd name="T4" fmla="*/ 72 w 84"/>
              <a:gd name="T5" fmla="*/ 52 h 96"/>
              <a:gd name="T6" fmla="*/ 72 w 84"/>
              <a:gd name="T7" fmla="*/ 78 h 96"/>
              <a:gd name="T8" fmla="*/ 66 w 84"/>
              <a:gd name="T9" fmla="*/ 84 h 96"/>
              <a:gd name="T10" fmla="*/ 60 w 84"/>
              <a:gd name="T11" fmla="*/ 78 h 96"/>
              <a:gd name="T12" fmla="*/ 60 w 84"/>
              <a:gd name="T13" fmla="*/ 66 h 96"/>
              <a:gd name="T14" fmla="*/ 48 w 84"/>
              <a:gd name="T15" fmla="*/ 54 h 96"/>
              <a:gd name="T16" fmla="*/ 36 w 84"/>
              <a:gd name="T17" fmla="*/ 66 h 96"/>
              <a:gd name="T18" fmla="*/ 36 w 84"/>
              <a:gd name="T19" fmla="*/ 86 h 96"/>
              <a:gd name="T20" fmla="*/ 30 w 84"/>
              <a:gd name="T21" fmla="*/ 92 h 96"/>
              <a:gd name="T22" fmla="*/ 24 w 84"/>
              <a:gd name="T23" fmla="*/ 86 h 96"/>
              <a:gd name="T24" fmla="*/ 24 w 84"/>
              <a:gd name="T25" fmla="*/ 58 h 96"/>
              <a:gd name="T26" fmla="*/ 44 w 84"/>
              <a:gd name="T27" fmla="*/ 36 h 96"/>
              <a:gd name="T28" fmla="*/ 44 w 84"/>
              <a:gd name="T29" fmla="*/ 16 h 96"/>
              <a:gd name="T30" fmla="*/ 36 w 84"/>
              <a:gd name="T31" fmla="*/ 6 h 96"/>
              <a:gd name="T32" fmla="*/ 36 w 84"/>
              <a:gd name="T33" fmla="*/ 2 h 96"/>
              <a:gd name="T34" fmla="*/ 34 w 84"/>
              <a:gd name="T35" fmla="*/ 0 h 96"/>
              <a:gd name="T36" fmla="*/ 26 w 84"/>
              <a:gd name="T37" fmla="*/ 8 h 96"/>
              <a:gd name="T38" fmla="*/ 34 w 84"/>
              <a:gd name="T39" fmla="*/ 16 h 96"/>
              <a:gd name="T40" fmla="*/ 36 w 84"/>
              <a:gd name="T41" fmla="*/ 14 h 96"/>
              <a:gd name="T42" fmla="*/ 36 w 84"/>
              <a:gd name="T43" fmla="*/ 10 h 96"/>
              <a:gd name="T44" fmla="*/ 40 w 84"/>
              <a:gd name="T45" fmla="*/ 16 h 96"/>
              <a:gd name="T46" fmla="*/ 40 w 84"/>
              <a:gd name="T47" fmla="*/ 36 h 96"/>
              <a:gd name="T48" fmla="*/ 22 w 84"/>
              <a:gd name="T49" fmla="*/ 54 h 96"/>
              <a:gd name="T50" fmla="*/ 4 w 84"/>
              <a:gd name="T51" fmla="*/ 36 h 96"/>
              <a:gd name="T52" fmla="*/ 4 w 84"/>
              <a:gd name="T53" fmla="*/ 16 h 96"/>
              <a:gd name="T54" fmla="*/ 8 w 84"/>
              <a:gd name="T55" fmla="*/ 10 h 96"/>
              <a:gd name="T56" fmla="*/ 8 w 84"/>
              <a:gd name="T57" fmla="*/ 14 h 96"/>
              <a:gd name="T58" fmla="*/ 10 w 84"/>
              <a:gd name="T59" fmla="*/ 16 h 96"/>
              <a:gd name="T60" fmla="*/ 18 w 84"/>
              <a:gd name="T61" fmla="*/ 8 h 96"/>
              <a:gd name="T62" fmla="*/ 10 w 84"/>
              <a:gd name="T63" fmla="*/ 0 h 96"/>
              <a:gd name="T64" fmla="*/ 8 w 84"/>
              <a:gd name="T65" fmla="*/ 2 h 96"/>
              <a:gd name="T66" fmla="*/ 8 w 84"/>
              <a:gd name="T67" fmla="*/ 6 h 96"/>
              <a:gd name="T68" fmla="*/ 0 w 84"/>
              <a:gd name="T69" fmla="*/ 16 h 96"/>
              <a:gd name="T70" fmla="*/ 0 w 84"/>
              <a:gd name="T71" fmla="*/ 36 h 96"/>
              <a:gd name="T72" fmla="*/ 20 w 84"/>
              <a:gd name="T73" fmla="*/ 58 h 96"/>
              <a:gd name="T74" fmla="*/ 20 w 84"/>
              <a:gd name="T75" fmla="*/ 86 h 96"/>
              <a:gd name="T76" fmla="*/ 30 w 84"/>
              <a:gd name="T77" fmla="*/ 96 h 96"/>
              <a:gd name="T78" fmla="*/ 40 w 84"/>
              <a:gd name="T79" fmla="*/ 86 h 96"/>
              <a:gd name="T80" fmla="*/ 40 w 84"/>
              <a:gd name="T81" fmla="*/ 66 h 96"/>
              <a:gd name="T82" fmla="*/ 48 w 84"/>
              <a:gd name="T83" fmla="*/ 58 h 96"/>
              <a:gd name="T84" fmla="*/ 56 w 84"/>
              <a:gd name="T85" fmla="*/ 66 h 96"/>
              <a:gd name="T86" fmla="*/ 56 w 84"/>
              <a:gd name="T87" fmla="*/ 78 h 96"/>
              <a:gd name="T88" fmla="*/ 66 w 84"/>
              <a:gd name="T89" fmla="*/ 88 h 96"/>
              <a:gd name="T90" fmla="*/ 76 w 84"/>
              <a:gd name="T91" fmla="*/ 78 h 96"/>
              <a:gd name="T92" fmla="*/ 76 w 84"/>
              <a:gd name="T93" fmla="*/ 52 h 96"/>
              <a:gd name="T94" fmla="*/ 84 w 84"/>
              <a:gd name="T95" fmla="*/ 42 h 96"/>
              <a:gd name="T96" fmla="*/ 74 w 84"/>
              <a:gd name="T97" fmla="*/ 3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4" h="96">
                <a:moveTo>
                  <a:pt x="74" y="32"/>
                </a:moveTo>
                <a:cubicBezTo>
                  <a:pt x="68" y="32"/>
                  <a:pt x="64" y="37"/>
                  <a:pt x="64" y="42"/>
                </a:cubicBezTo>
                <a:cubicBezTo>
                  <a:pt x="64" y="47"/>
                  <a:pt x="67" y="51"/>
                  <a:pt x="72" y="52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81"/>
                  <a:pt x="69" y="84"/>
                  <a:pt x="66" y="84"/>
                </a:cubicBezTo>
                <a:cubicBezTo>
                  <a:pt x="63" y="84"/>
                  <a:pt x="60" y="81"/>
                  <a:pt x="60" y="78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59"/>
                  <a:pt x="55" y="54"/>
                  <a:pt x="48" y="54"/>
                </a:cubicBezTo>
                <a:cubicBezTo>
                  <a:pt x="41" y="54"/>
                  <a:pt x="36" y="59"/>
                  <a:pt x="36" y="66"/>
                </a:cubicBezTo>
                <a:cubicBezTo>
                  <a:pt x="36" y="86"/>
                  <a:pt x="36" y="86"/>
                  <a:pt x="36" y="86"/>
                </a:cubicBezTo>
                <a:cubicBezTo>
                  <a:pt x="36" y="89"/>
                  <a:pt x="33" y="92"/>
                  <a:pt x="30" y="92"/>
                </a:cubicBezTo>
                <a:cubicBezTo>
                  <a:pt x="27" y="92"/>
                  <a:pt x="24" y="89"/>
                  <a:pt x="24" y="86"/>
                </a:cubicBezTo>
                <a:cubicBezTo>
                  <a:pt x="24" y="58"/>
                  <a:pt x="24" y="58"/>
                  <a:pt x="24" y="58"/>
                </a:cubicBezTo>
                <a:cubicBezTo>
                  <a:pt x="35" y="57"/>
                  <a:pt x="44" y="47"/>
                  <a:pt x="44" y="3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1"/>
                  <a:pt x="41" y="7"/>
                  <a:pt x="36" y="6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1"/>
                  <a:pt x="35" y="0"/>
                  <a:pt x="34" y="0"/>
                </a:cubicBezTo>
                <a:cubicBezTo>
                  <a:pt x="31" y="0"/>
                  <a:pt x="26" y="2"/>
                  <a:pt x="26" y="8"/>
                </a:cubicBezTo>
                <a:cubicBezTo>
                  <a:pt x="26" y="14"/>
                  <a:pt x="31" y="16"/>
                  <a:pt x="34" y="16"/>
                </a:cubicBezTo>
                <a:cubicBezTo>
                  <a:pt x="35" y="16"/>
                  <a:pt x="36" y="15"/>
                  <a:pt x="36" y="14"/>
                </a:cubicBezTo>
                <a:cubicBezTo>
                  <a:pt x="36" y="10"/>
                  <a:pt x="36" y="10"/>
                  <a:pt x="36" y="10"/>
                </a:cubicBezTo>
                <a:cubicBezTo>
                  <a:pt x="38" y="11"/>
                  <a:pt x="40" y="13"/>
                  <a:pt x="40" y="1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46"/>
                  <a:pt x="32" y="54"/>
                  <a:pt x="22" y="54"/>
                </a:cubicBezTo>
                <a:cubicBezTo>
                  <a:pt x="12" y="54"/>
                  <a:pt x="4" y="46"/>
                  <a:pt x="4" y="3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3"/>
                  <a:pt x="6" y="11"/>
                  <a:pt x="8" y="10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5"/>
                  <a:pt x="9" y="16"/>
                  <a:pt x="10" y="16"/>
                </a:cubicBezTo>
                <a:cubicBezTo>
                  <a:pt x="13" y="16"/>
                  <a:pt x="18" y="14"/>
                  <a:pt x="18" y="8"/>
                </a:cubicBezTo>
                <a:cubicBezTo>
                  <a:pt x="18" y="2"/>
                  <a:pt x="13" y="0"/>
                  <a:pt x="10" y="0"/>
                </a:cubicBezTo>
                <a:cubicBezTo>
                  <a:pt x="9" y="0"/>
                  <a:pt x="8" y="1"/>
                  <a:pt x="8" y="2"/>
                </a:cubicBezTo>
                <a:cubicBezTo>
                  <a:pt x="8" y="6"/>
                  <a:pt x="8" y="6"/>
                  <a:pt x="8" y="6"/>
                </a:cubicBezTo>
                <a:cubicBezTo>
                  <a:pt x="3" y="7"/>
                  <a:pt x="0" y="11"/>
                  <a:pt x="0" y="1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7"/>
                  <a:pt x="9" y="57"/>
                  <a:pt x="20" y="58"/>
                </a:cubicBezTo>
                <a:cubicBezTo>
                  <a:pt x="20" y="86"/>
                  <a:pt x="20" y="86"/>
                  <a:pt x="20" y="86"/>
                </a:cubicBezTo>
                <a:cubicBezTo>
                  <a:pt x="20" y="92"/>
                  <a:pt x="24" y="96"/>
                  <a:pt x="30" y="96"/>
                </a:cubicBezTo>
                <a:cubicBezTo>
                  <a:pt x="36" y="96"/>
                  <a:pt x="40" y="92"/>
                  <a:pt x="40" y="86"/>
                </a:cubicBezTo>
                <a:cubicBezTo>
                  <a:pt x="40" y="66"/>
                  <a:pt x="40" y="66"/>
                  <a:pt x="40" y="66"/>
                </a:cubicBezTo>
                <a:cubicBezTo>
                  <a:pt x="40" y="62"/>
                  <a:pt x="44" y="58"/>
                  <a:pt x="48" y="58"/>
                </a:cubicBezTo>
                <a:cubicBezTo>
                  <a:pt x="52" y="58"/>
                  <a:pt x="56" y="62"/>
                  <a:pt x="56" y="66"/>
                </a:cubicBezTo>
                <a:cubicBezTo>
                  <a:pt x="56" y="78"/>
                  <a:pt x="56" y="78"/>
                  <a:pt x="56" y="78"/>
                </a:cubicBezTo>
                <a:cubicBezTo>
                  <a:pt x="56" y="84"/>
                  <a:pt x="60" y="88"/>
                  <a:pt x="66" y="88"/>
                </a:cubicBezTo>
                <a:cubicBezTo>
                  <a:pt x="72" y="88"/>
                  <a:pt x="76" y="84"/>
                  <a:pt x="76" y="78"/>
                </a:cubicBezTo>
                <a:cubicBezTo>
                  <a:pt x="76" y="52"/>
                  <a:pt x="76" y="52"/>
                  <a:pt x="76" y="52"/>
                </a:cubicBezTo>
                <a:cubicBezTo>
                  <a:pt x="81" y="51"/>
                  <a:pt x="84" y="47"/>
                  <a:pt x="84" y="42"/>
                </a:cubicBezTo>
                <a:cubicBezTo>
                  <a:pt x="84" y="37"/>
                  <a:pt x="80" y="32"/>
                  <a:pt x="74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B Nazanin" panose="00000400000000000000" pitchFamily="2" charset="-78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F625CF5D-7D89-452C-83CC-E556AA74E802}"/>
              </a:ext>
            </a:extLst>
          </p:cNvPr>
          <p:cNvSpPr>
            <a:spLocks noEditPoints="1"/>
          </p:cNvSpPr>
          <p:nvPr/>
        </p:nvSpPr>
        <p:spPr bwMode="auto">
          <a:xfrm>
            <a:off x="5867092" y="1893622"/>
            <a:ext cx="479643" cy="401464"/>
          </a:xfrm>
          <a:custGeom>
            <a:avLst/>
            <a:gdLst>
              <a:gd name="T0" fmla="*/ 86 w 96"/>
              <a:gd name="T1" fmla="*/ 12 h 80"/>
              <a:gd name="T2" fmla="*/ 64 w 96"/>
              <a:gd name="T3" fmla="*/ 12 h 80"/>
              <a:gd name="T4" fmla="*/ 64 w 96"/>
              <a:gd name="T5" fmla="*/ 8 h 80"/>
              <a:gd name="T6" fmla="*/ 56 w 96"/>
              <a:gd name="T7" fmla="*/ 0 h 80"/>
              <a:gd name="T8" fmla="*/ 40 w 96"/>
              <a:gd name="T9" fmla="*/ 0 h 80"/>
              <a:gd name="T10" fmla="*/ 32 w 96"/>
              <a:gd name="T11" fmla="*/ 8 h 80"/>
              <a:gd name="T12" fmla="*/ 32 w 96"/>
              <a:gd name="T13" fmla="*/ 12 h 80"/>
              <a:gd name="T14" fmla="*/ 10 w 96"/>
              <a:gd name="T15" fmla="*/ 12 h 80"/>
              <a:gd name="T16" fmla="*/ 0 w 96"/>
              <a:gd name="T17" fmla="*/ 22 h 80"/>
              <a:gd name="T18" fmla="*/ 0 w 96"/>
              <a:gd name="T19" fmla="*/ 70 h 80"/>
              <a:gd name="T20" fmla="*/ 10 w 96"/>
              <a:gd name="T21" fmla="*/ 80 h 80"/>
              <a:gd name="T22" fmla="*/ 86 w 96"/>
              <a:gd name="T23" fmla="*/ 80 h 80"/>
              <a:gd name="T24" fmla="*/ 96 w 96"/>
              <a:gd name="T25" fmla="*/ 70 h 80"/>
              <a:gd name="T26" fmla="*/ 96 w 96"/>
              <a:gd name="T27" fmla="*/ 22 h 80"/>
              <a:gd name="T28" fmla="*/ 86 w 96"/>
              <a:gd name="T29" fmla="*/ 12 h 80"/>
              <a:gd name="T30" fmla="*/ 36 w 96"/>
              <a:gd name="T31" fmla="*/ 8 h 80"/>
              <a:gd name="T32" fmla="*/ 40 w 96"/>
              <a:gd name="T33" fmla="*/ 4 h 80"/>
              <a:gd name="T34" fmla="*/ 56 w 96"/>
              <a:gd name="T35" fmla="*/ 4 h 80"/>
              <a:gd name="T36" fmla="*/ 60 w 96"/>
              <a:gd name="T37" fmla="*/ 8 h 80"/>
              <a:gd name="T38" fmla="*/ 60 w 96"/>
              <a:gd name="T39" fmla="*/ 12 h 80"/>
              <a:gd name="T40" fmla="*/ 36 w 96"/>
              <a:gd name="T41" fmla="*/ 12 h 80"/>
              <a:gd name="T42" fmla="*/ 36 w 96"/>
              <a:gd name="T43" fmla="*/ 8 h 80"/>
              <a:gd name="T44" fmla="*/ 68 w 96"/>
              <a:gd name="T45" fmla="*/ 54 h 80"/>
              <a:gd name="T46" fmla="*/ 66 w 96"/>
              <a:gd name="T47" fmla="*/ 56 h 80"/>
              <a:gd name="T48" fmla="*/ 56 w 96"/>
              <a:gd name="T49" fmla="*/ 56 h 80"/>
              <a:gd name="T50" fmla="*/ 56 w 96"/>
              <a:gd name="T51" fmla="*/ 66 h 80"/>
              <a:gd name="T52" fmla="*/ 54 w 96"/>
              <a:gd name="T53" fmla="*/ 68 h 80"/>
              <a:gd name="T54" fmla="*/ 42 w 96"/>
              <a:gd name="T55" fmla="*/ 68 h 80"/>
              <a:gd name="T56" fmla="*/ 40 w 96"/>
              <a:gd name="T57" fmla="*/ 66 h 80"/>
              <a:gd name="T58" fmla="*/ 40 w 96"/>
              <a:gd name="T59" fmla="*/ 56 h 80"/>
              <a:gd name="T60" fmla="*/ 30 w 96"/>
              <a:gd name="T61" fmla="*/ 56 h 80"/>
              <a:gd name="T62" fmla="*/ 28 w 96"/>
              <a:gd name="T63" fmla="*/ 54 h 80"/>
              <a:gd name="T64" fmla="*/ 28 w 96"/>
              <a:gd name="T65" fmla="*/ 42 h 80"/>
              <a:gd name="T66" fmla="*/ 30 w 96"/>
              <a:gd name="T67" fmla="*/ 40 h 80"/>
              <a:gd name="T68" fmla="*/ 40 w 96"/>
              <a:gd name="T69" fmla="*/ 40 h 80"/>
              <a:gd name="T70" fmla="*/ 40 w 96"/>
              <a:gd name="T71" fmla="*/ 30 h 80"/>
              <a:gd name="T72" fmla="*/ 42 w 96"/>
              <a:gd name="T73" fmla="*/ 28 h 80"/>
              <a:gd name="T74" fmla="*/ 54 w 96"/>
              <a:gd name="T75" fmla="*/ 28 h 80"/>
              <a:gd name="T76" fmla="*/ 56 w 96"/>
              <a:gd name="T77" fmla="*/ 30 h 80"/>
              <a:gd name="T78" fmla="*/ 56 w 96"/>
              <a:gd name="T79" fmla="*/ 40 h 80"/>
              <a:gd name="T80" fmla="*/ 66 w 96"/>
              <a:gd name="T81" fmla="*/ 40 h 80"/>
              <a:gd name="T82" fmla="*/ 68 w 96"/>
              <a:gd name="T83" fmla="*/ 42 h 80"/>
              <a:gd name="T84" fmla="*/ 68 w 96"/>
              <a:gd name="T85" fmla="*/ 5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6" h="80">
                <a:moveTo>
                  <a:pt x="86" y="12"/>
                </a:moveTo>
                <a:cubicBezTo>
                  <a:pt x="64" y="12"/>
                  <a:pt x="64" y="12"/>
                  <a:pt x="64" y="12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4"/>
                  <a:pt x="60" y="0"/>
                  <a:pt x="56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6" y="0"/>
                  <a:pt x="32" y="4"/>
                  <a:pt x="32" y="8"/>
                </a:cubicBezTo>
                <a:cubicBezTo>
                  <a:pt x="32" y="12"/>
                  <a:pt x="32" y="12"/>
                  <a:pt x="32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12"/>
                  <a:pt x="0" y="17"/>
                  <a:pt x="0" y="22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6"/>
                  <a:pt x="4" y="80"/>
                  <a:pt x="10" y="80"/>
                </a:cubicBezTo>
                <a:cubicBezTo>
                  <a:pt x="86" y="80"/>
                  <a:pt x="86" y="80"/>
                  <a:pt x="86" y="80"/>
                </a:cubicBezTo>
                <a:cubicBezTo>
                  <a:pt x="92" y="80"/>
                  <a:pt x="96" y="76"/>
                  <a:pt x="96" y="70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17"/>
                  <a:pt x="92" y="12"/>
                  <a:pt x="86" y="12"/>
                </a:cubicBezTo>
                <a:close/>
                <a:moveTo>
                  <a:pt x="36" y="8"/>
                </a:moveTo>
                <a:cubicBezTo>
                  <a:pt x="36" y="6"/>
                  <a:pt x="38" y="4"/>
                  <a:pt x="40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8" y="4"/>
                  <a:pt x="60" y="6"/>
                  <a:pt x="60" y="8"/>
                </a:cubicBezTo>
                <a:cubicBezTo>
                  <a:pt x="60" y="12"/>
                  <a:pt x="60" y="12"/>
                  <a:pt x="60" y="12"/>
                </a:cubicBezTo>
                <a:cubicBezTo>
                  <a:pt x="36" y="12"/>
                  <a:pt x="36" y="12"/>
                  <a:pt x="36" y="12"/>
                </a:cubicBezTo>
                <a:lnTo>
                  <a:pt x="36" y="8"/>
                </a:lnTo>
                <a:close/>
                <a:moveTo>
                  <a:pt x="68" y="54"/>
                </a:moveTo>
                <a:cubicBezTo>
                  <a:pt x="68" y="55"/>
                  <a:pt x="67" y="56"/>
                  <a:pt x="66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66"/>
                  <a:pt x="56" y="66"/>
                  <a:pt x="56" y="66"/>
                </a:cubicBezTo>
                <a:cubicBezTo>
                  <a:pt x="56" y="67"/>
                  <a:pt x="55" y="68"/>
                  <a:pt x="54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1" y="68"/>
                  <a:pt x="40" y="67"/>
                  <a:pt x="40" y="66"/>
                </a:cubicBezTo>
                <a:cubicBezTo>
                  <a:pt x="40" y="56"/>
                  <a:pt x="40" y="56"/>
                  <a:pt x="40" y="56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6"/>
                  <a:pt x="28" y="55"/>
                  <a:pt x="28" y="54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1"/>
                  <a:pt x="29" y="40"/>
                  <a:pt x="3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9"/>
                  <a:pt x="41" y="28"/>
                  <a:pt x="42" y="28"/>
                </a:cubicBezTo>
                <a:cubicBezTo>
                  <a:pt x="54" y="28"/>
                  <a:pt x="54" y="28"/>
                  <a:pt x="54" y="28"/>
                </a:cubicBezTo>
                <a:cubicBezTo>
                  <a:pt x="55" y="28"/>
                  <a:pt x="56" y="29"/>
                  <a:pt x="56" y="30"/>
                </a:cubicBezTo>
                <a:cubicBezTo>
                  <a:pt x="56" y="40"/>
                  <a:pt x="56" y="40"/>
                  <a:pt x="56" y="40"/>
                </a:cubicBezTo>
                <a:cubicBezTo>
                  <a:pt x="66" y="40"/>
                  <a:pt x="66" y="40"/>
                  <a:pt x="66" y="40"/>
                </a:cubicBezTo>
                <a:cubicBezTo>
                  <a:pt x="67" y="40"/>
                  <a:pt x="68" y="41"/>
                  <a:pt x="68" y="42"/>
                </a:cubicBezTo>
                <a:lnTo>
                  <a:pt x="68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B Nazanin" panose="00000400000000000000" pitchFamily="2" charset="-78"/>
            </a:endParaRPr>
          </a:p>
        </p:txBody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id="{8F05732D-CC99-4B73-8FE6-B127EAA3DA40}"/>
              </a:ext>
            </a:extLst>
          </p:cNvPr>
          <p:cNvSpPr>
            <a:spLocks noEditPoints="1"/>
          </p:cNvSpPr>
          <p:nvPr/>
        </p:nvSpPr>
        <p:spPr bwMode="auto">
          <a:xfrm>
            <a:off x="10027654" y="1860872"/>
            <a:ext cx="490207" cy="466965"/>
          </a:xfrm>
          <a:custGeom>
            <a:avLst/>
            <a:gdLst>
              <a:gd name="T0" fmla="*/ 88 w 98"/>
              <a:gd name="T1" fmla="*/ 8 h 93"/>
              <a:gd name="T2" fmla="*/ 68 w 98"/>
              <a:gd name="T3" fmla="*/ 0 h 93"/>
              <a:gd name="T4" fmla="*/ 48 w 98"/>
              <a:gd name="T5" fmla="*/ 8 h 93"/>
              <a:gd name="T6" fmla="*/ 31 w 98"/>
              <a:gd name="T7" fmla="*/ 26 h 93"/>
              <a:gd name="T8" fmla="*/ 31 w 98"/>
              <a:gd name="T9" fmla="*/ 26 h 93"/>
              <a:gd name="T10" fmla="*/ 11 w 98"/>
              <a:gd name="T11" fmla="*/ 45 h 93"/>
              <a:gd name="T12" fmla="*/ 11 w 98"/>
              <a:gd name="T13" fmla="*/ 85 h 93"/>
              <a:gd name="T14" fmla="*/ 31 w 98"/>
              <a:gd name="T15" fmla="*/ 93 h 93"/>
              <a:gd name="T16" fmla="*/ 51 w 98"/>
              <a:gd name="T17" fmla="*/ 85 h 93"/>
              <a:gd name="T18" fmla="*/ 70 w 98"/>
              <a:gd name="T19" fmla="*/ 66 h 93"/>
              <a:gd name="T20" fmla="*/ 70 w 98"/>
              <a:gd name="T21" fmla="*/ 66 h 93"/>
              <a:gd name="T22" fmla="*/ 88 w 98"/>
              <a:gd name="T23" fmla="*/ 48 h 93"/>
              <a:gd name="T24" fmla="*/ 88 w 98"/>
              <a:gd name="T25" fmla="*/ 8 h 93"/>
              <a:gd name="T26" fmla="*/ 48 w 98"/>
              <a:gd name="T27" fmla="*/ 82 h 93"/>
              <a:gd name="T28" fmla="*/ 14 w 98"/>
              <a:gd name="T29" fmla="*/ 82 h 93"/>
              <a:gd name="T30" fmla="*/ 14 w 98"/>
              <a:gd name="T31" fmla="*/ 48 h 93"/>
              <a:gd name="T32" fmla="*/ 31 w 98"/>
              <a:gd name="T33" fmla="*/ 31 h 93"/>
              <a:gd name="T34" fmla="*/ 65 w 98"/>
              <a:gd name="T35" fmla="*/ 65 h 93"/>
              <a:gd name="T36" fmla="*/ 48 w 98"/>
              <a:gd name="T37" fmla="*/ 82 h 93"/>
              <a:gd name="T38" fmla="*/ 79 w 98"/>
              <a:gd name="T39" fmla="*/ 20 h 93"/>
              <a:gd name="T40" fmla="*/ 76 w 98"/>
              <a:gd name="T41" fmla="*/ 20 h 93"/>
              <a:gd name="T42" fmla="*/ 56 w 98"/>
              <a:gd name="T43" fmla="*/ 20 h 93"/>
              <a:gd name="T44" fmla="*/ 48 w 98"/>
              <a:gd name="T45" fmla="*/ 28 h 93"/>
              <a:gd name="T46" fmla="*/ 47 w 98"/>
              <a:gd name="T47" fmla="*/ 29 h 93"/>
              <a:gd name="T48" fmla="*/ 45 w 98"/>
              <a:gd name="T49" fmla="*/ 28 h 93"/>
              <a:gd name="T50" fmla="*/ 45 w 98"/>
              <a:gd name="T51" fmla="*/ 25 h 93"/>
              <a:gd name="T52" fmla="*/ 54 w 98"/>
              <a:gd name="T53" fmla="*/ 17 h 93"/>
              <a:gd name="T54" fmla="*/ 79 w 98"/>
              <a:gd name="T55" fmla="*/ 17 h 93"/>
              <a:gd name="T56" fmla="*/ 79 w 98"/>
              <a:gd name="T57" fmla="*/ 2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8" h="93">
                <a:moveTo>
                  <a:pt x="88" y="8"/>
                </a:moveTo>
                <a:cubicBezTo>
                  <a:pt x="82" y="3"/>
                  <a:pt x="75" y="0"/>
                  <a:pt x="68" y="0"/>
                </a:cubicBezTo>
                <a:cubicBezTo>
                  <a:pt x="60" y="0"/>
                  <a:pt x="53" y="3"/>
                  <a:pt x="48" y="8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11" y="45"/>
                  <a:pt x="11" y="45"/>
                  <a:pt x="11" y="45"/>
                </a:cubicBezTo>
                <a:cubicBezTo>
                  <a:pt x="0" y="56"/>
                  <a:pt x="0" y="74"/>
                  <a:pt x="11" y="85"/>
                </a:cubicBezTo>
                <a:cubicBezTo>
                  <a:pt x="17" y="90"/>
                  <a:pt x="24" y="93"/>
                  <a:pt x="31" y="93"/>
                </a:cubicBezTo>
                <a:cubicBezTo>
                  <a:pt x="38" y="93"/>
                  <a:pt x="45" y="90"/>
                  <a:pt x="51" y="85"/>
                </a:cubicBezTo>
                <a:cubicBezTo>
                  <a:pt x="70" y="66"/>
                  <a:pt x="70" y="66"/>
                  <a:pt x="70" y="66"/>
                </a:cubicBezTo>
                <a:cubicBezTo>
                  <a:pt x="70" y="66"/>
                  <a:pt x="70" y="66"/>
                  <a:pt x="70" y="66"/>
                </a:cubicBezTo>
                <a:cubicBezTo>
                  <a:pt x="88" y="48"/>
                  <a:pt x="88" y="48"/>
                  <a:pt x="88" y="48"/>
                </a:cubicBezTo>
                <a:cubicBezTo>
                  <a:pt x="98" y="37"/>
                  <a:pt x="98" y="19"/>
                  <a:pt x="88" y="8"/>
                </a:cubicBezTo>
                <a:close/>
                <a:moveTo>
                  <a:pt x="48" y="82"/>
                </a:moveTo>
                <a:cubicBezTo>
                  <a:pt x="39" y="91"/>
                  <a:pt x="23" y="91"/>
                  <a:pt x="14" y="82"/>
                </a:cubicBezTo>
                <a:cubicBezTo>
                  <a:pt x="5" y="73"/>
                  <a:pt x="5" y="57"/>
                  <a:pt x="14" y="48"/>
                </a:cubicBezTo>
                <a:cubicBezTo>
                  <a:pt x="31" y="31"/>
                  <a:pt x="31" y="31"/>
                  <a:pt x="31" y="31"/>
                </a:cubicBezTo>
                <a:cubicBezTo>
                  <a:pt x="65" y="65"/>
                  <a:pt x="65" y="65"/>
                  <a:pt x="65" y="65"/>
                </a:cubicBezTo>
                <a:lnTo>
                  <a:pt x="48" y="82"/>
                </a:lnTo>
                <a:close/>
                <a:moveTo>
                  <a:pt x="79" y="20"/>
                </a:moveTo>
                <a:cubicBezTo>
                  <a:pt x="78" y="21"/>
                  <a:pt x="77" y="21"/>
                  <a:pt x="76" y="20"/>
                </a:cubicBezTo>
                <a:cubicBezTo>
                  <a:pt x="71" y="14"/>
                  <a:pt x="62" y="14"/>
                  <a:pt x="56" y="20"/>
                </a:cubicBezTo>
                <a:cubicBezTo>
                  <a:pt x="48" y="28"/>
                  <a:pt x="48" y="28"/>
                  <a:pt x="48" y="28"/>
                </a:cubicBezTo>
                <a:cubicBezTo>
                  <a:pt x="48" y="29"/>
                  <a:pt x="47" y="29"/>
                  <a:pt x="47" y="29"/>
                </a:cubicBezTo>
                <a:cubicBezTo>
                  <a:pt x="46" y="29"/>
                  <a:pt x="46" y="29"/>
                  <a:pt x="45" y="28"/>
                </a:cubicBezTo>
                <a:cubicBezTo>
                  <a:pt x="44" y="27"/>
                  <a:pt x="44" y="26"/>
                  <a:pt x="45" y="25"/>
                </a:cubicBezTo>
                <a:cubicBezTo>
                  <a:pt x="54" y="17"/>
                  <a:pt x="54" y="17"/>
                  <a:pt x="54" y="17"/>
                </a:cubicBezTo>
                <a:cubicBezTo>
                  <a:pt x="61" y="10"/>
                  <a:pt x="72" y="10"/>
                  <a:pt x="79" y="17"/>
                </a:cubicBezTo>
                <a:cubicBezTo>
                  <a:pt x="80" y="18"/>
                  <a:pt x="80" y="19"/>
                  <a:pt x="79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8621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1336</Words>
  <Application>Microsoft Office PowerPoint</Application>
  <PresentationFormat>Widescreen</PresentationFormat>
  <Paragraphs>90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Bahnschrift SemiBold</vt:lpstr>
      <vt:lpstr>Calibri</vt:lpstr>
      <vt:lpstr>Calibri Light</vt:lpstr>
      <vt:lpstr>Office Theme</vt:lpstr>
      <vt:lpstr>PowerPoint Presentation</vt:lpstr>
      <vt:lpstr>الگوی کمک های اولیه</vt:lpstr>
      <vt:lpstr>الگوی کمک های اولیه</vt:lpstr>
      <vt:lpstr>الگوی کمک های اولیه</vt:lpstr>
      <vt:lpstr>الگوی کمک های اولیه</vt:lpstr>
      <vt:lpstr>الگوی کمک های اولیه</vt:lpstr>
      <vt:lpstr>الگوی کمک های اولیه</vt:lpstr>
      <vt:lpstr>الگوی کمک های اولیه</vt:lpstr>
      <vt:lpstr>الگوی کمک های اولیه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2024-01-13T09:24:16Z</dcterms:created>
  <dcterms:modified xsi:type="dcterms:W3CDTF">2024-01-18T17:22:42Z</dcterms:modified>
</cp:coreProperties>
</file>