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5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92" r:id="rId12"/>
    <p:sldId id="293" r:id="rId13"/>
    <p:sldId id="294" r:id="rId14"/>
    <p:sldId id="295" r:id="rId15"/>
    <p:sldId id="296" r:id="rId16"/>
    <p:sldId id="297" r:id="rId17"/>
    <p:sldId id="298" r:id="rId18"/>
    <p:sldId id="299" r:id="rId19"/>
    <p:sldId id="300" r:id="rId20"/>
    <p:sldId id="301" r:id="rId21"/>
    <p:sldId id="302" r:id="rId22"/>
    <p:sldId id="303" r:id="rId23"/>
    <p:sldId id="304" r:id="rId24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0" d="100"/>
          <a:sy n="50" d="100"/>
        </p:scale>
        <p:origin x="432" y="6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D7455F-A5B1-43C6-A1B1-BFED063DBCFD}" type="datetimeFigureOut">
              <a:rPr lang="en-US" smtClean="0"/>
              <a:t>7/2/2023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EFEF58-55D4-488B-9E71-9F687F0840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1720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371600" y="3188970"/>
            <a:ext cx="15544800" cy="21602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2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8000" y="4812188"/>
                </a:moveTo>
                <a:lnTo>
                  <a:pt x="5518616" y="10286997"/>
                </a:lnTo>
                <a:lnTo>
                  <a:pt x="0" y="10286997"/>
                </a:lnTo>
                <a:lnTo>
                  <a:pt x="0" y="5474805"/>
                </a:lnTo>
                <a:lnTo>
                  <a:pt x="12769375" y="0"/>
                </a:lnTo>
                <a:lnTo>
                  <a:pt x="18288000" y="0"/>
                </a:lnTo>
                <a:lnTo>
                  <a:pt x="18288000" y="4812188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0" y="3940558"/>
            <a:ext cx="18288000" cy="6346825"/>
          </a:xfrm>
          <a:custGeom>
            <a:avLst/>
            <a:gdLst/>
            <a:ahLst/>
            <a:cxnLst/>
            <a:rect l="l" t="t" r="r" b="b"/>
            <a:pathLst>
              <a:path w="18288000" h="6346825">
                <a:moveTo>
                  <a:pt x="0" y="1534249"/>
                </a:moveTo>
                <a:lnTo>
                  <a:pt x="3578466" y="0"/>
                </a:lnTo>
              </a:path>
              <a:path w="18288000" h="6346825">
                <a:moveTo>
                  <a:pt x="18288000" y="875295"/>
                </a:moveTo>
                <a:lnTo>
                  <a:pt x="5527161" y="6346441"/>
                </a:lnTo>
              </a:path>
            </a:pathLst>
          </a:custGeom>
          <a:ln w="285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04615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14060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249969" y="1416115"/>
            <a:ext cx="5788060" cy="124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000" b="1" i="0">
                <a:solidFill>
                  <a:schemeClr val="tx1"/>
                </a:solidFill>
                <a:latin typeface="Roboto Cn"/>
                <a:cs typeface="Roboto C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14400" y="2366010"/>
            <a:ext cx="1645920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016000" y="8922241"/>
            <a:ext cx="2169160" cy="32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tx1"/>
                </a:solidFill>
                <a:latin typeface="Roboto"/>
                <a:cs typeface="Roboto"/>
              </a:defRPr>
            </a:lvl1pPr>
          </a:lstStyle>
          <a:p>
            <a:pPr marL="12700">
              <a:lnSpc>
                <a:spcPts val="2360"/>
              </a:lnSpc>
            </a:pPr>
            <a:r>
              <a:rPr spc="-140" dirty="0"/>
              <a:t>Co</a:t>
            </a:r>
            <a:r>
              <a:rPr spc="-175" dirty="0"/>
              <a:t>n</a:t>
            </a:r>
            <a:r>
              <a:rPr spc="-140" dirty="0"/>
              <a:t>s</a:t>
            </a:r>
            <a:r>
              <a:rPr spc="-90" dirty="0"/>
              <a:t>t</a:t>
            </a:r>
            <a:r>
              <a:rPr spc="-100" dirty="0"/>
              <a:t>r</a:t>
            </a:r>
            <a:r>
              <a:rPr spc="-175" dirty="0"/>
              <a:t>u</a:t>
            </a:r>
            <a:r>
              <a:rPr spc="-130" dirty="0"/>
              <a:t>c</a:t>
            </a:r>
            <a:r>
              <a:rPr spc="-90" dirty="0"/>
              <a:t>t</a:t>
            </a:r>
            <a:r>
              <a:rPr spc="-55" dirty="0"/>
              <a:t>i</a:t>
            </a:r>
            <a:r>
              <a:rPr spc="-140" dirty="0"/>
              <a:t>o</a:t>
            </a:r>
            <a:r>
              <a:rPr spc="-170" dirty="0"/>
              <a:t>n</a:t>
            </a:r>
            <a:r>
              <a:rPr spc="-40" dirty="0"/>
              <a:t> </a:t>
            </a:r>
            <a:r>
              <a:rPr spc="-195" dirty="0"/>
              <a:t>S</a:t>
            </a:r>
            <a:r>
              <a:rPr spc="-114" dirty="0"/>
              <a:t>e</a:t>
            </a:r>
            <a:r>
              <a:rPr spc="-100" dirty="0"/>
              <a:t>r</a:t>
            </a:r>
            <a:r>
              <a:rPr spc="-155" dirty="0"/>
              <a:t>v</a:t>
            </a:r>
            <a:r>
              <a:rPr spc="-55" dirty="0"/>
              <a:t>i</a:t>
            </a:r>
            <a:r>
              <a:rPr spc="-130" dirty="0"/>
              <a:t>c</a:t>
            </a:r>
            <a:r>
              <a:rPr spc="-114" dirty="0"/>
              <a:t>e</a:t>
            </a:r>
            <a:r>
              <a:rPr spc="-10" dirty="0"/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59440" y="3872614"/>
            <a:ext cx="8969375" cy="691515"/>
          </a:xfrm>
          <a:custGeom>
            <a:avLst/>
            <a:gdLst/>
            <a:ahLst/>
            <a:cxnLst/>
            <a:rect l="l" t="t" r="r" b="b"/>
            <a:pathLst>
              <a:path w="8969375" h="691514">
                <a:moveTo>
                  <a:pt x="8968978" y="691157"/>
                </a:moveTo>
                <a:lnTo>
                  <a:pt x="0" y="691157"/>
                </a:lnTo>
                <a:lnTo>
                  <a:pt x="0" y="0"/>
                </a:lnTo>
                <a:lnTo>
                  <a:pt x="8968978" y="0"/>
                </a:lnTo>
                <a:lnTo>
                  <a:pt x="8968978" y="691157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59440" y="10145063"/>
            <a:ext cx="8969375" cy="142240"/>
          </a:xfrm>
          <a:custGeom>
            <a:avLst/>
            <a:gdLst/>
            <a:ahLst/>
            <a:cxnLst/>
            <a:rect l="l" t="t" r="r" b="b"/>
            <a:pathLst>
              <a:path w="8969375" h="142240">
                <a:moveTo>
                  <a:pt x="0" y="0"/>
                </a:moveTo>
                <a:lnTo>
                  <a:pt x="8968977" y="0"/>
                </a:lnTo>
                <a:lnTo>
                  <a:pt x="8968977" y="141935"/>
                </a:lnTo>
                <a:lnTo>
                  <a:pt x="0" y="141935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447800" y="2224880"/>
            <a:ext cx="14249400" cy="136704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800" spc="90" dirty="0">
                <a:cs typeface="B Nazanin" panose="00000700000000000000" pitchFamily="2" charset="-78"/>
              </a:rPr>
              <a:t>قالب پاورپوینت معماری داخلی </a:t>
            </a:r>
            <a:endParaRPr sz="8800" dirty="0">
              <a:cs typeface="B Nazanin" panose="00000700000000000000" pitchFamily="2" charset="-78"/>
            </a:endParaRPr>
          </a:p>
        </p:txBody>
      </p:sp>
      <p:sp>
        <p:nvSpPr>
          <p:cNvPr id="6" name="object 5">
            <a:extLst>
              <a:ext uri="{FF2B5EF4-FFF2-40B4-BE49-F238E27FC236}">
                <a16:creationId xmlns:a16="http://schemas.microsoft.com/office/drawing/2014/main" id="{80D5D476-C692-91A4-B325-FBF33DC4BE9E}"/>
              </a:ext>
            </a:extLst>
          </p:cNvPr>
          <p:cNvSpPr txBox="1">
            <a:spLocks/>
          </p:cNvSpPr>
          <p:nvPr/>
        </p:nvSpPr>
        <p:spPr>
          <a:xfrm>
            <a:off x="4381500" y="4701158"/>
            <a:ext cx="4191000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8000" b="1" i="0">
                <a:solidFill>
                  <a:schemeClr val="tx1"/>
                </a:solidFill>
                <a:latin typeface="Roboto Cn"/>
                <a:ea typeface="+mj-ea"/>
                <a:cs typeface="Roboto Cn"/>
              </a:defRPr>
            </a:lvl1pPr>
          </a:lstStyle>
          <a:p>
            <a:pPr marL="12700" algn="r">
              <a:spcBef>
                <a:spcPts val="100"/>
              </a:spcBef>
            </a:pPr>
            <a:r>
              <a:rPr lang="fa-IR" kern="0" spc="90" dirty="0">
                <a:cs typeface="B Nazanin" panose="00000700000000000000" pitchFamily="2" charset="-78"/>
              </a:rPr>
              <a:t>تم :مبلمان</a:t>
            </a:r>
            <a:endParaRPr lang="fa-IR" kern="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447800" y="3499163"/>
            <a:ext cx="15392399" cy="18594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800" spc="195" dirty="0">
                <a:cs typeface="B Nazanin" panose="00000700000000000000" pitchFamily="2" charset="-78"/>
              </a:rPr>
              <a:t>با تشکر از شما دوستان عزیز ...</a:t>
            </a:r>
            <a:br>
              <a:rPr lang="fa-IR" sz="8800" spc="195" dirty="0">
                <a:cs typeface="B Nazanin" panose="00000700000000000000" pitchFamily="2" charset="-78"/>
              </a:rPr>
            </a:br>
            <a:br>
              <a:rPr lang="en-US" sz="1050" spc="195" dirty="0">
                <a:cs typeface="B Nazanin" panose="00000700000000000000" pitchFamily="2" charset="-78"/>
              </a:rPr>
            </a:br>
            <a:r>
              <a:rPr lang="fa-IR" sz="2000" b="0" spc="-20" dirty="0">
                <a:latin typeface="Robo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609600" y="452158"/>
            <a:ext cx="17221200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6600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6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4800" dirty="0">
                <a:cs typeface="B Nazanin" panose="00000700000000000000" pitchFamily="2" charset="-78"/>
              </a:rPr>
              <a:t>نقشه های قاره:</a:t>
            </a:r>
            <a:endParaRPr lang="en-US" sz="4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cs typeface="B Nazanin" panose="00000700000000000000" pitchFamily="2" charset="-78"/>
              </a:rPr>
              <a:t>Google، </a:t>
            </a:r>
            <a:r>
              <a:rPr lang="fa-IR" sz="22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cs typeface="B Nazanin" panose="00000700000000000000" pitchFamily="2" charset="-78"/>
              </a:rPr>
              <a:t>Flaticon</a:t>
            </a:r>
            <a:r>
              <a:rPr lang="en-US" sz="2200" dirty="0">
                <a:cs typeface="B Nazanin" panose="00000700000000000000" pitchFamily="2" charset="-78"/>
              </a:rPr>
              <a:t> </a:t>
            </a:r>
            <a:r>
              <a:rPr lang="fa-IR" sz="22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371283" y="330167"/>
            <a:ext cx="16168799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پزشکی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455673" y="1028700"/>
            <a:ext cx="10295255" cy="8153400"/>
            <a:chOff x="7455673" y="1028700"/>
            <a:chExt cx="10295255" cy="8153400"/>
          </a:xfrm>
        </p:grpSpPr>
        <p:sp>
          <p:nvSpPr>
            <p:cNvPr id="3" name="object 3"/>
            <p:cNvSpPr/>
            <p:nvPr/>
          </p:nvSpPr>
          <p:spPr>
            <a:xfrm>
              <a:off x="7455673" y="3540489"/>
              <a:ext cx="10295255" cy="3206750"/>
            </a:xfrm>
            <a:custGeom>
              <a:avLst/>
              <a:gdLst/>
              <a:ahLst/>
              <a:cxnLst/>
              <a:rect l="l" t="t" r="r" b="b"/>
              <a:pathLst>
                <a:path w="10295255" h="3206750">
                  <a:moveTo>
                    <a:pt x="10295036" y="3206650"/>
                  </a:moveTo>
                  <a:lnTo>
                    <a:pt x="0" y="3206650"/>
                  </a:lnTo>
                  <a:lnTo>
                    <a:pt x="0" y="0"/>
                  </a:lnTo>
                  <a:lnTo>
                    <a:pt x="10295036" y="0"/>
                  </a:lnTo>
                  <a:lnTo>
                    <a:pt x="10295036" y="320665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119119" y="1028700"/>
              <a:ext cx="6972299" cy="8153400"/>
            </a:xfrm>
            <a:prstGeom prst="rect">
              <a:avLst/>
            </a:prstGeom>
          </p:spPr>
        </p:pic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16000" y="3451651"/>
            <a:ext cx="45281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130" dirty="0">
                <a:cs typeface="B Nazanin" panose="00000700000000000000" pitchFamily="2" charset="-78"/>
              </a:rPr>
              <a:t>خوش آمدی.</a:t>
            </a:r>
            <a:endParaRPr spc="195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6000" y="4952624"/>
            <a:ext cx="5911850" cy="20556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</a:pPr>
            <a:r>
              <a:rPr lang="ar-SA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3540489"/>
            <a:ext cx="666750" cy="3206115"/>
          </a:xfrm>
          <a:custGeom>
            <a:avLst/>
            <a:gdLst/>
            <a:ahLst/>
            <a:cxnLst/>
            <a:rect l="l" t="t" r="r" b="b"/>
            <a:pathLst>
              <a:path w="666750" h="3206115">
                <a:moveTo>
                  <a:pt x="0" y="0"/>
                </a:moveTo>
                <a:lnTo>
                  <a:pt x="666462" y="0"/>
                </a:lnTo>
                <a:lnTo>
                  <a:pt x="666462" y="3206023"/>
                </a:lnTo>
                <a:lnTo>
                  <a:pt x="0" y="3206023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آواتار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فرآیند خلاق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هنرهای نمایشی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8364137" y="823292"/>
            <a:ext cx="9239981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144000" y="1242363"/>
            <a:ext cx="8522876" cy="124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998200" y="2"/>
            <a:ext cx="6261100" cy="10287000"/>
          </a:xfrm>
          <a:custGeom>
            <a:avLst/>
            <a:gdLst/>
            <a:ahLst/>
            <a:cxnLst/>
            <a:rect l="l" t="t" r="r" b="b"/>
            <a:pathLst>
              <a:path w="6261100" h="10287000">
                <a:moveTo>
                  <a:pt x="0" y="0"/>
                </a:moveTo>
                <a:lnTo>
                  <a:pt x="6260602" y="0"/>
                </a:lnTo>
                <a:lnTo>
                  <a:pt x="6260602" y="10286998"/>
                </a:lnTo>
                <a:lnTo>
                  <a:pt x="0" y="10286998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25737" y="3580695"/>
            <a:ext cx="460629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00" dirty="0">
                <a:cs typeface="B Nazanin" panose="00000700000000000000" pitchFamily="2" charset="-78"/>
              </a:rPr>
              <a:t>درباره ما.</a:t>
            </a:r>
            <a:endParaRPr spc="-2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565139" y="5176007"/>
            <a:ext cx="5127625" cy="20556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algn="r" rtl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</a:pPr>
            <a:r>
              <a:rPr lang="ar-SA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62000" y="876300"/>
            <a:ext cx="9669664" cy="72580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-50232"/>
            <a:ext cx="18288000" cy="2100580"/>
          </a:xfrm>
          <a:custGeom>
            <a:avLst/>
            <a:gdLst/>
            <a:ahLst/>
            <a:cxnLst/>
            <a:rect l="l" t="t" r="r" b="b"/>
            <a:pathLst>
              <a:path w="18288000" h="2100580">
                <a:moveTo>
                  <a:pt x="18287999" y="2100475"/>
                </a:moveTo>
                <a:lnTo>
                  <a:pt x="0" y="2100475"/>
                </a:lnTo>
                <a:lnTo>
                  <a:pt x="0" y="0"/>
                </a:lnTo>
                <a:lnTo>
                  <a:pt x="18287999" y="0"/>
                </a:lnTo>
                <a:lnTo>
                  <a:pt x="18287999" y="2100475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10001250"/>
            <a:ext cx="18288000" cy="285750"/>
          </a:xfrm>
          <a:custGeom>
            <a:avLst/>
            <a:gdLst/>
            <a:ahLst/>
            <a:cxnLst/>
            <a:rect l="l" t="t" r="r" b="b"/>
            <a:pathLst>
              <a:path w="18288000" h="285750">
                <a:moveTo>
                  <a:pt x="18287999" y="285749"/>
                </a:moveTo>
                <a:lnTo>
                  <a:pt x="0" y="285749"/>
                </a:lnTo>
                <a:lnTo>
                  <a:pt x="0" y="0"/>
                </a:lnTo>
                <a:lnTo>
                  <a:pt x="18287999" y="0"/>
                </a:lnTo>
                <a:lnTo>
                  <a:pt x="18287999" y="285749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85999" y="3914192"/>
            <a:ext cx="4160520" cy="2557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245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lang="fa-IR" sz="3000" b="1" spc="5" dirty="0">
                <a:latin typeface="Roboto Cn"/>
                <a:cs typeface="B Nazanin" panose="00000700000000000000" pitchFamily="2" charset="-78"/>
              </a:rPr>
              <a:t>نوسازی</a:t>
            </a:r>
          </a:p>
          <a:p>
            <a:pPr marL="12700" algn="r" rtl="1">
              <a:lnSpc>
                <a:spcPct val="100000"/>
              </a:lnSpc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0" y="1178586"/>
            <a:ext cx="586105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70" dirty="0">
                <a:cs typeface="B Nazanin" panose="00000700000000000000" pitchFamily="2" charset="-78"/>
              </a:rPr>
              <a:t>خدمات ما</a:t>
            </a:r>
            <a:endParaRPr spc="75" dirty="0">
              <a:cs typeface="B Nazanin" panose="00000700000000000000" pitchFamily="2" charset="-78"/>
            </a:endParaRPr>
          </a:p>
        </p:txBody>
      </p:sp>
      <p:pic>
        <p:nvPicPr>
          <p:cNvPr id="6" name="object 6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53953" y="2940656"/>
            <a:ext cx="9466642" cy="63134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18511" y="2552700"/>
            <a:ext cx="9454051" cy="7356477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763317" y="1104900"/>
            <a:ext cx="10382737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60" dirty="0">
                <a:cs typeface="B Nazanin" panose="00000700000000000000" pitchFamily="2" charset="-78"/>
              </a:rPr>
              <a:t>خدماتی که ما ارائه می کنیم.</a:t>
            </a:r>
            <a:endParaRPr spc="6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5437" y="3746503"/>
            <a:ext cx="6381750" cy="3997120"/>
          </a:xfrm>
          <a:prstGeom prst="rect">
            <a:avLst/>
          </a:prstGeom>
          <a:solidFill>
            <a:srgbClr val="FFCC00"/>
          </a:solidFill>
        </p:spPr>
        <p:txBody>
          <a:bodyPr vert="horz" wrap="square" lIns="0" tIns="274955" rIns="0" bIns="0" rtlCol="0">
            <a:spAutoFit/>
          </a:bodyPr>
          <a:lstStyle/>
          <a:p>
            <a:pPr marL="1108075" algn="r" rtl="1">
              <a:lnSpc>
                <a:spcPct val="100000"/>
              </a:lnSpc>
              <a:spcBef>
                <a:spcPts val="2165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  <a:endParaRPr sz="3000" dirty="0">
              <a:latin typeface="Roboto Cn"/>
              <a:cs typeface="B Nazanin" panose="00000700000000000000" pitchFamily="2" charset="-78"/>
            </a:endParaRP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5"/>
              </a:spcBef>
            </a:pPr>
            <a:endParaRPr sz="2900" dirty="0">
              <a:latin typeface="Roboto"/>
              <a:cs typeface="B Nazanin" panose="00000700000000000000" pitchFamily="2" charset="-78"/>
            </a:endParaRPr>
          </a:p>
          <a:p>
            <a:pPr marL="1108075" algn="r" rtl="1">
              <a:lnSpc>
                <a:spcPct val="100000"/>
              </a:lnSpc>
            </a:pPr>
            <a:r>
              <a:rPr lang="fa-IR" sz="3000" b="1" spc="5" dirty="0">
                <a:latin typeface="Roboto Cn"/>
                <a:cs typeface="B Nazanin" panose="00000700000000000000" pitchFamily="2" charset="-78"/>
              </a:rPr>
              <a:t>نوسازی</a:t>
            </a:r>
            <a:endParaRPr sz="3000" dirty="0">
              <a:latin typeface="Roboto Cn"/>
              <a:cs typeface="B Nazanin" panose="00000700000000000000" pitchFamily="2" charset="-78"/>
            </a:endParaRP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</a:p>
          <a:p>
            <a:pPr marL="1108075" marR="1129665" algn="r" rtl="1">
              <a:lnSpc>
                <a:spcPct val="115599"/>
              </a:lnSpc>
              <a:spcBef>
                <a:spcPts val="1475"/>
              </a:spcBef>
            </a:pP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8700" y="0"/>
            <a:ext cx="7241540" cy="10287000"/>
          </a:xfrm>
          <a:custGeom>
            <a:avLst/>
            <a:gdLst/>
            <a:ahLst/>
            <a:cxnLst/>
            <a:rect l="l" t="t" r="r" b="b"/>
            <a:pathLst>
              <a:path w="7241540" h="10287000">
                <a:moveTo>
                  <a:pt x="0" y="0"/>
                </a:moveTo>
                <a:lnTo>
                  <a:pt x="7241083" y="0"/>
                </a:lnTo>
                <a:lnTo>
                  <a:pt x="7241083" y="10286999"/>
                </a:lnTo>
                <a:lnTo>
                  <a:pt x="0" y="102869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784257" y="0"/>
            <a:ext cx="257175" cy="10287000"/>
          </a:xfrm>
          <a:custGeom>
            <a:avLst/>
            <a:gdLst/>
            <a:ahLst/>
            <a:cxnLst/>
            <a:rect l="l" t="t" r="r" b="b"/>
            <a:pathLst>
              <a:path w="257175" h="10287000">
                <a:moveTo>
                  <a:pt x="0" y="0"/>
                </a:moveTo>
                <a:lnTo>
                  <a:pt x="257173" y="0"/>
                </a:lnTo>
                <a:lnTo>
                  <a:pt x="257173" y="10286999"/>
                </a:lnTo>
                <a:lnTo>
                  <a:pt x="0" y="102869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341760" y="1305839"/>
            <a:ext cx="7372350" cy="3638550"/>
          </a:xfrm>
          <a:custGeom>
            <a:avLst/>
            <a:gdLst/>
            <a:ahLst/>
            <a:cxnLst/>
            <a:rect l="l" t="t" r="r" b="b"/>
            <a:pathLst>
              <a:path w="7372350" h="3638550">
                <a:moveTo>
                  <a:pt x="0" y="0"/>
                </a:moveTo>
                <a:lnTo>
                  <a:pt x="7372122" y="0"/>
                </a:lnTo>
                <a:lnTo>
                  <a:pt x="7372122" y="3638549"/>
                </a:lnTo>
                <a:lnTo>
                  <a:pt x="0" y="3638549"/>
                </a:lnTo>
                <a:lnTo>
                  <a:pt x="0" y="0"/>
                </a:lnTo>
              </a:path>
            </a:pathLst>
          </a:custGeom>
          <a:ln w="761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341760" y="5339057"/>
            <a:ext cx="7372350" cy="3638550"/>
          </a:xfrm>
          <a:custGeom>
            <a:avLst/>
            <a:gdLst/>
            <a:ahLst/>
            <a:cxnLst/>
            <a:rect l="l" t="t" r="r" b="b"/>
            <a:pathLst>
              <a:path w="7372350" h="3638550">
                <a:moveTo>
                  <a:pt x="0" y="0"/>
                </a:moveTo>
                <a:lnTo>
                  <a:pt x="7372122" y="0"/>
                </a:lnTo>
                <a:lnTo>
                  <a:pt x="7372122" y="3638549"/>
                </a:lnTo>
                <a:lnTo>
                  <a:pt x="0" y="3638549"/>
                </a:lnTo>
                <a:lnTo>
                  <a:pt x="0" y="0"/>
                </a:lnTo>
              </a:path>
            </a:pathLst>
          </a:custGeom>
          <a:ln w="761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464010" y="6262450"/>
            <a:ext cx="2941955" cy="18466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25" dirty="0">
                <a:latin typeface="Roboto Cn"/>
                <a:cs typeface="B Nazanin" panose="00000700000000000000" pitchFamily="2" charset="-78"/>
              </a:rPr>
              <a:t>مراد ناصر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000" b="1" spc="25" dirty="0">
              <a:latin typeface="Roboto Cn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این برای جذب مخاطبان فراتر از یک رویداد یک بار بسیار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36755" y="3943413"/>
            <a:ext cx="4829175" cy="1300356"/>
          </a:xfrm>
          <a:prstGeom prst="rect">
            <a:avLst/>
          </a:prstGeom>
        </p:spPr>
        <p:txBody>
          <a:bodyPr vert="horz" wrap="square" lIns="0" tIns="220980" rIns="0" bIns="0" rtlCol="0">
            <a:spAutoFit/>
          </a:bodyPr>
          <a:lstStyle/>
          <a:p>
            <a:pPr marL="1052830" marR="5080" indent="-1040765" algn="r" rtl="1">
              <a:lnSpc>
                <a:spcPts val="7950"/>
              </a:lnSpc>
              <a:spcBef>
                <a:spcPts val="1740"/>
              </a:spcBef>
            </a:pPr>
            <a:r>
              <a:rPr lang="fa-IR" sz="8000" b="1" spc="-70" dirty="0">
                <a:latin typeface="Roboto Cn"/>
                <a:cs typeface="B Nazanin" panose="00000700000000000000" pitchFamily="2" charset="-78"/>
              </a:rPr>
              <a:t>تیم بزرگ ما</a:t>
            </a:r>
            <a:endParaRPr sz="8000" dirty="0">
              <a:latin typeface="Roboto Cn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2669336" y="2229232"/>
            <a:ext cx="3764106" cy="22749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50000"/>
              </a:lnSpc>
              <a:spcBef>
                <a:spcPts val="100"/>
              </a:spcBef>
            </a:pPr>
            <a:r>
              <a:rPr lang="fa-IR" sz="2800" spc="-5" dirty="0">
                <a:cs typeface="B Nazanin" panose="00000700000000000000" pitchFamily="2" charset="-78"/>
              </a:rPr>
              <a:t>شاون گارسیا</a:t>
            </a:r>
            <a:br>
              <a:rPr lang="fa-IR" sz="2800" spc="-5" dirty="0">
                <a:cs typeface="B Nazanin" panose="00000700000000000000" pitchFamily="2" charset="-78"/>
              </a:rPr>
            </a:br>
            <a:r>
              <a:rPr lang="fa-IR" sz="2400" spc="-5" dirty="0">
                <a:cs typeface="B Nazanin" panose="00000700000000000000" pitchFamily="2" charset="-78"/>
              </a:rPr>
              <a:t>شاون گارسیا برای جذب مخاطب فراتر از یک رویداد یکباره عالی است.</a:t>
            </a:r>
            <a:endParaRPr sz="18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223640" y="1967044"/>
            <a:ext cx="2445695" cy="2341141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648218" y="5970682"/>
            <a:ext cx="3596539" cy="24002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8956040" cy="2590800"/>
          </a:xfrm>
          <a:custGeom>
            <a:avLst/>
            <a:gdLst/>
            <a:ahLst/>
            <a:cxnLst/>
            <a:rect l="l" t="t" r="r" b="b"/>
            <a:pathLst>
              <a:path w="8956040" h="2590800">
                <a:moveTo>
                  <a:pt x="8955445" y="2590800"/>
                </a:moveTo>
                <a:lnTo>
                  <a:pt x="0" y="2590800"/>
                </a:lnTo>
                <a:lnTo>
                  <a:pt x="0" y="0"/>
                </a:lnTo>
                <a:lnTo>
                  <a:pt x="8955445" y="0"/>
                </a:lnTo>
                <a:lnTo>
                  <a:pt x="8955445" y="259080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9864594"/>
            <a:ext cx="8956040" cy="422909"/>
          </a:xfrm>
          <a:custGeom>
            <a:avLst/>
            <a:gdLst/>
            <a:ahLst/>
            <a:cxnLst/>
            <a:rect l="l" t="t" r="r" b="b"/>
            <a:pathLst>
              <a:path w="8956040" h="422909">
                <a:moveTo>
                  <a:pt x="8955445" y="422406"/>
                </a:moveTo>
                <a:lnTo>
                  <a:pt x="0" y="422406"/>
                </a:lnTo>
                <a:lnTo>
                  <a:pt x="0" y="0"/>
                </a:lnTo>
                <a:lnTo>
                  <a:pt x="8955445" y="0"/>
                </a:lnTo>
                <a:lnTo>
                  <a:pt x="8955445" y="422406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16000" y="1333500"/>
            <a:ext cx="694182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30" dirty="0">
                <a:cs typeface="B Nazanin" panose="00000700000000000000" pitchFamily="2" charset="-78"/>
              </a:rPr>
              <a:t>شاون گارسیا</a:t>
            </a:r>
            <a:endParaRPr spc="155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3566304"/>
            <a:ext cx="6261100" cy="2396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100"/>
              </a:spcBef>
            </a:pPr>
            <a:r>
              <a:rPr lang="fa-IR" sz="2100" spc="-15" dirty="0">
                <a:latin typeface="Roboto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sz="21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6" name="object 6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941959" y="3419292"/>
            <a:ext cx="8315324" cy="50105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35105" y="11"/>
            <a:ext cx="12853035" cy="8664575"/>
            <a:chOff x="5435105" y="11"/>
            <a:chExt cx="12853035" cy="8664575"/>
          </a:xfrm>
        </p:grpSpPr>
        <p:sp>
          <p:nvSpPr>
            <p:cNvPr id="3" name="object 3"/>
            <p:cNvSpPr/>
            <p:nvPr/>
          </p:nvSpPr>
          <p:spPr>
            <a:xfrm>
              <a:off x="5435105" y="11"/>
              <a:ext cx="12853035" cy="8664575"/>
            </a:xfrm>
            <a:custGeom>
              <a:avLst/>
              <a:gdLst/>
              <a:ahLst/>
              <a:cxnLst/>
              <a:rect l="l" t="t" r="r" b="b"/>
              <a:pathLst>
                <a:path w="12853035" h="8664575">
                  <a:moveTo>
                    <a:pt x="12852883" y="0"/>
                  </a:moveTo>
                  <a:lnTo>
                    <a:pt x="3708882" y="0"/>
                  </a:lnTo>
                  <a:lnTo>
                    <a:pt x="3708882" y="4461370"/>
                  </a:lnTo>
                  <a:lnTo>
                    <a:pt x="0" y="4461370"/>
                  </a:lnTo>
                  <a:lnTo>
                    <a:pt x="0" y="6143625"/>
                  </a:lnTo>
                  <a:lnTo>
                    <a:pt x="0" y="8664575"/>
                  </a:lnTo>
                  <a:lnTo>
                    <a:pt x="7152678" y="8664575"/>
                  </a:lnTo>
                  <a:lnTo>
                    <a:pt x="7152678" y="6143625"/>
                  </a:lnTo>
                  <a:lnTo>
                    <a:pt x="7152678" y="4729327"/>
                  </a:lnTo>
                  <a:lnTo>
                    <a:pt x="12852883" y="4729327"/>
                  </a:lnTo>
                  <a:lnTo>
                    <a:pt x="12852883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89955" y="4613774"/>
              <a:ext cx="5843586" cy="3895724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0269121" y="1940425"/>
              <a:ext cx="7153275" cy="4203700"/>
            </a:xfrm>
            <a:custGeom>
              <a:avLst/>
              <a:gdLst/>
              <a:ahLst/>
              <a:cxnLst/>
              <a:rect l="l" t="t" r="r" b="b"/>
              <a:pathLst>
                <a:path w="7153275" h="4203700">
                  <a:moveTo>
                    <a:pt x="7152679" y="4203203"/>
                  </a:moveTo>
                  <a:lnTo>
                    <a:pt x="0" y="4203203"/>
                  </a:lnTo>
                  <a:lnTo>
                    <a:pt x="0" y="0"/>
                  </a:lnTo>
                  <a:lnTo>
                    <a:pt x="7152679" y="0"/>
                  </a:lnTo>
                  <a:lnTo>
                    <a:pt x="7152679" y="42032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269121" y="1952628"/>
              <a:ext cx="7153275" cy="4023717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016000" y="1089589"/>
            <a:ext cx="589661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70" dirty="0">
                <a:cs typeface="B Nazanin" panose="00000700000000000000" pitchFamily="2" charset="-78"/>
              </a:rPr>
              <a:t>پروژه ما</a:t>
            </a:r>
            <a:endParaRPr spc="100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-264644" y="2308789"/>
            <a:ext cx="5387189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b="1" spc="45" dirty="0">
                <a:latin typeface="Roboto Cn"/>
                <a:cs typeface="B Nazanin" panose="00000700000000000000" pitchFamily="2" charset="-78"/>
              </a:rPr>
              <a:t>آلبوم عکس</a:t>
            </a:r>
            <a:endParaRPr sz="8000" dirty="0">
              <a:latin typeface="Roboto Cn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6000" y="5917133"/>
            <a:ext cx="3324225" cy="18466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b="1" spc="10" dirty="0">
                <a:latin typeface="Roboto Cn"/>
                <a:cs typeface="B Nazanin" panose="00000700000000000000" pitchFamily="2" charset="-78"/>
              </a:rPr>
              <a:t>مشاوره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800" b="1" spc="10" dirty="0">
              <a:latin typeface="Roboto Cn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38600" y="832518"/>
            <a:ext cx="7997860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190" dirty="0">
                <a:cs typeface="B Nazanin" panose="00000700000000000000" pitchFamily="2" charset="-78"/>
              </a:rPr>
              <a:t>با ما تماس بگیرید.</a:t>
            </a:r>
            <a:endParaRPr spc="-2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3244852"/>
            <a:ext cx="8470265" cy="4965700"/>
          </a:xfrm>
          <a:custGeom>
            <a:avLst/>
            <a:gdLst/>
            <a:ahLst/>
            <a:cxnLst/>
            <a:rect l="l" t="t" r="r" b="b"/>
            <a:pathLst>
              <a:path w="8470265" h="4965700">
                <a:moveTo>
                  <a:pt x="0" y="0"/>
                </a:moveTo>
                <a:lnTo>
                  <a:pt x="8470007" y="0"/>
                </a:lnTo>
                <a:lnTo>
                  <a:pt x="8470007" y="4965699"/>
                </a:lnTo>
                <a:lnTo>
                  <a:pt x="0" y="4965699"/>
                </a:lnTo>
                <a:lnTo>
                  <a:pt x="0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39999" y="3854393"/>
            <a:ext cx="4160520" cy="33121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3000" b="1" spc="5" dirty="0">
                <a:latin typeface="Roboto"/>
                <a:cs typeface="B Nazanin" panose="00000700000000000000" pitchFamily="2" charset="-78"/>
              </a:rPr>
              <a:t>20begir.com</a:t>
            </a:r>
            <a:endParaRPr lang="fa-IR" sz="3000" b="1" spc="5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b="1" spc="5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28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</a:pPr>
            <a:r>
              <a:rPr sz="3000" b="1" spc="-30" dirty="0">
                <a:latin typeface="Roboto"/>
                <a:cs typeface="B Nazanin" panose="00000700000000000000" pitchFamily="2" charset="-78"/>
              </a:rPr>
              <a:t>+123-456-7890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5599"/>
              </a:lnSpc>
              <a:spcBef>
                <a:spcPts val="2225"/>
              </a:spcBef>
            </a:pPr>
            <a:r>
              <a:rPr lang="fa-IR" sz="2000" spc="-45" dirty="0">
                <a:latin typeface="Roboto"/>
                <a:cs typeface="B Nazanin" panose="00000700000000000000" pitchFamily="2" charset="-78"/>
              </a:rPr>
              <a:t>برای جذب مخاطبان فراتر از یک رویداد یکبار مصرف عالی است.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240518" y="2076448"/>
            <a:ext cx="8470265" cy="61309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37</TotalTime>
  <Words>612</Words>
  <Application>Microsoft Office PowerPoint</Application>
  <PresentationFormat>Custom</PresentationFormat>
  <Paragraphs>79</Paragraphs>
  <Slides>23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Amatic SC</vt:lpstr>
      <vt:lpstr>Arial</vt:lpstr>
      <vt:lpstr>Calibri</vt:lpstr>
      <vt:lpstr>Roboto</vt:lpstr>
      <vt:lpstr>Roboto Cn</vt:lpstr>
      <vt:lpstr>Roboto Medium</vt:lpstr>
      <vt:lpstr>Office Theme</vt:lpstr>
      <vt:lpstr>قالب پاورپوینت معماری داخلی </vt:lpstr>
      <vt:lpstr>خوش آمدی.</vt:lpstr>
      <vt:lpstr>درباره ما.</vt:lpstr>
      <vt:lpstr>خدمات ما</vt:lpstr>
      <vt:lpstr>خدماتی که ما ارائه می کنیم.</vt:lpstr>
      <vt:lpstr>شاون گارسیا شاون گارسیا برای جذب مخاطب فراتر از یک رویداد یکباره عالی است.</vt:lpstr>
      <vt:lpstr>شاون گارسیا</vt:lpstr>
      <vt:lpstr>پروژه ما</vt:lpstr>
      <vt:lpstr>با ما تماس بگیرید.</vt:lpstr>
      <vt:lpstr>با تشکر از شما دوستان عزیز ...  قالب پاورپوينت حرفه ای ، قابل ویرایش ، جهت استفاده در جلسات دفاع رساله ، پایان نامه ، پروپوزال و سمینار و .... می باشد.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Copy of Simple and Elegant Soundwave Marketing Plan Grey and Teal Minimal Business Presentation </dc:title>
  <dc:creator>mostsfa mahdi</dc:creator>
  <cp:keywords>DAFifyEGq7A,BAEx2soOUJM</cp:keywords>
  <cp:lastModifiedBy>KaraPardazesh</cp:lastModifiedBy>
  <cp:revision>6</cp:revision>
  <dcterms:created xsi:type="dcterms:W3CDTF">2023-05-21T16:22:34Z</dcterms:created>
  <dcterms:modified xsi:type="dcterms:W3CDTF">2023-07-02T15:25:52Z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2023-05-21T00:00:00Z</vt:filetime>
  </property>
  <property fmtid="{D5CDD505-2E9C-101B-9397-08002B2CF9AE}" pid="3" name="Creator">
    <vt:lpwstr>Canva</vt:lpwstr>
  </property>
  <property fmtid="{D5CDD505-2E9C-101B-9397-08002B2CF9AE}" pid="4" name="LastSaved">
    <vt:filetime>2023-05-21T00:00:00Z</vt:filetime>
  </property>
</Properties>
</file>