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saveSubsetFonts="1" autoCompressPictures="0">
  <p:sldMasterIdLst>
    <p:sldMasterId id="2147483661" r:id="rId1"/>
  </p:sldMasterIdLst>
  <p:notesMasterIdLst>
    <p:notesMasterId r:id="rId38"/>
  </p:notesMasterIdLst>
  <p:sldIdLst>
    <p:sldId id="256" r:id="rId2"/>
    <p:sldId id="257" r:id="rId3"/>
    <p:sldId id="258" r:id="rId4"/>
    <p:sldId id="305" r:id="rId5"/>
    <p:sldId id="306" r:id="rId6"/>
    <p:sldId id="259" r:id="rId7"/>
    <p:sldId id="260" r:id="rId8"/>
    <p:sldId id="261" r:id="rId9"/>
    <p:sldId id="285" r:id="rId10"/>
    <p:sldId id="262" r:id="rId11"/>
    <p:sldId id="263" r:id="rId12"/>
    <p:sldId id="264" r:id="rId13"/>
    <p:sldId id="269" r:id="rId14"/>
    <p:sldId id="265" r:id="rId15"/>
    <p:sldId id="266" r:id="rId16"/>
    <p:sldId id="267" r:id="rId17"/>
    <p:sldId id="271" r:id="rId18"/>
    <p:sldId id="273" r:id="rId19"/>
    <p:sldId id="276" r:id="rId20"/>
    <p:sldId id="416" r:id="rId21"/>
    <p:sldId id="292" r:id="rId22"/>
    <p:sldId id="323" r:id="rId23"/>
    <p:sldId id="436" r:id="rId24"/>
    <p:sldId id="437" r:id="rId25"/>
    <p:sldId id="371" r:id="rId26"/>
    <p:sldId id="372" r:id="rId27"/>
    <p:sldId id="373" r:id="rId28"/>
    <p:sldId id="374" r:id="rId29"/>
    <p:sldId id="375" r:id="rId30"/>
    <p:sldId id="376" r:id="rId31"/>
    <p:sldId id="377" r:id="rId32"/>
    <p:sldId id="378" r:id="rId33"/>
    <p:sldId id="1744" r:id="rId34"/>
    <p:sldId id="1745" r:id="rId35"/>
    <p:sldId id="1753" r:id="rId36"/>
    <p:sldId id="1754" r:id="rId37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00000"/>
    <a:srgbClr val="404040"/>
    <a:srgbClr val="EBEB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62" autoAdjust="0"/>
    <p:restoredTop sz="93293" autoAdjust="0"/>
  </p:normalViewPr>
  <p:slideViewPr>
    <p:cSldViewPr snapToGrid="0">
      <p:cViewPr varScale="1">
        <p:scale>
          <a:sx n="62" d="100"/>
          <a:sy n="62" d="100"/>
        </p:scale>
        <p:origin x="1050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4" d="100"/>
        <a:sy n="54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8" name="Google Shape;45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g6fd8ccc017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" name="Google Shape;512;g6fd8ccc017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6fd8ccc017_0_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6fd8ccc017_0_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g6fd8ccc017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" name="Google Shape;537;g6fd8ccc017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g6fd8ccc017_1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6" name="Google Shape;796;g6fd8ccc017_1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g6fd8ccc017_0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" name="Google Shape;545;g6fd8ccc017_0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6fd8ccc017_0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6fd8ccc017_0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6fd8ccc017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6fd8ccc017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g6fd8ccc017_1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9" name="Google Shape;909;g6fd8ccc017_1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" name="Google Shape;970;g6fd8ccc017_0_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1" name="Google Shape;971;g6fd8ccc017_0_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g6fd8ccc017_0_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2" name="Google Shape;1012;g6fd8ccc017_0_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g6fd8ccc017_0_1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" name="Google Shape;465;g6fd8ccc017_0_1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BDB8F4-0F26-4C03-ABF8-393ADD4B70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3D837010-C681-49B8-9839-C83C13E8F39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8" lvl="0" indent="0">
              <a:buNone/>
            </a:pPr>
            <a:endParaRPr lang="en-US" dirty="0">
              <a:solidFill>
                <a:srgbClr val="143A78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4789343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92;g108fe691b17_0_223:notes">
            <a:extLst>
              <a:ext uri="{FF2B5EF4-FFF2-40B4-BE49-F238E27FC236}">
                <a16:creationId xmlns:a16="http://schemas.microsoft.com/office/drawing/2014/main" id="{9157AE84-3CB0-4A71-BFAF-B2556FF6F8D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4093;g108fe691b17_0_223:notes">
            <a:extLst>
              <a:ext uri="{FF2B5EF4-FFF2-40B4-BE49-F238E27FC236}">
                <a16:creationId xmlns:a16="http://schemas.microsoft.com/office/drawing/2014/main" id="{2B889575-ECDD-495C-8C84-4603FA21C7A6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597458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028CB01A-6290-4A2A-93AB-D93AAAAE6B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C326B4B-1F3D-43D7-9DB9-F1CF398A619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394270747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75B6E80A-D37C-4080-8D94-36B0DB7D063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9E94ADC-6DFC-4221-A9FD-679F45DECD3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286618960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D456DD9-4624-418C-ACF8-ADAFC6977D0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43B97CB9-246F-40F2-81D0-A3321E73A94A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53264698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6fd8ccc017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6fd8ccc017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78359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g73c582b175_0_17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5" name="Google Shape;1345;g73c582b175_0_17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39662672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g6fd8ccc017_0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4" name="Google Shape;484;g6fd8ccc017_0_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6fd8ccc017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6fd8ccc017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g6fd8ccc017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0" name="Google Shape;500;g6fd8ccc017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4;g80208a148f_3_15491:notes">
            <a:extLst>
              <a:ext uri="{FF2B5EF4-FFF2-40B4-BE49-F238E27FC236}">
                <a16:creationId xmlns:a16="http://schemas.microsoft.com/office/drawing/2014/main" id="{980BE3A6-B803-4D62-AFCB-609E185F5A1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Google Shape;595;g80208a148f_3_15491:notes">
            <a:extLst>
              <a:ext uri="{FF2B5EF4-FFF2-40B4-BE49-F238E27FC236}">
                <a16:creationId xmlns:a16="http://schemas.microsoft.com/office/drawing/2014/main" id="{4ACC9694-3F46-4F61-A486-036084D0F2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en-US" sz="1100" dirty="0">
              <a:solidFill>
                <a:srgbClr val="C00000"/>
              </a:solidFill>
              <a:latin typeface="Arial" pitchFamily="34"/>
              <a:cs typeface="Arial" pitchFamily="34"/>
            </a:endParaRPr>
          </a:p>
        </p:txBody>
      </p:sp>
    </p:spTree>
    <p:extLst>
      <p:ext uri="{BB962C8B-B14F-4D97-AF65-F5344CB8AC3E}">
        <p14:creationId xmlns:p14="http://schemas.microsoft.com/office/powerpoint/2010/main" val="10993943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>
  <p:cSld name="CUSTOM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2"/>
          <p:cNvSpPr txBox="1">
            <a:spLocks noGrp="1"/>
          </p:cNvSpPr>
          <p:nvPr>
            <p:ph type="ctrTitle"/>
          </p:nvPr>
        </p:nvSpPr>
        <p:spPr>
          <a:xfrm>
            <a:off x="415611" y="1526167"/>
            <a:ext cx="11360700" cy="27369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6900"/>
              <a:buNone/>
              <a:defRPr sz="6900" b="1"/>
            </a:lvl9pPr>
          </a:lstStyle>
          <a:p>
            <a:endParaRPr/>
          </a:p>
        </p:txBody>
      </p:sp>
      <p:sp>
        <p:nvSpPr>
          <p:cNvPr id="360" name="Google Shape;360;p2"/>
          <p:cNvSpPr txBox="1">
            <a:spLocks noGrp="1"/>
          </p:cNvSpPr>
          <p:nvPr>
            <p:ph type="subTitle" idx="1"/>
          </p:nvPr>
        </p:nvSpPr>
        <p:spPr>
          <a:xfrm>
            <a:off x="415600" y="4312233"/>
            <a:ext cx="11360700" cy="1056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 b="1">
                <a:solidFill>
                  <a:schemeClr val="l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700"/>
              <a:buNone/>
              <a:defRPr sz="37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61" name="Google Shape;361;p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62" name="Google Shape;362;p2"/>
          <p:cNvSpPr/>
          <p:nvPr/>
        </p:nvSpPr>
        <p:spPr>
          <a:xfrm>
            <a:off x="9334750" y="0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2"/>
          <p:cNvSpPr/>
          <p:nvPr/>
        </p:nvSpPr>
        <p:spPr>
          <a:xfrm>
            <a:off x="10309179" y="0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2"/>
          <p:cNvSpPr/>
          <p:nvPr/>
        </p:nvSpPr>
        <p:spPr>
          <a:xfrm>
            <a:off x="11283609" y="0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3 columns">
  <p:cSld name="CUSTOM_9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17" name="Google Shape;417;p1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8" name="Google Shape;418;p11"/>
          <p:cNvSpPr txBox="1">
            <a:spLocks noGrp="1"/>
          </p:cNvSpPr>
          <p:nvPr>
            <p:ph type="body" idx="1"/>
          </p:nvPr>
        </p:nvSpPr>
        <p:spPr>
          <a:xfrm>
            <a:off x="415600" y="1890000"/>
            <a:ext cx="36351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19" name="Google Shape;419;p11"/>
          <p:cNvSpPr txBox="1">
            <a:spLocks noGrp="1"/>
          </p:cNvSpPr>
          <p:nvPr>
            <p:ph type="body" idx="2"/>
          </p:nvPr>
        </p:nvSpPr>
        <p:spPr>
          <a:xfrm>
            <a:off x="4278394" y="1890000"/>
            <a:ext cx="36351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20" name="Google Shape;420;p11"/>
          <p:cNvSpPr txBox="1">
            <a:spLocks noGrp="1"/>
          </p:cNvSpPr>
          <p:nvPr>
            <p:ph type="body" idx="3"/>
          </p:nvPr>
        </p:nvSpPr>
        <p:spPr>
          <a:xfrm>
            <a:off x="8141188" y="1890000"/>
            <a:ext cx="36351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21" name="Google Shape;421;p11"/>
          <p:cNvSpPr/>
          <p:nvPr/>
        </p:nvSpPr>
        <p:spPr>
          <a:xfrm>
            <a:off x="9334750" y="6742335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11"/>
          <p:cNvSpPr/>
          <p:nvPr/>
        </p:nvSpPr>
        <p:spPr>
          <a:xfrm>
            <a:off x="10309179" y="6742335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11"/>
          <p:cNvSpPr/>
          <p:nvPr/>
        </p:nvSpPr>
        <p:spPr>
          <a:xfrm>
            <a:off x="11283609" y="6742335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424;p11"/>
          <p:cNvSpPr/>
          <p:nvPr/>
        </p:nvSpPr>
        <p:spPr>
          <a:xfrm>
            <a:off x="0" y="0"/>
            <a:ext cx="1281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CUSTOM_4"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12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27" name="Google Shape;427;p12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8" name="Google Shape;428;p12"/>
          <p:cNvSpPr txBox="1">
            <a:spLocks noGrp="1"/>
          </p:cNvSpPr>
          <p:nvPr>
            <p:ph type="subTitle" idx="1"/>
          </p:nvPr>
        </p:nvSpPr>
        <p:spPr>
          <a:xfrm>
            <a:off x="287475" y="6083375"/>
            <a:ext cx="7370700" cy="659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21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21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21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21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21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21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21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2100"/>
              </a:spcBef>
              <a:spcAft>
                <a:spcPts val="21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29" name="Google Shape;429;p12"/>
          <p:cNvSpPr/>
          <p:nvPr/>
        </p:nvSpPr>
        <p:spPr>
          <a:xfrm>
            <a:off x="0" y="0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2"/>
          <p:cNvSpPr/>
          <p:nvPr/>
        </p:nvSpPr>
        <p:spPr>
          <a:xfrm>
            <a:off x="974429" y="0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2"/>
          <p:cNvSpPr/>
          <p:nvPr/>
        </p:nvSpPr>
        <p:spPr>
          <a:xfrm>
            <a:off x="1948859" y="0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2"/>
          <p:cNvSpPr txBox="1">
            <a:spLocks noGrp="1"/>
          </p:cNvSpPr>
          <p:nvPr>
            <p:ph type="ctrTitle"/>
          </p:nvPr>
        </p:nvSpPr>
        <p:spPr>
          <a:xfrm>
            <a:off x="2263600" y="2376333"/>
            <a:ext cx="7664800" cy="206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226" name="Google Shape;226;p2"/>
          <p:cNvSpPr txBox="1">
            <a:spLocks noGrp="1"/>
          </p:cNvSpPr>
          <p:nvPr>
            <p:ph type="subTitle" idx="1"/>
          </p:nvPr>
        </p:nvSpPr>
        <p:spPr>
          <a:xfrm>
            <a:off x="415600" y="4490033"/>
            <a:ext cx="11360800" cy="6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40664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9"/>
          <p:cNvSpPr txBox="1">
            <a:spLocks noGrp="1"/>
          </p:cNvSpPr>
          <p:nvPr>
            <p:ph type="title"/>
          </p:nvPr>
        </p:nvSpPr>
        <p:spPr>
          <a:xfrm>
            <a:off x="1045767" y="694967"/>
            <a:ext cx="719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9"/>
          <p:cNvSpPr txBox="1">
            <a:spLocks noGrp="1"/>
          </p:cNvSpPr>
          <p:nvPr>
            <p:ph type="title" idx="2"/>
          </p:nvPr>
        </p:nvSpPr>
        <p:spPr>
          <a:xfrm>
            <a:off x="1191267" y="45531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26" name="Google Shape;626;p19"/>
          <p:cNvSpPr txBox="1">
            <a:spLocks noGrp="1"/>
          </p:cNvSpPr>
          <p:nvPr>
            <p:ph type="subTitle" idx="1"/>
          </p:nvPr>
        </p:nvSpPr>
        <p:spPr>
          <a:xfrm>
            <a:off x="1191267" y="50638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7" name="Google Shape;627;p19"/>
          <p:cNvSpPr txBox="1">
            <a:spLocks noGrp="1"/>
          </p:cNvSpPr>
          <p:nvPr>
            <p:ph type="title" idx="3"/>
          </p:nvPr>
        </p:nvSpPr>
        <p:spPr>
          <a:xfrm>
            <a:off x="4622587" y="45531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28" name="Google Shape;628;p19"/>
          <p:cNvSpPr txBox="1">
            <a:spLocks noGrp="1"/>
          </p:cNvSpPr>
          <p:nvPr>
            <p:ph type="subTitle" idx="4"/>
          </p:nvPr>
        </p:nvSpPr>
        <p:spPr>
          <a:xfrm>
            <a:off x="4622587" y="50638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29" name="Google Shape;629;p19"/>
          <p:cNvSpPr txBox="1">
            <a:spLocks noGrp="1"/>
          </p:cNvSpPr>
          <p:nvPr>
            <p:ph type="title" idx="5"/>
          </p:nvPr>
        </p:nvSpPr>
        <p:spPr>
          <a:xfrm>
            <a:off x="8053907" y="45531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0" name="Google Shape;630;p19"/>
          <p:cNvSpPr txBox="1">
            <a:spLocks noGrp="1"/>
          </p:cNvSpPr>
          <p:nvPr>
            <p:ph type="subTitle" idx="6"/>
          </p:nvPr>
        </p:nvSpPr>
        <p:spPr>
          <a:xfrm>
            <a:off x="8053907" y="50638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1" name="Google Shape;631;p19"/>
          <p:cNvSpPr txBox="1">
            <a:spLocks noGrp="1"/>
          </p:cNvSpPr>
          <p:nvPr>
            <p:ph type="title" idx="7"/>
          </p:nvPr>
        </p:nvSpPr>
        <p:spPr>
          <a:xfrm>
            <a:off x="1191267" y="22757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2" name="Google Shape;632;p19"/>
          <p:cNvSpPr txBox="1">
            <a:spLocks noGrp="1"/>
          </p:cNvSpPr>
          <p:nvPr>
            <p:ph type="subTitle" idx="8"/>
          </p:nvPr>
        </p:nvSpPr>
        <p:spPr>
          <a:xfrm>
            <a:off x="1191267" y="27864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3" name="Google Shape;633;p19"/>
          <p:cNvSpPr txBox="1">
            <a:spLocks noGrp="1"/>
          </p:cNvSpPr>
          <p:nvPr>
            <p:ph type="title" idx="9"/>
          </p:nvPr>
        </p:nvSpPr>
        <p:spPr>
          <a:xfrm>
            <a:off x="4622587" y="22757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4" name="Google Shape;634;p19"/>
          <p:cNvSpPr txBox="1">
            <a:spLocks noGrp="1"/>
          </p:cNvSpPr>
          <p:nvPr>
            <p:ph type="subTitle" idx="13"/>
          </p:nvPr>
        </p:nvSpPr>
        <p:spPr>
          <a:xfrm>
            <a:off x="4622587" y="27864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635" name="Google Shape;635;p19"/>
          <p:cNvSpPr txBox="1">
            <a:spLocks noGrp="1"/>
          </p:cNvSpPr>
          <p:nvPr>
            <p:ph type="title" idx="14"/>
          </p:nvPr>
        </p:nvSpPr>
        <p:spPr>
          <a:xfrm>
            <a:off x="8053907" y="2275753"/>
            <a:ext cx="2946800" cy="62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636" name="Google Shape;636;p19"/>
          <p:cNvSpPr txBox="1">
            <a:spLocks noGrp="1"/>
          </p:cNvSpPr>
          <p:nvPr>
            <p:ph type="subTitle" idx="15"/>
          </p:nvPr>
        </p:nvSpPr>
        <p:spPr>
          <a:xfrm>
            <a:off x="8053907" y="2786415"/>
            <a:ext cx="2946800" cy="8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6897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+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>
            <a:extLst>
              <a:ext uri="{FF2B5EF4-FFF2-40B4-BE49-F238E27FC236}">
                <a16:creationId xmlns:a16="http://schemas.microsoft.com/office/drawing/2014/main" id="{811E8FD4-2E86-4A95-9CEF-CDE8F500639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17419" y="131807"/>
            <a:ext cx="9559076" cy="865717"/>
          </a:xfrm>
        </p:spPr>
        <p:txBody>
          <a:bodyPr lIns="0" tIns="0" rIns="0" bIns="0" anchor="ctr" anchorCtr="1"/>
          <a:lstStyle>
            <a:lvl1pPr algn="ctr">
              <a:lnSpc>
                <a:spcPct val="80000"/>
              </a:lnSpc>
              <a:defRPr sz="4800">
                <a:solidFill>
                  <a:srgbClr val="27348B"/>
                </a:solidFill>
              </a:defRPr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02091431"/>
      </p:ext>
    </p:extLst>
  </p:cSld>
  <p:clrMapOvr>
    <a:masterClrMapping/>
  </p:clrMapOvr>
  <p:hf sldNum="0" hdr="0" ft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358;p29">
            <a:extLst>
              <a:ext uri="{FF2B5EF4-FFF2-40B4-BE49-F238E27FC236}">
                <a16:creationId xmlns:a16="http://schemas.microsoft.com/office/drawing/2014/main" id="{492D3392-3881-49CC-8B87-206EEBB3529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959997" y="1413503"/>
            <a:ext cx="10272003" cy="1270796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s-PE"/>
          </a:p>
        </p:txBody>
      </p:sp>
      <p:sp>
        <p:nvSpPr>
          <p:cNvPr id="3" name="Google Shape;1359;p29">
            <a:extLst>
              <a:ext uri="{FF2B5EF4-FFF2-40B4-BE49-F238E27FC236}">
                <a16:creationId xmlns:a16="http://schemas.microsoft.com/office/drawing/2014/main" id="{143650FD-2123-43AA-AF6C-FB1AA326BD5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59997" y="593373"/>
            <a:ext cx="10272003" cy="763596"/>
          </a:xfrm>
        </p:spPr>
        <p:txBody>
          <a:bodyPr anchor="ctr"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sp>
        <p:nvSpPr>
          <p:cNvPr id="4" name="Google Shape;1363;p29">
            <a:extLst>
              <a:ext uri="{FF2B5EF4-FFF2-40B4-BE49-F238E27FC236}">
                <a16:creationId xmlns:a16="http://schemas.microsoft.com/office/drawing/2014/main" id="{3334014B-24EC-4DF9-9170-444F86A059F7}"/>
              </a:ext>
            </a:extLst>
          </p:cNvPr>
          <p:cNvSpPr/>
          <p:nvPr/>
        </p:nvSpPr>
        <p:spPr>
          <a:xfrm>
            <a:off x="11137708" y="2302325"/>
            <a:ext cx="107667" cy="114092"/>
          </a:xfrm>
          <a:custGeom>
            <a:avLst/>
            <a:gdLst>
              <a:gd name="f0" fmla="val w"/>
              <a:gd name="f1" fmla="val h"/>
              <a:gd name="f2" fmla="val 0"/>
              <a:gd name="f3" fmla="val 754"/>
              <a:gd name="f4" fmla="val 799"/>
              <a:gd name="f5" fmla="val 282"/>
              <a:gd name="f6" fmla="val 248"/>
              <a:gd name="f7" fmla="val 281"/>
              <a:gd name="f8" fmla="val 1"/>
              <a:gd name="f9" fmla="val 405"/>
              <a:gd name="f10" fmla="val 517"/>
              <a:gd name="f11" fmla="val 293"/>
              <a:gd name="f12" fmla="val 798"/>
              <a:gd name="f13" fmla="val 484"/>
              <a:gd name="f14" fmla="val 596"/>
              <a:gd name="f15" fmla="val 641"/>
              <a:gd name="f16" fmla="val 619"/>
              <a:gd name="f17" fmla="val 394"/>
              <a:gd name="f18" fmla="val 743"/>
              <a:gd name="f19" fmla="val 146"/>
              <a:gd name="f20" fmla="val 473"/>
              <a:gd name="f21" fmla="val 203"/>
              <a:gd name="f22" fmla="*/ f0 1 754"/>
              <a:gd name="f23" fmla="*/ f1 1 799"/>
              <a:gd name="f24" fmla="+- f4 0 f2"/>
              <a:gd name="f25" fmla="+- f3 0 f2"/>
              <a:gd name="f26" fmla="*/ f25 1 754"/>
              <a:gd name="f27" fmla="*/ f24 1 799"/>
              <a:gd name="f28" fmla="*/ f2 1 f26"/>
              <a:gd name="f29" fmla="*/ f3 1 f26"/>
              <a:gd name="f30" fmla="*/ f2 1 f27"/>
              <a:gd name="f31" fmla="*/ f4 1 f27"/>
              <a:gd name="f32" fmla="*/ f28 f22 1"/>
              <a:gd name="f33" fmla="*/ f29 f22 1"/>
              <a:gd name="f34" fmla="*/ f31 f23 1"/>
              <a:gd name="f35" fmla="*/ f30 f2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2" t="f35" r="f33" b="f34"/>
            <a:pathLst>
              <a:path w="754" h="799">
                <a:moveTo>
                  <a:pt x="f5" y="f2"/>
                </a:moveTo>
                <a:lnTo>
                  <a:pt x="f6" y="f7"/>
                </a:lnTo>
                <a:lnTo>
                  <a:pt x="f8" y="f9"/>
                </a:lnTo>
                <a:lnTo>
                  <a:pt x="f6" y="f10"/>
                </a:lnTo>
                <a:lnTo>
                  <a:pt x="f11" y="f12"/>
                </a:lnTo>
                <a:lnTo>
                  <a:pt x="f13" y="f14"/>
                </a:lnTo>
                <a:lnTo>
                  <a:pt x="f3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lnTo>
                  <a:pt x="f5" y="f2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5" name="Google Shape;1364;p29">
            <a:extLst>
              <a:ext uri="{FF2B5EF4-FFF2-40B4-BE49-F238E27FC236}">
                <a16:creationId xmlns:a16="http://schemas.microsoft.com/office/drawing/2014/main" id="{50B11440-8488-4A7F-86A9-B184DD155EAF}"/>
              </a:ext>
            </a:extLst>
          </p:cNvPr>
          <p:cNvSpPr/>
          <p:nvPr/>
        </p:nvSpPr>
        <p:spPr>
          <a:xfrm>
            <a:off x="8604260" y="333670"/>
            <a:ext cx="90099" cy="94951"/>
          </a:xfrm>
          <a:custGeom>
            <a:avLst/>
            <a:gdLst>
              <a:gd name="f0" fmla="val w"/>
              <a:gd name="f1" fmla="val h"/>
              <a:gd name="f2" fmla="val 0"/>
              <a:gd name="f3" fmla="val 631"/>
              <a:gd name="f4" fmla="val 665"/>
              <a:gd name="f5" fmla="val 394"/>
              <a:gd name="f6" fmla="val 1"/>
              <a:gd name="f7" fmla="val 237"/>
              <a:gd name="f8" fmla="val 169"/>
              <a:gd name="f9" fmla="val 124"/>
              <a:gd name="f10" fmla="val 113"/>
              <a:gd name="f11" fmla="val 327"/>
              <a:gd name="f12" fmla="val 540"/>
              <a:gd name="f13" fmla="val 495"/>
              <a:gd name="f14" fmla="val 664"/>
              <a:gd name="f15" fmla="val 428"/>
              <a:gd name="f16" fmla="val 439"/>
              <a:gd name="f17" fmla="val 630"/>
              <a:gd name="f18" fmla="val 226"/>
              <a:gd name="f19" fmla="*/ f0 1 631"/>
              <a:gd name="f20" fmla="*/ f1 1 665"/>
              <a:gd name="f21" fmla="+- f4 0 f2"/>
              <a:gd name="f22" fmla="+- f3 0 f2"/>
              <a:gd name="f23" fmla="*/ f22 1 631"/>
              <a:gd name="f24" fmla="*/ f21 1 665"/>
              <a:gd name="f25" fmla="*/ f2 1 f23"/>
              <a:gd name="f26" fmla="*/ f3 1 f23"/>
              <a:gd name="f27" fmla="*/ f2 1 f24"/>
              <a:gd name="f28" fmla="*/ f4 1 f24"/>
              <a:gd name="f29" fmla="*/ f25 f19 1"/>
              <a:gd name="f30" fmla="*/ f26 f19 1"/>
              <a:gd name="f31" fmla="*/ f28 f20 1"/>
              <a:gd name="f32" fmla="*/ f27 f2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9" t="f32" r="f30" b="f31"/>
            <a:pathLst>
              <a:path w="631" h="665">
                <a:moveTo>
                  <a:pt x="f5" y="f6"/>
                </a:moveTo>
                <a:lnTo>
                  <a:pt x="f7" y="f8"/>
                </a:lnTo>
                <a:lnTo>
                  <a:pt x="f6" y="f9"/>
                </a:lnTo>
                <a:lnTo>
                  <a:pt x="f6" y="f9"/>
                </a:lnTo>
                <a:lnTo>
                  <a:pt x="f10" y="f11"/>
                </a:lnTo>
                <a:lnTo>
                  <a:pt x="f6" y="f12"/>
                </a:lnTo>
                <a:lnTo>
                  <a:pt x="f6" y="f12"/>
                </a:lnTo>
                <a:lnTo>
                  <a:pt x="f7" y="f13"/>
                </a:lnTo>
                <a:lnTo>
                  <a:pt x="f5" y="f14"/>
                </a:lnTo>
                <a:lnTo>
                  <a:pt x="f15" y="f16"/>
                </a:lnTo>
                <a:lnTo>
                  <a:pt x="f17" y="f11"/>
                </a:lnTo>
                <a:lnTo>
                  <a:pt x="f15" y="f18"/>
                </a:lnTo>
                <a:lnTo>
                  <a:pt x="f5" y="f6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165130"/>
      </p:ext>
    </p:extLst>
  </p:cSld>
  <p:clrMapOvr>
    <a:masterClrMapping/>
  </p:clrMapOvr>
  <p:hf sldNum="0" hdr="0" ft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5B7223D3-F890-4D93-87DE-5DA1D916C5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23527" y="123481"/>
            <a:ext cx="11573195" cy="724241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D2EEF0"/>
                </a:solidFill>
                <a:latin typeface="Arial"/>
                <a:cs typeface="Arial" pitchFamily="34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8E83AA2C-8C68-4B74-86FD-3B0C906B59F9}"/>
              </a:ext>
            </a:extLst>
          </p:cNvPr>
          <p:cNvSpPr/>
          <p:nvPr/>
        </p:nvSpPr>
        <p:spPr>
          <a:xfrm>
            <a:off x="354019" y="1131600"/>
            <a:ext cx="3560771" cy="5402555"/>
          </a:xfrm>
          <a:custGeom>
            <a:avLst>
              <a:gd name="f10" fmla="val 857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857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5E4028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994924CB-DF37-4005-8559-9EEC86DA4784}"/>
              </a:ext>
            </a:extLst>
          </p:cNvPr>
          <p:cNvSpPr/>
          <p:nvPr/>
        </p:nvSpPr>
        <p:spPr>
          <a:xfrm>
            <a:off x="456481" y="1296681"/>
            <a:ext cx="130868" cy="4265761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7647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5" name="Grupo 11">
            <a:extLst>
              <a:ext uri="{FF2B5EF4-FFF2-40B4-BE49-F238E27FC236}">
                <a16:creationId xmlns:a16="http://schemas.microsoft.com/office/drawing/2014/main" id="{B8CEE68F-F500-442C-92B9-387435D912DF}"/>
              </a:ext>
            </a:extLst>
          </p:cNvPr>
          <p:cNvGrpSpPr/>
          <p:nvPr/>
        </p:nvGrpSpPr>
        <p:grpSpPr>
          <a:xfrm>
            <a:off x="1396044" y="1837568"/>
            <a:ext cx="2232245" cy="1861360"/>
            <a:chOff x="1047033" y="1378176"/>
            <a:chExt cx="1674184" cy="1396020"/>
          </a:xfrm>
        </p:grpSpPr>
        <p:sp>
          <p:nvSpPr>
            <p:cNvPr id="6" name="TextBox 57">
              <a:extLst>
                <a:ext uri="{FF2B5EF4-FFF2-40B4-BE49-F238E27FC236}">
                  <a16:creationId xmlns:a16="http://schemas.microsoft.com/office/drawing/2014/main" id="{2F87270C-A50A-4946-BF02-16C81FDA42E6}"/>
                </a:ext>
              </a:extLst>
            </p:cNvPr>
            <p:cNvSpPr txBox="1"/>
            <p:nvPr/>
          </p:nvSpPr>
          <p:spPr>
            <a:xfrm>
              <a:off x="1047033" y="1378176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Resize without losing quality</a:t>
              </a:r>
            </a:p>
          </p:txBody>
        </p:sp>
        <p:sp>
          <p:nvSpPr>
            <p:cNvPr id="7" name="TextBox 58">
              <a:extLst>
                <a:ext uri="{FF2B5EF4-FFF2-40B4-BE49-F238E27FC236}">
                  <a16:creationId xmlns:a16="http://schemas.microsoft.com/office/drawing/2014/main" id="{EE43CB21-2AD9-4DC8-9333-844D484C989A}"/>
                </a:ext>
              </a:extLst>
            </p:cNvPr>
            <p:cNvSpPr txBox="1"/>
            <p:nvPr/>
          </p:nvSpPr>
          <p:spPr>
            <a:xfrm>
              <a:off x="1047033" y="2012449"/>
              <a:ext cx="1674184" cy="761747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91440" tIns="45720" rIns="91440" bIns="45720" anchor="ctr" anchorCtr="0" compatLnSpc="1">
              <a:spAutoFit/>
            </a:bodyPr>
            <a:lstStyle/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You can Change Fill Color &amp;</a:t>
              </a:r>
            </a:p>
            <a:p>
              <a:pPr marL="0" marR="0" lvl="0" indent="0" algn="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2000" b="1" i="0" u="none" strike="noStrike" kern="0" cap="none" spc="0" baseline="0">
                  <a:solidFill>
                    <a:srgbClr val="FFFFFF"/>
                  </a:solidFill>
                  <a:uFillTx/>
                  <a:latin typeface="Arial" pitchFamily="34"/>
                  <a:ea typeface="Arial"/>
                  <a:cs typeface="Arial" pitchFamily="34"/>
                </a:rPr>
                <a:t>Line Color</a:t>
              </a:r>
            </a:p>
          </p:txBody>
        </p:sp>
      </p:grpSp>
      <p:sp>
        <p:nvSpPr>
          <p:cNvPr id="8" name="TextBox 59">
            <a:extLst>
              <a:ext uri="{FF2B5EF4-FFF2-40B4-BE49-F238E27FC236}">
                <a16:creationId xmlns:a16="http://schemas.microsoft.com/office/drawing/2014/main" id="{C7E2115D-B0FA-4661-8C19-A4B6D7D147AC}"/>
              </a:ext>
            </a:extLst>
          </p:cNvPr>
          <p:cNvSpPr txBox="1"/>
          <p:nvPr/>
        </p:nvSpPr>
        <p:spPr>
          <a:xfrm>
            <a:off x="1613197" y="5833894"/>
            <a:ext cx="2232001" cy="40011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0" cap="none" spc="0" baseline="0">
                <a:solidFill>
                  <a:srgbClr val="FFFFFF"/>
                </a:solidFill>
                <a:uFillTx/>
                <a:latin typeface="Arial" pitchFamily="34"/>
                <a:ea typeface="Arial"/>
                <a:cs typeface="Arial" pitchFamily="34"/>
              </a:rPr>
              <a:t>www.slidesppt.net</a:t>
            </a:r>
          </a:p>
        </p:txBody>
      </p:sp>
      <p:sp>
        <p:nvSpPr>
          <p:cNvPr id="9" name="TextBox 60">
            <a:extLst>
              <a:ext uri="{FF2B5EF4-FFF2-40B4-BE49-F238E27FC236}">
                <a16:creationId xmlns:a16="http://schemas.microsoft.com/office/drawing/2014/main" id="{147F5958-FF5C-43CE-8E59-B2735CEBC24C}"/>
              </a:ext>
            </a:extLst>
          </p:cNvPr>
          <p:cNvSpPr txBox="1"/>
          <p:nvPr/>
        </p:nvSpPr>
        <p:spPr>
          <a:xfrm>
            <a:off x="910998" y="4021924"/>
            <a:ext cx="2717292" cy="196977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ctr" anchorCtr="0" compatLnSpc="1">
            <a:spAutoFit/>
          </a:bodyPr>
          <a:lstStyle/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GOOGLE SLIDES AND FREE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PPT </a:t>
            </a:r>
          </a:p>
          <a:p>
            <a:pPr marL="0" marR="0" lvl="0" indent="0" algn="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 pitchFamily="34"/>
              </a:rPr>
              <a:t>TEMPLATES  </a:t>
            </a:r>
          </a:p>
        </p:txBody>
      </p:sp>
      <p:grpSp>
        <p:nvGrpSpPr>
          <p:cNvPr id="10" name="Grupo 16">
            <a:extLst>
              <a:ext uri="{FF2B5EF4-FFF2-40B4-BE49-F238E27FC236}">
                <a16:creationId xmlns:a16="http://schemas.microsoft.com/office/drawing/2014/main" id="{05F1F16F-53FC-402D-B715-884A40936883}"/>
              </a:ext>
            </a:extLst>
          </p:cNvPr>
          <p:cNvGrpSpPr/>
          <p:nvPr/>
        </p:nvGrpSpPr>
        <p:grpSpPr>
          <a:xfrm>
            <a:off x="567160" y="5403433"/>
            <a:ext cx="976456" cy="976456"/>
            <a:chOff x="425370" y="4052575"/>
            <a:chExt cx="732342" cy="732342"/>
          </a:xfrm>
        </p:grpSpPr>
        <p:sp>
          <p:nvSpPr>
            <p:cNvPr id="11" name="Lágrima 17">
              <a:extLst>
                <a:ext uri="{FF2B5EF4-FFF2-40B4-BE49-F238E27FC236}">
                  <a16:creationId xmlns:a16="http://schemas.microsoft.com/office/drawing/2014/main" id="{89EF531E-1108-4B8C-B416-B354B4B9F591}"/>
                </a:ext>
              </a:extLst>
            </p:cNvPr>
            <p:cNvSpPr/>
            <p:nvPr/>
          </p:nvSpPr>
          <p:spPr>
            <a:xfrm rot="10799991">
              <a:off x="425370" y="4052575"/>
              <a:ext cx="732342" cy="73234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sqrt 2"/>
                <a:gd name="f9" fmla="val 100000"/>
                <a:gd name="f10" fmla="+- 0 0 -180"/>
                <a:gd name="f11" fmla="+- 0 0 -360"/>
                <a:gd name="f12" fmla="abs f3"/>
                <a:gd name="f13" fmla="abs f4"/>
                <a:gd name="f14" fmla="abs f5"/>
                <a:gd name="f15" fmla="+- 2700000 f1 0"/>
                <a:gd name="f16" fmla="*/ f10 f0 1"/>
                <a:gd name="f17" fmla="*/ f11 f0 1"/>
                <a:gd name="f18" fmla="?: f12 f3 1"/>
                <a:gd name="f19" fmla="?: f13 f4 1"/>
                <a:gd name="f20" fmla="?: f14 f5 1"/>
                <a:gd name="f21" fmla="+- f15 0 f1"/>
                <a:gd name="f22" fmla="*/ f16 1 f2"/>
                <a:gd name="f23" fmla="*/ f17 1 f2"/>
                <a:gd name="f24" fmla="*/ f18 1 21600"/>
                <a:gd name="f25" fmla="*/ f19 1 21600"/>
                <a:gd name="f26" fmla="*/ 21600 f18 1"/>
                <a:gd name="f27" fmla="*/ 21600 f19 1"/>
                <a:gd name="f28" fmla="+- f21 f1 0"/>
                <a:gd name="f29" fmla="+- f22 0 f1"/>
                <a:gd name="f30" fmla="+- f23 0 f1"/>
                <a:gd name="f31" fmla="min f25 f24"/>
                <a:gd name="f32" fmla="*/ f26 1 f20"/>
                <a:gd name="f33" fmla="*/ f27 1 f20"/>
                <a:gd name="f34" fmla="*/ f28 f7 1"/>
                <a:gd name="f35" fmla="val f32"/>
                <a:gd name="f36" fmla="val f33"/>
                <a:gd name="f37" fmla="*/ f34 1 f0"/>
                <a:gd name="f38" fmla="*/ f6 f31 1"/>
                <a:gd name="f39" fmla="+- f36 0 f6"/>
                <a:gd name="f40" fmla="+- f35 0 f6"/>
                <a:gd name="f41" fmla="+- 0 0 f37"/>
                <a:gd name="f42" fmla="*/ f35 f31 1"/>
                <a:gd name="f43" fmla="*/ f39 1 2"/>
                <a:gd name="f44" fmla="*/ f40 1 2"/>
                <a:gd name="f45" fmla="+- 0 0 f41"/>
                <a:gd name="f46" fmla="+- f6 f43 0"/>
                <a:gd name="f47" fmla="+- f6 f44 0"/>
                <a:gd name="f48" fmla="*/ f44 f8 1"/>
                <a:gd name="f49" fmla="*/ f43 f8 1"/>
                <a:gd name="f50" fmla="*/ f45 f0 1"/>
                <a:gd name="f51" fmla="*/ f44 f31 1"/>
                <a:gd name="f52" fmla="*/ f43 f31 1"/>
                <a:gd name="f53" fmla="*/ f48 f9 1"/>
                <a:gd name="f54" fmla="*/ f49 f9 1"/>
                <a:gd name="f55" fmla="*/ f50 1 f7"/>
                <a:gd name="f56" fmla="*/ f46 f31 1"/>
                <a:gd name="f57" fmla="+- f55 0 f1"/>
                <a:gd name="f58" fmla="*/ f53 1 100000"/>
                <a:gd name="f59" fmla="*/ f54 1 100000"/>
                <a:gd name="f60" fmla="cos 1 f57"/>
                <a:gd name="f61" fmla="sin 1 f57"/>
                <a:gd name="f62" fmla="+- 0 0 f60"/>
                <a:gd name="f63" fmla="+- 0 0 f61"/>
                <a:gd name="f64" fmla="+- 0 0 f62"/>
                <a:gd name="f65" fmla="+- 0 0 f63"/>
                <a:gd name="f66" fmla="val f64"/>
                <a:gd name="f67" fmla="val f65"/>
                <a:gd name="f68" fmla="*/ f66 f58 1"/>
                <a:gd name="f69" fmla="*/ f67 f59 1"/>
                <a:gd name="f70" fmla="*/ f66 f44 1"/>
                <a:gd name="f71" fmla="*/ f67 f43 1"/>
                <a:gd name="f72" fmla="+- f47 f68 0"/>
                <a:gd name="f73" fmla="+- f46 0 f69"/>
                <a:gd name="f74" fmla="+- f47 0 f70"/>
                <a:gd name="f75" fmla="+- f47 f70 0"/>
                <a:gd name="f76" fmla="+- f46 0 f71"/>
                <a:gd name="f77" fmla="+- f46 f71 0"/>
                <a:gd name="f78" fmla="+- f47 f72 0"/>
                <a:gd name="f79" fmla="+- f46 f73 0"/>
                <a:gd name="f80" fmla="*/ f74 f31 1"/>
                <a:gd name="f81" fmla="*/ f76 f31 1"/>
                <a:gd name="f82" fmla="*/ f75 f31 1"/>
                <a:gd name="f83" fmla="*/ f77 f31 1"/>
                <a:gd name="f84" fmla="*/ f72 f31 1"/>
                <a:gd name="f85" fmla="*/ f73 f31 1"/>
                <a:gd name="f86" fmla="*/ f78 1 2"/>
                <a:gd name="f87" fmla="*/ f79 1 2"/>
                <a:gd name="f88" fmla="*/ f86 f31 1"/>
                <a:gd name="f89" fmla="*/ f87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9">
                  <a:pos x="f82" y="f83"/>
                </a:cxn>
                <a:cxn ang="f29">
                  <a:pos x="f80" y="f83"/>
                </a:cxn>
                <a:cxn ang="f30">
                  <a:pos x="f80" y="f81"/>
                </a:cxn>
                <a:cxn ang="f30">
                  <a:pos x="f84" y="f85"/>
                </a:cxn>
              </a:cxnLst>
              <a:rect l="f80" t="f81" r="f82" b="f83"/>
              <a:pathLst>
                <a:path>
                  <a:moveTo>
                    <a:pt x="f38" y="f56"/>
                  </a:moveTo>
                  <a:arcTo wR="f51" hR="f52" stAng="f0" swAng="f1"/>
                  <a:quadBezTo>
                    <a:pt x="f88" y="f38"/>
                    <a:pt x="f84" y="f85"/>
                  </a:quadBezTo>
                  <a:quadBezTo>
                    <a:pt x="f42" y="f89"/>
                    <a:pt x="f42" y="f56"/>
                  </a:quadBezTo>
                  <a:arcTo wR="f51" hR="f52" stAng="f6" swAng="f0"/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grpSp>
          <p:nvGrpSpPr>
            <p:cNvPr id="12" name="Grupo 18">
              <a:extLst>
                <a:ext uri="{FF2B5EF4-FFF2-40B4-BE49-F238E27FC236}">
                  <a16:creationId xmlns:a16="http://schemas.microsoft.com/office/drawing/2014/main" id="{27830EF4-FC4C-4AC0-BE81-9145D36D2789}"/>
                </a:ext>
              </a:extLst>
            </p:cNvPr>
            <p:cNvGrpSpPr/>
            <p:nvPr/>
          </p:nvGrpSpPr>
          <p:grpSpPr>
            <a:xfrm>
              <a:off x="552251" y="4171831"/>
              <a:ext cx="497086" cy="481175"/>
              <a:chOff x="552251" y="4171831"/>
              <a:chExt cx="497086" cy="481175"/>
            </a:xfrm>
          </p:grpSpPr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D98C2E1C-BE7B-4E76-95DC-75C7EBCD0550}"/>
                  </a:ext>
                </a:extLst>
              </p:cNvPr>
              <p:cNvSpPr/>
              <p:nvPr/>
            </p:nvSpPr>
            <p:spPr>
              <a:xfrm>
                <a:off x="552251" y="4171831"/>
                <a:ext cx="287752" cy="48117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9"/>
                  <a:gd name="f7" fmla="val 1118"/>
                  <a:gd name="f8" fmla="val 112"/>
                  <a:gd name="f9" fmla="val 410"/>
                  <a:gd name="f10" fmla="val 707"/>
                  <a:gd name="f11" fmla="val 1005"/>
                  <a:gd name="f12" fmla="val 223"/>
                  <a:gd name="f13" fmla="val 1043"/>
                  <a:gd name="f14" fmla="val 446"/>
                  <a:gd name="f15" fmla="val 1080"/>
                  <a:gd name="f16" fmla="val 745"/>
                  <a:gd name="f17" fmla="val 372"/>
                  <a:gd name="f18" fmla="val 37"/>
                  <a:gd name="f19" fmla="val 74"/>
                  <a:gd name="f20" fmla="+- 0 0 -90"/>
                  <a:gd name="f21" fmla="*/ f3 1 669"/>
                  <a:gd name="f22" fmla="*/ f4 1 1118"/>
                  <a:gd name="f23" fmla="+- f7 0 f5"/>
                  <a:gd name="f24" fmla="+- f6 0 f5"/>
                  <a:gd name="f25" fmla="*/ f20 f0 1"/>
                  <a:gd name="f26" fmla="*/ f24 1 669"/>
                  <a:gd name="f27" fmla="*/ f23 1 1118"/>
                  <a:gd name="f28" fmla="*/ 0 f24 1"/>
                  <a:gd name="f29" fmla="*/ 112 f23 1"/>
                  <a:gd name="f30" fmla="*/ 1005 f23 1"/>
                  <a:gd name="f31" fmla="*/ 669 f24 1"/>
                  <a:gd name="f32" fmla="*/ 1118 f23 1"/>
                  <a:gd name="f33" fmla="*/ 0 f23 1"/>
                  <a:gd name="f34" fmla="*/ f25 1 f2"/>
                  <a:gd name="f35" fmla="*/ f28 1 669"/>
                  <a:gd name="f36" fmla="*/ f29 1 1118"/>
                  <a:gd name="f37" fmla="*/ f30 1 1118"/>
                  <a:gd name="f38" fmla="*/ f31 1 669"/>
                  <a:gd name="f39" fmla="*/ f32 1 1118"/>
                  <a:gd name="f40" fmla="*/ f33 1 1118"/>
                  <a:gd name="f41" fmla="*/ 0 1 f26"/>
                  <a:gd name="f42" fmla="*/ f6 1 f26"/>
                  <a:gd name="f43" fmla="*/ 0 1 f27"/>
                  <a:gd name="f44" fmla="*/ f7 1 f27"/>
                  <a:gd name="f45" fmla="+- f34 0 f1"/>
                  <a:gd name="f46" fmla="*/ f35 1 f26"/>
                  <a:gd name="f47" fmla="*/ f36 1 f27"/>
                  <a:gd name="f48" fmla="*/ f37 1 f27"/>
                  <a:gd name="f49" fmla="*/ f38 1 f26"/>
                  <a:gd name="f50" fmla="*/ f39 1 f27"/>
                  <a:gd name="f51" fmla="*/ f40 1 f27"/>
                  <a:gd name="f52" fmla="*/ f41 f21 1"/>
                  <a:gd name="f53" fmla="*/ f42 f21 1"/>
                  <a:gd name="f54" fmla="*/ f44 f22 1"/>
                  <a:gd name="f55" fmla="*/ f43 f22 1"/>
                  <a:gd name="f56" fmla="*/ f46 f21 1"/>
                  <a:gd name="f57" fmla="*/ f47 f22 1"/>
                  <a:gd name="f58" fmla="*/ f48 f22 1"/>
                  <a:gd name="f59" fmla="*/ f49 f21 1"/>
                  <a:gd name="f60" fmla="*/ f50 f22 1"/>
                  <a:gd name="f61" fmla="*/ f51 f22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5">
                    <a:pos x="f56" y="f57"/>
                  </a:cxn>
                  <a:cxn ang="f45">
                    <a:pos x="f56" y="f58"/>
                  </a:cxn>
                  <a:cxn ang="f45">
                    <a:pos x="f59" y="f60"/>
                  </a:cxn>
                  <a:cxn ang="f45">
                    <a:pos x="f59" y="f61"/>
                  </a:cxn>
                  <a:cxn ang="f45">
                    <a:pos x="f56" y="f57"/>
                  </a:cxn>
                </a:cxnLst>
                <a:rect l="f52" t="f55" r="f53" b="f54"/>
                <a:pathLst>
                  <a:path w="669" h="1118">
                    <a:moveTo>
                      <a:pt x="f5" y="f8"/>
                    </a:moveTo>
                    <a:cubicBezTo>
                      <a:pt x="f5" y="f9"/>
                      <a:pt x="f5" y="f10"/>
                      <a:pt x="f5" y="f11"/>
                    </a:cubicBezTo>
                    <a:cubicBezTo>
                      <a:pt x="f12" y="f13"/>
                      <a:pt x="f14" y="f15"/>
                      <a:pt x="f6" y="f7"/>
                    </a:cubicBezTo>
                    <a:cubicBezTo>
                      <a:pt x="f6" y="f16"/>
                      <a:pt x="f6" y="f17"/>
                      <a:pt x="f6" y="f5"/>
                    </a:cubicBezTo>
                    <a:cubicBezTo>
                      <a:pt x="f14" y="f18"/>
                      <a:pt x="f12" y="f19"/>
                      <a:pt x="f5" y="f8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193C44BD-793A-40D5-BC6E-125A48B485F1}"/>
                  </a:ext>
                </a:extLst>
              </p:cNvPr>
              <p:cNvSpPr/>
              <p:nvPr/>
            </p:nvSpPr>
            <p:spPr>
              <a:xfrm>
                <a:off x="851370" y="4263655"/>
                <a:ext cx="197967" cy="23933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60"/>
                  <a:gd name="f7" fmla="val 556"/>
                  <a:gd name="f8" fmla="val 17"/>
                  <a:gd name="f9" fmla="val 35"/>
                  <a:gd name="f10" fmla="val 53"/>
                  <a:gd name="f11" fmla="val 135"/>
                  <a:gd name="f12" fmla="val 270"/>
                  <a:gd name="f13" fmla="val 406"/>
                  <a:gd name="f14" fmla="val 221"/>
                  <a:gd name="f15" fmla="val 388"/>
                  <a:gd name="f16" fmla="val 424"/>
                  <a:gd name="f17" fmla="val 442"/>
                  <a:gd name="f18" fmla="val 370"/>
                  <a:gd name="f19" fmla="val 185"/>
                  <a:gd name="f20" fmla="val 307"/>
                  <a:gd name="f21" fmla="val 153"/>
                  <a:gd name="f22" fmla="+- 0 0 -90"/>
                  <a:gd name="f23" fmla="*/ f3 1 460"/>
                  <a:gd name="f24" fmla="*/ f4 1 556"/>
                  <a:gd name="f25" fmla="+- f7 0 f5"/>
                  <a:gd name="f26" fmla="+- f6 0 f5"/>
                  <a:gd name="f27" fmla="*/ f22 f0 1"/>
                  <a:gd name="f28" fmla="*/ f26 1 460"/>
                  <a:gd name="f29" fmla="*/ f25 1 556"/>
                  <a:gd name="f30" fmla="*/ 0 f26 1"/>
                  <a:gd name="f31" fmla="*/ 0 f25 1"/>
                  <a:gd name="f32" fmla="*/ 53 f25 1"/>
                  <a:gd name="f33" fmla="*/ 406 f26 1"/>
                  <a:gd name="f34" fmla="*/ 556 f25 1"/>
                  <a:gd name="f35" fmla="*/ 460 f26 1"/>
                  <a:gd name="f36" fmla="*/ f27 1 f2"/>
                  <a:gd name="f37" fmla="*/ f30 1 460"/>
                  <a:gd name="f38" fmla="*/ f31 1 556"/>
                  <a:gd name="f39" fmla="*/ f32 1 556"/>
                  <a:gd name="f40" fmla="*/ f33 1 460"/>
                  <a:gd name="f41" fmla="*/ f34 1 556"/>
                  <a:gd name="f42" fmla="*/ f35 1 460"/>
                  <a:gd name="f43" fmla="*/ 0 1 f28"/>
                  <a:gd name="f44" fmla="*/ f6 1 f28"/>
                  <a:gd name="f45" fmla="*/ 0 1 f29"/>
                  <a:gd name="f46" fmla="*/ f7 1 f29"/>
                  <a:gd name="f47" fmla="+- f36 0 f1"/>
                  <a:gd name="f48" fmla="*/ f37 1 f28"/>
                  <a:gd name="f49" fmla="*/ f38 1 f29"/>
                  <a:gd name="f50" fmla="*/ f39 1 f29"/>
                  <a:gd name="f51" fmla="*/ f40 1 f28"/>
                  <a:gd name="f52" fmla="*/ f41 1 f29"/>
                  <a:gd name="f53" fmla="*/ f42 1 f28"/>
                  <a:gd name="f54" fmla="*/ f43 f23 1"/>
                  <a:gd name="f55" fmla="*/ f44 f23 1"/>
                  <a:gd name="f56" fmla="*/ f46 f24 1"/>
                  <a:gd name="f57" fmla="*/ f45 f24 1"/>
                  <a:gd name="f58" fmla="*/ f48 f23 1"/>
                  <a:gd name="f59" fmla="*/ f49 f24 1"/>
                  <a:gd name="f60" fmla="*/ f50 f24 1"/>
                  <a:gd name="f61" fmla="*/ f51 f23 1"/>
                  <a:gd name="f62" fmla="*/ f52 f24 1"/>
                  <a:gd name="f63" fmla="*/ f53 f23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7">
                    <a:pos x="f58" y="f59"/>
                  </a:cxn>
                  <a:cxn ang="f47">
                    <a:pos x="f58" y="f60"/>
                  </a:cxn>
                  <a:cxn ang="f47">
                    <a:pos x="f61" y="f60"/>
                  </a:cxn>
                  <a:cxn ang="f47">
                    <a:pos x="f61" y="f62"/>
                  </a:cxn>
                  <a:cxn ang="f47">
                    <a:pos x="f63" y="f62"/>
                  </a:cxn>
                  <a:cxn ang="f47">
                    <a:pos x="f63" y="f59"/>
                  </a:cxn>
                  <a:cxn ang="f47">
                    <a:pos x="f58" y="f59"/>
                  </a:cxn>
                </a:cxnLst>
                <a:rect l="f54" t="f57" r="f55" b="f56"/>
                <a:pathLst>
                  <a:path w="460" h="556">
                    <a:moveTo>
                      <a:pt x="f5" y="f5"/>
                    </a:moveTo>
                    <a:cubicBezTo>
                      <a:pt x="f5" y="f8"/>
                      <a:pt x="f5" y="f9"/>
                      <a:pt x="f5" y="f10"/>
                    </a:cubicBezTo>
                    <a:cubicBezTo>
                      <a:pt x="f11" y="f10"/>
                      <a:pt x="f12" y="f10"/>
                      <a:pt x="f13" y="f10"/>
                    </a:cubicBezTo>
                    <a:cubicBezTo>
                      <a:pt x="f13" y="f14"/>
                      <a:pt x="f13" y="f15"/>
                      <a:pt x="f13" y="f7"/>
                    </a:cubicBezTo>
                    <a:cubicBezTo>
                      <a:pt x="f16" y="f7"/>
                      <a:pt x="f17" y="f7"/>
                      <a:pt x="f6" y="f7"/>
                    </a:cubicBezTo>
                    <a:cubicBezTo>
                      <a:pt x="f6" y="f18"/>
                      <a:pt x="f6" y="f19"/>
                      <a:pt x="f6" y="f5"/>
                    </a:cubicBezTo>
                    <a:cubicBezTo>
                      <a:pt x="f20" y="f5"/>
                      <a:pt x="f21" y="f5"/>
                      <a:pt x="f5" y="f5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E13EEE66-75E3-4149-B25C-1BE10F04BE8F}"/>
                  </a:ext>
                </a:extLst>
              </p:cNvPr>
              <p:cNvSpPr/>
              <p:nvPr/>
            </p:nvSpPr>
            <p:spPr>
              <a:xfrm>
                <a:off x="851370" y="4297981"/>
                <a:ext cx="162516" cy="260933"/>
              </a:xfrm>
              <a:custGeom>
                <a:avLst/>
                <a:gdLst>
                  <a:gd name="f0" fmla="val 10800000"/>
                  <a:gd name="f1" fmla="val 5400000"/>
                  <a:gd name="f2" fmla="val 360"/>
                  <a:gd name="f3" fmla="val 180"/>
                  <a:gd name="f4" fmla="val w"/>
                  <a:gd name="f5" fmla="val h"/>
                  <a:gd name="f6" fmla="val 0"/>
                  <a:gd name="f7" fmla="val 378"/>
                  <a:gd name="f8" fmla="val 606"/>
                  <a:gd name="f9" fmla="val 23"/>
                  <a:gd name="f10" fmla="val 47"/>
                  <a:gd name="f11" fmla="val 70"/>
                  <a:gd name="f12" fmla="val 4"/>
                  <a:gd name="f13" fmla="val 69"/>
                  <a:gd name="f14" fmla="val 16"/>
                  <a:gd name="f15" fmla="val 68"/>
                  <a:gd name="f16" fmla="val 26"/>
                  <a:gd name="f17" fmla="val 67"/>
                  <a:gd name="f18" fmla="val 37"/>
                  <a:gd name="f19" fmla="val 66"/>
                  <a:gd name="f20" fmla="val 65"/>
                  <a:gd name="f21" fmla="val 51"/>
                  <a:gd name="f22" fmla="val 113"/>
                  <a:gd name="f23" fmla="val 160"/>
                  <a:gd name="f24" fmla="val 208"/>
                  <a:gd name="f25" fmla="val 100"/>
                  <a:gd name="f26" fmla="val 149"/>
                  <a:gd name="f27" fmla="val 198"/>
                  <a:gd name="f28" fmla="val 221"/>
                  <a:gd name="f29" fmla="val 197"/>
                  <a:gd name="f30" fmla="val 255"/>
                  <a:gd name="f31" fmla="val 173"/>
                  <a:gd name="f32" fmla="val 289"/>
                  <a:gd name="f33" fmla="val 170"/>
                  <a:gd name="f34" fmla="val 293"/>
                  <a:gd name="f35" fmla="val 146"/>
                  <a:gd name="f36" fmla="val 326"/>
                  <a:gd name="f37" fmla="val 101"/>
                  <a:gd name="f38" fmla="val 340"/>
                  <a:gd name="f39" fmla="val 78"/>
                  <a:gd name="f40" fmla="val 347"/>
                  <a:gd name="f41" fmla="val 57"/>
                  <a:gd name="f42" fmla="val 41"/>
                  <a:gd name="f43" fmla="val 24"/>
                  <a:gd name="f44" fmla="val 346"/>
                  <a:gd name="f45" fmla="val 10"/>
                  <a:gd name="f46" fmla="val 344"/>
                  <a:gd name="f47" fmla="val 342"/>
                  <a:gd name="f48" fmla="val 377"/>
                  <a:gd name="f49" fmla="val 395"/>
                  <a:gd name="f50" fmla="val 87"/>
                  <a:gd name="f51" fmla="val 175"/>
                  <a:gd name="f52" fmla="val 262"/>
                  <a:gd name="f53" fmla="val 412"/>
                  <a:gd name="f54" fmla="val 428"/>
                  <a:gd name="f55" fmla="val 445"/>
                  <a:gd name="f56" fmla="val 461"/>
                  <a:gd name="f57" fmla="val 476"/>
                  <a:gd name="f58" fmla="val 492"/>
                  <a:gd name="f59" fmla="val 174"/>
                  <a:gd name="f60" fmla="val 261"/>
                  <a:gd name="f61" fmla="val 509"/>
                  <a:gd name="f62" fmla="val 527"/>
                  <a:gd name="f63" fmla="val 545"/>
                  <a:gd name="f64" fmla="val 565"/>
                  <a:gd name="f65" fmla="val 586"/>
                  <a:gd name="f66" fmla="val 126"/>
                  <a:gd name="f67" fmla="val 252"/>
                  <a:gd name="f68" fmla="val 404"/>
                  <a:gd name="f69" fmla="val 202"/>
                  <a:gd name="f70" fmla="+- 0 0 -90"/>
                  <a:gd name="f71" fmla="*/ f4 1 378"/>
                  <a:gd name="f72" fmla="*/ f5 1 606"/>
                  <a:gd name="f73" fmla="+- f8 0 f6"/>
                  <a:gd name="f74" fmla="+- f7 0 f6"/>
                  <a:gd name="f75" fmla="*/ f70 f0 1"/>
                  <a:gd name="f76" fmla="*/ f74 1 378"/>
                  <a:gd name="f77" fmla="*/ f73 1 606"/>
                  <a:gd name="f78" fmla="*/ 0 f74 1"/>
                  <a:gd name="f79" fmla="*/ 0 f73 1"/>
                  <a:gd name="f80" fmla="*/ 70 f73 1"/>
                  <a:gd name="f81" fmla="*/ 26 f74 1"/>
                  <a:gd name="f82" fmla="*/ 67 f73 1"/>
                  <a:gd name="f83" fmla="*/ 51 f74 1"/>
                  <a:gd name="f84" fmla="*/ 65 f73 1"/>
                  <a:gd name="f85" fmla="*/ 208 f73 1"/>
                  <a:gd name="f86" fmla="*/ 198 f74 1"/>
                  <a:gd name="f87" fmla="*/ 173 f74 1"/>
                  <a:gd name="f88" fmla="*/ 289 f73 1"/>
                  <a:gd name="f89" fmla="*/ 101 f74 1"/>
                  <a:gd name="f90" fmla="*/ 340 f73 1"/>
                  <a:gd name="f91" fmla="*/ 41 f74 1"/>
                  <a:gd name="f92" fmla="*/ 347 f73 1"/>
                  <a:gd name="f93" fmla="*/ 342 f73 1"/>
                  <a:gd name="f94" fmla="*/ 395 f73 1"/>
                  <a:gd name="f95" fmla="*/ 262 f74 1"/>
                  <a:gd name="f96" fmla="*/ 445 f73 1"/>
                  <a:gd name="f97" fmla="*/ 492 f73 1"/>
                  <a:gd name="f98" fmla="*/ 261 f74 1"/>
                  <a:gd name="f99" fmla="*/ 545 f73 1"/>
                  <a:gd name="f100" fmla="*/ 606 f73 1"/>
                  <a:gd name="f101" fmla="*/ 378 f74 1"/>
                  <a:gd name="f102" fmla="*/ f75 1 f3"/>
                  <a:gd name="f103" fmla="*/ f78 1 378"/>
                  <a:gd name="f104" fmla="*/ f79 1 606"/>
                  <a:gd name="f105" fmla="*/ f80 1 606"/>
                  <a:gd name="f106" fmla="*/ f81 1 378"/>
                  <a:gd name="f107" fmla="*/ f82 1 606"/>
                  <a:gd name="f108" fmla="*/ f83 1 378"/>
                  <a:gd name="f109" fmla="*/ f84 1 606"/>
                  <a:gd name="f110" fmla="*/ f85 1 606"/>
                  <a:gd name="f111" fmla="*/ f86 1 378"/>
                  <a:gd name="f112" fmla="*/ f87 1 378"/>
                  <a:gd name="f113" fmla="*/ f88 1 606"/>
                  <a:gd name="f114" fmla="*/ f89 1 378"/>
                  <a:gd name="f115" fmla="*/ f90 1 606"/>
                  <a:gd name="f116" fmla="*/ f91 1 378"/>
                  <a:gd name="f117" fmla="*/ f92 1 606"/>
                  <a:gd name="f118" fmla="*/ f93 1 606"/>
                  <a:gd name="f119" fmla="*/ f94 1 606"/>
                  <a:gd name="f120" fmla="*/ f95 1 378"/>
                  <a:gd name="f121" fmla="*/ f96 1 606"/>
                  <a:gd name="f122" fmla="*/ f97 1 606"/>
                  <a:gd name="f123" fmla="*/ f98 1 378"/>
                  <a:gd name="f124" fmla="*/ f99 1 606"/>
                  <a:gd name="f125" fmla="*/ f100 1 606"/>
                  <a:gd name="f126" fmla="*/ f101 1 378"/>
                  <a:gd name="f127" fmla="*/ 0 1 f76"/>
                  <a:gd name="f128" fmla="*/ f7 1 f76"/>
                  <a:gd name="f129" fmla="*/ 0 1 f77"/>
                  <a:gd name="f130" fmla="*/ f8 1 f77"/>
                  <a:gd name="f131" fmla="+- f102 0 f1"/>
                  <a:gd name="f132" fmla="*/ f103 1 f76"/>
                  <a:gd name="f133" fmla="*/ f104 1 f77"/>
                  <a:gd name="f134" fmla="*/ f105 1 f77"/>
                  <a:gd name="f135" fmla="*/ f106 1 f76"/>
                  <a:gd name="f136" fmla="*/ f107 1 f77"/>
                  <a:gd name="f137" fmla="*/ f108 1 f76"/>
                  <a:gd name="f138" fmla="*/ f109 1 f77"/>
                  <a:gd name="f139" fmla="*/ f110 1 f77"/>
                  <a:gd name="f140" fmla="*/ f111 1 f76"/>
                  <a:gd name="f141" fmla="*/ f112 1 f76"/>
                  <a:gd name="f142" fmla="*/ f113 1 f77"/>
                  <a:gd name="f143" fmla="*/ f114 1 f76"/>
                  <a:gd name="f144" fmla="*/ f115 1 f77"/>
                  <a:gd name="f145" fmla="*/ f116 1 f76"/>
                  <a:gd name="f146" fmla="*/ f117 1 f77"/>
                  <a:gd name="f147" fmla="*/ f118 1 f77"/>
                  <a:gd name="f148" fmla="*/ f119 1 f77"/>
                  <a:gd name="f149" fmla="*/ f120 1 f76"/>
                  <a:gd name="f150" fmla="*/ f121 1 f77"/>
                  <a:gd name="f151" fmla="*/ f122 1 f77"/>
                  <a:gd name="f152" fmla="*/ f123 1 f76"/>
                  <a:gd name="f153" fmla="*/ f124 1 f77"/>
                  <a:gd name="f154" fmla="*/ f125 1 f77"/>
                  <a:gd name="f155" fmla="*/ f126 1 f76"/>
                  <a:gd name="f156" fmla="*/ f127 f71 1"/>
                  <a:gd name="f157" fmla="*/ f128 f71 1"/>
                  <a:gd name="f158" fmla="*/ f130 f72 1"/>
                  <a:gd name="f159" fmla="*/ f129 f72 1"/>
                  <a:gd name="f160" fmla="*/ f132 f71 1"/>
                  <a:gd name="f161" fmla="*/ f133 f72 1"/>
                  <a:gd name="f162" fmla="*/ f134 f72 1"/>
                  <a:gd name="f163" fmla="*/ f135 f71 1"/>
                  <a:gd name="f164" fmla="*/ f136 f72 1"/>
                  <a:gd name="f165" fmla="*/ f137 f71 1"/>
                  <a:gd name="f166" fmla="*/ f138 f72 1"/>
                  <a:gd name="f167" fmla="*/ f139 f72 1"/>
                  <a:gd name="f168" fmla="*/ f140 f71 1"/>
                  <a:gd name="f169" fmla="*/ f141 f71 1"/>
                  <a:gd name="f170" fmla="*/ f142 f72 1"/>
                  <a:gd name="f171" fmla="*/ f143 f71 1"/>
                  <a:gd name="f172" fmla="*/ f144 f72 1"/>
                  <a:gd name="f173" fmla="*/ f145 f71 1"/>
                  <a:gd name="f174" fmla="*/ f146 f72 1"/>
                  <a:gd name="f175" fmla="*/ f147 f72 1"/>
                  <a:gd name="f176" fmla="*/ f148 f72 1"/>
                  <a:gd name="f177" fmla="*/ f149 f71 1"/>
                  <a:gd name="f178" fmla="*/ f150 f72 1"/>
                  <a:gd name="f179" fmla="*/ f151 f72 1"/>
                  <a:gd name="f180" fmla="*/ f152 f71 1"/>
                  <a:gd name="f181" fmla="*/ f153 f72 1"/>
                  <a:gd name="f182" fmla="*/ f154 f72 1"/>
                  <a:gd name="f183" fmla="*/ f155 f7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31">
                    <a:pos x="f160" y="f161"/>
                  </a:cxn>
                  <a:cxn ang="f131">
                    <a:pos x="f160" y="f162"/>
                  </a:cxn>
                  <a:cxn ang="f131">
                    <a:pos x="f163" y="f164"/>
                  </a:cxn>
                  <a:cxn ang="f131">
                    <a:pos x="f165" y="f166"/>
                  </a:cxn>
                  <a:cxn ang="f131">
                    <a:pos x="f165" y="f167"/>
                  </a:cxn>
                  <a:cxn ang="f131">
                    <a:pos x="f168" y="f167"/>
                  </a:cxn>
                  <a:cxn ang="f131">
                    <a:pos x="f169" y="f170"/>
                  </a:cxn>
                  <a:cxn ang="f131">
                    <a:pos x="f171" y="f172"/>
                  </a:cxn>
                  <a:cxn ang="f131">
                    <a:pos x="f173" y="f174"/>
                  </a:cxn>
                  <a:cxn ang="f131">
                    <a:pos x="f160" y="f175"/>
                  </a:cxn>
                  <a:cxn ang="f131">
                    <a:pos x="f160" y="f176"/>
                  </a:cxn>
                  <a:cxn ang="f131">
                    <a:pos x="f177" y="f176"/>
                  </a:cxn>
                  <a:cxn ang="f131">
                    <a:pos x="f177" y="f178"/>
                  </a:cxn>
                  <a:cxn ang="f131">
                    <a:pos x="f160" y="f178"/>
                  </a:cxn>
                  <a:cxn ang="f131">
                    <a:pos x="f160" y="f179"/>
                  </a:cxn>
                  <a:cxn ang="f131">
                    <a:pos x="f180" y="f179"/>
                  </a:cxn>
                  <a:cxn ang="f131">
                    <a:pos x="f180" y="f181"/>
                  </a:cxn>
                  <a:cxn ang="f131">
                    <a:pos x="f160" y="f181"/>
                  </a:cxn>
                  <a:cxn ang="f131">
                    <a:pos x="f160" y="f182"/>
                  </a:cxn>
                  <a:cxn ang="f131">
                    <a:pos x="f183" y="f182"/>
                  </a:cxn>
                  <a:cxn ang="f131">
                    <a:pos x="f183" y="f161"/>
                  </a:cxn>
                  <a:cxn ang="f131">
                    <a:pos x="f160" y="f161"/>
                  </a:cxn>
                </a:cxnLst>
                <a:rect l="f156" t="f159" r="f157" b="f158"/>
                <a:pathLst>
                  <a:path w="378" h="606">
                    <a:moveTo>
                      <a:pt x="f6" y="f6"/>
                    </a:moveTo>
                    <a:cubicBezTo>
                      <a:pt x="f6" y="f9"/>
                      <a:pt x="f6" y="f10"/>
                      <a:pt x="f6" y="f11"/>
                    </a:cubicBezTo>
                    <a:cubicBezTo>
                      <a:pt x="f12" y="f13"/>
                      <a:pt x="f14" y="f15"/>
                      <a:pt x="f16" y="f17"/>
                    </a:cubicBezTo>
                    <a:cubicBezTo>
                      <a:pt x="f18" y="f19"/>
                      <a:pt x="f10" y="f20"/>
                      <a:pt x="f21" y="f20"/>
                    </a:cubicBezTo>
                    <a:cubicBezTo>
                      <a:pt x="f21" y="f22"/>
                      <a:pt x="f21" y="f23"/>
                      <a:pt x="f21" y="f24"/>
                    </a:cubicBezTo>
                    <a:cubicBezTo>
                      <a:pt x="f25" y="f24"/>
                      <a:pt x="f26" y="f24"/>
                      <a:pt x="f27" y="f24"/>
                    </a:cubicBezTo>
                    <a:cubicBezTo>
                      <a:pt x="f27" y="f28"/>
                      <a:pt x="f29" y="f30"/>
                      <a:pt x="f31" y="f32"/>
                    </a:cubicBezTo>
                    <a:cubicBezTo>
                      <a:pt x="f33" y="f34"/>
                      <a:pt x="f35" y="f36"/>
                      <a:pt x="f37" y="f38"/>
                    </a:cubicBezTo>
                    <a:cubicBezTo>
                      <a:pt x="f39" y="f40"/>
                      <a:pt x="f41" y="f40"/>
                      <a:pt x="f42" y="f40"/>
                    </a:cubicBezTo>
                    <a:cubicBezTo>
                      <a:pt x="f43" y="f44"/>
                      <a:pt x="f45" y="f46"/>
                      <a:pt x="f6" y="f47"/>
                    </a:cubicBezTo>
                    <a:cubicBezTo>
                      <a:pt x="f6" y="f2"/>
                      <a:pt x="f6" y="f48"/>
                      <a:pt x="f6" y="f49"/>
                    </a:cubicBezTo>
                    <a:cubicBezTo>
                      <a:pt x="f50" y="f49"/>
                      <a:pt x="f51" y="f49"/>
                      <a:pt x="f52" y="f49"/>
                    </a:cubicBezTo>
                    <a:cubicBezTo>
                      <a:pt x="f52" y="f53"/>
                      <a:pt x="f52" y="f54"/>
                      <a:pt x="f52" y="f55"/>
                    </a:cubicBezTo>
                    <a:cubicBezTo>
                      <a:pt x="f51" y="f55"/>
                      <a:pt x="f50" y="f55"/>
                      <a:pt x="f6" y="f55"/>
                    </a:cubicBezTo>
                    <a:cubicBezTo>
                      <a:pt x="f6" y="f56"/>
                      <a:pt x="f6" y="f57"/>
                      <a:pt x="f6" y="f58"/>
                    </a:cubicBezTo>
                    <a:cubicBezTo>
                      <a:pt x="f50" y="f58"/>
                      <a:pt x="f59" y="f58"/>
                      <a:pt x="f60" y="f58"/>
                    </a:cubicBezTo>
                    <a:cubicBezTo>
                      <a:pt x="f60" y="f61"/>
                      <a:pt x="f60" y="f62"/>
                      <a:pt x="f60" y="f63"/>
                    </a:cubicBezTo>
                    <a:cubicBezTo>
                      <a:pt x="f59" y="f63"/>
                      <a:pt x="f50" y="f63"/>
                      <a:pt x="f6" y="f63"/>
                    </a:cubicBezTo>
                    <a:cubicBezTo>
                      <a:pt x="f6" y="f64"/>
                      <a:pt x="f6" y="f65"/>
                      <a:pt x="f6" y="f8"/>
                    </a:cubicBezTo>
                    <a:cubicBezTo>
                      <a:pt x="f66" y="f8"/>
                      <a:pt x="f67" y="f8"/>
                      <a:pt x="f7" y="f8"/>
                    </a:cubicBezTo>
                    <a:cubicBezTo>
                      <a:pt x="f7" y="f68"/>
                      <a:pt x="f7" y="f69"/>
                      <a:pt x="f7" y="f6"/>
                    </a:cubicBezTo>
                    <a:cubicBezTo>
                      <a:pt x="f67" y="f6"/>
                      <a:pt x="f66" y="f6"/>
                      <a:pt x="f6" y="f6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US" sz="1400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16" name="Rounded Rectangle 3">
            <a:extLst>
              <a:ext uri="{FF2B5EF4-FFF2-40B4-BE49-F238E27FC236}">
                <a16:creationId xmlns:a16="http://schemas.microsoft.com/office/drawing/2014/main" id="{ED52BF93-C959-40E5-A6E6-8750043825E1}"/>
              </a:ext>
            </a:extLst>
          </p:cNvPr>
          <p:cNvSpPr/>
          <p:nvPr/>
        </p:nvSpPr>
        <p:spPr>
          <a:xfrm rot="5400013">
            <a:off x="2598573" y="5216744"/>
            <a:ext cx="101644" cy="2224625"/>
          </a:xfrm>
          <a:custGeom>
            <a:avLst>
              <a:gd name="f1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abs f4"/>
              <a:gd name="f12" fmla="abs f5"/>
              <a:gd name="f13" fmla="abs f6"/>
              <a:gd name="f14" fmla="*/ f8 1 180"/>
              <a:gd name="f15" fmla="val f10"/>
              <a:gd name="f16" fmla="+- 0 0 f2"/>
              <a:gd name="f17" fmla="?: f11 f4 1"/>
              <a:gd name="f18" fmla="?: f12 f5 1"/>
              <a:gd name="f19" fmla="?: f13 f6 1"/>
              <a:gd name="f20" fmla="*/ f9 f14 1"/>
              <a:gd name="f21" fmla="+- f7 f15 0"/>
              <a:gd name="f22" fmla="*/ f17 1 21600"/>
              <a:gd name="f23" fmla="*/ f18 1 21600"/>
              <a:gd name="f24" fmla="*/ 21600 f17 1"/>
              <a:gd name="f25" fmla="*/ 21600 f18 1"/>
              <a:gd name="f26" fmla="+- 0 0 f20"/>
              <a:gd name="f27" fmla="+- f7 0 f21"/>
              <a:gd name="f28" fmla="+- f21 0 f7"/>
              <a:gd name="f29" fmla="min f23 f22"/>
              <a:gd name="f30" fmla="*/ f24 1 f19"/>
              <a:gd name="f31" fmla="*/ f25 1 f19"/>
              <a:gd name="f32" fmla="*/ f26 f1 1"/>
              <a:gd name="f33" fmla="abs f27"/>
              <a:gd name="f34" fmla="abs f28"/>
              <a:gd name="f35" fmla="?: f27 f16 f2"/>
              <a:gd name="f36" fmla="?: f27 f2 f16"/>
              <a:gd name="f37" fmla="?: f27 f3 f2"/>
              <a:gd name="f38" fmla="?: f27 f2 f3"/>
              <a:gd name="f39" fmla="?: f28 f16 f2"/>
              <a:gd name="f40" fmla="?: f28 f2 f16"/>
              <a:gd name="f41" fmla="?: f27 0 f1"/>
              <a:gd name="f42" fmla="?: f27 f1 0"/>
              <a:gd name="f43" fmla="val f30"/>
              <a:gd name="f44" fmla="val f31"/>
              <a:gd name="f45" fmla="*/ f32 1 f8"/>
              <a:gd name="f46" fmla="?: f27 f38 f37"/>
              <a:gd name="f47" fmla="?: f27 f37 f38"/>
              <a:gd name="f48" fmla="?: f28 f36 f35"/>
              <a:gd name="f49" fmla="*/ f21 f29 1"/>
              <a:gd name="f50" fmla="*/ f7 f29 1"/>
              <a:gd name="f51" fmla="*/ f33 f29 1"/>
              <a:gd name="f52" fmla="*/ f34 f29 1"/>
              <a:gd name="f53" fmla="+- f44 0 f15"/>
              <a:gd name="f54" fmla="+- f43 0 f15"/>
              <a:gd name="f55" fmla="+- f45 0 f2"/>
              <a:gd name="f56" fmla="?: f28 f47 f46"/>
              <a:gd name="f57" fmla="*/ f44 f29 1"/>
              <a:gd name="f58" fmla="*/ f43 f29 1"/>
              <a:gd name="f59" fmla="+- f55 f2 0"/>
              <a:gd name="f60" fmla="+- f44 0 f53"/>
              <a:gd name="f61" fmla="+- f43 0 f54"/>
              <a:gd name="f62" fmla="+- f53 0 f44"/>
              <a:gd name="f63" fmla="+- f54 0 f43"/>
              <a:gd name="f64" fmla="*/ f53 f29 1"/>
              <a:gd name="f65" fmla="*/ f54 f29 1"/>
              <a:gd name="f66" fmla="*/ f59 f8 1"/>
              <a:gd name="f67" fmla="abs f60"/>
              <a:gd name="f68" fmla="?: f60 0 f1"/>
              <a:gd name="f69" fmla="?: f60 f1 0"/>
              <a:gd name="f70" fmla="?: f60 f39 f40"/>
              <a:gd name="f71" fmla="abs f61"/>
              <a:gd name="f72" fmla="abs f62"/>
              <a:gd name="f73" fmla="?: f61 f16 f2"/>
              <a:gd name="f74" fmla="?: f61 f2 f16"/>
              <a:gd name="f75" fmla="?: f61 f3 f2"/>
              <a:gd name="f76" fmla="?: f61 f2 f3"/>
              <a:gd name="f77" fmla="abs f63"/>
              <a:gd name="f78" fmla="?: f63 f16 f2"/>
              <a:gd name="f79" fmla="?: f63 f2 f16"/>
              <a:gd name="f80" fmla="?: f63 f42 f41"/>
              <a:gd name="f81" fmla="?: f63 f41 f42"/>
              <a:gd name="f82" fmla="*/ f66 1 f1"/>
              <a:gd name="f83" fmla="?: f28 f69 f68"/>
              <a:gd name="f84" fmla="?: f28 f68 f69"/>
              <a:gd name="f85" fmla="?: f61 f76 f75"/>
              <a:gd name="f86" fmla="?: f61 f75 f76"/>
              <a:gd name="f87" fmla="?: f62 f74 f73"/>
              <a:gd name="f88" fmla="?: f27 f80 f81"/>
              <a:gd name="f89" fmla="?: f27 f78 f79"/>
              <a:gd name="f90" fmla="*/ f67 f29 1"/>
              <a:gd name="f91" fmla="*/ f71 f29 1"/>
              <a:gd name="f92" fmla="*/ f72 f29 1"/>
              <a:gd name="f93" fmla="*/ f77 f29 1"/>
              <a:gd name="f94" fmla="+- 0 0 f82"/>
              <a:gd name="f95" fmla="?: f60 f83 f84"/>
              <a:gd name="f96" fmla="?: f62 f86 f85"/>
              <a:gd name="f97" fmla="+- 0 0 f94"/>
              <a:gd name="f98" fmla="*/ f97 f1 1"/>
              <a:gd name="f99" fmla="*/ f98 1 f8"/>
              <a:gd name="f100" fmla="+- f99 0 f2"/>
              <a:gd name="f101" fmla="cos 1 f100"/>
              <a:gd name="f102" fmla="+- 0 0 f101"/>
              <a:gd name="f103" fmla="+- 0 0 f102"/>
              <a:gd name="f104" fmla="val f103"/>
              <a:gd name="f105" fmla="+- 0 0 f104"/>
              <a:gd name="f106" fmla="*/ f15 f105 1"/>
              <a:gd name="f107" fmla="*/ f106 3163 1"/>
              <a:gd name="f108" fmla="*/ f107 1 7636"/>
              <a:gd name="f109" fmla="+- f7 f108 0"/>
              <a:gd name="f110" fmla="+- f43 0 f108"/>
              <a:gd name="f111" fmla="+- f44 0 f108"/>
              <a:gd name="f112" fmla="*/ f109 f29 1"/>
              <a:gd name="f113" fmla="*/ f110 f29 1"/>
              <a:gd name="f114" fmla="*/ f111 f2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2" t="f112" r="f113" b="f114"/>
            <a:pathLst>
              <a:path>
                <a:moveTo>
                  <a:pt x="f49" y="f50"/>
                </a:moveTo>
                <a:arcTo wR="f51" hR="f52" stAng="f56" swAng="f48"/>
                <a:lnTo>
                  <a:pt x="f50" y="f64"/>
                </a:lnTo>
                <a:arcTo wR="f52" hR="f90" stAng="f95" swAng="f70"/>
                <a:lnTo>
                  <a:pt x="f65" y="f57"/>
                </a:lnTo>
                <a:arcTo wR="f91" hR="f92" stAng="f96" swAng="f87"/>
                <a:lnTo>
                  <a:pt x="f58" y="f49"/>
                </a:lnTo>
                <a:arcTo wR="f93" hR="f51" stAng="f88" swAng="f89"/>
                <a:close/>
              </a:path>
            </a:pathLst>
          </a:custGeom>
          <a:solidFill>
            <a:srgbClr val="FFFFFF">
              <a:alpha val="78000"/>
            </a:srgb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351" b="0" i="0" u="none" strike="noStrike" kern="0" cap="none" spc="0" baseline="0">
              <a:solidFill>
                <a:srgbClr val="FFFFFF"/>
              </a:solidFill>
              <a:uFillTx/>
              <a:latin typeface="Arial"/>
              <a:ea typeface="맑은 고딕" pitchFamily="34"/>
              <a:cs typeface="Arial"/>
            </a:endParaRPr>
          </a:p>
        </p:txBody>
      </p:sp>
      <p:grpSp>
        <p:nvGrpSpPr>
          <p:cNvPr id="17" name="Grupo 23">
            <a:extLst>
              <a:ext uri="{FF2B5EF4-FFF2-40B4-BE49-F238E27FC236}">
                <a16:creationId xmlns:a16="http://schemas.microsoft.com/office/drawing/2014/main" id="{A8577F0B-26F1-49DB-B9CB-7E6AA7C72211}"/>
              </a:ext>
            </a:extLst>
          </p:cNvPr>
          <p:cNvGrpSpPr/>
          <p:nvPr/>
        </p:nvGrpSpPr>
        <p:grpSpPr>
          <a:xfrm>
            <a:off x="2855915" y="1296680"/>
            <a:ext cx="905791" cy="910352"/>
            <a:chOff x="2141936" y="972510"/>
            <a:chExt cx="679343" cy="682764"/>
          </a:xfrm>
        </p:grpSpPr>
        <p:sp>
          <p:nvSpPr>
            <p:cNvPr id="18" name="Rounded Rectangle 3">
              <a:extLst>
                <a:ext uri="{FF2B5EF4-FFF2-40B4-BE49-F238E27FC236}">
                  <a16:creationId xmlns:a16="http://schemas.microsoft.com/office/drawing/2014/main" id="{0243469E-71B7-4970-9E9D-08C6D4012592}"/>
                </a:ext>
              </a:extLst>
            </p:cNvPr>
            <p:cNvSpPr/>
            <p:nvPr/>
          </p:nvSpPr>
          <p:spPr>
            <a:xfrm rot="10799991">
              <a:off x="2724280" y="975939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  <p:sp>
          <p:nvSpPr>
            <p:cNvPr id="19" name="Rounded Rectangle 3">
              <a:extLst>
                <a:ext uri="{FF2B5EF4-FFF2-40B4-BE49-F238E27FC236}">
                  <a16:creationId xmlns:a16="http://schemas.microsoft.com/office/drawing/2014/main" id="{A5D02441-9B8D-4A2F-86A5-30687A019802}"/>
                </a:ext>
              </a:extLst>
            </p:cNvPr>
            <p:cNvSpPr/>
            <p:nvPr/>
          </p:nvSpPr>
          <p:spPr>
            <a:xfrm rot="5400013">
              <a:off x="2433104" y="681342"/>
              <a:ext cx="96999" cy="679335"/>
            </a:xfrm>
            <a:custGeom>
              <a:avLst>
                <a:gd name="f10" fmla="val 10800"/>
              </a:avLst>
              <a:gdLst>
                <a:gd name="f1" fmla="val 10800000"/>
                <a:gd name="f2" fmla="val 5400000"/>
                <a:gd name="f3" fmla="val 16200000"/>
                <a:gd name="f4" fmla="val w"/>
                <a:gd name="f5" fmla="val h"/>
                <a:gd name="f6" fmla="val ss"/>
                <a:gd name="f7" fmla="val 0"/>
                <a:gd name="f8" fmla="*/ 5419351 1 1725033"/>
                <a:gd name="f9" fmla="val 45"/>
                <a:gd name="f10" fmla="val 10800"/>
                <a:gd name="f11" fmla="abs f4"/>
                <a:gd name="f12" fmla="abs f5"/>
                <a:gd name="f13" fmla="abs f6"/>
                <a:gd name="f14" fmla="*/ f8 1 180"/>
                <a:gd name="f15" fmla="val f10"/>
                <a:gd name="f16" fmla="+- 0 0 f2"/>
                <a:gd name="f17" fmla="?: f11 f4 1"/>
                <a:gd name="f18" fmla="?: f12 f5 1"/>
                <a:gd name="f19" fmla="?: f13 f6 1"/>
                <a:gd name="f20" fmla="*/ f9 f14 1"/>
                <a:gd name="f21" fmla="+- f7 f15 0"/>
                <a:gd name="f22" fmla="*/ f17 1 21600"/>
                <a:gd name="f23" fmla="*/ f18 1 21600"/>
                <a:gd name="f24" fmla="*/ 21600 f17 1"/>
                <a:gd name="f25" fmla="*/ 21600 f18 1"/>
                <a:gd name="f26" fmla="+- 0 0 f20"/>
                <a:gd name="f27" fmla="+- f7 0 f21"/>
                <a:gd name="f28" fmla="+- f21 0 f7"/>
                <a:gd name="f29" fmla="min f23 f22"/>
                <a:gd name="f30" fmla="*/ f24 1 f19"/>
                <a:gd name="f31" fmla="*/ f25 1 f19"/>
                <a:gd name="f32" fmla="*/ f26 f1 1"/>
                <a:gd name="f33" fmla="abs f27"/>
                <a:gd name="f34" fmla="abs f28"/>
                <a:gd name="f35" fmla="?: f27 f16 f2"/>
                <a:gd name="f36" fmla="?: f27 f2 f16"/>
                <a:gd name="f37" fmla="?: f27 f3 f2"/>
                <a:gd name="f38" fmla="?: f27 f2 f3"/>
                <a:gd name="f39" fmla="?: f28 f16 f2"/>
                <a:gd name="f40" fmla="?: f28 f2 f16"/>
                <a:gd name="f41" fmla="?: f27 0 f1"/>
                <a:gd name="f42" fmla="?: f27 f1 0"/>
                <a:gd name="f43" fmla="val f30"/>
                <a:gd name="f44" fmla="val f31"/>
                <a:gd name="f45" fmla="*/ f32 1 f8"/>
                <a:gd name="f46" fmla="?: f27 f38 f37"/>
                <a:gd name="f47" fmla="?: f27 f37 f38"/>
                <a:gd name="f48" fmla="?: f28 f36 f35"/>
                <a:gd name="f49" fmla="*/ f21 f29 1"/>
                <a:gd name="f50" fmla="*/ f7 f29 1"/>
                <a:gd name="f51" fmla="*/ f33 f29 1"/>
                <a:gd name="f52" fmla="*/ f34 f29 1"/>
                <a:gd name="f53" fmla="+- f44 0 f15"/>
                <a:gd name="f54" fmla="+- f43 0 f15"/>
                <a:gd name="f55" fmla="+- f45 0 f2"/>
                <a:gd name="f56" fmla="?: f28 f47 f46"/>
                <a:gd name="f57" fmla="*/ f44 f29 1"/>
                <a:gd name="f58" fmla="*/ f43 f29 1"/>
                <a:gd name="f59" fmla="+- f55 f2 0"/>
                <a:gd name="f60" fmla="+- f44 0 f53"/>
                <a:gd name="f61" fmla="+- f43 0 f54"/>
                <a:gd name="f62" fmla="+- f53 0 f44"/>
                <a:gd name="f63" fmla="+- f54 0 f43"/>
                <a:gd name="f64" fmla="*/ f53 f29 1"/>
                <a:gd name="f65" fmla="*/ f54 f29 1"/>
                <a:gd name="f66" fmla="*/ f59 f8 1"/>
                <a:gd name="f67" fmla="abs f60"/>
                <a:gd name="f68" fmla="?: f60 0 f1"/>
                <a:gd name="f69" fmla="?: f60 f1 0"/>
                <a:gd name="f70" fmla="?: f60 f39 f40"/>
                <a:gd name="f71" fmla="abs f61"/>
                <a:gd name="f72" fmla="abs f62"/>
                <a:gd name="f73" fmla="?: f61 f16 f2"/>
                <a:gd name="f74" fmla="?: f61 f2 f16"/>
                <a:gd name="f75" fmla="?: f61 f3 f2"/>
                <a:gd name="f76" fmla="?: f61 f2 f3"/>
                <a:gd name="f77" fmla="abs f63"/>
                <a:gd name="f78" fmla="?: f63 f16 f2"/>
                <a:gd name="f79" fmla="?: f63 f2 f16"/>
                <a:gd name="f80" fmla="?: f63 f42 f41"/>
                <a:gd name="f81" fmla="?: f63 f41 f42"/>
                <a:gd name="f82" fmla="*/ f66 1 f1"/>
                <a:gd name="f83" fmla="?: f28 f69 f68"/>
                <a:gd name="f84" fmla="?: f28 f68 f69"/>
                <a:gd name="f85" fmla="?: f61 f76 f75"/>
                <a:gd name="f86" fmla="?: f61 f75 f76"/>
                <a:gd name="f87" fmla="?: f62 f74 f73"/>
                <a:gd name="f88" fmla="?: f27 f80 f81"/>
                <a:gd name="f89" fmla="?: f27 f78 f79"/>
                <a:gd name="f90" fmla="*/ f67 f29 1"/>
                <a:gd name="f91" fmla="*/ f71 f29 1"/>
                <a:gd name="f92" fmla="*/ f72 f29 1"/>
                <a:gd name="f93" fmla="*/ f77 f29 1"/>
                <a:gd name="f94" fmla="+- 0 0 f82"/>
                <a:gd name="f95" fmla="?: f60 f83 f84"/>
                <a:gd name="f96" fmla="?: f62 f86 f85"/>
                <a:gd name="f97" fmla="+- 0 0 f94"/>
                <a:gd name="f98" fmla="*/ f97 f1 1"/>
                <a:gd name="f99" fmla="*/ f98 1 f8"/>
                <a:gd name="f100" fmla="+- f99 0 f2"/>
                <a:gd name="f101" fmla="cos 1 f100"/>
                <a:gd name="f102" fmla="+- 0 0 f101"/>
                <a:gd name="f103" fmla="+- 0 0 f102"/>
                <a:gd name="f104" fmla="val f103"/>
                <a:gd name="f105" fmla="+- 0 0 f104"/>
                <a:gd name="f106" fmla="*/ f15 f105 1"/>
                <a:gd name="f107" fmla="*/ f106 3163 1"/>
                <a:gd name="f108" fmla="*/ f107 1 7636"/>
                <a:gd name="f109" fmla="+- f7 f108 0"/>
                <a:gd name="f110" fmla="+- f43 0 f108"/>
                <a:gd name="f111" fmla="+- f44 0 f108"/>
                <a:gd name="f112" fmla="*/ f109 f29 1"/>
                <a:gd name="f113" fmla="*/ f110 f29 1"/>
                <a:gd name="f114" fmla="*/ f111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2" t="f112" r="f113" b="f114"/>
              <a:pathLst>
                <a:path>
                  <a:moveTo>
                    <a:pt x="f49" y="f50"/>
                  </a:moveTo>
                  <a:arcTo wR="f51" hR="f52" stAng="f56" swAng="f48"/>
                  <a:lnTo>
                    <a:pt x="f50" y="f64"/>
                  </a:lnTo>
                  <a:arcTo wR="f52" hR="f90" stAng="f95" swAng="f70"/>
                  <a:lnTo>
                    <a:pt x="f65" y="f57"/>
                  </a:lnTo>
                  <a:arcTo wR="f91" hR="f92" stAng="f96" swAng="f87"/>
                  <a:lnTo>
                    <a:pt x="f58" y="f49"/>
                  </a:lnTo>
                  <a:arcTo wR="f93" hR="f51" stAng="f88" swAng="f89"/>
                  <a:close/>
                </a:path>
              </a:pathLst>
            </a:custGeom>
            <a:solidFill>
              <a:srgbClr val="FFFFFF">
                <a:alpha val="78000"/>
              </a:srgbClr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351" b="0" i="0" u="none" strike="noStrike" kern="0" cap="none" spc="0" baseline="0">
                <a:solidFill>
                  <a:srgbClr val="FFFFFF"/>
                </a:solidFill>
                <a:uFillTx/>
                <a:latin typeface="Arial"/>
                <a:ea typeface="맑은 고딕" pitchFamily="34"/>
                <a:cs typeface="Arial"/>
              </a:endParaRPr>
            </a:p>
          </p:txBody>
        </p:sp>
      </p:grpSp>
      <p:grpSp>
        <p:nvGrpSpPr>
          <p:cNvPr id="20" name="Gráfico 10">
            <a:extLst>
              <a:ext uri="{FF2B5EF4-FFF2-40B4-BE49-F238E27FC236}">
                <a16:creationId xmlns:a16="http://schemas.microsoft.com/office/drawing/2014/main" id="{A53BA55E-42E2-4FF8-9297-12039356C561}"/>
              </a:ext>
            </a:extLst>
          </p:cNvPr>
          <p:cNvGrpSpPr/>
          <p:nvPr/>
        </p:nvGrpSpPr>
        <p:grpSpPr>
          <a:xfrm>
            <a:off x="627242" y="5458042"/>
            <a:ext cx="849367" cy="849367"/>
            <a:chOff x="470431" y="4093531"/>
            <a:chExt cx="637025" cy="637025"/>
          </a:xfrm>
        </p:grpSpPr>
        <p:sp>
          <p:nvSpPr>
            <p:cNvPr id="21" name="Forma libre: forma 27">
              <a:extLst>
                <a:ext uri="{FF2B5EF4-FFF2-40B4-BE49-F238E27FC236}">
                  <a16:creationId xmlns:a16="http://schemas.microsoft.com/office/drawing/2014/main" id="{BD003448-343F-4FE1-9EFD-D747CB0B6D06}"/>
                </a:ext>
              </a:extLst>
            </p:cNvPr>
            <p:cNvSpPr/>
            <p:nvPr/>
          </p:nvSpPr>
          <p:spPr>
            <a:xfrm>
              <a:off x="470431" y="4093531"/>
              <a:ext cx="637025" cy="63702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849367"/>
                <a:gd name="f7" fmla="val 424684"/>
                <a:gd name="f8" fmla="val 659230"/>
                <a:gd name="f9" fmla="val 190137"/>
                <a:gd name="f10" fmla="+- 0 0 -90"/>
                <a:gd name="f11" fmla="*/ f3 1 849367"/>
                <a:gd name="f12" fmla="*/ f4 1 849367"/>
                <a:gd name="f13" fmla="+- f6 0 f5"/>
                <a:gd name="f14" fmla="*/ f10 f0 1"/>
                <a:gd name="f15" fmla="*/ f13 1 849367"/>
                <a:gd name="f16" fmla="*/ 849367 f13 1"/>
                <a:gd name="f17" fmla="*/ 424684 f13 1"/>
                <a:gd name="f18" fmla="*/ 0 f13 1"/>
                <a:gd name="f19" fmla="*/ f14 1 f2"/>
                <a:gd name="f20" fmla="*/ f16 1 849367"/>
                <a:gd name="f21" fmla="*/ f17 1 849367"/>
                <a:gd name="f22" fmla="*/ f18 1 849367"/>
                <a:gd name="f23" fmla="*/ f5 1 f15"/>
                <a:gd name="f24" fmla="*/ f6 1 f15"/>
                <a:gd name="f25" fmla="+- f19 0 f1"/>
                <a:gd name="f26" fmla="*/ f20 1 f15"/>
                <a:gd name="f27" fmla="*/ f21 1 f15"/>
                <a:gd name="f28" fmla="*/ f22 1 f15"/>
                <a:gd name="f29" fmla="*/ f23 f11 1"/>
                <a:gd name="f30" fmla="*/ f24 f11 1"/>
                <a:gd name="f31" fmla="*/ f24 f12 1"/>
                <a:gd name="f32" fmla="*/ f23 f12 1"/>
                <a:gd name="f33" fmla="*/ f26 f11 1"/>
                <a:gd name="f34" fmla="*/ f27 f12 1"/>
                <a:gd name="f35" fmla="*/ f27 f11 1"/>
                <a:gd name="f36" fmla="*/ f26 f12 1"/>
                <a:gd name="f37" fmla="*/ f28 f11 1"/>
                <a:gd name="f38" fmla="*/ f28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5">
                  <a:pos x="f33" y="f34"/>
                </a:cxn>
                <a:cxn ang="f25">
                  <a:pos x="f35" y="f36"/>
                </a:cxn>
                <a:cxn ang="f25">
                  <a:pos x="f37" y="f34"/>
                </a:cxn>
                <a:cxn ang="f25">
                  <a:pos x="f35" y="f38"/>
                </a:cxn>
                <a:cxn ang="f25">
                  <a:pos x="f33" y="f34"/>
                </a:cxn>
              </a:cxnLst>
              <a:rect l="f29" t="f32" r="f30" b="f31"/>
              <a:pathLst>
                <a:path w="849367" h="849367">
                  <a:moveTo>
                    <a:pt x="f6" y="f7"/>
                  </a:moveTo>
                  <a:cubicBezTo>
                    <a:pt x="f6" y="f8"/>
                    <a:pt x="f8" y="f6"/>
                    <a:pt x="f7" y="f6"/>
                  </a:cubicBezTo>
                  <a:cubicBezTo>
                    <a:pt x="f9" y="f6"/>
                    <a:pt x="f5" y="f8"/>
                    <a:pt x="f5" y="f7"/>
                  </a:cubicBezTo>
                  <a:cubicBezTo>
                    <a:pt x="f5" y="f9"/>
                    <a:pt x="f9" y="f5"/>
                    <a:pt x="f7" y="f5"/>
                  </a:cubicBezTo>
                  <a:cubicBezTo>
                    <a:pt x="f8" y="f5"/>
                    <a:pt x="f6" y="f9"/>
                    <a:pt x="f6" y="f7"/>
                  </a:cubicBezTo>
                  <a:close/>
                </a:path>
              </a:pathLst>
            </a:custGeom>
            <a:solidFill>
              <a:srgbClr val="C0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 dirty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orma libre: forma 28">
              <a:extLst>
                <a:ext uri="{FF2B5EF4-FFF2-40B4-BE49-F238E27FC236}">
                  <a16:creationId xmlns:a16="http://schemas.microsoft.com/office/drawing/2014/main" id="{6AD6459E-0B8B-44ED-A898-9D186C0234CE}"/>
                </a:ext>
              </a:extLst>
            </p:cNvPr>
            <p:cNvSpPr/>
            <p:nvPr/>
          </p:nvSpPr>
          <p:spPr>
            <a:xfrm>
              <a:off x="552379" y="4171785"/>
              <a:ext cx="496510" cy="48048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2009"/>
                <a:gd name="f7" fmla="val 640647"/>
                <a:gd name="f8" fmla="val 398577"/>
                <a:gd name="f9" fmla="val 121941"/>
                <a:gd name="f10" fmla="val 383196"/>
                <a:gd name="f11" fmla="val 81301"/>
                <a:gd name="f12" fmla="val 383219"/>
                <a:gd name="f13" fmla="val 40662"/>
                <a:gd name="f14" fmla="val 255480"/>
                <a:gd name="f15" fmla="val 21385"/>
                <a:gd name="f16" fmla="val 127740"/>
                <a:gd name="f17" fmla="val 42748"/>
                <a:gd name="f18" fmla="val 64133"/>
                <a:gd name="f19" fmla="val 234805"/>
                <a:gd name="f20" fmla="val 405476"/>
                <a:gd name="f21" fmla="val 576124"/>
                <a:gd name="f22" fmla="val 127717"/>
                <a:gd name="f23" fmla="val 597624"/>
                <a:gd name="f24" fmla="val 255411"/>
                <a:gd name="f25" fmla="val 619147"/>
                <a:gd name="f26" fmla="val 383128"/>
                <a:gd name="f27" fmla="val 383151"/>
                <a:gd name="f28" fmla="val 467982"/>
                <a:gd name="f29" fmla="val 295179"/>
                <a:gd name="f30" fmla="val 122514"/>
                <a:gd name="f31" fmla="val 398072"/>
                <a:gd name="f32" fmla="val 132530"/>
                <a:gd name="f33" fmla="val 398049"/>
                <a:gd name="f34" fmla="val 142639"/>
                <a:gd name="f35" fmla="val 152655"/>
                <a:gd name="f36" fmla="val 475569"/>
                <a:gd name="f37" fmla="val 553088"/>
                <a:gd name="f38" fmla="val 630608"/>
                <a:gd name="f39" fmla="val 248397"/>
                <a:gd name="f40" fmla="val 344322"/>
                <a:gd name="f41" fmla="val 440087"/>
                <a:gd name="f42" fmla="val 614907"/>
                <a:gd name="f43" fmla="val 349548"/>
                <a:gd name="f44" fmla="val 258803"/>
                <a:gd name="f45" fmla="val 168264"/>
                <a:gd name="f46" fmla="val 542590"/>
                <a:gd name="f47" fmla="val 470274"/>
                <a:gd name="f48" fmla="val 168242"/>
                <a:gd name="f49" fmla="val 397958"/>
                <a:gd name="f50" fmla="val 181490"/>
                <a:gd name="f51" fmla="val 194761"/>
                <a:gd name="f52" fmla="val 208010"/>
                <a:gd name="f53" fmla="val 400296"/>
                <a:gd name="f54" fmla="val 207781"/>
                <a:gd name="f55" fmla="val 407149"/>
                <a:gd name="f56" fmla="val 206910"/>
                <a:gd name="f57" fmla="val 413177"/>
                <a:gd name="f58" fmla="val 206337"/>
                <a:gd name="f59" fmla="val 419435"/>
                <a:gd name="f60" fmla="val 205741"/>
                <a:gd name="f61" fmla="val 424890"/>
                <a:gd name="f62" fmla="val 205488"/>
                <a:gd name="f63" fmla="val 427457"/>
                <a:gd name="f64" fmla="val 205236"/>
                <a:gd name="f65" fmla="val 232604"/>
                <a:gd name="f66" fmla="val 259972"/>
                <a:gd name="f67" fmla="val 287340"/>
                <a:gd name="f68" fmla="val 455467"/>
                <a:gd name="f69" fmla="val 483499"/>
                <a:gd name="f70" fmla="val 511509"/>
                <a:gd name="f71" fmla="val 511601"/>
                <a:gd name="f72" fmla="val 294491"/>
                <a:gd name="f73" fmla="val 510867"/>
                <a:gd name="f74" fmla="val 314272"/>
                <a:gd name="f75" fmla="val 497298"/>
                <a:gd name="f76" fmla="val 333435"/>
                <a:gd name="f77" fmla="val 495648"/>
                <a:gd name="f78" fmla="val 335772"/>
                <a:gd name="f79" fmla="val 481551"/>
                <a:gd name="f80" fmla="val 355118"/>
                <a:gd name="f81" fmla="val 455879"/>
                <a:gd name="f82" fmla="val 363003"/>
                <a:gd name="f83" fmla="val 442677"/>
                <a:gd name="f84" fmla="val 367060"/>
                <a:gd name="f85" fmla="val 430597"/>
                <a:gd name="f86" fmla="val 366808"/>
                <a:gd name="f87" fmla="val 421933"/>
                <a:gd name="f88" fmla="val 366624"/>
                <a:gd name="f89" fmla="val 412100"/>
                <a:gd name="f90" fmla="val 366418"/>
                <a:gd name="f91" fmla="val 403894"/>
                <a:gd name="f92" fmla="val 365180"/>
                <a:gd name="f93" fmla="val 363988"/>
                <a:gd name="f94" fmla="val 374143"/>
                <a:gd name="f95" fmla="val 384274"/>
                <a:gd name="f96" fmla="val 394428"/>
                <a:gd name="f97" fmla="val 448109"/>
                <a:gd name="f98" fmla="val 498261"/>
                <a:gd name="f99" fmla="val 548412"/>
                <a:gd name="f100" fmla="val 403986"/>
                <a:gd name="f101" fmla="val 413521"/>
                <a:gd name="f102" fmla="val 423079"/>
                <a:gd name="f103" fmla="val 448086"/>
                <a:gd name="f104" fmla="val 397935"/>
                <a:gd name="f105" fmla="val 431996"/>
                <a:gd name="f106" fmla="val 440935"/>
                <a:gd name="f107" fmla="val 449851"/>
                <a:gd name="f108" fmla="val 447788"/>
                <a:gd name="f109" fmla="val 497665"/>
                <a:gd name="f110" fmla="val 547518"/>
                <a:gd name="f111" fmla="val 460005"/>
                <a:gd name="f112" fmla="val 470159"/>
                <a:gd name="f113" fmla="val 480313"/>
                <a:gd name="f114" fmla="val 497642"/>
                <a:gd name="f115" fmla="val 447765"/>
                <a:gd name="f116" fmla="val 397912"/>
                <a:gd name="f117" fmla="val 492003"/>
                <a:gd name="f118" fmla="val 503693"/>
                <a:gd name="f119" fmla="val 515406"/>
                <a:gd name="f120" fmla="val 470251"/>
                <a:gd name="f121" fmla="val 542567"/>
                <a:gd name="f122" fmla="val 490468"/>
                <a:gd name="f123" fmla="val 465529"/>
                <a:gd name="f124" fmla="val 440591"/>
                <a:gd name="f125" fmla="val 641083"/>
                <a:gd name="f126" fmla="val 651535"/>
                <a:gd name="f127" fmla="val 662010"/>
                <a:gd name="f128" fmla="val 334420"/>
                <a:gd name="f129" fmla="val 228249"/>
                <a:gd name="f130" fmla="val 122101"/>
                <a:gd name="f131" fmla="val 574199"/>
                <a:gd name="f132" fmla="val 122032"/>
                <a:gd name="f133" fmla="val 486388"/>
                <a:gd name="f134" fmla="val 121987"/>
                <a:gd name="f135" fmla="val 267834"/>
                <a:gd name="f136" fmla="val 452946"/>
                <a:gd name="f137" fmla="val 246334"/>
                <a:gd name="f138" fmla="val 472451"/>
                <a:gd name="f139" fmla="val 215070"/>
                <a:gd name="f140" fmla="val 482743"/>
                <a:gd name="f141" fmla="val 177387"/>
                <a:gd name="f142" fmla="val 145572"/>
                <a:gd name="f143" fmla="val 109838"/>
                <a:gd name="f144" fmla="val 473735"/>
                <a:gd name="f145" fmla="val 90470"/>
                <a:gd name="f146" fmla="val 460808"/>
                <a:gd name="f147" fmla="val 86230"/>
                <a:gd name="f148" fmla="val 457988"/>
                <a:gd name="f149" fmla="val 100899"/>
                <a:gd name="f150" fmla="val 409281"/>
                <a:gd name="f151" fmla="val 108509"/>
                <a:gd name="f152" fmla="val 413957"/>
                <a:gd name="f153" fmla="val 129092"/>
                <a:gd name="f154" fmla="val 426632"/>
                <a:gd name="f155" fmla="val 155933"/>
                <a:gd name="f156" fmla="val 434196"/>
                <a:gd name="f157" fmla="val 180275"/>
                <a:gd name="f158" fmla="val 218049"/>
                <a:gd name="f159" fmla="val 241521"/>
                <a:gd name="f160" fmla="val 415538"/>
                <a:gd name="f161" fmla="val 385511"/>
                <a:gd name="f162" fmla="val 358625"/>
                <a:gd name="f163" fmla="val 226622"/>
                <a:gd name="f164" fmla="val 343359"/>
                <a:gd name="f165" fmla="val 184561"/>
                <a:gd name="f166" fmla="val 327177"/>
                <a:gd name="f167" fmla="val 122926"/>
                <a:gd name="f168" fmla="val 305333"/>
                <a:gd name="f169" fmla="val 94160"/>
                <a:gd name="f170" fmla="val 273954"/>
                <a:gd name="f171" fmla="val 228478"/>
                <a:gd name="f172" fmla="val 172367"/>
                <a:gd name="f173" fmla="val 140301"/>
                <a:gd name="f174" fmla="val 133195"/>
                <a:gd name="f175" fmla="val 206359"/>
                <a:gd name="f176" fmla="val 246082"/>
                <a:gd name="f177" fmla="val 270630"/>
                <a:gd name="f178" fmla="val 143739"/>
                <a:gd name="f179" fmla="val 281747"/>
                <a:gd name="f180" fmla="val 150042"/>
                <a:gd name="f181" fmla="val 286698"/>
                <a:gd name="f182" fmla="val 152838"/>
                <a:gd name="f183" fmla="val 270653"/>
                <a:gd name="f184" fmla="val 200285"/>
                <a:gd name="f185" fmla="val 263479"/>
                <a:gd name="f186" fmla="val 196366"/>
                <a:gd name="f187" fmla="val 251262"/>
                <a:gd name="f188" fmla="val 189696"/>
                <a:gd name="f189" fmla="val 231160"/>
                <a:gd name="f190" fmla="val 181742"/>
                <a:gd name="f191" fmla="val 204938"/>
                <a:gd name="f192" fmla="val 167302"/>
                <a:gd name="f193" fmla="val 150455"/>
                <a:gd name="f194" fmla="val 202807"/>
                <a:gd name="f195" fmla="val 223665"/>
                <a:gd name="f196" fmla="val 248672"/>
                <a:gd name="f197" fmla="val 165124"/>
                <a:gd name="f198" fmla="val 262379"/>
                <a:gd name="f199" fmla="val 210806"/>
                <a:gd name="f200" fmla="val 280051"/>
                <a:gd name="f201" fmla="val 272143"/>
                <a:gd name="f202" fmla="val 303729"/>
                <a:gd name="f203" fmla="val 298296"/>
                <a:gd name="f204" fmla="val 334260"/>
                <a:gd name="f205" fmla="val 382119"/>
                <a:gd name="f206" fmla="val 409968"/>
                <a:gd name="f207" fmla="val 287478"/>
                <a:gd name="f208" fmla="val 435113"/>
                <a:gd name="f209" fmla="+- 0 0 -90"/>
                <a:gd name="f210" fmla="*/ f3 1 662009"/>
                <a:gd name="f211" fmla="*/ f4 1 640647"/>
                <a:gd name="f212" fmla="+- f7 0 f5"/>
                <a:gd name="f213" fmla="+- f6 0 f5"/>
                <a:gd name="f214" fmla="*/ f209 f0 1"/>
                <a:gd name="f215" fmla="*/ f213 1 662009"/>
                <a:gd name="f216" fmla="*/ f212 1 640647"/>
                <a:gd name="f217" fmla="*/ 398577 f213 1"/>
                <a:gd name="f218" fmla="*/ 121941 f212 1"/>
                <a:gd name="f219" fmla="*/ 383196 f213 1"/>
                <a:gd name="f220" fmla="*/ 383219 f213 1"/>
                <a:gd name="f221" fmla="*/ 0 f212 1"/>
                <a:gd name="f222" fmla="*/ 0 f213 1"/>
                <a:gd name="f223" fmla="*/ 64133 f212 1"/>
                <a:gd name="f224" fmla="*/ 576124 f212 1"/>
                <a:gd name="f225" fmla="*/ 383128 f213 1"/>
                <a:gd name="f226" fmla="*/ 640647 f212 1"/>
                <a:gd name="f227" fmla="*/ 122514 f212 1"/>
                <a:gd name="f228" fmla="*/ 398072 f213 1"/>
                <a:gd name="f229" fmla="*/ 398049 f213 1"/>
                <a:gd name="f230" fmla="*/ 152655 f212 1"/>
                <a:gd name="f231" fmla="*/ 630608 f213 1"/>
                <a:gd name="f232" fmla="*/ 440087 f212 1"/>
                <a:gd name="f233" fmla="*/ 614907 f213 1"/>
                <a:gd name="f234" fmla="*/ 168264 f212 1"/>
                <a:gd name="f235" fmla="*/ 397958 f213 1"/>
                <a:gd name="f236" fmla="*/ 168242 f212 1"/>
                <a:gd name="f237" fmla="*/ 208010 f212 1"/>
                <a:gd name="f238" fmla="*/ 413177 f213 1"/>
                <a:gd name="f239" fmla="*/ 206337 f212 1"/>
                <a:gd name="f240" fmla="*/ 427457 f213 1"/>
                <a:gd name="f241" fmla="*/ 205236 f212 1"/>
                <a:gd name="f242" fmla="*/ 287340 f212 1"/>
                <a:gd name="f243" fmla="*/ 511509 f213 1"/>
                <a:gd name="f244" fmla="*/ 497298 f213 1"/>
                <a:gd name="f245" fmla="*/ 333435 f212 1"/>
                <a:gd name="f246" fmla="*/ 455879 f213 1"/>
                <a:gd name="f247" fmla="*/ 363003 f212 1"/>
                <a:gd name="f248" fmla="*/ 421933 f213 1"/>
                <a:gd name="f249" fmla="*/ 366624 f212 1"/>
                <a:gd name="f250" fmla="*/ 363988 f212 1"/>
                <a:gd name="f251" fmla="*/ 394428 f212 1"/>
                <a:gd name="f252" fmla="*/ 548412 f213 1"/>
                <a:gd name="f253" fmla="*/ 423079 f212 1"/>
                <a:gd name="f254" fmla="*/ 397935 f213 1"/>
                <a:gd name="f255" fmla="*/ 449851 f212 1"/>
                <a:gd name="f256" fmla="*/ 547518 f213 1"/>
                <a:gd name="f257" fmla="*/ 480313 f212 1"/>
                <a:gd name="f258" fmla="*/ 397912 f213 1"/>
                <a:gd name="f259" fmla="*/ 515406 f212 1"/>
                <a:gd name="f260" fmla="*/ 440591 f212 1"/>
                <a:gd name="f261" fmla="*/ 662010 f213 1"/>
                <a:gd name="f262" fmla="*/ 122101 f212 1"/>
                <a:gd name="f263" fmla="*/ 267834 f213 1"/>
                <a:gd name="f264" fmla="*/ 452946 f212 1"/>
                <a:gd name="f265" fmla="*/ 177387 f213 1"/>
                <a:gd name="f266" fmla="*/ 482743 f212 1"/>
                <a:gd name="f267" fmla="*/ 90470 f213 1"/>
                <a:gd name="f268" fmla="*/ 460808 f212 1"/>
                <a:gd name="f269" fmla="*/ 86230 f213 1"/>
                <a:gd name="f270" fmla="*/ 457988 f212 1"/>
                <a:gd name="f271" fmla="*/ 100899 f213 1"/>
                <a:gd name="f272" fmla="*/ 409281 f212 1"/>
                <a:gd name="f273" fmla="*/ 108509 f213 1"/>
                <a:gd name="f274" fmla="*/ 413957 f212 1"/>
                <a:gd name="f275" fmla="*/ 180275 f213 1"/>
                <a:gd name="f276" fmla="*/ 434196 f212 1"/>
                <a:gd name="f277" fmla="*/ 241521 f213 1"/>
                <a:gd name="f278" fmla="*/ 385511 f212 1"/>
                <a:gd name="f279" fmla="*/ 184561 f213 1"/>
                <a:gd name="f280" fmla="*/ 327177 f212 1"/>
                <a:gd name="f281" fmla="*/ 94160 f213 1"/>
                <a:gd name="f282" fmla="*/ 228478 f212 1"/>
                <a:gd name="f283" fmla="*/ 206359 f213 1"/>
                <a:gd name="f284" fmla="*/ 133195 f212 1"/>
                <a:gd name="f285" fmla="*/ 281747 f213 1"/>
                <a:gd name="f286" fmla="*/ 150042 f212 1"/>
                <a:gd name="f287" fmla="*/ 286698 f213 1"/>
                <a:gd name="f288" fmla="*/ 152838 f212 1"/>
                <a:gd name="f289" fmla="*/ 270653 f213 1"/>
                <a:gd name="f290" fmla="*/ 200285 f212 1"/>
                <a:gd name="f291" fmla="*/ 263479 f213 1"/>
                <a:gd name="f292" fmla="*/ 196366 f212 1"/>
                <a:gd name="f293" fmla="*/ 204938 f213 1"/>
                <a:gd name="f294" fmla="*/ 181742 f212 1"/>
                <a:gd name="f295" fmla="*/ 150455 f213 1"/>
                <a:gd name="f296" fmla="*/ 223665 f212 1"/>
                <a:gd name="f297" fmla="*/ 210806 f213 1"/>
                <a:gd name="f298" fmla="*/ 280051 f212 1"/>
                <a:gd name="f299" fmla="*/ 298296 f213 1"/>
                <a:gd name="f300" fmla="*/ 382119 f212 1"/>
                <a:gd name="f301" fmla="*/ f214 1 f2"/>
                <a:gd name="f302" fmla="*/ f217 1 662009"/>
                <a:gd name="f303" fmla="*/ f218 1 640647"/>
                <a:gd name="f304" fmla="*/ f219 1 662009"/>
                <a:gd name="f305" fmla="*/ f220 1 662009"/>
                <a:gd name="f306" fmla="*/ f221 1 640647"/>
                <a:gd name="f307" fmla="*/ f222 1 662009"/>
                <a:gd name="f308" fmla="*/ f223 1 640647"/>
                <a:gd name="f309" fmla="*/ f224 1 640647"/>
                <a:gd name="f310" fmla="*/ f225 1 662009"/>
                <a:gd name="f311" fmla="*/ f226 1 640647"/>
                <a:gd name="f312" fmla="*/ f227 1 640647"/>
                <a:gd name="f313" fmla="*/ f228 1 662009"/>
                <a:gd name="f314" fmla="*/ f229 1 662009"/>
                <a:gd name="f315" fmla="*/ f230 1 640647"/>
                <a:gd name="f316" fmla="*/ f231 1 662009"/>
                <a:gd name="f317" fmla="*/ f232 1 640647"/>
                <a:gd name="f318" fmla="*/ f233 1 662009"/>
                <a:gd name="f319" fmla="*/ f234 1 640647"/>
                <a:gd name="f320" fmla="*/ f235 1 662009"/>
                <a:gd name="f321" fmla="*/ f236 1 640647"/>
                <a:gd name="f322" fmla="*/ f237 1 640647"/>
                <a:gd name="f323" fmla="*/ f238 1 662009"/>
                <a:gd name="f324" fmla="*/ f239 1 640647"/>
                <a:gd name="f325" fmla="*/ f240 1 662009"/>
                <a:gd name="f326" fmla="*/ f241 1 640647"/>
                <a:gd name="f327" fmla="*/ f242 1 640647"/>
                <a:gd name="f328" fmla="*/ f243 1 662009"/>
                <a:gd name="f329" fmla="*/ f244 1 662009"/>
                <a:gd name="f330" fmla="*/ f245 1 640647"/>
                <a:gd name="f331" fmla="*/ f246 1 662009"/>
                <a:gd name="f332" fmla="*/ f247 1 640647"/>
                <a:gd name="f333" fmla="*/ f248 1 662009"/>
                <a:gd name="f334" fmla="*/ f249 1 640647"/>
                <a:gd name="f335" fmla="*/ f250 1 640647"/>
                <a:gd name="f336" fmla="*/ f251 1 640647"/>
                <a:gd name="f337" fmla="*/ f252 1 662009"/>
                <a:gd name="f338" fmla="*/ f253 1 640647"/>
                <a:gd name="f339" fmla="*/ f254 1 662009"/>
                <a:gd name="f340" fmla="*/ f255 1 640647"/>
                <a:gd name="f341" fmla="*/ f256 1 662009"/>
                <a:gd name="f342" fmla="*/ f257 1 640647"/>
                <a:gd name="f343" fmla="*/ f258 1 662009"/>
                <a:gd name="f344" fmla="*/ f259 1 640647"/>
                <a:gd name="f345" fmla="*/ f260 1 640647"/>
                <a:gd name="f346" fmla="*/ f261 1 662009"/>
                <a:gd name="f347" fmla="*/ f262 1 640647"/>
                <a:gd name="f348" fmla="*/ f263 1 662009"/>
                <a:gd name="f349" fmla="*/ f264 1 640647"/>
                <a:gd name="f350" fmla="*/ f265 1 662009"/>
                <a:gd name="f351" fmla="*/ f266 1 640647"/>
                <a:gd name="f352" fmla="*/ f267 1 662009"/>
                <a:gd name="f353" fmla="*/ f268 1 640647"/>
                <a:gd name="f354" fmla="*/ f269 1 662009"/>
                <a:gd name="f355" fmla="*/ f270 1 640647"/>
                <a:gd name="f356" fmla="*/ f271 1 662009"/>
                <a:gd name="f357" fmla="*/ f272 1 640647"/>
                <a:gd name="f358" fmla="*/ f273 1 662009"/>
                <a:gd name="f359" fmla="*/ f274 1 640647"/>
                <a:gd name="f360" fmla="*/ f275 1 662009"/>
                <a:gd name="f361" fmla="*/ f276 1 640647"/>
                <a:gd name="f362" fmla="*/ f277 1 662009"/>
                <a:gd name="f363" fmla="*/ f278 1 640647"/>
                <a:gd name="f364" fmla="*/ f279 1 662009"/>
                <a:gd name="f365" fmla="*/ f280 1 640647"/>
                <a:gd name="f366" fmla="*/ f281 1 662009"/>
                <a:gd name="f367" fmla="*/ f282 1 640647"/>
                <a:gd name="f368" fmla="*/ f283 1 662009"/>
                <a:gd name="f369" fmla="*/ f284 1 640647"/>
                <a:gd name="f370" fmla="*/ f285 1 662009"/>
                <a:gd name="f371" fmla="*/ f286 1 640647"/>
                <a:gd name="f372" fmla="*/ f287 1 662009"/>
                <a:gd name="f373" fmla="*/ f288 1 640647"/>
                <a:gd name="f374" fmla="*/ f289 1 662009"/>
                <a:gd name="f375" fmla="*/ f290 1 640647"/>
                <a:gd name="f376" fmla="*/ f291 1 662009"/>
                <a:gd name="f377" fmla="*/ f292 1 640647"/>
                <a:gd name="f378" fmla="*/ f293 1 662009"/>
                <a:gd name="f379" fmla="*/ f294 1 640647"/>
                <a:gd name="f380" fmla="*/ f295 1 662009"/>
                <a:gd name="f381" fmla="*/ f296 1 640647"/>
                <a:gd name="f382" fmla="*/ f297 1 662009"/>
                <a:gd name="f383" fmla="*/ f298 1 640647"/>
                <a:gd name="f384" fmla="*/ f299 1 662009"/>
                <a:gd name="f385" fmla="*/ f300 1 640647"/>
                <a:gd name="f386" fmla="*/ f5 1 f215"/>
                <a:gd name="f387" fmla="*/ f6 1 f215"/>
                <a:gd name="f388" fmla="*/ f5 1 f216"/>
                <a:gd name="f389" fmla="*/ f7 1 f216"/>
                <a:gd name="f390" fmla="+- f301 0 f1"/>
                <a:gd name="f391" fmla="*/ f302 1 f215"/>
                <a:gd name="f392" fmla="*/ f303 1 f216"/>
                <a:gd name="f393" fmla="*/ f304 1 f215"/>
                <a:gd name="f394" fmla="*/ f305 1 f215"/>
                <a:gd name="f395" fmla="*/ f306 1 f216"/>
                <a:gd name="f396" fmla="*/ f307 1 f215"/>
                <a:gd name="f397" fmla="*/ f308 1 f216"/>
                <a:gd name="f398" fmla="*/ f309 1 f216"/>
                <a:gd name="f399" fmla="*/ f310 1 f215"/>
                <a:gd name="f400" fmla="*/ f311 1 f216"/>
                <a:gd name="f401" fmla="*/ f312 1 f216"/>
                <a:gd name="f402" fmla="*/ f313 1 f215"/>
                <a:gd name="f403" fmla="*/ f314 1 f215"/>
                <a:gd name="f404" fmla="*/ f315 1 f216"/>
                <a:gd name="f405" fmla="*/ f316 1 f215"/>
                <a:gd name="f406" fmla="*/ f317 1 f216"/>
                <a:gd name="f407" fmla="*/ f318 1 f215"/>
                <a:gd name="f408" fmla="*/ f319 1 f216"/>
                <a:gd name="f409" fmla="*/ f320 1 f215"/>
                <a:gd name="f410" fmla="*/ f321 1 f216"/>
                <a:gd name="f411" fmla="*/ f322 1 f216"/>
                <a:gd name="f412" fmla="*/ f323 1 f215"/>
                <a:gd name="f413" fmla="*/ f324 1 f216"/>
                <a:gd name="f414" fmla="*/ f325 1 f215"/>
                <a:gd name="f415" fmla="*/ f326 1 f216"/>
                <a:gd name="f416" fmla="*/ f327 1 f216"/>
                <a:gd name="f417" fmla="*/ f328 1 f215"/>
                <a:gd name="f418" fmla="*/ f329 1 f215"/>
                <a:gd name="f419" fmla="*/ f330 1 f216"/>
                <a:gd name="f420" fmla="*/ f331 1 f215"/>
                <a:gd name="f421" fmla="*/ f332 1 f216"/>
                <a:gd name="f422" fmla="*/ f333 1 f215"/>
                <a:gd name="f423" fmla="*/ f334 1 f216"/>
                <a:gd name="f424" fmla="*/ f335 1 f216"/>
                <a:gd name="f425" fmla="*/ f336 1 f216"/>
                <a:gd name="f426" fmla="*/ f337 1 f215"/>
                <a:gd name="f427" fmla="*/ f338 1 f216"/>
                <a:gd name="f428" fmla="*/ f339 1 f215"/>
                <a:gd name="f429" fmla="*/ f340 1 f216"/>
                <a:gd name="f430" fmla="*/ f341 1 f215"/>
                <a:gd name="f431" fmla="*/ f342 1 f216"/>
                <a:gd name="f432" fmla="*/ f343 1 f215"/>
                <a:gd name="f433" fmla="*/ f344 1 f216"/>
                <a:gd name="f434" fmla="*/ f345 1 f216"/>
                <a:gd name="f435" fmla="*/ f346 1 f215"/>
                <a:gd name="f436" fmla="*/ f347 1 f216"/>
                <a:gd name="f437" fmla="*/ f348 1 f215"/>
                <a:gd name="f438" fmla="*/ f349 1 f216"/>
                <a:gd name="f439" fmla="*/ f350 1 f215"/>
                <a:gd name="f440" fmla="*/ f351 1 f216"/>
                <a:gd name="f441" fmla="*/ f352 1 f215"/>
                <a:gd name="f442" fmla="*/ f353 1 f216"/>
                <a:gd name="f443" fmla="*/ f354 1 f215"/>
                <a:gd name="f444" fmla="*/ f355 1 f216"/>
                <a:gd name="f445" fmla="*/ f356 1 f215"/>
                <a:gd name="f446" fmla="*/ f357 1 f216"/>
                <a:gd name="f447" fmla="*/ f358 1 f215"/>
                <a:gd name="f448" fmla="*/ f359 1 f216"/>
                <a:gd name="f449" fmla="*/ f360 1 f215"/>
                <a:gd name="f450" fmla="*/ f361 1 f216"/>
                <a:gd name="f451" fmla="*/ f362 1 f215"/>
                <a:gd name="f452" fmla="*/ f363 1 f216"/>
                <a:gd name="f453" fmla="*/ f364 1 f215"/>
                <a:gd name="f454" fmla="*/ f365 1 f216"/>
                <a:gd name="f455" fmla="*/ f366 1 f215"/>
                <a:gd name="f456" fmla="*/ f367 1 f216"/>
                <a:gd name="f457" fmla="*/ f368 1 f215"/>
                <a:gd name="f458" fmla="*/ f369 1 f216"/>
                <a:gd name="f459" fmla="*/ f370 1 f215"/>
                <a:gd name="f460" fmla="*/ f371 1 f216"/>
                <a:gd name="f461" fmla="*/ f372 1 f215"/>
                <a:gd name="f462" fmla="*/ f373 1 f216"/>
                <a:gd name="f463" fmla="*/ f374 1 f215"/>
                <a:gd name="f464" fmla="*/ f375 1 f216"/>
                <a:gd name="f465" fmla="*/ f376 1 f215"/>
                <a:gd name="f466" fmla="*/ f377 1 f216"/>
                <a:gd name="f467" fmla="*/ f378 1 f215"/>
                <a:gd name="f468" fmla="*/ f379 1 f216"/>
                <a:gd name="f469" fmla="*/ f380 1 f215"/>
                <a:gd name="f470" fmla="*/ f381 1 f216"/>
                <a:gd name="f471" fmla="*/ f382 1 f215"/>
                <a:gd name="f472" fmla="*/ f383 1 f216"/>
                <a:gd name="f473" fmla="*/ f384 1 f215"/>
                <a:gd name="f474" fmla="*/ f385 1 f216"/>
                <a:gd name="f475" fmla="*/ f386 f210 1"/>
                <a:gd name="f476" fmla="*/ f387 f210 1"/>
                <a:gd name="f477" fmla="*/ f389 f211 1"/>
                <a:gd name="f478" fmla="*/ f388 f211 1"/>
                <a:gd name="f479" fmla="*/ f391 f210 1"/>
                <a:gd name="f480" fmla="*/ f392 f211 1"/>
                <a:gd name="f481" fmla="*/ f393 f210 1"/>
                <a:gd name="f482" fmla="*/ f394 f210 1"/>
                <a:gd name="f483" fmla="*/ f395 f211 1"/>
                <a:gd name="f484" fmla="*/ f396 f210 1"/>
                <a:gd name="f485" fmla="*/ f397 f211 1"/>
                <a:gd name="f486" fmla="*/ f398 f211 1"/>
                <a:gd name="f487" fmla="*/ f399 f210 1"/>
                <a:gd name="f488" fmla="*/ f400 f211 1"/>
                <a:gd name="f489" fmla="*/ f401 f211 1"/>
                <a:gd name="f490" fmla="*/ f402 f210 1"/>
                <a:gd name="f491" fmla="*/ f403 f210 1"/>
                <a:gd name="f492" fmla="*/ f404 f211 1"/>
                <a:gd name="f493" fmla="*/ f405 f210 1"/>
                <a:gd name="f494" fmla="*/ f406 f211 1"/>
                <a:gd name="f495" fmla="*/ f407 f210 1"/>
                <a:gd name="f496" fmla="*/ f408 f211 1"/>
                <a:gd name="f497" fmla="*/ f409 f210 1"/>
                <a:gd name="f498" fmla="*/ f410 f211 1"/>
                <a:gd name="f499" fmla="*/ f411 f211 1"/>
                <a:gd name="f500" fmla="*/ f412 f210 1"/>
                <a:gd name="f501" fmla="*/ f413 f211 1"/>
                <a:gd name="f502" fmla="*/ f414 f210 1"/>
                <a:gd name="f503" fmla="*/ f415 f211 1"/>
                <a:gd name="f504" fmla="*/ f416 f211 1"/>
                <a:gd name="f505" fmla="*/ f417 f210 1"/>
                <a:gd name="f506" fmla="*/ f418 f210 1"/>
                <a:gd name="f507" fmla="*/ f419 f211 1"/>
                <a:gd name="f508" fmla="*/ f420 f210 1"/>
                <a:gd name="f509" fmla="*/ f421 f211 1"/>
                <a:gd name="f510" fmla="*/ f422 f210 1"/>
                <a:gd name="f511" fmla="*/ f423 f211 1"/>
                <a:gd name="f512" fmla="*/ f424 f211 1"/>
                <a:gd name="f513" fmla="*/ f425 f211 1"/>
                <a:gd name="f514" fmla="*/ f426 f210 1"/>
                <a:gd name="f515" fmla="*/ f427 f211 1"/>
                <a:gd name="f516" fmla="*/ f428 f210 1"/>
                <a:gd name="f517" fmla="*/ f429 f211 1"/>
                <a:gd name="f518" fmla="*/ f430 f210 1"/>
                <a:gd name="f519" fmla="*/ f431 f211 1"/>
                <a:gd name="f520" fmla="*/ f432 f210 1"/>
                <a:gd name="f521" fmla="*/ f433 f211 1"/>
                <a:gd name="f522" fmla="*/ f434 f211 1"/>
                <a:gd name="f523" fmla="*/ f435 f210 1"/>
                <a:gd name="f524" fmla="*/ f436 f211 1"/>
                <a:gd name="f525" fmla="*/ f437 f210 1"/>
                <a:gd name="f526" fmla="*/ f438 f211 1"/>
                <a:gd name="f527" fmla="*/ f439 f210 1"/>
                <a:gd name="f528" fmla="*/ f440 f211 1"/>
                <a:gd name="f529" fmla="*/ f441 f210 1"/>
                <a:gd name="f530" fmla="*/ f442 f211 1"/>
                <a:gd name="f531" fmla="*/ f443 f210 1"/>
                <a:gd name="f532" fmla="*/ f444 f211 1"/>
                <a:gd name="f533" fmla="*/ f445 f210 1"/>
                <a:gd name="f534" fmla="*/ f446 f211 1"/>
                <a:gd name="f535" fmla="*/ f447 f210 1"/>
                <a:gd name="f536" fmla="*/ f448 f211 1"/>
                <a:gd name="f537" fmla="*/ f449 f210 1"/>
                <a:gd name="f538" fmla="*/ f450 f211 1"/>
                <a:gd name="f539" fmla="*/ f451 f210 1"/>
                <a:gd name="f540" fmla="*/ f452 f211 1"/>
                <a:gd name="f541" fmla="*/ f453 f210 1"/>
                <a:gd name="f542" fmla="*/ f454 f211 1"/>
                <a:gd name="f543" fmla="*/ f455 f210 1"/>
                <a:gd name="f544" fmla="*/ f456 f211 1"/>
                <a:gd name="f545" fmla="*/ f457 f210 1"/>
                <a:gd name="f546" fmla="*/ f458 f211 1"/>
                <a:gd name="f547" fmla="*/ f459 f210 1"/>
                <a:gd name="f548" fmla="*/ f460 f211 1"/>
                <a:gd name="f549" fmla="*/ f461 f210 1"/>
                <a:gd name="f550" fmla="*/ f462 f211 1"/>
                <a:gd name="f551" fmla="*/ f463 f210 1"/>
                <a:gd name="f552" fmla="*/ f464 f211 1"/>
                <a:gd name="f553" fmla="*/ f465 f210 1"/>
                <a:gd name="f554" fmla="*/ f466 f211 1"/>
                <a:gd name="f555" fmla="*/ f467 f210 1"/>
                <a:gd name="f556" fmla="*/ f468 f211 1"/>
                <a:gd name="f557" fmla="*/ f469 f210 1"/>
                <a:gd name="f558" fmla="*/ f470 f211 1"/>
                <a:gd name="f559" fmla="*/ f471 f210 1"/>
                <a:gd name="f560" fmla="*/ f472 f211 1"/>
                <a:gd name="f561" fmla="*/ f473 f210 1"/>
                <a:gd name="f562" fmla="*/ f474 f2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90">
                  <a:pos x="f479" y="f480"/>
                </a:cxn>
                <a:cxn ang="f390">
                  <a:pos x="f479" y="f480"/>
                </a:cxn>
                <a:cxn ang="f390">
                  <a:pos x="f481" y="f480"/>
                </a:cxn>
                <a:cxn ang="f390">
                  <a:pos x="f482" y="f483"/>
                </a:cxn>
                <a:cxn ang="f390">
                  <a:pos x="f484" y="f485"/>
                </a:cxn>
                <a:cxn ang="f390">
                  <a:pos x="f484" y="f486"/>
                </a:cxn>
                <a:cxn ang="f390">
                  <a:pos x="f487" y="f488"/>
                </a:cxn>
                <a:cxn ang="f390">
                  <a:pos x="f482" y="f489"/>
                </a:cxn>
                <a:cxn ang="f390">
                  <a:pos x="f490" y="f489"/>
                </a:cxn>
                <a:cxn ang="f390">
                  <a:pos x="f491" y="f492"/>
                </a:cxn>
                <a:cxn ang="f390">
                  <a:pos x="f493" y="f492"/>
                </a:cxn>
                <a:cxn ang="f390">
                  <a:pos x="f493" y="f494"/>
                </a:cxn>
                <a:cxn ang="f390">
                  <a:pos x="f495" y="f494"/>
                </a:cxn>
                <a:cxn ang="f390">
                  <a:pos x="f495" y="f496"/>
                </a:cxn>
                <a:cxn ang="f390">
                  <a:pos x="f497" y="f498"/>
                </a:cxn>
                <a:cxn ang="f390">
                  <a:pos x="f497" y="f499"/>
                </a:cxn>
                <a:cxn ang="f390">
                  <a:pos x="f500" y="f501"/>
                </a:cxn>
                <a:cxn ang="f390">
                  <a:pos x="f502" y="f503"/>
                </a:cxn>
                <a:cxn ang="f390">
                  <a:pos x="f502" y="f504"/>
                </a:cxn>
                <a:cxn ang="f390">
                  <a:pos x="f505" y="f504"/>
                </a:cxn>
                <a:cxn ang="f390">
                  <a:pos x="f506" y="f507"/>
                </a:cxn>
                <a:cxn ang="f390">
                  <a:pos x="f508" y="f509"/>
                </a:cxn>
                <a:cxn ang="f390">
                  <a:pos x="f510" y="f511"/>
                </a:cxn>
                <a:cxn ang="f390">
                  <a:pos x="f497" y="f512"/>
                </a:cxn>
                <a:cxn ang="f390">
                  <a:pos x="f497" y="f513"/>
                </a:cxn>
                <a:cxn ang="f390">
                  <a:pos x="f514" y="f513"/>
                </a:cxn>
                <a:cxn ang="f390">
                  <a:pos x="f514" y="f515"/>
                </a:cxn>
                <a:cxn ang="f390">
                  <a:pos x="f516" y="f515"/>
                </a:cxn>
                <a:cxn ang="f390">
                  <a:pos x="f516" y="f517"/>
                </a:cxn>
                <a:cxn ang="f390">
                  <a:pos x="f518" y="f517"/>
                </a:cxn>
                <a:cxn ang="f390">
                  <a:pos x="f518" y="f519"/>
                </a:cxn>
                <a:cxn ang="f390">
                  <a:pos x="f520" y="f519"/>
                </a:cxn>
                <a:cxn ang="f390">
                  <a:pos x="f520" y="f521"/>
                </a:cxn>
                <a:cxn ang="f390">
                  <a:pos x="f495" y="f521"/>
                </a:cxn>
                <a:cxn ang="f390">
                  <a:pos x="f495" y="f522"/>
                </a:cxn>
                <a:cxn ang="f390">
                  <a:pos x="f493" y="f522"/>
                </a:cxn>
                <a:cxn ang="f390">
                  <a:pos x="f493" y="f522"/>
                </a:cxn>
                <a:cxn ang="f390">
                  <a:pos x="f523" y="f522"/>
                </a:cxn>
                <a:cxn ang="f390">
                  <a:pos x="f523" y="f524"/>
                </a:cxn>
                <a:cxn ang="f390">
                  <a:pos x="f479" y="f480"/>
                </a:cxn>
                <a:cxn ang="f390">
                  <a:pos x="f525" y="f526"/>
                </a:cxn>
                <a:cxn ang="f390">
                  <a:pos x="f527" y="f528"/>
                </a:cxn>
                <a:cxn ang="f390">
                  <a:pos x="f529" y="f530"/>
                </a:cxn>
                <a:cxn ang="f390">
                  <a:pos x="f531" y="f532"/>
                </a:cxn>
                <a:cxn ang="f390">
                  <a:pos x="f533" y="f534"/>
                </a:cxn>
                <a:cxn ang="f390">
                  <a:pos x="f535" y="f536"/>
                </a:cxn>
                <a:cxn ang="f390">
                  <a:pos x="f537" y="f538"/>
                </a:cxn>
                <a:cxn ang="f390">
                  <a:pos x="f539" y="f540"/>
                </a:cxn>
                <a:cxn ang="f390">
                  <a:pos x="f541" y="f542"/>
                </a:cxn>
                <a:cxn ang="f390">
                  <a:pos x="f543" y="f544"/>
                </a:cxn>
                <a:cxn ang="f390">
                  <a:pos x="f545" y="f546"/>
                </a:cxn>
                <a:cxn ang="f390">
                  <a:pos x="f547" y="f548"/>
                </a:cxn>
                <a:cxn ang="f390">
                  <a:pos x="f549" y="f550"/>
                </a:cxn>
                <a:cxn ang="f390">
                  <a:pos x="f551" y="f552"/>
                </a:cxn>
                <a:cxn ang="f390">
                  <a:pos x="f553" y="f554"/>
                </a:cxn>
                <a:cxn ang="f390">
                  <a:pos x="f555" y="f556"/>
                </a:cxn>
                <a:cxn ang="f390">
                  <a:pos x="f557" y="f558"/>
                </a:cxn>
                <a:cxn ang="f390">
                  <a:pos x="f559" y="f560"/>
                </a:cxn>
                <a:cxn ang="f390">
                  <a:pos x="f561" y="f562"/>
                </a:cxn>
                <a:cxn ang="f390">
                  <a:pos x="f525" y="f526"/>
                </a:cxn>
              </a:cxnLst>
              <a:rect l="f475" t="f478" r="f476" b="f477"/>
              <a:pathLst>
                <a:path w="662009" h="640647">
                  <a:moveTo>
                    <a:pt x="f8" y="f9"/>
                  </a:moveTo>
                  <a:lnTo>
                    <a:pt x="f8" y="f9"/>
                  </a:lnTo>
                  <a:lnTo>
                    <a:pt x="f10" y="f9"/>
                  </a:lnTo>
                  <a:cubicBezTo>
                    <a:pt x="f10" y="f11"/>
                    <a:pt x="f12" y="f13"/>
                    <a:pt x="f12" y="f5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5" y="f19"/>
                    <a:pt x="f5" y="f20"/>
                    <a:pt x="f5" y="f21"/>
                  </a:cubicBezTo>
                  <a:cubicBezTo>
                    <a:pt x="f22" y="f23"/>
                    <a:pt x="f24" y="f25"/>
                    <a:pt x="f26" y="f7"/>
                  </a:cubicBezTo>
                  <a:cubicBezTo>
                    <a:pt x="f27" y="f28"/>
                    <a:pt x="f10" y="f29"/>
                    <a:pt x="f12" y="f30"/>
                  </a:cubicBezTo>
                  <a:lnTo>
                    <a:pt x="f31" y="f30"/>
                  </a:lnTo>
                  <a:cubicBezTo>
                    <a:pt x="f31" y="f32"/>
                    <a:pt x="f33" y="f34"/>
                    <a:pt x="f33" y="f35"/>
                  </a:cubicBezTo>
                  <a:cubicBezTo>
                    <a:pt x="f36" y="f35"/>
                    <a:pt x="f37" y="f35"/>
                    <a:pt x="f38" y="f35"/>
                  </a:cubicBezTo>
                  <a:cubicBezTo>
                    <a:pt x="f38" y="f39"/>
                    <a:pt x="f38" y="f40"/>
                    <a:pt x="f38" y="f41"/>
                  </a:cubicBezTo>
                  <a:lnTo>
                    <a:pt x="f42" y="f41"/>
                  </a:lnTo>
                  <a:cubicBezTo>
                    <a:pt x="f42" y="f43"/>
                    <a:pt x="f42" y="f44"/>
                    <a:pt x="f42" y="f45"/>
                  </a:cubicBezTo>
                  <a:cubicBezTo>
                    <a:pt x="f46" y="f45"/>
                    <a:pt x="f47" y="f48"/>
                    <a:pt x="f49" y="f48"/>
                  </a:cubicBezTo>
                  <a:cubicBezTo>
                    <a:pt x="f49" y="f50"/>
                    <a:pt x="f49" y="f51"/>
                    <a:pt x="f49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3" y="f65"/>
                    <a:pt x="f63" y="f66"/>
                    <a:pt x="f63" y="f67"/>
                  </a:cubicBezTo>
                  <a:cubicBezTo>
                    <a:pt x="f68" y="f67"/>
                    <a:pt x="f69" y="f67"/>
                    <a:pt x="f70" y="f67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83" y="f84"/>
                    <a:pt x="f85" y="f86"/>
                    <a:pt x="f87" y="f88"/>
                  </a:cubicBezTo>
                  <a:cubicBezTo>
                    <a:pt x="f89" y="f90"/>
                    <a:pt x="f91" y="f92"/>
                    <a:pt x="f49" y="f93"/>
                  </a:cubicBezTo>
                  <a:cubicBezTo>
                    <a:pt x="f49" y="f94"/>
                    <a:pt x="f49" y="f95"/>
                    <a:pt x="f49" y="f96"/>
                  </a:cubicBezTo>
                  <a:cubicBezTo>
                    <a:pt x="f97" y="f96"/>
                    <a:pt x="f98" y="f96"/>
                    <a:pt x="f99" y="f96"/>
                  </a:cubicBezTo>
                  <a:cubicBezTo>
                    <a:pt x="f99" y="f100"/>
                    <a:pt x="f99" y="f101"/>
                    <a:pt x="f99" y="f102"/>
                  </a:cubicBezTo>
                  <a:cubicBezTo>
                    <a:pt x="f98" y="f102"/>
                    <a:pt x="f103" y="f102"/>
                    <a:pt x="f104" y="f102"/>
                  </a:cubicBezTo>
                  <a:cubicBezTo>
                    <a:pt x="f104" y="f105"/>
                    <a:pt x="f104" y="f106"/>
                    <a:pt x="f104" y="f107"/>
                  </a:cubicBezTo>
                  <a:cubicBezTo>
                    <a:pt x="f108" y="f107"/>
                    <a:pt x="f109" y="f107"/>
                    <a:pt x="f110" y="f107"/>
                  </a:cubicBezTo>
                  <a:cubicBezTo>
                    <a:pt x="f110" y="f111"/>
                    <a:pt x="f110" y="f112"/>
                    <a:pt x="f110" y="f113"/>
                  </a:cubicBezTo>
                  <a:cubicBezTo>
                    <a:pt x="f114" y="f113"/>
                    <a:pt x="f115" y="f113"/>
                    <a:pt x="f116" y="f113"/>
                  </a:cubicBezTo>
                  <a:cubicBezTo>
                    <a:pt x="f116" y="f117"/>
                    <a:pt x="f116" y="f118"/>
                    <a:pt x="f116" y="f119"/>
                  </a:cubicBezTo>
                  <a:cubicBezTo>
                    <a:pt x="f120" y="f119"/>
                    <a:pt x="f121" y="f119"/>
                    <a:pt x="f42" y="f119"/>
                  </a:cubicBezTo>
                  <a:cubicBezTo>
                    <a:pt x="f42" y="f122"/>
                    <a:pt x="f42" y="f123"/>
                    <a:pt x="f42" y="f124"/>
                  </a:cubicBezTo>
                  <a:lnTo>
                    <a:pt x="f38" y="f124"/>
                  </a:lnTo>
                  <a:cubicBezTo>
                    <a:pt x="f38" y="f124"/>
                    <a:pt x="f38" y="f124"/>
                    <a:pt x="f38" y="f124"/>
                  </a:cubicBezTo>
                  <a:cubicBezTo>
                    <a:pt x="f125" y="f124"/>
                    <a:pt x="f126" y="f124"/>
                    <a:pt x="f127" y="f124"/>
                  </a:cubicBezTo>
                  <a:cubicBezTo>
                    <a:pt x="f127" y="f128"/>
                    <a:pt x="f127" y="f129"/>
                    <a:pt x="f127" y="f130"/>
                  </a:cubicBezTo>
                  <a:cubicBezTo>
                    <a:pt x="f131" y="f132"/>
                    <a:pt x="f133" y="f134"/>
                    <a:pt x="f8" y="f9"/>
                  </a:cubicBezTo>
                  <a:close/>
                  <a:moveTo>
                    <a:pt x="f135" y="f136"/>
                  </a:moveTo>
                  <a:cubicBezTo>
                    <a:pt x="f137" y="f138"/>
                    <a:pt x="f139" y="f140"/>
                    <a:pt x="f141" y="f140"/>
                  </a:cubicBezTo>
                  <a:cubicBezTo>
                    <a:pt x="f142" y="f140"/>
                    <a:pt x="f143" y="f144"/>
                    <a:pt x="f145" y="f146"/>
                  </a:cubicBezTo>
                  <a:lnTo>
                    <a:pt x="f147" y="f148"/>
                  </a:lnTo>
                  <a:lnTo>
                    <a:pt x="f149" y="f150"/>
                  </a:lnTo>
                  <a:lnTo>
                    <a:pt x="f151" y="f152"/>
                  </a:lnTo>
                  <a:cubicBezTo>
                    <a:pt x="f153" y="f154"/>
                    <a:pt x="f155" y="f156"/>
                    <a:pt x="f157" y="f156"/>
                  </a:cubicBezTo>
                  <a:cubicBezTo>
                    <a:pt x="f158" y="f156"/>
                    <a:pt x="f159" y="f160"/>
                    <a:pt x="f159" y="f161"/>
                  </a:cubicBezTo>
                  <a:cubicBezTo>
                    <a:pt x="f159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69" y="f171"/>
                  </a:cubicBezTo>
                  <a:cubicBezTo>
                    <a:pt x="f169" y="f172"/>
                    <a:pt x="f173" y="f174"/>
                    <a:pt x="f175" y="f174"/>
                  </a:cubicBezTo>
                  <a:cubicBezTo>
                    <a:pt x="f176" y="f174"/>
                    <a:pt x="f177" y="f178"/>
                    <a:pt x="f179" y="f180"/>
                  </a:cubicBezTo>
                  <a:lnTo>
                    <a:pt x="f181" y="f182"/>
                  </a:lnTo>
                  <a:lnTo>
                    <a:pt x="f183" y="f184"/>
                  </a:lnTo>
                  <a:lnTo>
                    <a:pt x="f185" y="f186"/>
                  </a:lnTo>
                  <a:cubicBezTo>
                    <a:pt x="f187" y="f188"/>
                    <a:pt x="f189" y="f190"/>
                    <a:pt x="f191" y="f190"/>
                  </a:cubicBezTo>
                  <a:cubicBezTo>
                    <a:pt x="f192" y="f190"/>
                    <a:pt x="f193" y="f194"/>
                    <a:pt x="f193" y="f195"/>
                  </a:cubicBezTo>
                  <a:cubicBezTo>
                    <a:pt x="f193" y="f196"/>
                    <a:pt x="f197" y="f198"/>
                    <a:pt x="f199" y="f200"/>
                  </a:cubicBezTo>
                  <a:cubicBezTo>
                    <a:pt x="f201" y="f202"/>
                    <a:pt x="f203" y="f204"/>
                    <a:pt x="f203" y="f205"/>
                  </a:cubicBezTo>
                  <a:cubicBezTo>
                    <a:pt x="f203" y="f206"/>
                    <a:pt x="f207" y="f208"/>
                    <a:pt x="f135" y="f136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0394391"/>
      </p:ext>
    </p:extLst>
  </p:cSld>
  <p:clrMapOvr>
    <a:masterClrMapping/>
  </p:clrMapOvr>
  <p:hf sldNum="0" hdr="0" ft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>
  <p:cSld name="TITLE_AND_TWO_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0;p5">
            <a:extLst>
              <a:ext uri="{FF2B5EF4-FFF2-40B4-BE49-F238E27FC236}">
                <a16:creationId xmlns:a16="http://schemas.microsoft.com/office/drawing/2014/main" id="{8E892C88-E1DF-4599-B323-8672325641AC}"/>
              </a:ext>
            </a:extLst>
          </p:cNvPr>
          <p:cNvSpPr/>
          <p:nvPr/>
        </p:nvSpPr>
        <p:spPr>
          <a:xfrm>
            <a:off x="5916802" y="1534631"/>
            <a:ext cx="6275197" cy="4806000"/>
          </a:xfrm>
          <a:prstGeom prst="rect">
            <a:avLst/>
          </a:prstGeom>
          <a:solidFill>
            <a:srgbClr val="C0000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3" name="Google Shape;21;p5">
            <a:extLst>
              <a:ext uri="{FF2B5EF4-FFF2-40B4-BE49-F238E27FC236}">
                <a16:creationId xmlns:a16="http://schemas.microsoft.com/office/drawing/2014/main" id="{B3C57518-4219-4E82-896C-CA8B527BF8C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355970" y="2682630"/>
            <a:ext cx="4450396" cy="3658001"/>
          </a:xfrm>
        </p:spPr>
        <p:txBody>
          <a:bodyPr/>
          <a:lstStyle>
            <a:lvl1pPr indent="-440253">
              <a:buSzPts val="1600"/>
              <a:defRPr sz="2133"/>
            </a:lvl1pPr>
          </a:lstStyle>
          <a:p>
            <a:pPr lvl="0"/>
            <a:endParaRPr lang="es-PE"/>
          </a:p>
        </p:txBody>
      </p:sp>
      <p:sp>
        <p:nvSpPr>
          <p:cNvPr id="4" name="Google Shape;22;p5">
            <a:extLst>
              <a:ext uri="{FF2B5EF4-FFF2-40B4-BE49-F238E27FC236}">
                <a16:creationId xmlns:a16="http://schemas.microsoft.com/office/drawing/2014/main" id="{152C94CF-F381-430E-9E65-9BA3D55EC50B}"/>
              </a:ext>
            </a:extLst>
          </p:cNvPr>
          <p:cNvSpPr txBox="1">
            <a:spLocks noGrp="1"/>
          </p:cNvSpPr>
          <p:nvPr>
            <p:ph type="body" idx="2"/>
          </p:nvPr>
        </p:nvSpPr>
        <p:spPr>
          <a:xfrm>
            <a:off x="6385633" y="2682630"/>
            <a:ext cx="4450396" cy="3658001"/>
          </a:xfrm>
        </p:spPr>
        <p:txBody>
          <a:bodyPr/>
          <a:lstStyle>
            <a:lvl1pPr indent="-440253">
              <a:buSzPts val="1600"/>
              <a:defRPr sz="2133"/>
            </a:lvl1pPr>
          </a:lstStyle>
          <a:p>
            <a:pPr lvl="0"/>
            <a:endParaRPr lang="es-PE"/>
          </a:p>
        </p:txBody>
      </p:sp>
      <p:sp>
        <p:nvSpPr>
          <p:cNvPr id="5" name="Google Shape;23;p5">
            <a:extLst>
              <a:ext uri="{FF2B5EF4-FFF2-40B4-BE49-F238E27FC236}">
                <a16:creationId xmlns:a16="http://schemas.microsoft.com/office/drawing/2014/main" id="{EE06F1A4-0392-4BC3-B302-2A4A7B57FDC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20637" y="538179"/>
            <a:ext cx="5655600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sp>
        <p:nvSpPr>
          <p:cNvPr id="6" name="Google Shape;24;p5">
            <a:extLst>
              <a:ext uri="{FF2B5EF4-FFF2-40B4-BE49-F238E27FC236}">
                <a16:creationId xmlns:a16="http://schemas.microsoft.com/office/drawing/2014/main" id="{3665B0CA-3462-4168-8BAB-ECDECFD1E602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1355970" y="1987406"/>
            <a:ext cx="3610404" cy="571999"/>
          </a:xfrm>
        </p:spPr>
        <p:txBody>
          <a:bodyPr anchor="b"/>
          <a:lstStyle>
            <a:lvl1pPr>
              <a:defRPr sz="2400"/>
            </a:lvl1pPr>
          </a:lstStyle>
          <a:p>
            <a:pPr lvl="0"/>
            <a:endParaRPr lang="es-PE"/>
          </a:p>
        </p:txBody>
      </p:sp>
      <p:sp>
        <p:nvSpPr>
          <p:cNvPr id="7" name="Google Shape;25;p5">
            <a:extLst>
              <a:ext uri="{FF2B5EF4-FFF2-40B4-BE49-F238E27FC236}">
                <a16:creationId xmlns:a16="http://schemas.microsoft.com/office/drawing/2014/main" id="{7C0C1BF5-148F-4FE1-8D9B-4D97D031623A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385633" y="1987406"/>
            <a:ext cx="3610404" cy="571999"/>
          </a:xfrm>
        </p:spPr>
        <p:txBody>
          <a:bodyPr anchor="b"/>
          <a:lstStyle>
            <a:lvl1pPr>
              <a:defRPr sz="2400"/>
            </a:lvl1pPr>
          </a:lstStyle>
          <a:p>
            <a:pPr lvl="0"/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24134284"/>
      </p:ext>
    </p:extLst>
  </p:cSld>
  <p:clrMapOvr>
    <a:masterClrMapping/>
  </p:clrMapOvr>
  <p:hf sldNum="0" hdr="0" ft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_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65;p6">
            <a:extLst>
              <a:ext uri="{FF2B5EF4-FFF2-40B4-BE49-F238E27FC236}">
                <a16:creationId xmlns:a16="http://schemas.microsoft.com/office/drawing/2014/main" id="{EDD98378-3977-2620-BF23-87943A77C72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9" y="694969"/>
            <a:ext cx="625999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cxnSp>
        <p:nvCxnSpPr>
          <p:cNvPr id="3" name="Conector recto 16">
            <a:extLst>
              <a:ext uri="{FF2B5EF4-FFF2-40B4-BE49-F238E27FC236}">
                <a16:creationId xmlns:a16="http://schemas.microsoft.com/office/drawing/2014/main" id="{ACB0A979-C2B1-5C64-952B-C3913B8AE247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17">
            <a:extLst>
              <a:ext uri="{FF2B5EF4-FFF2-40B4-BE49-F238E27FC236}">
                <a16:creationId xmlns:a16="http://schemas.microsoft.com/office/drawing/2014/main" id="{CDE14DBF-8825-0729-C898-8EF341BC8565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B2C2C7EA-2DAD-589A-23F9-72AD011F9D80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655765B2-3C35-E097-5EFE-1838435022C2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8F49B94B-6891-19C4-A23C-6EC96FC6FE1A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11F74126-4E6C-4E29-E830-4977C7030133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A9DFD964-4DD3-622C-779D-CCE4971B7731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" name="Grupo 23">
            <a:extLst>
              <a:ext uri="{FF2B5EF4-FFF2-40B4-BE49-F238E27FC236}">
                <a16:creationId xmlns:a16="http://schemas.microsoft.com/office/drawing/2014/main" id="{462DEF8C-790D-24E2-3E42-EA585733A77C}"/>
              </a:ext>
            </a:extLst>
          </p:cNvPr>
          <p:cNvGrpSpPr/>
          <p:nvPr/>
        </p:nvGrpSpPr>
        <p:grpSpPr>
          <a:xfrm>
            <a:off x="897427" y="798920"/>
            <a:ext cx="497965" cy="301512"/>
            <a:chOff x="673070" y="599190"/>
            <a:chExt cx="373474" cy="226134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96D4694D-35A7-3436-EFB7-DDDAF2319057}"/>
                </a:ext>
              </a:extLst>
            </p:cNvPr>
            <p:cNvSpPr/>
            <p:nvPr/>
          </p:nvSpPr>
          <p:spPr>
            <a:xfrm rot="2472634">
              <a:off x="709236" y="600959"/>
              <a:ext cx="332539" cy="20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20">
              <a:extLst>
                <a:ext uri="{FF2B5EF4-FFF2-40B4-BE49-F238E27FC236}">
                  <a16:creationId xmlns:a16="http://schemas.microsoft.com/office/drawing/2014/main" id="{4C21F719-51E3-2F17-52F1-C37660566E01}"/>
                </a:ext>
              </a:extLst>
            </p:cNvPr>
            <p:cNvSpPr/>
            <p:nvPr/>
          </p:nvSpPr>
          <p:spPr>
            <a:xfrm rot="2472634">
              <a:off x="673070" y="646111"/>
              <a:ext cx="348468" cy="17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22">
              <a:extLst>
                <a:ext uri="{FF2B5EF4-FFF2-40B4-BE49-F238E27FC236}">
                  <a16:creationId xmlns:a16="http://schemas.microsoft.com/office/drawing/2014/main" id="{242BEFFF-DFF2-64C2-FE27-2D413236DA6A}"/>
                </a:ext>
              </a:extLst>
            </p:cNvPr>
            <p:cNvSpPr/>
            <p:nvPr/>
          </p:nvSpPr>
          <p:spPr>
            <a:xfrm rot="2472634">
              <a:off x="788145" y="599190"/>
              <a:ext cx="199128" cy="129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835D1314-DAEE-47FE-65B0-FEA16FBF8CD8}"/>
                </a:ext>
              </a:extLst>
            </p:cNvPr>
            <p:cNvSpPr/>
            <p:nvPr/>
          </p:nvSpPr>
          <p:spPr>
            <a:xfrm rot="2472634">
              <a:off x="939020" y="666166"/>
              <a:ext cx="107524" cy="57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BE5C777C-79D8-C716-0D11-7E7D1A3A48AF}"/>
                </a:ext>
              </a:extLst>
            </p:cNvPr>
            <p:cNvSpPr/>
            <p:nvPr/>
          </p:nvSpPr>
          <p:spPr>
            <a:xfrm rot="2472634">
              <a:off x="745600" y="630200"/>
              <a:ext cx="193148" cy="776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rupo 29">
            <a:extLst>
              <a:ext uri="{FF2B5EF4-FFF2-40B4-BE49-F238E27FC236}">
                <a16:creationId xmlns:a16="http://schemas.microsoft.com/office/drawing/2014/main" id="{97E47445-6A25-B14C-D698-915B379A98FB}"/>
              </a:ext>
            </a:extLst>
          </p:cNvPr>
          <p:cNvGrpSpPr/>
          <p:nvPr/>
        </p:nvGrpSpPr>
        <p:grpSpPr>
          <a:xfrm>
            <a:off x="1423329" y="903207"/>
            <a:ext cx="276468" cy="206032"/>
            <a:chOff x="1067496" y="677405"/>
            <a:chExt cx="207351" cy="154524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97735749-8AF7-13D5-1AD8-586DF5D7ED3D}"/>
                </a:ext>
              </a:extLst>
            </p:cNvPr>
            <p:cNvSpPr/>
            <p:nvPr/>
          </p:nvSpPr>
          <p:spPr>
            <a:xfrm rot="9899989">
              <a:off x="1078727" y="69416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179BAC89-F830-4BE9-9BFE-B7442A29D122}"/>
                </a:ext>
              </a:extLst>
            </p:cNvPr>
            <p:cNvSpPr/>
            <p:nvPr/>
          </p:nvSpPr>
          <p:spPr>
            <a:xfrm rot="9899989">
              <a:off x="1067496" y="677405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86A1D446-AA8C-3833-4FFE-8761487F08A8}"/>
                </a:ext>
              </a:extLst>
            </p:cNvPr>
            <p:cNvSpPr/>
            <p:nvPr/>
          </p:nvSpPr>
          <p:spPr>
            <a:xfrm rot="9899989">
              <a:off x="1133480" y="735452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DBB8F53E-9437-F94C-D3C7-0F3E61CA2E0A}"/>
                </a:ext>
              </a:extLst>
            </p:cNvPr>
            <p:cNvSpPr/>
            <p:nvPr/>
          </p:nvSpPr>
          <p:spPr>
            <a:xfrm rot="9899989">
              <a:off x="1110776" y="797877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73">
              <a:extLst>
                <a:ext uri="{FF2B5EF4-FFF2-40B4-BE49-F238E27FC236}">
                  <a16:creationId xmlns:a16="http://schemas.microsoft.com/office/drawing/2014/main" id="{7357ECF6-F11A-2381-A598-555CBF7E7D62}"/>
                </a:ext>
              </a:extLst>
            </p:cNvPr>
            <p:cNvSpPr/>
            <p:nvPr/>
          </p:nvSpPr>
          <p:spPr>
            <a:xfrm rot="9899989">
              <a:off x="1147662" y="726719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35">
            <a:extLst>
              <a:ext uri="{FF2B5EF4-FFF2-40B4-BE49-F238E27FC236}">
                <a16:creationId xmlns:a16="http://schemas.microsoft.com/office/drawing/2014/main" id="{7A9633A3-1EC7-5A85-B270-E3E29D36E84E}"/>
              </a:ext>
            </a:extLst>
          </p:cNvPr>
          <p:cNvGrpSpPr/>
          <p:nvPr/>
        </p:nvGrpSpPr>
        <p:grpSpPr>
          <a:xfrm>
            <a:off x="980870" y="534477"/>
            <a:ext cx="285271" cy="182935"/>
            <a:chOff x="735652" y="400857"/>
            <a:chExt cx="213953" cy="137201"/>
          </a:xfrm>
        </p:grpSpPr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612E5125-8F31-9D59-118F-DED22C356D93}"/>
                </a:ext>
              </a:extLst>
            </p:cNvPr>
            <p:cNvSpPr/>
            <p:nvPr/>
          </p:nvSpPr>
          <p:spPr>
            <a:xfrm rot="1800004">
              <a:off x="752972" y="40285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F5B82770-002A-524B-06F1-CCE529166590}"/>
                </a:ext>
              </a:extLst>
            </p:cNvPr>
            <p:cNvSpPr/>
            <p:nvPr/>
          </p:nvSpPr>
          <p:spPr>
            <a:xfrm rot="1800004">
              <a:off x="735652" y="432363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696E26C7-53E0-3354-2CC8-869D5BBEE3B9}"/>
                </a:ext>
              </a:extLst>
            </p:cNvPr>
            <p:cNvSpPr/>
            <p:nvPr/>
          </p:nvSpPr>
          <p:spPr>
            <a:xfrm rot="1800004">
              <a:off x="794833" y="400857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7375C73A-C239-4360-CA22-6D84B49ECD74}"/>
                </a:ext>
              </a:extLst>
            </p:cNvPr>
            <p:cNvSpPr/>
            <p:nvPr/>
          </p:nvSpPr>
          <p:spPr>
            <a:xfrm rot="1800004">
              <a:off x="886192" y="427964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73">
              <a:extLst>
                <a:ext uri="{FF2B5EF4-FFF2-40B4-BE49-F238E27FC236}">
                  <a16:creationId xmlns:a16="http://schemas.microsoft.com/office/drawing/2014/main" id="{C9091A88-C2C3-EE34-0B95-6CBF6E1F2249}"/>
                </a:ext>
              </a:extLst>
            </p:cNvPr>
            <p:cNvSpPr/>
            <p:nvPr/>
          </p:nvSpPr>
          <p:spPr>
            <a:xfrm rot="1800004">
              <a:off x="770838" y="424318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8" name="Elipse 41">
            <a:extLst>
              <a:ext uri="{FF2B5EF4-FFF2-40B4-BE49-F238E27FC236}">
                <a16:creationId xmlns:a16="http://schemas.microsoft.com/office/drawing/2014/main" id="{8805F89E-50BD-0135-40C1-C57FC12A0A66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29" name="Grupo 42">
            <a:extLst>
              <a:ext uri="{FF2B5EF4-FFF2-40B4-BE49-F238E27FC236}">
                <a16:creationId xmlns:a16="http://schemas.microsoft.com/office/drawing/2014/main" id="{3E9A57CB-19EB-9D7F-2D52-8B96DAB5D9C7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0" name="Freeform 124">
              <a:extLst>
                <a:ext uri="{FF2B5EF4-FFF2-40B4-BE49-F238E27FC236}">
                  <a16:creationId xmlns:a16="http://schemas.microsoft.com/office/drawing/2014/main" id="{AD5FFCBC-D15E-D67A-6BF8-1FA49638726E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125">
              <a:extLst>
                <a:ext uri="{FF2B5EF4-FFF2-40B4-BE49-F238E27FC236}">
                  <a16:creationId xmlns:a16="http://schemas.microsoft.com/office/drawing/2014/main" id="{D0BB3392-F385-4029-3F31-A6A75FD6FF9D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2" name="Grupo 49">
            <a:extLst>
              <a:ext uri="{FF2B5EF4-FFF2-40B4-BE49-F238E27FC236}">
                <a16:creationId xmlns:a16="http://schemas.microsoft.com/office/drawing/2014/main" id="{294411F8-4809-8804-8850-3D9EA953E525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33" name="Freeform 5">
              <a:extLst>
                <a:ext uri="{FF2B5EF4-FFF2-40B4-BE49-F238E27FC236}">
                  <a16:creationId xmlns:a16="http://schemas.microsoft.com/office/drawing/2014/main" id="{4E9EC53E-1CD0-ACC5-B08D-9A38E0A64C70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4" name="Freeform 6">
              <a:extLst>
                <a:ext uri="{FF2B5EF4-FFF2-40B4-BE49-F238E27FC236}">
                  <a16:creationId xmlns:a16="http://schemas.microsoft.com/office/drawing/2014/main" id="{86C3271D-5CEA-8A7E-89BD-52B662B87C50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5" name="Freeform 7">
              <a:extLst>
                <a:ext uri="{FF2B5EF4-FFF2-40B4-BE49-F238E27FC236}">
                  <a16:creationId xmlns:a16="http://schemas.microsoft.com/office/drawing/2014/main" id="{CB568CEB-6298-A876-DD36-797092D6766F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218627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2;p28">
            <a:extLst>
              <a:ext uri="{FF2B5EF4-FFF2-40B4-BE49-F238E27FC236}">
                <a16:creationId xmlns:a16="http://schemas.microsoft.com/office/drawing/2014/main" id="{B1FB161E-A892-702C-C05B-F30340CB126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9" y="694969"/>
            <a:ext cx="625999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cxnSp>
        <p:nvCxnSpPr>
          <p:cNvPr id="3" name="Conector recto 7">
            <a:extLst>
              <a:ext uri="{FF2B5EF4-FFF2-40B4-BE49-F238E27FC236}">
                <a16:creationId xmlns:a16="http://schemas.microsoft.com/office/drawing/2014/main" id="{2FBB4F9E-E6BD-0835-2910-B68C23912114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8">
            <a:extLst>
              <a:ext uri="{FF2B5EF4-FFF2-40B4-BE49-F238E27FC236}">
                <a16:creationId xmlns:a16="http://schemas.microsoft.com/office/drawing/2014/main" id="{84576BF2-0F84-432E-5D82-E5B62C9B8121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DD293D80-2B89-C707-6D87-89ED2DB45B34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CDEC0227-FB27-1DF5-8644-C3AB5FFB3114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323D1CBE-2608-7288-776E-35743F326259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A31C9D4F-798C-845C-4B4B-CAD346533361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3F816CF2-2C38-4E77-B2D7-4DF377919BEF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0" name="Grupo 14">
            <a:extLst>
              <a:ext uri="{FF2B5EF4-FFF2-40B4-BE49-F238E27FC236}">
                <a16:creationId xmlns:a16="http://schemas.microsoft.com/office/drawing/2014/main" id="{BE1AC858-C9B6-5EEF-8327-D8F7E716C1D6}"/>
              </a:ext>
            </a:extLst>
          </p:cNvPr>
          <p:cNvGrpSpPr/>
          <p:nvPr/>
        </p:nvGrpSpPr>
        <p:grpSpPr>
          <a:xfrm>
            <a:off x="897427" y="798920"/>
            <a:ext cx="497965" cy="301512"/>
            <a:chOff x="673070" y="599190"/>
            <a:chExt cx="373474" cy="226134"/>
          </a:xfrm>
        </p:grpSpPr>
        <p:sp>
          <p:nvSpPr>
            <p:cNvPr id="11" name="Freeform 15">
              <a:extLst>
                <a:ext uri="{FF2B5EF4-FFF2-40B4-BE49-F238E27FC236}">
                  <a16:creationId xmlns:a16="http://schemas.microsoft.com/office/drawing/2014/main" id="{019DF45D-44FA-EA06-F83C-23759F50ECD6}"/>
                </a:ext>
              </a:extLst>
            </p:cNvPr>
            <p:cNvSpPr/>
            <p:nvPr/>
          </p:nvSpPr>
          <p:spPr>
            <a:xfrm rot="2472634">
              <a:off x="709236" y="600959"/>
              <a:ext cx="332539" cy="20509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20">
              <a:extLst>
                <a:ext uri="{FF2B5EF4-FFF2-40B4-BE49-F238E27FC236}">
                  <a16:creationId xmlns:a16="http://schemas.microsoft.com/office/drawing/2014/main" id="{504C1FD1-5C7A-DF06-F5B6-16FFFACAEB68}"/>
                </a:ext>
              </a:extLst>
            </p:cNvPr>
            <p:cNvSpPr/>
            <p:nvPr/>
          </p:nvSpPr>
          <p:spPr>
            <a:xfrm rot="2472634">
              <a:off x="673070" y="646111"/>
              <a:ext cx="348468" cy="17921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22">
              <a:extLst>
                <a:ext uri="{FF2B5EF4-FFF2-40B4-BE49-F238E27FC236}">
                  <a16:creationId xmlns:a16="http://schemas.microsoft.com/office/drawing/2014/main" id="{1CEC938C-6838-3636-5644-FBE587998BD7}"/>
                </a:ext>
              </a:extLst>
            </p:cNvPr>
            <p:cNvSpPr/>
            <p:nvPr/>
          </p:nvSpPr>
          <p:spPr>
            <a:xfrm rot="2472634">
              <a:off x="788145" y="599190"/>
              <a:ext cx="199128" cy="129433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39">
              <a:extLst>
                <a:ext uri="{FF2B5EF4-FFF2-40B4-BE49-F238E27FC236}">
                  <a16:creationId xmlns:a16="http://schemas.microsoft.com/office/drawing/2014/main" id="{4C2170D6-D2A3-2D5E-4A37-12B56F0B3F15}"/>
                </a:ext>
              </a:extLst>
            </p:cNvPr>
            <p:cNvSpPr/>
            <p:nvPr/>
          </p:nvSpPr>
          <p:spPr>
            <a:xfrm rot="2472634">
              <a:off x="939020" y="666166"/>
              <a:ext cx="107524" cy="5774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34B72195-CCDF-BC67-18F5-96E0A148CA13}"/>
                </a:ext>
              </a:extLst>
            </p:cNvPr>
            <p:cNvSpPr/>
            <p:nvPr/>
          </p:nvSpPr>
          <p:spPr>
            <a:xfrm rot="2472634">
              <a:off x="745600" y="630200"/>
              <a:ext cx="193148" cy="7765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6" name="Grupo 20">
            <a:extLst>
              <a:ext uri="{FF2B5EF4-FFF2-40B4-BE49-F238E27FC236}">
                <a16:creationId xmlns:a16="http://schemas.microsoft.com/office/drawing/2014/main" id="{2D70FEF9-F8F9-AD56-7138-1C9E8A60D216}"/>
              </a:ext>
            </a:extLst>
          </p:cNvPr>
          <p:cNvGrpSpPr/>
          <p:nvPr/>
        </p:nvGrpSpPr>
        <p:grpSpPr>
          <a:xfrm>
            <a:off x="1423329" y="903207"/>
            <a:ext cx="276468" cy="206032"/>
            <a:chOff x="1067496" y="677405"/>
            <a:chExt cx="207351" cy="154524"/>
          </a:xfrm>
        </p:grpSpPr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B5BB115-4AF1-605B-B386-6E6D470E19CA}"/>
                </a:ext>
              </a:extLst>
            </p:cNvPr>
            <p:cNvSpPr/>
            <p:nvPr/>
          </p:nvSpPr>
          <p:spPr>
            <a:xfrm rot="9899989">
              <a:off x="1078727" y="69416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20">
              <a:extLst>
                <a:ext uri="{FF2B5EF4-FFF2-40B4-BE49-F238E27FC236}">
                  <a16:creationId xmlns:a16="http://schemas.microsoft.com/office/drawing/2014/main" id="{C07C12FA-F538-2481-9B7D-DFB29685C5A1}"/>
                </a:ext>
              </a:extLst>
            </p:cNvPr>
            <p:cNvSpPr/>
            <p:nvPr/>
          </p:nvSpPr>
          <p:spPr>
            <a:xfrm rot="9899989">
              <a:off x="1067496" y="677405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22">
              <a:extLst>
                <a:ext uri="{FF2B5EF4-FFF2-40B4-BE49-F238E27FC236}">
                  <a16:creationId xmlns:a16="http://schemas.microsoft.com/office/drawing/2014/main" id="{6905193F-CC97-F9E8-AACA-1F3D137CC03C}"/>
                </a:ext>
              </a:extLst>
            </p:cNvPr>
            <p:cNvSpPr/>
            <p:nvPr/>
          </p:nvSpPr>
          <p:spPr>
            <a:xfrm rot="9899989">
              <a:off x="1133480" y="735452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39">
              <a:extLst>
                <a:ext uri="{FF2B5EF4-FFF2-40B4-BE49-F238E27FC236}">
                  <a16:creationId xmlns:a16="http://schemas.microsoft.com/office/drawing/2014/main" id="{C928DBEF-121D-4C8D-73F0-E686C49E1842}"/>
                </a:ext>
              </a:extLst>
            </p:cNvPr>
            <p:cNvSpPr/>
            <p:nvPr/>
          </p:nvSpPr>
          <p:spPr>
            <a:xfrm rot="9899989">
              <a:off x="1110776" y="797877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73">
              <a:extLst>
                <a:ext uri="{FF2B5EF4-FFF2-40B4-BE49-F238E27FC236}">
                  <a16:creationId xmlns:a16="http://schemas.microsoft.com/office/drawing/2014/main" id="{675B54B8-1ACC-7786-5034-7B192B48338D}"/>
                </a:ext>
              </a:extLst>
            </p:cNvPr>
            <p:cNvSpPr/>
            <p:nvPr/>
          </p:nvSpPr>
          <p:spPr>
            <a:xfrm rot="9899989">
              <a:off x="1147662" y="726719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22" name="Grupo 26">
            <a:extLst>
              <a:ext uri="{FF2B5EF4-FFF2-40B4-BE49-F238E27FC236}">
                <a16:creationId xmlns:a16="http://schemas.microsoft.com/office/drawing/2014/main" id="{A12804CC-C2DA-7988-4D94-91D03694C5C4}"/>
              </a:ext>
            </a:extLst>
          </p:cNvPr>
          <p:cNvGrpSpPr/>
          <p:nvPr/>
        </p:nvGrpSpPr>
        <p:grpSpPr>
          <a:xfrm>
            <a:off x="980870" y="534477"/>
            <a:ext cx="285271" cy="182935"/>
            <a:chOff x="735652" y="400857"/>
            <a:chExt cx="213953" cy="137201"/>
          </a:xfrm>
        </p:grpSpPr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AC128F6F-CE0C-86D9-F626-68CD143BBFCB}"/>
                </a:ext>
              </a:extLst>
            </p:cNvPr>
            <p:cNvSpPr/>
            <p:nvPr/>
          </p:nvSpPr>
          <p:spPr>
            <a:xfrm rot="1800004">
              <a:off x="752972" y="402857"/>
              <a:ext cx="196120" cy="12095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EC7F8D18-B51C-E32B-F27D-8AECA0E36260}"/>
                </a:ext>
              </a:extLst>
            </p:cNvPr>
            <p:cNvSpPr/>
            <p:nvPr/>
          </p:nvSpPr>
          <p:spPr>
            <a:xfrm rot="1800004">
              <a:off x="735652" y="432363"/>
              <a:ext cx="205511" cy="10569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04A3E218-E8CC-E182-9446-7EAF93761D6A}"/>
                </a:ext>
              </a:extLst>
            </p:cNvPr>
            <p:cNvSpPr/>
            <p:nvPr/>
          </p:nvSpPr>
          <p:spPr>
            <a:xfrm rot="1800004">
              <a:off x="794833" y="400857"/>
              <a:ext cx="117436" cy="7633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39">
              <a:extLst>
                <a:ext uri="{FF2B5EF4-FFF2-40B4-BE49-F238E27FC236}">
                  <a16:creationId xmlns:a16="http://schemas.microsoft.com/office/drawing/2014/main" id="{2BAD1599-22BF-FCB3-3137-89FCDD1A1664}"/>
                </a:ext>
              </a:extLst>
            </p:cNvPr>
            <p:cNvSpPr/>
            <p:nvPr/>
          </p:nvSpPr>
          <p:spPr>
            <a:xfrm rot="1800004">
              <a:off x="886192" y="427964"/>
              <a:ext cx="63413" cy="340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73">
              <a:extLst>
                <a:ext uri="{FF2B5EF4-FFF2-40B4-BE49-F238E27FC236}">
                  <a16:creationId xmlns:a16="http://schemas.microsoft.com/office/drawing/2014/main" id="{493BE4CB-67B7-C483-5A4F-80E6A45D84C7}"/>
                </a:ext>
              </a:extLst>
            </p:cNvPr>
            <p:cNvSpPr/>
            <p:nvPr/>
          </p:nvSpPr>
          <p:spPr>
            <a:xfrm rot="1800004">
              <a:off x="770838" y="424318"/>
              <a:ext cx="113915" cy="4580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28" name="Elipse 32">
            <a:extLst>
              <a:ext uri="{FF2B5EF4-FFF2-40B4-BE49-F238E27FC236}">
                <a16:creationId xmlns:a16="http://schemas.microsoft.com/office/drawing/2014/main" id="{E8326D03-1774-888C-D14D-D3E787E07218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29" name="Grupo 33">
            <a:extLst>
              <a:ext uri="{FF2B5EF4-FFF2-40B4-BE49-F238E27FC236}">
                <a16:creationId xmlns:a16="http://schemas.microsoft.com/office/drawing/2014/main" id="{2B6B1B03-0C8B-8047-6BE3-4C1B78E4B8CD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0" name="Freeform 124">
              <a:extLst>
                <a:ext uri="{FF2B5EF4-FFF2-40B4-BE49-F238E27FC236}">
                  <a16:creationId xmlns:a16="http://schemas.microsoft.com/office/drawing/2014/main" id="{1AC0035D-E35F-2B91-D954-C59AC5DC5353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1" name="Freeform 125">
              <a:extLst>
                <a:ext uri="{FF2B5EF4-FFF2-40B4-BE49-F238E27FC236}">
                  <a16:creationId xmlns:a16="http://schemas.microsoft.com/office/drawing/2014/main" id="{D7E3E563-BB45-C8A9-D4B1-E3266053DA0C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227878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itle and text">
  <p:cSld name="CUSTOM_5"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3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68" name="Google Shape;368;p3"/>
          <p:cNvSpPr txBox="1">
            <a:spLocks noGrp="1"/>
          </p:cNvSpPr>
          <p:nvPr>
            <p:ph type="title"/>
          </p:nvPr>
        </p:nvSpPr>
        <p:spPr>
          <a:xfrm>
            <a:off x="415600" y="593375"/>
            <a:ext cx="5664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9" name="Google Shape;369;p3"/>
          <p:cNvSpPr txBox="1">
            <a:spLocks noGrp="1"/>
          </p:cNvSpPr>
          <p:nvPr>
            <p:ph type="body" idx="1"/>
          </p:nvPr>
        </p:nvSpPr>
        <p:spPr>
          <a:xfrm>
            <a:off x="415600" y="3072975"/>
            <a:ext cx="5664900" cy="3144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370" name="Google Shape;370;p3"/>
          <p:cNvSpPr txBox="1">
            <a:spLocks noGrp="1"/>
          </p:cNvSpPr>
          <p:nvPr>
            <p:ph type="subTitle" idx="2"/>
          </p:nvPr>
        </p:nvSpPr>
        <p:spPr>
          <a:xfrm>
            <a:off x="415600" y="1729075"/>
            <a:ext cx="5664900" cy="971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chemeClr val="lt2"/>
                </a:solidFill>
              </a:defRPr>
            </a:lvl1pPr>
            <a:lvl2pPr lvl="1" rtl="0">
              <a:spcBef>
                <a:spcPts val="21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21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21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21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21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21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21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2100"/>
              </a:spcBef>
              <a:spcAft>
                <a:spcPts val="21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71" name="Google Shape;371;p3"/>
          <p:cNvSpPr/>
          <p:nvPr/>
        </p:nvSpPr>
        <p:spPr>
          <a:xfrm>
            <a:off x="0" y="6766560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3"/>
          <p:cNvSpPr/>
          <p:nvPr/>
        </p:nvSpPr>
        <p:spPr>
          <a:xfrm>
            <a:off x="974429" y="6766560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3"/>
          <p:cNvSpPr/>
          <p:nvPr/>
        </p:nvSpPr>
        <p:spPr>
          <a:xfrm>
            <a:off x="1948859" y="6766560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IG_NUMB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86;p11">
            <a:extLst>
              <a:ext uri="{FF2B5EF4-FFF2-40B4-BE49-F238E27FC236}">
                <a16:creationId xmlns:a16="http://schemas.microsoft.com/office/drawing/2014/main" id="{88125153-CF6F-2484-D95A-A234A2F50F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7596" y="2157764"/>
            <a:ext cx="7616805" cy="2045195"/>
          </a:xfrm>
        </p:spPr>
        <p:txBody>
          <a:bodyPr anchor="b" anchorCtr="1"/>
          <a:lstStyle>
            <a:lvl1pPr algn="ctr">
              <a:defRPr sz="13333"/>
            </a:lvl1pPr>
          </a:lstStyle>
          <a:p>
            <a:pPr lvl="0"/>
            <a:r>
              <a:rPr lang="es-PE"/>
              <a:t>xx%</a:t>
            </a:r>
          </a:p>
        </p:txBody>
      </p:sp>
      <p:sp>
        <p:nvSpPr>
          <p:cNvPr id="3" name="Google Shape;387;p11">
            <a:extLst>
              <a:ext uri="{FF2B5EF4-FFF2-40B4-BE49-F238E27FC236}">
                <a16:creationId xmlns:a16="http://schemas.microsoft.com/office/drawing/2014/main" id="{7DC2F186-4499-D85B-5F0F-7D2112B30B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386205" y="4641896"/>
            <a:ext cx="5419600" cy="1130003"/>
          </a:xfrm>
        </p:spPr>
        <p:txBody>
          <a:bodyPr anchorCtr="1"/>
          <a:lstStyle>
            <a:lvl1pPr algn="ctr">
              <a:defRPr/>
            </a:lvl1pPr>
          </a:lstStyle>
          <a:p>
            <a:pPr lvl="0"/>
            <a:endParaRPr lang="es-PE"/>
          </a:p>
        </p:txBody>
      </p:sp>
      <p:cxnSp>
        <p:nvCxnSpPr>
          <p:cNvPr id="4" name="Conector recto 17">
            <a:extLst>
              <a:ext uri="{FF2B5EF4-FFF2-40B4-BE49-F238E27FC236}">
                <a16:creationId xmlns:a16="http://schemas.microsoft.com/office/drawing/2014/main" id="{A8AD81F8-FD9C-DB09-EF7A-A0B532E68B80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5" name="Grupo 1">
            <a:extLst>
              <a:ext uri="{FF2B5EF4-FFF2-40B4-BE49-F238E27FC236}">
                <a16:creationId xmlns:a16="http://schemas.microsoft.com/office/drawing/2014/main" id="{040BF024-ED1F-FD62-731C-65A016E55BC5}"/>
              </a:ext>
            </a:extLst>
          </p:cNvPr>
          <p:cNvGrpSpPr/>
          <p:nvPr/>
        </p:nvGrpSpPr>
        <p:grpSpPr>
          <a:xfrm>
            <a:off x="139233" y="534477"/>
            <a:ext cx="1560564" cy="617983"/>
            <a:chOff x="104424" y="400857"/>
            <a:chExt cx="1170423" cy="463487"/>
          </a:xfrm>
        </p:grpSpPr>
        <p:grpSp>
          <p:nvGrpSpPr>
            <p:cNvPr id="6" name="Grupo 18">
              <a:extLst>
                <a:ext uri="{FF2B5EF4-FFF2-40B4-BE49-F238E27FC236}">
                  <a16:creationId xmlns:a16="http://schemas.microsoft.com/office/drawing/2014/main" id="{E7F5820C-75CB-E3CB-37FD-842BB0D20A31}"/>
                </a:ext>
              </a:extLst>
            </p:cNvPr>
            <p:cNvGrpSpPr/>
            <p:nvPr/>
          </p:nvGrpSpPr>
          <p:grpSpPr>
            <a:xfrm>
              <a:off x="104424" y="429585"/>
              <a:ext cx="618573" cy="434759"/>
              <a:chOff x="104424" y="429585"/>
              <a:chExt cx="618573" cy="434759"/>
            </a:xfrm>
          </p:grpSpPr>
          <p:sp>
            <p:nvSpPr>
              <p:cNvPr id="7" name="Freeform 15">
                <a:extLst>
                  <a:ext uri="{FF2B5EF4-FFF2-40B4-BE49-F238E27FC236}">
                    <a16:creationId xmlns:a16="http://schemas.microsoft.com/office/drawing/2014/main" id="{E0E1B5FD-74B1-FDC9-F5AD-4C2AF7426049}"/>
                  </a:ext>
                </a:extLst>
              </p:cNvPr>
              <p:cNvSpPr/>
              <p:nvPr/>
            </p:nvSpPr>
            <p:spPr>
              <a:xfrm>
                <a:off x="118561" y="447260"/>
                <a:ext cx="590290" cy="364068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8" name="Freeform 20">
                <a:extLst>
                  <a:ext uri="{FF2B5EF4-FFF2-40B4-BE49-F238E27FC236}">
                    <a16:creationId xmlns:a16="http://schemas.microsoft.com/office/drawing/2014/main" id="{066B50A4-E44F-5375-E1C5-68314FE3D9F7}"/>
                  </a:ext>
                </a:extLst>
              </p:cNvPr>
              <p:cNvSpPr/>
              <p:nvPr/>
            </p:nvSpPr>
            <p:spPr>
              <a:xfrm>
                <a:off x="104424" y="546225"/>
                <a:ext cx="618573" cy="31811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9" name="Freeform 22">
                <a:extLst>
                  <a:ext uri="{FF2B5EF4-FFF2-40B4-BE49-F238E27FC236}">
                    <a16:creationId xmlns:a16="http://schemas.microsoft.com/office/drawing/2014/main" id="{E3D761D2-FDBD-98D1-6BE2-D6B44521477A}"/>
                  </a:ext>
                </a:extLst>
              </p:cNvPr>
              <p:cNvSpPr/>
              <p:nvPr/>
            </p:nvSpPr>
            <p:spPr>
              <a:xfrm>
                <a:off x="206928" y="447260"/>
                <a:ext cx="353470" cy="2297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0" name="Freeform 39">
                <a:extLst>
                  <a:ext uri="{FF2B5EF4-FFF2-40B4-BE49-F238E27FC236}">
                    <a16:creationId xmlns:a16="http://schemas.microsoft.com/office/drawing/2014/main" id="{0DB2BDAD-0A5E-FDCC-CB14-2D9CDF4CB750}"/>
                  </a:ext>
                </a:extLst>
              </p:cNvPr>
              <p:cNvSpPr/>
              <p:nvPr/>
            </p:nvSpPr>
            <p:spPr>
              <a:xfrm>
                <a:off x="464963" y="429585"/>
                <a:ext cx="190871" cy="10250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1" name="Freeform 73">
                <a:extLst>
                  <a:ext uri="{FF2B5EF4-FFF2-40B4-BE49-F238E27FC236}">
                    <a16:creationId xmlns:a16="http://schemas.microsoft.com/office/drawing/2014/main" id="{16585D84-1899-0E92-5F4C-56826F187739}"/>
                  </a:ext>
                </a:extLst>
              </p:cNvPr>
              <p:cNvSpPr/>
              <p:nvPr/>
            </p:nvSpPr>
            <p:spPr>
              <a:xfrm>
                <a:off x="157441" y="553303"/>
                <a:ext cx="342863" cy="13785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2" name="Grupo 24">
              <a:extLst>
                <a:ext uri="{FF2B5EF4-FFF2-40B4-BE49-F238E27FC236}">
                  <a16:creationId xmlns:a16="http://schemas.microsoft.com/office/drawing/2014/main" id="{9414C253-06AE-A248-8FF0-BC337D1E6792}"/>
                </a:ext>
              </a:extLst>
            </p:cNvPr>
            <p:cNvGrpSpPr/>
            <p:nvPr/>
          </p:nvGrpSpPr>
          <p:grpSpPr>
            <a:xfrm>
              <a:off x="673070" y="599190"/>
              <a:ext cx="373474" cy="226134"/>
              <a:chOff x="673070" y="599190"/>
              <a:chExt cx="373474" cy="226134"/>
            </a:xfrm>
          </p:grpSpPr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6EBE30AA-8BC3-FEC6-52DB-088130390366}"/>
                  </a:ext>
                </a:extLst>
              </p:cNvPr>
              <p:cNvSpPr/>
              <p:nvPr/>
            </p:nvSpPr>
            <p:spPr>
              <a:xfrm rot="2472634">
                <a:off x="709236" y="600959"/>
                <a:ext cx="332539" cy="20509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4" name="Freeform 20">
                <a:extLst>
                  <a:ext uri="{FF2B5EF4-FFF2-40B4-BE49-F238E27FC236}">
                    <a16:creationId xmlns:a16="http://schemas.microsoft.com/office/drawing/2014/main" id="{4BA1EC8B-6ED5-91F4-B830-89A6E4E391ED}"/>
                  </a:ext>
                </a:extLst>
              </p:cNvPr>
              <p:cNvSpPr/>
              <p:nvPr/>
            </p:nvSpPr>
            <p:spPr>
              <a:xfrm rot="2472634">
                <a:off x="673070" y="646111"/>
                <a:ext cx="348468" cy="17921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5" name="Freeform 22">
                <a:extLst>
                  <a:ext uri="{FF2B5EF4-FFF2-40B4-BE49-F238E27FC236}">
                    <a16:creationId xmlns:a16="http://schemas.microsoft.com/office/drawing/2014/main" id="{B591A1DA-EB3D-D198-C72B-85080D76F704}"/>
                  </a:ext>
                </a:extLst>
              </p:cNvPr>
              <p:cNvSpPr/>
              <p:nvPr/>
            </p:nvSpPr>
            <p:spPr>
              <a:xfrm rot="2472634">
                <a:off x="788145" y="599190"/>
                <a:ext cx="199128" cy="129433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6" name="Freeform 39">
                <a:extLst>
                  <a:ext uri="{FF2B5EF4-FFF2-40B4-BE49-F238E27FC236}">
                    <a16:creationId xmlns:a16="http://schemas.microsoft.com/office/drawing/2014/main" id="{8E8AF649-6520-3A8A-8653-A9996EC42451}"/>
                  </a:ext>
                </a:extLst>
              </p:cNvPr>
              <p:cNvSpPr/>
              <p:nvPr/>
            </p:nvSpPr>
            <p:spPr>
              <a:xfrm rot="2472634">
                <a:off x="939020" y="666166"/>
                <a:ext cx="107524" cy="5774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17" name="Freeform 73">
                <a:extLst>
                  <a:ext uri="{FF2B5EF4-FFF2-40B4-BE49-F238E27FC236}">
                    <a16:creationId xmlns:a16="http://schemas.microsoft.com/office/drawing/2014/main" id="{C453BF0F-E886-A0D9-3938-5211140DCA8A}"/>
                  </a:ext>
                </a:extLst>
              </p:cNvPr>
              <p:cNvSpPr/>
              <p:nvPr/>
            </p:nvSpPr>
            <p:spPr>
              <a:xfrm rot="2472634">
                <a:off x="745600" y="630200"/>
                <a:ext cx="193148" cy="776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18" name="Grupo 30">
              <a:extLst>
                <a:ext uri="{FF2B5EF4-FFF2-40B4-BE49-F238E27FC236}">
                  <a16:creationId xmlns:a16="http://schemas.microsoft.com/office/drawing/2014/main" id="{4A68BCD8-6323-BD4F-752C-52D0EAF1EFDD}"/>
                </a:ext>
              </a:extLst>
            </p:cNvPr>
            <p:cNvGrpSpPr/>
            <p:nvPr/>
          </p:nvGrpSpPr>
          <p:grpSpPr>
            <a:xfrm>
              <a:off x="1067496" y="677405"/>
              <a:ext cx="207351" cy="154524"/>
              <a:chOff x="1067496" y="677405"/>
              <a:chExt cx="207351" cy="154524"/>
            </a:xfrm>
          </p:grpSpPr>
          <p:sp>
            <p:nvSpPr>
              <p:cNvPr id="19" name="Freeform 15">
                <a:extLst>
                  <a:ext uri="{FF2B5EF4-FFF2-40B4-BE49-F238E27FC236}">
                    <a16:creationId xmlns:a16="http://schemas.microsoft.com/office/drawing/2014/main" id="{8F0BDDD3-0E92-E965-4DDB-56DC51DD9F5D}"/>
                  </a:ext>
                </a:extLst>
              </p:cNvPr>
              <p:cNvSpPr/>
              <p:nvPr/>
            </p:nvSpPr>
            <p:spPr>
              <a:xfrm rot="9899989">
                <a:off x="1078727" y="69416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0" name="Freeform 20">
                <a:extLst>
                  <a:ext uri="{FF2B5EF4-FFF2-40B4-BE49-F238E27FC236}">
                    <a16:creationId xmlns:a16="http://schemas.microsoft.com/office/drawing/2014/main" id="{0B9285CB-41C1-0CA0-7F07-75F2F99CD3A2}"/>
                  </a:ext>
                </a:extLst>
              </p:cNvPr>
              <p:cNvSpPr/>
              <p:nvPr/>
            </p:nvSpPr>
            <p:spPr>
              <a:xfrm rot="9899989">
                <a:off x="1067496" y="677405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1B096B81-BF22-1A36-4193-36B4A75E48A7}"/>
                  </a:ext>
                </a:extLst>
              </p:cNvPr>
              <p:cNvSpPr/>
              <p:nvPr/>
            </p:nvSpPr>
            <p:spPr>
              <a:xfrm rot="9899989">
                <a:off x="1133480" y="735452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2" name="Freeform 39">
                <a:extLst>
                  <a:ext uri="{FF2B5EF4-FFF2-40B4-BE49-F238E27FC236}">
                    <a16:creationId xmlns:a16="http://schemas.microsoft.com/office/drawing/2014/main" id="{083372E9-FDC4-D281-CF0D-03F3D3A646A7}"/>
                  </a:ext>
                </a:extLst>
              </p:cNvPr>
              <p:cNvSpPr/>
              <p:nvPr/>
            </p:nvSpPr>
            <p:spPr>
              <a:xfrm rot="9899989">
                <a:off x="1110776" y="797877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3" name="Freeform 73">
                <a:extLst>
                  <a:ext uri="{FF2B5EF4-FFF2-40B4-BE49-F238E27FC236}">
                    <a16:creationId xmlns:a16="http://schemas.microsoft.com/office/drawing/2014/main" id="{89F5C9E4-2D93-B8FC-7518-0FA1A9BB971A}"/>
                  </a:ext>
                </a:extLst>
              </p:cNvPr>
              <p:cNvSpPr/>
              <p:nvPr/>
            </p:nvSpPr>
            <p:spPr>
              <a:xfrm rot="9899989">
                <a:off x="1147662" y="726719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  <p:grpSp>
          <p:nvGrpSpPr>
            <p:cNvPr id="24" name="Grupo 36">
              <a:extLst>
                <a:ext uri="{FF2B5EF4-FFF2-40B4-BE49-F238E27FC236}">
                  <a16:creationId xmlns:a16="http://schemas.microsoft.com/office/drawing/2014/main" id="{6150025C-7E9A-D5D9-55BB-44E8EDC41CAA}"/>
                </a:ext>
              </a:extLst>
            </p:cNvPr>
            <p:cNvGrpSpPr/>
            <p:nvPr/>
          </p:nvGrpSpPr>
          <p:grpSpPr>
            <a:xfrm>
              <a:off x="735652" y="400857"/>
              <a:ext cx="213953" cy="137201"/>
              <a:chOff x="735652" y="400857"/>
              <a:chExt cx="213953" cy="137201"/>
            </a:xfrm>
          </p:grpSpPr>
          <p:sp>
            <p:nvSpPr>
              <p:cNvPr id="25" name="Freeform 15">
                <a:extLst>
                  <a:ext uri="{FF2B5EF4-FFF2-40B4-BE49-F238E27FC236}">
                    <a16:creationId xmlns:a16="http://schemas.microsoft.com/office/drawing/2014/main" id="{3F7B3D11-703B-8553-A48A-1C86C43B539E}"/>
                  </a:ext>
                </a:extLst>
              </p:cNvPr>
              <p:cNvSpPr/>
              <p:nvPr/>
            </p:nvSpPr>
            <p:spPr>
              <a:xfrm rot="1800004">
                <a:off x="752972" y="402857"/>
                <a:ext cx="196120" cy="120956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07"/>
                  <a:gd name="f7" fmla="val 127"/>
                  <a:gd name="f8" fmla="val 75"/>
                  <a:gd name="f9" fmla="val 7"/>
                  <a:gd name="f10" fmla="val 51"/>
                  <a:gd name="f11" fmla="val 26"/>
                  <a:gd name="f12" fmla="val 40"/>
                  <a:gd name="f13" fmla="val 46"/>
                  <a:gd name="f14" fmla="val 29"/>
                  <a:gd name="f15" fmla="val 64"/>
                  <a:gd name="f16" fmla="val 18"/>
                  <a:gd name="f17" fmla="val 84"/>
                  <a:gd name="f18" fmla="val 9"/>
                  <a:gd name="f19" fmla="val 106"/>
                  <a:gd name="f20" fmla="val 6"/>
                  <a:gd name="f21" fmla="val 113"/>
                  <a:gd name="f22" fmla="val 103"/>
                  <a:gd name="f23" fmla="val 21"/>
                  <a:gd name="f24" fmla="val 95"/>
                  <a:gd name="f25" fmla="val 24"/>
                  <a:gd name="f26" fmla="val 70"/>
                  <a:gd name="f27" fmla="val 32"/>
                  <a:gd name="f28" fmla="val 47"/>
                  <a:gd name="f29" fmla="val 44"/>
                  <a:gd name="f30" fmla="val 67"/>
                  <a:gd name="f31" fmla="val 69"/>
                  <a:gd name="f32" fmla="val 66"/>
                  <a:gd name="f33" fmla="val 23"/>
                  <a:gd name="f34" fmla="val 68"/>
                  <a:gd name="f35" fmla="val 38"/>
                  <a:gd name="f36" fmla="val 80"/>
                  <a:gd name="f37" fmla="val 78"/>
                  <a:gd name="f38" fmla="val 88"/>
                  <a:gd name="f39" fmla="val 99"/>
                  <a:gd name="f40" fmla="val 52"/>
                  <a:gd name="f41" fmla="val 122"/>
                  <a:gd name="f42" fmla="val 54"/>
                  <a:gd name="f43" fmla="val 132"/>
                  <a:gd name="f44" fmla="val 37"/>
                  <a:gd name="f45" fmla="val 154"/>
                  <a:gd name="f46" fmla="val 31"/>
                  <a:gd name="f47" fmla="val 143"/>
                  <a:gd name="f48" fmla="val 138"/>
                  <a:gd name="f49" fmla="val 146"/>
                  <a:gd name="f50" fmla="val 155"/>
                  <a:gd name="f51" fmla="val 3"/>
                  <a:gd name="f52" fmla="val 161"/>
                  <a:gd name="f53" fmla="val 8"/>
                  <a:gd name="f54" fmla="val 170"/>
                  <a:gd name="f55" fmla="val 16"/>
                  <a:gd name="f56" fmla="val 178"/>
                  <a:gd name="f57" fmla="val 188"/>
                  <a:gd name="f58" fmla="val 10"/>
                  <a:gd name="f59" fmla="val 197"/>
                  <a:gd name="f60" fmla="val 203"/>
                  <a:gd name="f61" fmla="val 205"/>
                  <a:gd name="f62" fmla="val 35"/>
                  <a:gd name="f63" fmla="val 59"/>
                  <a:gd name="f64" fmla="val 195"/>
                  <a:gd name="f65" fmla="val 74"/>
                  <a:gd name="f66" fmla="val 176"/>
                  <a:gd name="f67" fmla="val 87"/>
                  <a:gd name="f68" fmla="val 112"/>
                  <a:gd name="f69" fmla="val 97"/>
                  <a:gd name="f70" fmla="val 124"/>
                  <a:gd name="f71" fmla="val 15"/>
                  <a:gd name="f72" fmla="val 2"/>
                  <a:gd name="f73" fmla="val 110"/>
                  <a:gd name="f74" fmla="+- 0 0 -90"/>
                  <a:gd name="f75" fmla="*/ f3 1 207"/>
                  <a:gd name="f76" fmla="*/ f4 1 127"/>
                  <a:gd name="f77" fmla="val f5"/>
                  <a:gd name="f78" fmla="val f6"/>
                  <a:gd name="f79" fmla="val f7"/>
                  <a:gd name="f80" fmla="*/ f74 f0 1"/>
                  <a:gd name="f81" fmla="+- f79 0 f77"/>
                  <a:gd name="f82" fmla="+- f78 0 f77"/>
                  <a:gd name="f83" fmla="*/ f80 1 f2"/>
                  <a:gd name="f84" fmla="*/ f82 1 207"/>
                  <a:gd name="f85" fmla="*/ f81 1 127"/>
                  <a:gd name="f86" fmla="*/ 0 f82 1"/>
                  <a:gd name="f87" fmla="*/ 75 f81 1"/>
                  <a:gd name="f88" fmla="*/ 46 f82 1"/>
                  <a:gd name="f89" fmla="*/ 29 f81 1"/>
                  <a:gd name="f90" fmla="*/ 106 f82 1"/>
                  <a:gd name="f91" fmla="*/ 6 f81 1"/>
                  <a:gd name="f92" fmla="*/ 95 f82 1"/>
                  <a:gd name="f93" fmla="*/ 24 f81 1"/>
                  <a:gd name="f94" fmla="*/ 32 f82 1"/>
                  <a:gd name="f95" fmla="*/ 67 f81 1"/>
                  <a:gd name="f96" fmla="*/ 23 f82 1"/>
                  <a:gd name="f97" fmla="*/ 68 f81 1"/>
                  <a:gd name="f98" fmla="*/ 88 f82 1"/>
                  <a:gd name="f99" fmla="*/ 70 f81 1"/>
                  <a:gd name="f100" fmla="*/ 132 f82 1"/>
                  <a:gd name="f101" fmla="*/ 37 f81 1"/>
                  <a:gd name="f102" fmla="*/ 138 f82 1"/>
                  <a:gd name="f103" fmla="*/ 161 f82 1"/>
                  <a:gd name="f104" fmla="*/ 8 f81 1"/>
                  <a:gd name="f105" fmla="*/ 188 f82 1"/>
                  <a:gd name="f106" fmla="*/ 10 f81 1"/>
                  <a:gd name="f107" fmla="*/ 205 f82 1"/>
                  <a:gd name="f108" fmla="*/ 35 f81 1"/>
                  <a:gd name="f109" fmla="*/ 176 f82 1"/>
                  <a:gd name="f110" fmla="*/ 87 f81 1"/>
                  <a:gd name="f111" fmla="*/ 51 f82 1"/>
                  <a:gd name="f112" fmla="*/ 124 f81 1"/>
                  <a:gd name="f113" fmla="+- f83 0 f1"/>
                  <a:gd name="f114" fmla="*/ f86 1 207"/>
                  <a:gd name="f115" fmla="*/ f87 1 127"/>
                  <a:gd name="f116" fmla="*/ f88 1 207"/>
                  <a:gd name="f117" fmla="*/ f89 1 127"/>
                  <a:gd name="f118" fmla="*/ f90 1 207"/>
                  <a:gd name="f119" fmla="*/ f91 1 127"/>
                  <a:gd name="f120" fmla="*/ f92 1 207"/>
                  <a:gd name="f121" fmla="*/ f93 1 127"/>
                  <a:gd name="f122" fmla="*/ f94 1 207"/>
                  <a:gd name="f123" fmla="*/ f95 1 127"/>
                  <a:gd name="f124" fmla="*/ f96 1 207"/>
                  <a:gd name="f125" fmla="*/ f97 1 127"/>
                  <a:gd name="f126" fmla="*/ f98 1 207"/>
                  <a:gd name="f127" fmla="*/ f99 1 127"/>
                  <a:gd name="f128" fmla="*/ f100 1 207"/>
                  <a:gd name="f129" fmla="*/ f101 1 127"/>
                  <a:gd name="f130" fmla="*/ f102 1 207"/>
                  <a:gd name="f131" fmla="*/ f103 1 207"/>
                  <a:gd name="f132" fmla="*/ f104 1 127"/>
                  <a:gd name="f133" fmla="*/ f105 1 207"/>
                  <a:gd name="f134" fmla="*/ f106 1 127"/>
                  <a:gd name="f135" fmla="*/ f107 1 207"/>
                  <a:gd name="f136" fmla="*/ f108 1 127"/>
                  <a:gd name="f137" fmla="*/ f109 1 207"/>
                  <a:gd name="f138" fmla="*/ f110 1 127"/>
                  <a:gd name="f139" fmla="*/ f111 1 207"/>
                  <a:gd name="f140" fmla="*/ f112 1 127"/>
                  <a:gd name="f141" fmla="*/ 0 1 f84"/>
                  <a:gd name="f142" fmla="*/ f78 1 f84"/>
                  <a:gd name="f143" fmla="*/ 0 1 f85"/>
                  <a:gd name="f144" fmla="*/ f79 1 f85"/>
                  <a:gd name="f145" fmla="*/ f114 1 f84"/>
                  <a:gd name="f146" fmla="*/ f115 1 f85"/>
                  <a:gd name="f147" fmla="*/ f116 1 f84"/>
                  <a:gd name="f148" fmla="*/ f117 1 f85"/>
                  <a:gd name="f149" fmla="*/ f118 1 f84"/>
                  <a:gd name="f150" fmla="*/ f119 1 f85"/>
                  <a:gd name="f151" fmla="*/ f120 1 f84"/>
                  <a:gd name="f152" fmla="*/ f121 1 f85"/>
                  <a:gd name="f153" fmla="*/ f122 1 f84"/>
                  <a:gd name="f154" fmla="*/ f123 1 f85"/>
                  <a:gd name="f155" fmla="*/ f124 1 f84"/>
                  <a:gd name="f156" fmla="*/ f125 1 f85"/>
                  <a:gd name="f157" fmla="*/ f126 1 f84"/>
                  <a:gd name="f158" fmla="*/ f127 1 f85"/>
                  <a:gd name="f159" fmla="*/ f128 1 f84"/>
                  <a:gd name="f160" fmla="*/ f129 1 f85"/>
                  <a:gd name="f161" fmla="*/ f130 1 f84"/>
                  <a:gd name="f162" fmla="*/ f131 1 f84"/>
                  <a:gd name="f163" fmla="*/ f132 1 f85"/>
                  <a:gd name="f164" fmla="*/ f133 1 f84"/>
                  <a:gd name="f165" fmla="*/ f134 1 f85"/>
                  <a:gd name="f166" fmla="*/ f135 1 f84"/>
                  <a:gd name="f167" fmla="*/ f136 1 f85"/>
                  <a:gd name="f168" fmla="*/ f137 1 f84"/>
                  <a:gd name="f169" fmla="*/ f138 1 f85"/>
                  <a:gd name="f170" fmla="*/ f139 1 f84"/>
                  <a:gd name="f171" fmla="*/ f140 1 f85"/>
                  <a:gd name="f172" fmla="*/ f141 f75 1"/>
                  <a:gd name="f173" fmla="*/ f142 f75 1"/>
                  <a:gd name="f174" fmla="*/ f144 f76 1"/>
                  <a:gd name="f175" fmla="*/ f143 f76 1"/>
                  <a:gd name="f176" fmla="*/ f145 f75 1"/>
                  <a:gd name="f177" fmla="*/ f146 f76 1"/>
                  <a:gd name="f178" fmla="*/ f147 f75 1"/>
                  <a:gd name="f179" fmla="*/ f148 f76 1"/>
                  <a:gd name="f180" fmla="*/ f149 f75 1"/>
                  <a:gd name="f181" fmla="*/ f150 f76 1"/>
                  <a:gd name="f182" fmla="*/ f151 f75 1"/>
                  <a:gd name="f183" fmla="*/ f152 f76 1"/>
                  <a:gd name="f184" fmla="*/ f153 f75 1"/>
                  <a:gd name="f185" fmla="*/ f154 f76 1"/>
                  <a:gd name="f186" fmla="*/ f155 f75 1"/>
                  <a:gd name="f187" fmla="*/ f156 f76 1"/>
                  <a:gd name="f188" fmla="*/ f157 f75 1"/>
                  <a:gd name="f189" fmla="*/ f158 f76 1"/>
                  <a:gd name="f190" fmla="*/ f159 f75 1"/>
                  <a:gd name="f191" fmla="*/ f160 f76 1"/>
                  <a:gd name="f192" fmla="*/ f161 f75 1"/>
                  <a:gd name="f193" fmla="*/ f162 f75 1"/>
                  <a:gd name="f194" fmla="*/ f163 f76 1"/>
                  <a:gd name="f195" fmla="*/ f164 f75 1"/>
                  <a:gd name="f196" fmla="*/ f165 f76 1"/>
                  <a:gd name="f197" fmla="*/ f166 f75 1"/>
                  <a:gd name="f198" fmla="*/ f167 f76 1"/>
                  <a:gd name="f199" fmla="*/ f168 f75 1"/>
                  <a:gd name="f200" fmla="*/ f169 f76 1"/>
                  <a:gd name="f201" fmla="*/ f170 f75 1"/>
                  <a:gd name="f202" fmla="*/ f171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13">
                    <a:pos x="f176" y="f177"/>
                  </a:cxn>
                  <a:cxn ang="f113">
                    <a:pos x="f178" y="f179"/>
                  </a:cxn>
                  <a:cxn ang="f113">
                    <a:pos x="f180" y="f181"/>
                  </a:cxn>
                  <a:cxn ang="f113">
                    <a:pos x="f182" y="f183"/>
                  </a:cxn>
                  <a:cxn ang="f113">
                    <a:pos x="f184" y="f185"/>
                  </a:cxn>
                  <a:cxn ang="f113">
                    <a:pos x="f186" y="f187"/>
                  </a:cxn>
                  <a:cxn ang="f113">
                    <a:pos x="f188" y="f189"/>
                  </a:cxn>
                  <a:cxn ang="f113">
                    <a:pos x="f190" y="f191"/>
                  </a:cxn>
                  <a:cxn ang="f113">
                    <a:pos x="f192" y="f181"/>
                  </a:cxn>
                  <a:cxn ang="f113">
                    <a:pos x="f193" y="f194"/>
                  </a:cxn>
                  <a:cxn ang="f113">
                    <a:pos x="f195" y="f196"/>
                  </a:cxn>
                  <a:cxn ang="f113">
                    <a:pos x="f197" y="f198"/>
                  </a:cxn>
                  <a:cxn ang="f113">
                    <a:pos x="f199" y="f200"/>
                  </a:cxn>
                  <a:cxn ang="f113">
                    <a:pos x="f201" y="f202"/>
                  </a:cxn>
                  <a:cxn ang="f113">
                    <a:pos x="f176" y="f177"/>
                  </a:cxn>
                </a:cxnLst>
                <a:rect l="f172" t="f175" r="f173" b="f174"/>
                <a:pathLst>
                  <a:path w="206" h="127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16"/>
                      <a:pt x="f22" y="f23"/>
                      <a:pt x="f24" y="f25"/>
                    </a:cubicBezTo>
                    <a:cubicBezTo>
                      <a:pt x="f26" y="f27"/>
                      <a:pt x="f28" y="f29"/>
                      <a:pt x="f27" y="f30"/>
                    </a:cubicBezTo>
                    <a:cubicBezTo>
                      <a:pt x="f14" y="f31"/>
                      <a:pt x="f11" y="f32"/>
                      <a:pt x="f33" y="f34"/>
                    </a:cubicBezTo>
                    <a:cubicBezTo>
                      <a:pt x="f35" y="f36"/>
                      <a:pt x="f37" y="f17"/>
                      <a:pt x="f38" y="f26"/>
                    </a:cubicBezTo>
                    <a:cubicBezTo>
                      <a:pt x="f39" y="f40"/>
                      <a:pt x="f41" y="f42"/>
                      <a:pt x="f43" y="f44"/>
                    </a:cubicBezTo>
                    <a:cubicBezTo>
                      <a:pt x="f45" y="f46"/>
                      <a:pt x="f47" y="f16"/>
                      <a:pt x="f48" y="f20"/>
                    </a:cubicBezTo>
                    <a:cubicBezTo>
                      <a:pt x="f49" y="f5"/>
                      <a:pt x="f50" y="f51"/>
                      <a:pt x="f52" y="f53"/>
                    </a:cubicBezTo>
                    <a:cubicBezTo>
                      <a:pt x="f54" y="f55"/>
                      <a:pt x="f56" y="f55"/>
                      <a:pt x="f57" y="f58"/>
                    </a:cubicBezTo>
                    <a:cubicBezTo>
                      <a:pt x="f59" y="f55"/>
                      <a:pt x="f60" y="f25"/>
                      <a:pt x="f61" y="f62"/>
                    </a:cubicBezTo>
                    <a:cubicBezTo>
                      <a:pt x="f6" y="f63"/>
                      <a:pt x="f64" y="f65"/>
                      <a:pt x="f66" y="f67"/>
                    </a:cubicBezTo>
                    <a:cubicBezTo>
                      <a:pt x="f48" y="f68"/>
                      <a:pt x="f69" y="f7"/>
                      <a:pt x="f10" y="f70"/>
                    </a:cubicBezTo>
                    <a:cubicBezTo>
                      <a:pt x="f71" y="f41"/>
                      <a:pt x="f72" y="f73"/>
                      <a:pt x="f5" y="f8"/>
                    </a:cubicBezTo>
                    <a:close/>
                  </a:path>
                </a:pathLst>
              </a:custGeom>
              <a:solidFill>
                <a:srgbClr val="E62D29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6" name="Freeform 20">
                <a:extLst>
                  <a:ext uri="{FF2B5EF4-FFF2-40B4-BE49-F238E27FC236}">
                    <a16:creationId xmlns:a16="http://schemas.microsoft.com/office/drawing/2014/main" id="{EDC7AC7C-9600-0E79-923C-657153394CE1}"/>
                  </a:ext>
                </a:extLst>
              </p:cNvPr>
              <p:cNvSpPr/>
              <p:nvPr/>
            </p:nvSpPr>
            <p:spPr>
              <a:xfrm rot="1800004">
                <a:off x="735652" y="432363"/>
                <a:ext cx="205511" cy="105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216"/>
                  <a:gd name="f7" fmla="val 111"/>
                  <a:gd name="f8" fmla="val 4"/>
                  <a:gd name="f9" fmla="val 40"/>
                  <a:gd name="f10" fmla="val 9"/>
                  <a:gd name="f11" fmla="val 77"/>
                  <a:gd name="f12" fmla="val 30"/>
                  <a:gd name="f13" fmla="val 83"/>
                  <a:gd name="f14" fmla="val 62"/>
                  <a:gd name="f15" fmla="val 84"/>
                  <a:gd name="f16" fmla="val 115"/>
                  <a:gd name="f17" fmla="val 86"/>
                  <a:gd name="f18" fmla="val 157"/>
                  <a:gd name="f19" fmla="val 63"/>
                  <a:gd name="f20" fmla="val 197"/>
                  <a:gd name="f21" fmla="val 32"/>
                  <a:gd name="f22" fmla="val 208"/>
                  <a:gd name="f23" fmla="val 24"/>
                  <a:gd name="f24" fmla="val 204"/>
                  <a:gd name="f25" fmla="val 10"/>
                  <a:gd name="f26" fmla="val 209"/>
                  <a:gd name="f27" fmla="val 19"/>
                  <a:gd name="f28" fmla="val 36"/>
                  <a:gd name="f29" fmla="val 196"/>
                  <a:gd name="f30" fmla="val 49"/>
                  <a:gd name="f31" fmla="val 156"/>
                  <a:gd name="f32" fmla="val 93"/>
                  <a:gd name="f33" fmla="val 106"/>
                  <a:gd name="f34" fmla="val 48"/>
                  <a:gd name="f35" fmla="val 103"/>
                  <a:gd name="f36" fmla="val 14"/>
                  <a:gd name="f37" fmla="val 98"/>
                  <a:gd name="f38" fmla="val 75"/>
                  <a:gd name="f39" fmla="+- 0 0 -90"/>
                  <a:gd name="f40" fmla="*/ f3 1 216"/>
                  <a:gd name="f41" fmla="*/ f4 1 111"/>
                  <a:gd name="f42" fmla="val f5"/>
                  <a:gd name="f43" fmla="val f6"/>
                  <a:gd name="f44" fmla="val f7"/>
                  <a:gd name="f45" fmla="*/ f39 f0 1"/>
                  <a:gd name="f46" fmla="+- f44 0 f42"/>
                  <a:gd name="f47" fmla="+- f43 0 f42"/>
                  <a:gd name="f48" fmla="*/ f45 1 f2"/>
                  <a:gd name="f49" fmla="*/ f47 1 216"/>
                  <a:gd name="f50" fmla="*/ f46 1 111"/>
                  <a:gd name="f51" fmla="*/ 4 f47 1"/>
                  <a:gd name="f52" fmla="*/ 40 f46 1"/>
                  <a:gd name="f53" fmla="*/ 62 f47 1"/>
                  <a:gd name="f54" fmla="*/ 84 f46 1"/>
                  <a:gd name="f55" fmla="*/ 197 f47 1"/>
                  <a:gd name="f56" fmla="*/ 32 f46 1"/>
                  <a:gd name="f57" fmla="*/ 209 f47 1"/>
                  <a:gd name="f58" fmla="*/ 0 f46 1"/>
                  <a:gd name="f59" fmla="*/ 196 f47 1"/>
                  <a:gd name="f60" fmla="*/ 49 f46 1"/>
                  <a:gd name="f61" fmla="*/ 48 f47 1"/>
                  <a:gd name="f62" fmla="*/ 103 f46 1"/>
                  <a:gd name="f63" fmla="+- f48 0 f1"/>
                  <a:gd name="f64" fmla="*/ f51 1 216"/>
                  <a:gd name="f65" fmla="*/ f52 1 111"/>
                  <a:gd name="f66" fmla="*/ f53 1 216"/>
                  <a:gd name="f67" fmla="*/ f54 1 111"/>
                  <a:gd name="f68" fmla="*/ f55 1 216"/>
                  <a:gd name="f69" fmla="*/ f56 1 111"/>
                  <a:gd name="f70" fmla="*/ f57 1 216"/>
                  <a:gd name="f71" fmla="*/ f58 1 111"/>
                  <a:gd name="f72" fmla="*/ f59 1 216"/>
                  <a:gd name="f73" fmla="*/ f60 1 111"/>
                  <a:gd name="f74" fmla="*/ f61 1 216"/>
                  <a:gd name="f75" fmla="*/ f62 1 111"/>
                  <a:gd name="f76" fmla="*/ 0 1 f49"/>
                  <a:gd name="f77" fmla="*/ f43 1 f49"/>
                  <a:gd name="f78" fmla="*/ 0 1 f50"/>
                  <a:gd name="f79" fmla="*/ f44 1 f50"/>
                  <a:gd name="f80" fmla="*/ f64 1 f49"/>
                  <a:gd name="f81" fmla="*/ f65 1 f50"/>
                  <a:gd name="f82" fmla="*/ f66 1 f49"/>
                  <a:gd name="f83" fmla="*/ f67 1 f50"/>
                  <a:gd name="f84" fmla="*/ f68 1 f49"/>
                  <a:gd name="f85" fmla="*/ f69 1 f50"/>
                  <a:gd name="f86" fmla="*/ f70 1 f49"/>
                  <a:gd name="f87" fmla="*/ f71 1 f50"/>
                  <a:gd name="f88" fmla="*/ f72 1 f49"/>
                  <a:gd name="f89" fmla="*/ f73 1 f50"/>
                  <a:gd name="f90" fmla="*/ f74 1 f49"/>
                  <a:gd name="f91" fmla="*/ f75 1 f50"/>
                  <a:gd name="f92" fmla="*/ f76 f40 1"/>
                  <a:gd name="f93" fmla="*/ f77 f40 1"/>
                  <a:gd name="f94" fmla="*/ f79 f41 1"/>
                  <a:gd name="f95" fmla="*/ f78 f41 1"/>
                  <a:gd name="f96" fmla="*/ f80 f40 1"/>
                  <a:gd name="f97" fmla="*/ f81 f41 1"/>
                  <a:gd name="f98" fmla="*/ f82 f40 1"/>
                  <a:gd name="f99" fmla="*/ f83 f41 1"/>
                  <a:gd name="f100" fmla="*/ f84 f40 1"/>
                  <a:gd name="f101" fmla="*/ f85 f41 1"/>
                  <a:gd name="f102" fmla="*/ f86 f40 1"/>
                  <a:gd name="f103" fmla="*/ f87 f41 1"/>
                  <a:gd name="f104" fmla="*/ f88 f40 1"/>
                  <a:gd name="f105" fmla="*/ f89 f41 1"/>
                  <a:gd name="f106" fmla="*/ f90 f40 1"/>
                  <a:gd name="f107" fmla="*/ f91 f4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96" y="f97"/>
                  </a:cxn>
                  <a:cxn ang="f63">
                    <a:pos x="f98" y="f99"/>
                  </a:cxn>
                  <a:cxn ang="f63">
                    <a:pos x="f100" y="f101"/>
                  </a:cxn>
                  <a:cxn ang="f63">
                    <a:pos x="f102" y="f103"/>
                  </a:cxn>
                  <a:cxn ang="f63">
                    <a:pos x="f104" y="f105"/>
                  </a:cxn>
                  <a:cxn ang="f63">
                    <a:pos x="f106" y="f107"/>
                  </a:cxn>
                  <a:cxn ang="f63">
                    <a:pos x="f96" y="f97"/>
                  </a:cxn>
                </a:cxnLst>
                <a:rect l="f92" t="f95" r="f93" b="f94"/>
                <a:pathLst>
                  <a:path w="216" h="110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cubicBezTo>
                      <a:pt x="f16" y="f17"/>
                      <a:pt x="f18" y="f19"/>
                      <a:pt x="f20" y="f21"/>
                    </a:cubicBezTo>
                    <a:cubicBezTo>
                      <a:pt x="f22" y="f23"/>
                      <a:pt x="f24" y="f25"/>
                      <a:pt x="f26" y="f5"/>
                    </a:cubicBezTo>
                    <a:cubicBezTo>
                      <a:pt x="f6" y="f27"/>
                      <a:pt x="f22" y="f28"/>
                      <a:pt x="f29" y="f30"/>
                    </a:cubicBezTo>
                    <a:cubicBezTo>
                      <a:pt x="f31" y="f32"/>
                      <a:pt x="f33" y="f7"/>
                      <a:pt x="f34" y="f35"/>
                    </a:cubicBezTo>
                    <a:cubicBezTo>
                      <a:pt x="f36" y="f37"/>
                      <a:pt x="f5" y="f38"/>
                      <a:pt x="f8" y="f9"/>
                    </a:cubicBezTo>
                    <a:close/>
                  </a:path>
                </a:pathLst>
              </a:custGeom>
              <a:solidFill>
                <a:srgbClr val="CC1D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7" name="Freeform 22">
                <a:extLst>
                  <a:ext uri="{FF2B5EF4-FFF2-40B4-BE49-F238E27FC236}">
                    <a16:creationId xmlns:a16="http://schemas.microsoft.com/office/drawing/2014/main" id="{5D3B101C-5517-B3A0-19E0-F7A1CC7A5849}"/>
                  </a:ext>
                </a:extLst>
              </p:cNvPr>
              <p:cNvSpPr/>
              <p:nvPr/>
            </p:nvSpPr>
            <p:spPr>
              <a:xfrm rot="1800004">
                <a:off x="794833" y="400857"/>
                <a:ext cx="117436" cy="76334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4"/>
                  <a:gd name="f7" fmla="val 81"/>
                  <a:gd name="f8" fmla="val 67"/>
                  <a:gd name="f9" fmla="val 9"/>
                  <a:gd name="f10" fmla="val 36"/>
                  <a:gd name="f11" fmla="val 37"/>
                  <a:gd name="f12" fmla="val 29"/>
                  <a:gd name="f13" fmla="val 62"/>
                  <a:gd name="f14" fmla="val 19"/>
                  <a:gd name="f15" fmla="val 70"/>
                  <a:gd name="f16" fmla="val 17"/>
                  <a:gd name="f17" fmla="val 76"/>
                  <a:gd name="f18" fmla="val 15"/>
                  <a:gd name="f19" fmla="val 75"/>
                  <a:gd name="f20" fmla="val 6"/>
                  <a:gd name="f21" fmla="val 79"/>
                  <a:gd name="f22" fmla="val 1"/>
                  <a:gd name="f23" fmla="val 85"/>
                  <a:gd name="f24" fmla="val 3"/>
                  <a:gd name="f25" fmla="val 91"/>
                  <a:gd name="f26" fmla="val 2"/>
                  <a:gd name="f27" fmla="val 97"/>
                  <a:gd name="f28" fmla="val 103"/>
                  <a:gd name="f29" fmla="val 107"/>
                  <a:gd name="f30" fmla="val 7"/>
                  <a:gd name="f31" fmla="val 113"/>
                  <a:gd name="f32" fmla="val 13"/>
                  <a:gd name="f33" fmla="val 123"/>
                  <a:gd name="f34" fmla="val 26"/>
                  <a:gd name="f35" fmla="val 121"/>
                  <a:gd name="f36" fmla="val 112"/>
                  <a:gd name="f37" fmla="val 39"/>
                  <a:gd name="f38" fmla="val 96"/>
                  <a:gd name="f39" fmla="val 44"/>
                  <a:gd name="f40" fmla="val 87"/>
                  <a:gd name="f41" fmla="val 78"/>
                  <a:gd name="f42" fmla="val 46"/>
                  <a:gd name="f43" fmla="val 61"/>
                  <a:gd name="f44" fmla="val 49"/>
                  <a:gd name="f45" fmla="val 57"/>
                  <a:gd name="f46" fmla="val 32"/>
                  <a:gd name="f47" fmla="val 21"/>
                  <a:gd name="f48" fmla="val 10"/>
                  <a:gd name="f49" fmla="+- 0 0 -90"/>
                  <a:gd name="f50" fmla="*/ f3 1 124"/>
                  <a:gd name="f51" fmla="*/ f4 1 81"/>
                  <a:gd name="f52" fmla="val f5"/>
                  <a:gd name="f53" fmla="val f6"/>
                  <a:gd name="f54" fmla="val f7"/>
                  <a:gd name="f55" fmla="*/ f49 f0 1"/>
                  <a:gd name="f56" fmla="+- f54 0 f52"/>
                  <a:gd name="f57" fmla="+- f53 0 f52"/>
                  <a:gd name="f58" fmla="*/ f55 1 f2"/>
                  <a:gd name="f59" fmla="*/ f57 1 124"/>
                  <a:gd name="f60" fmla="*/ f56 1 81"/>
                  <a:gd name="f61" fmla="*/ 0 f57 1"/>
                  <a:gd name="f62" fmla="*/ 67 f56 1"/>
                  <a:gd name="f63" fmla="*/ 62 f57 1"/>
                  <a:gd name="f64" fmla="*/ 19 f56 1"/>
                  <a:gd name="f65" fmla="*/ 75 f57 1"/>
                  <a:gd name="f66" fmla="*/ 6 f56 1"/>
                  <a:gd name="f67" fmla="*/ 91 f57 1"/>
                  <a:gd name="f68" fmla="*/ 2 f56 1"/>
                  <a:gd name="f69" fmla="*/ 107 f57 1"/>
                  <a:gd name="f70" fmla="*/ 7 f56 1"/>
                  <a:gd name="f71" fmla="*/ 123 f57 1"/>
                  <a:gd name="f72" fmla="*/ 26 f56 1"/>
                  <a:gd name="f73" fmla="*/ 103 f57 1"/>
                  <a:gd name="f74" fmla="*/ 39 f56 1"/>
                  <a:gd name="f75" fmla="*/ 78 f57 1"/>
                  <a:gd name="f76" fmla="*/ 46 f56 1"/>
                  <a:gd name="f77" fmla="*/ 32 f57 1"/>
                  <a:gd name="f78" fmla="+- f58 0 f1"/>
                  <a:gd name="f79" fmla="*/ f61 1 124"/>
                  <a:gd name="f80" fmla="*/ f62 1 81"/>
                  <a:gd name="f81" fmla="*/ f63 1 124"/>
                  <a:gd name="f82" fmla="*/ f64 1 81"/>
                  <a:gd name="f83" fmla="*/ f65 1 124"/>
                  <a:gd name="f84" fmla="*/ f66 1 81"/>
                  <a:gd name="f85" fmla="*/ f67 1 124"/>
                  <a:gd name="f86" fmla="*/ f68 1 81"/>
                  <a:gd name="f87" fmla="*/ f69 1 124"/>
                  <a:gd name="f88" fmla="*/ f70 1 81"/>
                  <a:gd name="f89" fmla="*/ f71 1 124"/>
                  <a:gd name="f90" fmla="*/ f72 1 81"/>
                  <a:gd name="f91" fmla="*/ f73 1 124"/>
                  <a:gd name="f92" fmla="*/ f74 1 81"/>
                  <a:gd name="f93" fmla="*/ f75 1 124"/>
                  <a:gd name="f94" fmla="*/ f76 1 81"/>
                  <a:gd name="f95" fmla="*/ f77 1 124"/>
                  <a:gd name="f96" fmla="*/ 0 1 f59"/>
                  <a:gd name="f97" fmla="*/ f53 1 f59"/>
                  <a:gd name="f98" fmla="*/ 0 1 f60"/>
                  <a:gd name="f99" fmla="*/ f54 1 f60"/>
                  <a:gd name="f100" fmla="*/ f79 1 f59"/>
                  <a:gd name="f101" fmla="*/ f80 1 f60"/>
                  <a:gd name="f102" fmla="*/ f81 1 f59"/>
                  <a:gd name="f103" fmla="*/ f82 1 f60"/>
                  <a:gd name="f104" fmla="*/ f83 1 f59"/>
                  <a:gd name="f105" fmla="*/ f84 1 f60"/>
                  <a:gd name="f106" fmla="*/ f85 1 f59"/>
                  <a:gd name="f107" fmla="*/ f86 1 f60"/>
                  <a:gd name="f108" fmla="*/ f87 1 f59"/>
                  <a:gd name="f109" fmla="*/ f88 1 f60"/>
                  <a:gd name="f110" fmla="*/ f89 1 f59"/>
                  <a:gd name="f111" fmla="*/ f90 1 f60"/>
                  <a:gd name="f112" fmla="*/ f91 1 f59"/>
                  <a:gd name="f113" fmla="*/ f92 1 f60"/>
                  <a:gd name="f114" fmla="*/ f93 1 f59"/>
                  <a:gd name="f115" fmla="*/ f94 1 f60"/>
                  <a:gd name="f116" fmla="*/ f95 1 f59"/>
                  <a:gd name="f117" fmla="*/ f96 f50 1"/>
                  <a:gd name="f118" fmla="*/ f97 f50 1"/>
                  <a:gd name="f119" fmla="*/ f99 f51 1"/>
                  <a:gd name="f120" fmla="*/ f98 f51 1"/>
                  <a:gd name="f121" fmla="*/ f100 f50 1"/>
                  <a:gd name="f122" fmla="*/ f101 f51 1"/>
                  <a:gd name="f123" fmla="*/ f102 f50 1"/>
                  <a:gd name="f124" fmla="*/ f103 f51 1"/>
                  <a:gd name="f125" fmla="*/ f104 f50 1"/>
                  <a:gd name="f126" fmla="*/ f105 f51 1"/>
                  <a:gd name="f127" fmla="*/ f106 f50 1"/>
                  <a:gd name="f128" fmla="*/ f107 f51 1"/>
                  <a:gd name="f129" fmla="*/ f108 f50 1"/>
                  <a:gd name="f130" fmla="*/ f109 f51 1"/>
                  <a:gd name="f131" fmla="*/ f110 f50 1"/>
                  <a:gd name="f132" fmla="*/ f111 f51 1"/>
                  <a:gd name="f133" fmla="*/ f112 f50 1"/>
                  <a:gd name="f134" fmla="*/ f113 f51 1"/>
                  <a:gd name="f135" fmla="*/ f114 f50 1"/>
                  <a:gd name="f136" fmla="*/ f115 f51 1"/>
                  <a:gd name="f137" fmla="*/ f116 f5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8">
                    <a:pos x="f121" y="f122"/>
                  </a:cxn>
                  <a:cxn ang="f78">
                    <a:pos x="f123" y="f124"/>
                  </a:cxn>
                  <a:cxn ang="f78">
                    <a:pos x="f125" y="f126"/>
                  </a:cxn>
                  <a:cxn ang="f78">
                    <a:pos x="f127" y="f128"/>
                  </a:cxn>
                  <a:cxn ang="f78">
                    <a:pos x="f129" y="f130"/>
                  </a:cxn>
                  <a:cxn ang="f78">
                    <a:pos x="f131" y="f132"/>
                  </a:cxn>
                  <a:cxn ang="f78">
                    <a:pos x="f133" y="f134"/>
                  </a:cxn>
                  <a:cxn ang="f78">
                    <a:pos x="f135" y="f136"/>
                  </a:cxn>
                  <a:cxn ang="f78">
                    <a:pos x="f137" y="f122"/>
                  </a:cxn>
                  <a:cxn ang="f78">
                    <a:pos x="f121" y="f122"/>
                  </a:cxn>
                </a:cxnLst>
                <a:rect l="f117" t="f120" r="f118" b="f119"/>
                <a:pathLst>
                  <a:path w="124" h="81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19" y="f20"/>
                    </a:cubicBezTo>
                    <a:cubicBezTo>
                      <a:pt x="f21" y="f22"/>
                      <a:pt x="f23" y="f24"/>
                      <a:pt x="f25" y="f26"/>
                    </a:cubicBezTo>
                    <a:cubicBezTo>
                      <a:pt x="f27" y="f5"/>
                      <a:pt x="f28" y="f26"/>
                      <a:pt x="f29" y="f30"/>
                    </a:cubicBezTo>
                    <a:cubicBezTo>
                      <a:pt x="f31" y="f32"/>
                      <a:pt x="f6" y="f18"/>
                      <a:pt x="f33" y="f34"/>
                    </a:cubicBezTo>
                    <a:cubicBezTo>
                      <a:pt x="f35" y="f10"/>
                      <a:pt x="f36" y="f11"/>
                      <a:pt x="f28" y="f37"/>
                    </a:cubicBezTo>
                    <a:cubicBezTo>
                      <a:pt x="f38" y="f39"/>
                      <a:pt x="f40" y="f39"/>
                      <a:pt x="f41" y="f42"/>
                    </a:cubicBezTo>
                    <a:cubicBezTo>
                      <a:pt x="f43" y="f44"/>
                      <a:pt x="f42" y="f45"/>
                      <a:pt x="f46" y="f8"/>
                    </a:cubicBezTo>
                    <a:cubicBezTo>
                      <a:pt x="f47" y="f19"/>
                      <a:pt x="f48" y="f7"/>
                      <a:pt x="f5" y="f8"/>
                    </a:cubicBezTo>
                    <a:close/>
                  </a:path>
                </a:pathLst>
              </a:custGeom>
              <a:solidFill>
                <a:srgbClr val="E01B1B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8" name="Freeform 39">
                <a:extLst>
                  <a:ext uri="{FF2B5EF4-FFF2-40B4-BE49-F238E27FC236}">
                    <a16:creationId xmlns:a16="http://schemas.microsoft.com/office/drawing/2014/main" id="{EE0B0CF7-CC8F-06B3-6E92-C3C1718C6EEE}"/>
                  </a:ext>
                </a:extLst>
              </p:cNvPr>
              <p:cNvSpPr/>
              <p:nvPr/>
            </p:nvSpPr>
            <p:spPr>
              <a:xfrm rot="1800004">
                <a:off x="886192" y="427964"/>
                <a:ext cx="63413" cy="340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66"/>
                  <a:gd name="f7" fmla="val 36"/>
                  <a:gd name="f8" fmla="val 16"/>
                  <a:gd name="f9" fmla="val 13"/>
                  <a:gd name="f10" fmla="val 11"/>
                  <a:gd name="f11" fmla="val 5"/>
                  <a:gd name="f12" fmla="val 10"/>
                  <a:gd name="f13" fmla="val 8"/>
                  <a:gd name="f14" fmla="val 23"/>
                  <a:gd name="f15" fmla="val 3"/>
                  <a:gd name="f16" fmla="val 45"/>
                  <a:gd name="f17" fmla="val 60"/>
                  <a:gd name="f18" fmla="val 29"/>
                  <a:gd name="f19" fmla="val 54"/>
                  <a:gd name="f20" fmla="val 42"/>
                  <a:gd name="f21" fmla="val 21"/>
                  <a:gd name="f22" fmla="val 26"/>
                  <a:gd name="f23" fmla="val 12"/>
                  <a:gd name="f24" fmla="+- 0 0 -90"/>
                  <a:gd name="f25" fmla="*/ f3 1 66"/>
                  <a:gd name="f26" fmla="*/ f4 1 36"/>
                  <a:gd name="f27" fmla="val f5"/>
                  <a:gd name="f28" fmla="val f6"/>
                  <a:gd name="f29" fmla="val f7"/>
                  <a:gd name="f30" fmla="*/ f24 f0 1"/>
                  <a:gd name="f31" fmla="+- f29 0 f27"/>
                  <a:gd name="f32" fmla="+- f28 0 f27"/>
                  <a:gd name="f33" fmla="*/ f30 1 f2"/>
                  <a:gd name="f34" fmla="*/ f32 1 66"/>
                  <a:gd name="f35" fmla="*/ f31 1 36"/>
                  <a:gd name="f36" fmla="*/ 16 f32 1"/>
                  <a:gd name="f37" fmla="*/ 13 f31 1"/>
                  <a:gd name="f38" fmla="*/ 0 f32 1"/>
                  <a:gd name="f39" fmla="*/ 8 f31 1"/>
                  <a:gd name="f40" fmla="*/ 66 f32 1"/>
                  <a:gd name="f41" fmla="*/ 16 f31 1"/>
                  <a:gd name="f42" fmla="*/ 42 f32 1"/>
                  <a:gd name="f43" fmla="*/ 21 f31 1"/>
                  <a:gd name="f44" fmla="+- f33 0 f1"/>
                  <a:gd name="f45" fmla="*/ f36 1 66"/>
                  <a:gd name="f46" fmla="*/ f37 1 36"/>
                  <a:gd name="f47" fmla="*/ f38 1 66"/>
                  <a:gd name="f48" fmla="*/ f39 1 36"/>
                  <a:gd name="f49" fmla="*/ f40 1 66"/>
                  <a:gd name="f50" fmla="*/ f41 1 36"/>
                  <a:gd name="f51" fmla="*/ f42 1 66"/>
                  <a:gd name="f52" fmla="*/ f43 1 36"/>
                  <a:gd name="f53" fmla="*/ 0 1 f34"/>
                  <a:gd name="f54" fmla="*/ f28 1 f34"/>
                  <a:gd name="f55" fmla="*/ 0 1 f35"/>
                  <a:gd name="f56" fmla="*/ f29 1 f35"/>
                  <a:gd name="f57" fmla="*/ f45 1 f34"/>
                  <a:gd name="f58" fmla="*/ f46 1 f35"/>
                  <a:gd name="f59" fmla="*/ f47 1 f34"/>
                  <a:gd name="f60" fmla="*/ f48 1 f35"/>
                  <a:gd name="f61" fmla="*/ f49 1 f34"/>
                  <a:gd name="f62" fmla="*/ f50 1 f35"/>
                  <a:gd name="f63" fmla="*/ f51 1 f34"/>
                  <a:gd name="f64" fmla="*/ f52 1 f35"/>
                  <a:gd name="f65" fmla="*/ f53 f25 1"/>
                  <a:gd name="f66" fmla="*/ f54 f25 1"/>
                  <a:gd name="f67" fmla="*/ f56 f26 1"/>
                  <a:gd name="f68" fmla="*/ f55 f26 1"/>
                  <a:gd name="f69" fmla="*/ f57 f25 1"/>
                  <a:gd name="f70" fmla="*/ f58 f26 1"/>
                  <a:gd name="f71" fmla="*/ f59 f25 1"/>
                  <a:gd name="f72" fmla="*/ f60 f26 1"/>
                  <a:gd name="f73" fmla="*/ f61 f25 1"/>
                  <a:gd name="f74" fmla="*/ f62 f26 1"/>
                  <a:gd name="f75" fmla="*/ f63 f25 1"/>
                  <a:gd name="f76" fmla="*/ f64 f2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69" y="f70"/>
                  </a:cxn>
                  <a:cxn ang="f44">
                    <a:pos x="f71" y="f72"/>
                  </a:cxn>
                  <a:cxn ang="f44">
                    <a:pos x="f73" y="f74"/>
                  </a:cxn>
                  <a:cxn ang="f44">
                    <a:pos x="f75" y="f76"/>
                  </a:cxn>
                  <a:cxn ang="f44">
                    <a:pos x="f69" y="f70"/>
                  </a:cxn>
                </a:cxnLst>
                <a:rect l="f65" t="f68" r="f66" b="f67"/>
                <a:pathLst>
                  <a:path w="66" h="36">
                    <a:moveTo>
                      <a:pt x="f8" y="f9"/>
                    </a:moveTo>
                    <a:cubicBezTo>
                      <a:pt x="f10" y="f10"/>
                      <a:pt x="f11" y="f12"/>
                      <a:pt x="f5" y="f13"/>
                    </a:cubicBezTo>
                    <a:cubicBezTo>
                      <a:pt x="f14" y="f15"/>
                      <a:pt x="f16" y="f5"/>
                      <a:pt x="f6" y="f8"/>
                    </a:cubicBezTo>
                    <a:cubicBezTo>
                      <a:pt x="f17" y="f18"/>
                      <a:pt x="f19" y="f7"/>
                      <a:pt x="f20" y="f21"/>
                    </a:cubicBezTo>
                    <a:cubicBezTo>
                      <a:pt x="f7" y="f9"/>
                      <a:pt x="f22" y="f23"/>
                      <a:pt x="f8" y="f9"/>
                    </a:cubicBezTo>
                    <a:close/>
                  </a:path>
                </a:pathLst>
              </a:custGeom>
              <a:solidFill>
                <a:srgbClr val="E35451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  <p:sp>
            <p:nvSpPr>
              <p:cNvPr id="29" name="Freeform 73">
                <a:extLst>
                  <a:ext uri="{FF2B5EF4-FFF2-40B4-BE49-F238E27FC236}">
                    <a16:creationId xmlns:a16="http://schemas.microsoft.com/office/drawing/2014/main" id="{C5E25D2F-E2F2-53AB-007F-2FAC2307FDAB}"/>
                  </a:ext>
                </a:extLst>
              </p:cNvPr>
              <p:cNvSpPr/>
              <p:nvPr/>
            </p:nvSpPr>
            <p:spPr>
              <a:xfrm rot="1800004">
                <a:off x="770838" y="424318"/>
                <a:ext cx="113915" cy="4580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20"/>
                  <a:gd name="f7" fmla="val 48"/>
                  <a:gd name="f8" fmla="val 17"/>
                  <a:gd name="f9" fmla="val 30"/>
                  <a:gd name="f10" fmla="val 26"/>
                  <a:gd name="f11" fmla="val 35"/>
                  <a:gd name="f12" fmla="val 37"/>
                  <a:gd name="f13" fmla="val 44"/>
                  <a:gd name="f14" fmla="val 29"/>
                  <a:gd name="f15" fmla="val 65"/>
                  <a:gd name="f16" fmla="val 8"/>
                  <a:gd name="f17" fmla="val 91"/>
                  <a:gd name="f18" fmla="val 2"/>
                  <a:gd name="f19" fmla="val 112"/>
                  <a:gd name="f20" fmla="val 18"/>
                  <a:gd name="f21" fmla="val 96"/>
                  <a:gd name="f22" fmla="val 21"/>
                  <a:gd name="f23" fmla="val 81"/>
                  <a:gd name="f24" fmla="val 33"/>
                  <a:gd name="f25" fmla="val 89"/>
                  <a:gd name="f26" fmla="val 28"/>
                  <a:gd name="f27" fmla="val 90"/>
                  <a:gd name="f28" fmla="val 34"/>
                  <a:gd name="f29" fmla="val 69"/>
                  <a:gd name="f30" fmla="val 42"/>
                  <a:gd name="f31" fmla="val 25"/>
                  <a:gd name="f32" fmla="val 46"/>
                  <a:gd name="f33" fmla="val 19"/>
                  <a:gd name="f34" fmla="val 45"/>
                  <a:gd name="f35" fmla="val 13"/>
                  <a:gd name="f36" fmla="val 43"/>
                  <a:gd name="f37" fmla="val 40"/>
                  <a:gd name="f38" fmla="val 3"/>
                  <a:gd name="f39" fmla="val 32"/>
                  <a:gd name="f40" fmla="val 23"/>
                  <a:gd name="f41" fmla="val 5"/>
                  <a:gd name="f42" fmla="val 20"/>
                  <a:gd name="f43" fmla="val 7"/>
                  <a:gd name="f44" fmla="val 14"/>
                  <a:gd name="f45" fmla="val 11"/>
                  <a:gd name="f46" fmla="+- 0 0 -90"/>
                  <a:gd name="f47" fmla="*/ f3 1 120"/>
                  <a:gd name="f48" fmla="*/ f4 1 48"/>
                  <a:gd name="f49" fmla="val f5"/>
                  <a:gd name="f50" fmla="val f6"/>
                  <a:gd name="f51" fmla="val f7"/>
                  <a:gd name="f52" fmla="*/ f46 f0 1"/>
                  <a:gd name="f53" fmla="+- f51 0 f49"/>
                  <a:gd name="f54" fmla="+- f50 0 f49"/>
                  <a:gd name="f55" fmla="*/ f52 1 f2"/>
                  <a:gd name="f56" fmla="*/ f54 1 120"/>
                  <a:gd name="f57" fmla="*/ f53 1 48"/>
                  <a:gd name="f58" fmla="*/ 17 f54 1"/>
                  <a:gd name="f59" fmla="*/ 30 f53 1"/>
                  <a:gd name="f60" fmla="*/ 44 f54 1"/>
                  <a:gd name="f61" fmla="*/ 29 f53 1"/>
                  <a:gd name="f62" fmla="*/ 120 f54 1"/>
                  <a:gd name="f63" fmla="*/ 2 f53 1"/>
                  <a:gd name="f64" fmla="*/ 81 f54 1"/>
                  <a:gd name="f65" fmla="*/ 26 f53 1"/>
                  <a:gd name="f66" fmla="*/ 90 f54 1"/>
                  <a:gd name="f67" fmla="*/ 34 f53 1"/>
                  <a:gd name="f68" fmla="*/ 25 f54 1"/>
                  <a:gd name="f69" fmla="*/ 46 f53 1"/>
                  <a:gd name="f70" fmla="*/ 8 f54 1"/>
                  <a:gd name="f71" fmla="*/ 40 f53 1"/>
                  <a:gd name="f72" fmla="*/ 2 f54 1"/>
                  <a:gd name="f73" fmla="*/ 25 f53 1"/>
                  <a:gd name="f74" fmla="*/ 7 f54 1"/>
                  <a:gd name="f75" fmla="*/ 19 f53 1"/>
                  <a:gd name="f76" fmla="+- f55 0 f1"/>
                  <a:gd name="f77" fmla="*/ f58 1 120"/>
                  <a:gd name="f78" fmla="*/ f59 1 48"/>
                  <a:gd name="f79" fmla="*/ f60 1 120"/>
                  <a:gd name="f80" fmla="*/ f61 1 48"/>
                  <a:gd name="f81" fmla="*/ f62 1 120"/>
                  <a:gd name="f82" fmla="*/ f63 1 48"/>
                  <a:gd name="f83" fmla="*/ f64 1 120"/>
                  <a:gd name="f84" fmla="*/ f65 1 48"/>
                  <a:gd name="f85" fmla="*/ f66 1 120"/>
                  <a:gd name="f86" fmla="*/ f67 1 48"/>
                  <a:gd name="f87" fmla="*/ f68 1 120"/>
                  <a:gd name="f88" fmla="*/ f69 1 48"/>
                  <a:gd name="f89" fmla="*/ f70 1 120"/>
                  <a:gd name="f90" fmla="*/ f71 1 48"/>
                  <a:gd name="f91" fmla="*/ f72 1 120"/>
                  <a:gd name="f92" fmla="*/ f73 1 48"/>
                  <a:gd name="f93" fmla="*/ f74 1 120"/>
                  <a:gd name="f94" fmla="*/ f75 1 48"/>
                  <a:gd name="f95" fmla="*/ 0 1 f56"/>
                  <a:gd name="f96" fmla="*/ f50 1 f56"/>
                  <a:gd name="f97" fmla="*/ 0 1 f57"/>
                  <a:gd name="f98" fmla="*/ f51 1 f57"/>
                  <a:gd name="f99" fmla="*/ f77 1 f56"/>
                  <a:gd name="f100" fmla="*/ f78 1 f57"/>
                  <a:gd name="f101" fmla="*/ f79 1 f56"/>
                  <a:gd name="f102" fmla="*/ f80 1 f57"/>
                  <a:gd name="f103" fmla="*/ f81 1 f56"/>
                  <a:gd name="f104" fmla="*/ f82 1 f57"/>
                  <a:gd name="f105" fmla="*/ f83 1 f56"/>
                  <a:gd name="f106" fmla="*/ f84 1 f57"/>
                  <a:gd name="f107" fmla="*/ f85 1 f56"/>
                  <a:gd name="f108" fmla="*/ f86 1 f57"/>
                  <a:gd name="f109" fmla="*/ f87 1 f56"/>
                  <a:gd name="f110" fmla="*/ f88 1 f57"/>
                  <a:gd name="f111" fmla="*/ f89 1 f56"/>
                  <a:gd name="f112" fmla="*/ f90 1 f57"/>
                  <a:gd name="f113" fmla="*/ f91 1 f56"/>
                  <a:gd name="f114" fmla="*/ f92 1 f57"/>
                  <a:gd name="f115" fmla="*/ f93 1 f56"/>
                  <a:gd name="f116" fmla="*/ f94 1 f57"/>
                  <a:gd name="f117" fmla="*/ f95 f47 1"/>
                  <a:gd name="f118" fmla="*/ f96 f47 1"/>
                  <a:gd name="f119" fmla="*/ f98 f48 1"/>
                  <a:gd name="f120" fmla="*/ f97 f48 1"/>
                  <a:gd name="f121" fmla="*/ f99 f47 1"/>
                  <a:gd name="f122" fmla="*/ f100 f48 1"/>
                  <a:gd name="f123" fmla="*/ f101 f47 1"/>
                  <a:gd name="f124" fmla="*/ f102 f48 1"/>
                  <a:gd name="f125" fmla="*/ f103 f47 1"/>
                  <a:gd name="f126" fmla="*/ f104 f48 1"/>
                  <a:gd name="f127" fmla="*/ f105 f47 1"/>
                  <a:gd name="f128" fmla="*/ f106 f48 1"/>
                  <a:gd name="f129" fmla="*/ f107 f47 1"/>
                  <a:gd name="f130" fmla="*/ f108 f48 1"/>
                  <a:gd name="f131" fmla="*/ f109 f47 1"/>
                  <a:gd name="f132" fmla="*/ f110 f48 1"/>
                  <a:gd name="f133" fmla="*/ f111 f47 1"/>
                  <a:gd name="f134" fmla="*/ f112 f48 1"/>
                  <a:gd name="f135" fmla="*/ f113 f47 1"/>
                  <a:gd name="f136" fmla="*/ f114 f48 1"/>
                  <a:gd name="f137" fmla="*/ f115 f47 1"/>
                  <a:gd name="f138" fmla="*/ f116 f48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6">
                    <a:pos x="f121" y="f122"/>
                  </a:cxn>
                  <a:cxn ang="f76">
                    <a:pos x="f123" y="f124"/>
                  </a:cxn>
                  <a:cxn ang="f76">
                    <a:pos x="f125" y="f126"/>
                  </a:cxn>
                  <a:cxn ang="f76">
                    <a:pos x="f127" y="f128"/>
                  </a:cxn>
                  <a:cxn ang="f76">
                    <a:pos x="f129" y="f130"/>
                  </a:cxn>
                  <a:cxn ang="f76">
                    <a:pos x="f131" y="f132"/>
                  </a:cxn>
                  <a:cxn ang="f76">
                    <a:pos x="f133" y="f134"/>
                  </a:cxn>
                  <a:cxn ang="f76">
                    <a:pos x="f135" y="f136"/>
                  </a:cxn>
                  <a:cxn ang="f76">
                    <a:pos x="f137" y="f138"/>
                  </a:cxn>
                  <a:cxn ang="f76">
                    <a:pos x="f121" y="f122"/>
                  </a:cxn>
                </a:cxnLst>
                <a:rect l="f117" t="f120" r="f118" b="f119"/>
                <a:pathLst>
                  <a:path w="120" h="48">
                    <a:moveTo>
                      <a:pt x="f8" y="f9"/>
                    </a:moveTo>
                    <a:cubicBezTo>
                      <a:pt x="f10" y="f11"/>
                      <a:pt x="f11" y="f12"/>
                      <a:pt x="f13" y="f14"/>
                    </a:cubicBezTo>
                    <a:cubicBezTo>
                      <a:pt x="f15" y="f16"/>
                      <a:pt x="f17" y="f5"/>
                      <a:pt x="f6" y="f18"/>
                    </a:cubicBezTo>
                    <a:cubicBezTo>
                      <a:pt x="f19" y="f20"/>
                      <a:pt x="f21" y="f22"/>
                      <a:pt x="f23" y="f10"/>
                    </a:cubicBez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7" y="f7"/>
                      <a:pt x="f31" y="f32"/>
                    </a:cubicBezTo>
                    <a:cubicBezTo>
                      <a:pt x="f33" y="f34"/>
                      <a:pt x="f35" y="f36"/>
                      <a:pt x="f16" y="f37"/>
                    </a:cubicBezTo>
                    <a:cubicBezTo>
                      <a:pt x="f38" y="f12"/>
                      <a:pt x="f5" y="f39"/>
                      <a:pt x="f18" y="f31"/>
                    </a:cubicBezTo>
                    <a:cubicBezTo>
                      <a:pt x="f18" y="f40"/>
                      <a:pt x="f41" y="f42"/>
                      <a:pt x="f43" y="f33"/>
                    </a:cubicBezTo>
                    <a:cubicBezTo>
                      <a:pt x="f44" y="f20"/>
                      <a:pt x="f45" y="f26"/>
                      <a:pt x="f8" y="f9"/>
                    </a:cubicBezTo>
                    <a:close/>
                  </a:path>
                </a:pathLst>
              </a:custGeom>
              <a:solidFill>
                <a:srgbClr val="EA504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t" anchorCtr="0" compatLnSpc="1">
                <a:noAutofit/>
              </a:bodyPr>
              <a:lstStyle/>
              <a:p>
                <a:pPr marL="0" marR="0" lvl="0" indent="0" algn="l" defTabSz="1219170" rtl="0" fontAlgn="auto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None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s-ES" sz="1867" b="0" i="0" u="none" strike="noStrike" kern="0" cap="none" spc="0" baseline="0">
                  <a:solidFill>
                    <a:srgbClr val="000000"/>
                  </a:solidFill>
                  <a:uFillTx/>
                  <a:latin typeface="Arial"/>
                  <a:ea typeface="Arial"/>
                  <a:cs typeface="Arial"/>
                </a:endParaRPr>
              </a:p>
            </p:txBody>
          </p:sp>
        </p:grpSp>
      </p:grpSp>
      <p:sp>
        <p:nvSpPr>
          <p:cNvPr id="30" name="Elipse 42">
            <a:extLst>
              <a:ext uri="{FF2B5EF4-FFF2-40B4-BE49-F238E27FC236}">
                <a16:creationId xmlns:a16="http://schemas.microsoft.com/office/drawing/2014/main" id="{5A54A791-F8E0-515B-ECC5-F0A5ACD9104F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31" name="Grupo 43">
            <a:extLst>
              <a:ext uri="{FF2B5EF4-FFF2-40B4-BE49-F238E27FC236}">
                <a16:creationId xmlns:a16="http://schemas.microsoft.com/office/drawing/2014/main" id="{8E10DB0E-4C7F-DC62-6EC8-819861E22A04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32" name="Freeform 124">
              <a:extLst>
                <a:ext uri="{FF2B5EF4-FFF2-40B4-BE49-F238E27FC236}">
                  <a16:creationId xmlns:a16="http://schemas.microsoft.com/office/drawing/2014/main" id="{90C44804-140D-00E1-0A26-8058E6CCDAF1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3" name="Freeform 125">
              <a:extLst>
                <a:ext uri="{FF2B5EF4-FFF2-40B4-BE49-F238E27FC236}">
                  <a16:creationId xmlns:a16="http://schemas.microsoft.com/office/drawing/2014/main" id="{316D22E1-6FCB-815D-FC40-3FAE0FFCCF21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34" name="Grupo 46">
            <a:extLst>
              <a:ext uri="{FF2B5EF4-FFF2-40B4-BE49-F238E27FC236}">
                <a16:creationId xmlns:a16="http://schemas.microsoft.com/office/drawing/2014/main" id="{C6F0D77D-0638-C907-F5A7-634C1F913DFF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237374AC-C33C-41AA-B088-AD0C21CE7756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83862FA7-90CC-6C34-5866-4AD2B4CC9E27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37" name="Freeform 7">
              <a:extLst>
                <a:ext uri="{FF2B5EF4-FFF2-40B4-BE49-F238E27FC236}">
                  <a16:creationId xmlns:a16="http://schemas.microsoft.com/office/drawing/2014/main" id="{C1E1F45E-F81B-571D-F7B3-1B28EBD9E147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1107755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9BC801C-3F30-554C-72F5-38D48A4FE34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537509" y="1225382"/>
            <a:ext cx="8820825" cy="724241"/>
          </a:xfrm>
        </p:spPr>
        <p:txBody>
          <a:bodyPr anchor="ctr" anchorCtr="1"/>
          <a:lstStyle>
            <a:lvl1pPr marL="0" indent="0" algn="ctr">
              <a:buNone/>
              <a:defRPr lang="en-US" sz="5400">
                <a:solidFill>
                  <a:srgbClr val="686037"/>
                </a:solidFill>
                <a:latin typeface="Arial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BASIC LAYOUT</a:t>
            </a:r>
          </a:p>
        </p:txBody>
      </p:sp>
      <p:cxnSp>
        <p:nvCxnSpPr>
          <p:cNvPr id="3" name="Conector recto 18">
            <a:extLst>
              <a:ext uri="{FF2B5EF4-FFF2-40B4-BE49-F238E27FC236}">
                <a16:creationId xmlns:a16="http://schemas.microsoft.com/office/drawing/2014/main" id="{EF9567E5-E6DF-742D-7EDE-C0F4C470A04B}"/>
              </a:ext>
            </a:extLst>
          </p:cNvPr>
          <p:cNvCxnSpPr/>
          <p:nvPr/>
        </p:nvCxnSpPr>
        <p:spPr>
          <a:xfrm flipV="1">
            <a:off x="551615" y="958937"/>
            <a:ext cx="11461089" cy="32979"/>
          </a:xfrm>
          <a:prstGeom prst="straightConnector1">
            <a:avLst/>
          </a:prstGeom>
          <a:noFill/>
          <a:ln w="38103" cap="flat">
            <a:solidFill>
              <a:srgbClr val="A50021"/>
            </a:solidFill>
            <a:prstDash val="solid"/>
          </a:ln>
        </p:spPr>
      </p:cxnSp>
      <p:grpSp>
        <p:nvGrpSpPr>
          <p:cNvPr id="4" name="Grupo 19">
            <a:extLst>
              <a:ext uri="{FF2B5EF4-FFF2-40B4-BE49-F238E27FC236}">
                <a16:creationId xmlns:a16="http://schemas.microsoft.com/office/drawing/2014/main" id="{4FF1AE54-A19F-4E6D-ED77-4015C6CB83B9}"/>
              </a:ext>
            </a:extLst>
          </p:cNvPr>
          <p:cNvGrpSpPr/>
          <p:nvPr/>
        </p:nvGrpSpPr>
        <p:grpSpPr>
          <a:xfrm>
            <a:off x="139233" y="572781"/>
            <a:ext cx="824764" cy="579679"/>
            <a:chOff x="104424" y="429585"/>
            <a:chExt cx="618573" cy="434759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2A622D71-6EFD-5D47-D725-F370F5054954}"/>
                </a:ext>
              </a:extLst>
            </p:cNvPr>
            <p:cNvSpPr/>
            <p:nvPr/>
          </p:nvSpPr>
          <p:spPr>
            <a:xfrm>
              <a:off x="118561" y="447260"/>
              <a:ext cx="590290" cy="36406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7"/>
                <a:gd name="f7" fmla="val 127"/>
                <a:gd name="f8" fmla="val 75"/>
                <a:gd name="f9" fmla="val 7"/>
                <a:gd name="f10" fmla="val 51"/>
                <a:gd name="f11" fmla="val 26"/>
                <a:gd name="f12" fmla="val 40"/>
                <a:gd name="f13" fmla="val 46"/>
                <a:gd name="f14" fmla="val 29"/>
                <a:gd name="f15" fmla="val 64"/>
                <a:gd name="f16" fmla="val 18"/>
                <a:gd name="f17" fmla="val 84"/>
                <a:gd name="f18" fmla="val 9"/>
                <a:gd name="f19" fmla="val 106"/>
                <a:gd name="f20" fmla="val 6"/>
                <a:gd name="f21" fmla="val 113"/>
                <a:gd name="f22" fmla="val 103"/>
                <a:gd name="f23" fmla="val 21"/>
                <a:gd name="f24" fmla="val 95"/>
                <a:gd name="f25" fmla="val 24"/>
                <a:gd name="f26" fmla="val 70"/>
                <a:gd name="f27" fmla="val 32"/>
                <a:gd name="f28" fmla="val 47"/>
                <a:gd name="f29" fmla="val 44"/>
                <a:gd name="f30" fmla="val 67"/>
                <a:gd name="f31" fmla="val 69"/>
                <a:gd name="f32" fmla="val 66"/>
                <a:gd name="f33" fmla="val 23"/>
                <a:gd name="f34" fmla="val 68"/>
                <a:gd name="f35" fmla="val 38"/>
                <a:gd name="f36" fmla="val 80"/>
                <a:gd name="f37" fmla="val 78"/>
                <a:gd name="f38" fmla="val 88"/>
                <a:gd name="f39" fmla="val 99"/>
                <a:gd name="f40" fmla="val 52"/>
                <a:gd name="f41" fmla="val 122"/>
                <a:gd name="f42" fmla="val 54"/>
                <a:gd name="f43" fmla="val 132"/>
                <a:gd name="f44" fmla="val 37"/>
                <a:gd name="f45" fmla="val 154"/>
                <a:gd name="f46" fmla="val 31"/>
                <a:gd name="f47" fmla="val 143"/>
                <a:gd name="f48" fmla="val 138"/>
                <a:gd name="f49" fmla="val 146"/>
                <a:gd name="f50" fmla="val 155"/>
                <a:gd name="f51" fmla="val 3"/>
                <a:gd name="f52" fmla="val 161"/>
                <a:gd name="f53" fmla="val 8"/>
                <a:gd name="f54" fmla="val 170"/>
                <a:gd name="f55" fmla="val 16"/>
                <a:gd name="f56" fmla="val 178"/>
                <a:gd name="f57" fmla="val 188"/>
                <a:gd name="f58" fmla="val 10"/>
                <a:gd name="f59" fmla="val 197"/>
                <a:gd name="f60" fmla="val 203"/>
                <a:gd name="f61" fmla="val 205"/>
                <a:gd name="f62" fmla="val 35"/>
                <a:gd name="f63" fmla="val 59"/>
                <a:gd name="f64" fmla="val 195"/>
                <a:gd name="f65" fmla="val 74"/>
                <a:gd name="f66" fmla="val 176"/>
                <a:gd name="f67" fmla="val 87"/>
                <a:gd name="f68" fmla="val 112"/>
                <a:gd name="f69" fmla="val 97"/>
                <a:gd name="f70" fmla="val 124"/>
                <a:gd name="f71" fmla="val 15"/>
                <a:gd name="f72" fmla="val 2"/>
                <a:gd name="f73" fmla="val 110"/>
                <a:gd name="f74" fmla="+- 0 0 -90"/>
                <a:gd name="f75" fmla="*/ f3 1 207"/>
                <a:gd name="f76" fmla="*/ f4 1 127"/>
                <a:gd name="f77" fmla="val f5"/>
                <a:gd name="f78" fmla="val f6"/>
                <a:gd name="f79" fmla="val f7"/>
                <a:gd name="f80" fmla="*/ f74 f0 1"/>
                <a:gd name="f81" fmla="+- f79 0 f77"/>
                <a:gd name="f82" fmla="+- f78 0 f77"/>
                <a:gd name="f83" fmla="*/ f80 1 f2"/>
                <a:gd name="f84" fmla="*/ f82 1 207"/>
                <a:gd name="f85" fmla="*/ f81 1 127"/>
                <a:gd name="f86" fmla="*/ 0 f82 1"/>
                <a:gd name="f87" fmla="*/ 75 f81 1"/>
                <a:gd name="f88" fmla="*/ 46 f82 1"/>
                <a:gd name="f89" fmla="*/ 29 f81 1"/>
                <a:gd name="f90" fmla="*/ 106 f82 1"/>
                <a:gd name="f91" fmla="*/ 6 f81 1"/>
                <a:gd name="f92" fmla="*/ 95 f82 1"/>
                <a:gd name="f93" fmla="*/ 24 f81 1"/>
                <a:gd name="f94" fmla="*/ 32 f82 1"/>
                <a:gd name="f95" fmla="*/ 67 f81 1"/>
                <a:gd name="f96" fmla="*/ 23 f82 1"/>
                <a:gd name="f97" fmla="*/ 68 f81 1"/>
                <a:gd name="f98" fmla="*/ 88 f82 1"/>
                <a:gd name="f99" fmla="*/ 70 f81 1"/>
                <a:gd name="f100" fmla="*/ 132 f82 1"/>
                <a:gd name="f101" fmla="*/ 37 f81 1"/>
                <a:gd name="f102" fmla="*/ 138 f82 1"/>
                <a:gd name="f103" fmla="*/ 161 f82 1"/>
                <a:gd name="f104" fmla="*/ 8 f81 1"/>
                <a:gd name="f105" fmla="*/ 188 f82 1"/>
                <a:gd name="f106" fmla="*/ 10 f81 1"/>
                <a:gd name="f107" fmla="*/ 205 f82 1"/>
                <a:gd name="f108" fmla="*/ 35 f81 1"/>
                <a:gd name="f109" fmla="*/ 176 f82 1"/>
                <a:gd name="f110" fmla="*/ 87 f81 1"/>
                <a:gd name="f111" fmla="*/ 51 f82 1"/>
                <a:gd name="f112" fmla="*/ 124 f81 1"/>
                <a:gd name="f113" fmla="+- f83 0 f1"/>
                <a:gd name="f114" fmla="*/ f86 1 207"/>
                <a:gd name="f115" fmla="*/ f87 1 127"/>
                <a:gd name="f116" fmla="*/ f88 1 207"/>
                <a:gd name="f117" fmla="*/ f89 1 127"/>
                <a:gd name="f118" fmla="*/ f90 1 207"/>
                <a:gd name="f119" fmla="*/ f91 1 127"/>
                <a:gd name="f120" fmla="*/ f92 1 207"/>
                <a:gd name="f121" fmla="*/ f93 1 127"/>
                <a:gd name="f122" fmla="*/ f94 1 207"/>
                <a:gd name="f123" fmla="*/ f95 1 127"/>
                <a:gd name="f124" fmla="*/ f96 1 207"/>
                <a:gd name="f125" fmla="*/ f97 1 127"/>
                <a:gd name="f126" fmla="*/ f98 1 207"/>
                <a:gd name="f127" fmla="*/ f99 1 127"/>
                <a:gd name="f128" fmla="*/ f100 1 207"/>
                <a:gd name="f129" fmla="*/ f101 1 127"/>
                <a:gd name="f130" fmla="*/ f102 1 207"/>
                <a:gd name="f131" fmla="*/ f103 1 207"/>
                <a:gd name="f132" fmla="*/ f104 1 127"/>
                <a:gd name="f133" fmla="*/ f105 1 207"/>
                <a:gd name="f134" fmla="*/ f106 1 127"/>
                <a:gd name="f135" fmla="*/ f107 1 207"/>
                <a:gd name="f136" fmla="*/ f108 1 127"/>
                <a:gd name="f137" fmla="*/ f109 1 207"/>
                <a:gd name="f138" fmla="*/ f110 1 127"/>
                <a:gd name="f139" fmla="*/ f111 1 207"/>
                <a:gd name="f140" fmla="*/ f112 1 127"/>
                <a:gd name="f141" fmla="*/ 0 1 f84"/>
                <a:gd name="f142" fmla="*/ f78 1 f84"/>
                <a:gd name="f143" fmla="*/ 0 1 f85"/>
                <a:gd name="f144" fmla="*/ f79 1 f85"/>
                <a:gd name="f145" fmla="*/ f114 1 f84"/>
                <a:gd name="f146" fmla="*/ f115 1 f85"/>
                <a:gd name="f147" fmla="*/ f116 1 f84"/>
                <a:gd name="f148" fmla="*/ f117 1 f85"/>
                <a:gd name="f149" fmla="*/ f118 1 f84"/>
                <a:gd name="f150" fmla="*/ f119 1 f85"/>
                <a:gd name="f151" fmla="*/ f120 1 f84"/>
                <a:gd name="f152" fmla="*/ f121 1 f85"/>
                <a:gd name="f153" fmla="*/ f122 1 f84"/>
                <a:gd name="f154" fmla="*/ f123 1 f85"/>
                <a:gd name="f155" fmla="*/ f124 1 f84"/>
                <a:gd name="f156" fmla="*/ f125 1 f85"/>
                <a:gd name="f157" fmla="*/ f126 1 f84"/>
                <a:gd name="f158" fmla="*/ f127 1 f85"/>
                <a:gd name="f159" fmla="*/ f128 1 f84"/>
                <a:gd name="f160" fmla="*/ f129 1 f85"/>
                <a:gd name="f161" fmla="*/ f130 1 f84"/>
                <a:gd name="f162" fmla="*/ f131 1 f84"/>
                <a:gd name="f163" fmla="*/ f132 1 f85"/>
                <a:gd name="f164" fmla="*/ f133 1 f84"/>
                <a:gd name="f165" fmla="*/ f134 1 f85"/>
                <a:gd name="f166" fmla="*/ f135 1 f84"/>
                <a:gd name="f167" fmla="*/ f136 1 f85"/>
                <a:gd name="f168" fmla="*/ f137 1 f84"/>
                <a:gd name="f169" fmla="*/ f138 1 f85"/>
                <a:gd name="f170" fmla="*/ f139 1 f84"/>
                <a:gd name="f171" fmla="*/ f140 1 f85"/>
                <a:gd name="f172" fmla="*/ f141 f75 1"/>
                <a:gd name="f173" fmla="*/ f142 f75 1"/>
                <a:gd name="f174" fmla="*/ f144 f76 1"/>
                <a:gd name="f175" fmla="*/ f143 f76 1"/>
                <a:gd name="f176" fmla="*/ f145 f75 1"/>
                <a:gd name="f177" fmla="*/ f146 f76 1"/>
                <a:gd name="f178" fmla="*/ f147 f75 1"/>
                <a:gd name="f179" fmla="*/ f148 f76 1"/>
                <a:gd name="f180" fmla="*/ f149 f75 1"/>
                <a:gd name="f181" fmla="*/ f150 f76 1"/>
                <a:gd name="f182" fmla="*/ f151 f75 1"/>
                <a:gd name="f183" fmla="*/ f152 f76 1"/>
                <a:gd name="f184" fmla="*/ f153 f75 1"/>
                <a:gd name="f185" fmla="*/ f154 f76 1"/>
                <a:gd name="f186" fmla="*/ f155 f75 1"/>
                <a:gd name="f187" fmla="*/ f156 f76 1"/>
                <a:gd name="f188" fmla="*/ f157 f75 1"/>
                <a:gd name="f189" fmla="*/ f158 f76 1"/>
                <a:gd name="f190" fmla="*/ f159 f75 1"/>
                <a:gd name="f191" fmla="*/ f160 f76 1"/>
                <a:gd name="f192" fmla="*/ f161 f75 1"/>
                <a:gd name="f193" fmla="*/ f162 f75 1"/>
                <a:gd name="f194" fmla="*/ f163 f76 1"/>
                <a:gd name="f195" fmla="*/ f164 f75 1"/>
                <a:gd name="f196" fmla="*/ f165 f76 1"/>
                <a:gd name="f197" fmla="*/ f166 f75 1"/>
                <a:gd name="f198" fmla="*/ f167 f76 1"/>
                <a:gd name="f199" fmla="*/ f168 f75 1"/>
                <a:gd name="f200" fmla="*/ f169 f76 1"/>
                <a:gd name="f201" fmla="*/ f170 f75 1"/>
                <a:gd name="f202" fmla="*/ f171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76" y="f177"/>
                </a:cxn>
                <a:cxn ang="f113">
                  <a:pos x="f178" y="f179"/>
                </a:cxn>
                <a:cxn ang="f113">
                  <a:pos x="f180" y="f181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1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176" y="f177"/>
                </a:cxn>
              </a:cxnLst>
              <a:rect l="f172" t="f175" r="f173" b="f174"/>
              <a:pathLst>
                <a:path w="206" h="127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16"/>
                    <a:pt x="f22" y="f23"/>
                    <a:pt x="f24" y="f25"/>
                  </a:cubicBezTo>
                  <a:cubicBezTo>
                    <a:pt x="f26" y="f27"/>
                    <a:pt x="f28" y="f29"/>
                    <a:pt x="f27" y="f30"/>
                  </a:cubicBezTo>
                  <a:cubicBezTo>
                    <a:pt x="f14" y="f31"/>
                    <a:pt x="f11" y="f32"/>
                    <a:pt x="f33" y="f34"/>
                  </a:cubicBezTo>
                  <a:cubicBezTo>
                    <a:pt x="f35" y="f36"/>
                    <a:pt x="f37" y="f17"/>
                    <a:pt x="f38" y="f26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16"/>
                    <a:pt x="f48" y="f20"/>
                  </a:cubicBezTo>
                  <a:cubicBezTo>
                    <a:pt x="f49" y="f5"/>
                    <a:pt x="f50" y="f51"/>
                    <a:pt x="f52" y="f53"/>
                  </a:cubicBezTo>
                  <a:cubicBezTo>
                    <a:pt x="f54" y="f55"/>
                    <a:pt x="f56" y="f55"/>
                    <a:pt x="f57" y="f58"/>
                  </a:cubicBezTo>
                  <a:cubicBezTo>
                    <a:pt x="f59" y="f55"/>
                    <a:pt x="f60" y="f25"/>
                    <a:pt x="f61" y="f62"/>
                  </a:cubicBezTo>
                  <a:cubicBezTo>
                    <a:pt x="f6" y="f63"/>
                    <a:pt x="f64" y="f65"/>
                    <a:pt x="f66" y="f67"/>
                  </a:cubicBezTo>
                  <a:cubicBezTo>
                    <a:pt x="f48" y="f68"/>
                    <a:pt x="f69" y="f7"/>
                    <a:pt x="f10" y="f70"/>
                  </a:cubicBezTo>
                  <a:cubicBezTo>
                    <a:pt x="f71" y="f41"/>
                    <a:pt x="f72" y="f73"/>
                    <a:pt x="f5" y="f8"/>
                  </a:cubicBezTo>
                  <a:close/>
                </a:path>
              </a:pathLst>
            </a:custGeom>
            <a:solidFill>
              <a:srgbClr val="E62D29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6" name="Freeform 20">
              <a:extLst>
                <a:ext uri="{FF2B5EF4-FFF2-40B4-BE49-F238E27FC236}">
                  <a16:creationId xmlns:a16="http://schemas.microsoft.com/office/drawing/2014/main" id="{B87210F0-C9E2-FB5F-9EFC-F890E16B3E45}"/>
                </a:ext>
              </a:extLst>
            </p:cNvPr>
            <p:cNvSpPr/>
            <p:nvPr/>
          </p:nvSpPr>
          <p:spPr>
            <a:xfrm>
              <a:off x="104424" y="546225"/>
              <a:ext cx="618573" cy="31811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6"/>
                <a:gd name="f7" fmla="val 111"/>
                <a:gd name="f8" fmla="val 4"/>
                <a:gd name="f9" fmla="val 40"/>
                <a:gd name="f10" fmla="val 9"/>
                <a:gd name="f11" fmla="val 77"/>
                <a:gd name="f12" fmla="val 30"/>
                <a:gd name="f13" fmla="val 83"/>
                <a:gd name="f14" fmla="val 62"/>
                <a:gd name="f15" fmla="val 84"/>
                <a:gd name="f16" fmla="val 115"/>
                <a:gd name="f17" fmla="val 86"/>
                <a:gd name="f18" fmla="val 157"/>
                <a:gd name="f19" fmla="val 63"/>
                <a:gd name="f20" fmla="val 197"/>
                <a:gd name="f21" fmla="val 32"/>
                <a:gd name="f22" fmla="val 208"/>
                <a:gd name="f23" fmla="val 24"/>
                <a:gd name="f24" fmla="val 204"/>
                <a:gd name="f25" fmla="val 10"/>
                <a:gd name="f26" fmla="val 209"/>
                <a:gd name="f27" fmla="val 19"/>
                <a:gd name="f28" fmla="val 36"/>
                <a:gd name="f29" fmla="val 196"/>
                <a:gd name="f30" fmla="val 49"/>
                <a:gd name="f31" fmla="val 156"/>
                <a:gd name="f32" fmla="val 93"/>
                <a:gd name="f33" fmla="val 106"/>
                <a:gd name="f34" fmla="val 48"/>
                <a:gd name="f35" fmla="val 103"/>
                <a:gd name="f36" fmla="val 14"/>
                <a:gd name="f37" fmla="val 98"/>
                <a:gd name="f38" fmla="val 75"/>
                <a:gd name="f39" fmla="+- 0 0 -90"/>
                <a:gd name="f40" fmla="*/ f3 1 216"/>
                <a:gd name="f41" fmla="*/ f4 1 111"/>
                <a:gd name="f42" fmla="val f5"/>
                <a:gd name="f43" fmla="val f6"/>
                <a:gd name="f44" fmla="val f7"/>
                <a:gd name="f45" fmla="*/ f39 f0 1"/>
                <a:gd name="f46" fmla="+- f44 0 f42"/>
                <a:gd name="f47" fmla="+- f43 0 f42"/>
                <a:gd name="f48" fmla="*/ f45 1 f2"/>
                <a:gd name="f49" fmla="*/ f47 1 216"/>
                <a:gd name="f50" fmla="*/ f46 1 111"/>
                <a:gd name="f51" fmla="*/ 4 f47 1"/>
                <a:gd name="f52" fmla="*/ 40 f46 1"/>
                <a:gd name="f53" fmla="*/ 62 f47 1"/>
                <a:gd name="f54" fmla="*/ 84 f46 1"/>
                <a:gd name="f55" fmla="*/ 197 f47 1"/>
                <a:gd name="f56" fmla="*/ 32 f46 1"/>
                <a:gd name="f57" fmla="*/ 209 f47 1"/>
                <a:gd name="f58" fmla="*/ 0 f46 1"/>
                <a:gd name="f59" fmla="*/ 196 f47 1"/>
                <a:gd name="f60" fmla="*/ 49 f46 1"/>
                <a:gd name="f61" fmla="*/ 48 f47 1"/>
                <a:gd name="f62" fmla="*/ 103 f46 1"/>
                <a:gd name="f63" fmla="+- f48 0 f1"/>
                <a:gd name="f64" fmla="*/ f51 1 216"/>
                <a:gd name="f65" fmla="*/ f52 1 111"/>
                <a:gd name="f66" fmla="*/ f53 1 216"/>
                <a:gd name="f67" fmla="*/ f54 1 111"/>
                <a:gd name="f68" fmla="*/ f55 1 216"/>
                <a:gd name="f69" fmla="*/ f56 1 111"/>
                <a:gd name="f70" fmla="*/ f57 1 216"/>
                <a:gd name="f71" fmla="*/ f58 1 111"/>
                <a:gd name="f72" fmla="*/ f59 1 216"/>
                <a:gd name="f73" fmla="*/ f60 1 111"/>
                <a:gd name="f74" fmla="*/ f61 1 216"/>
                <a:gd name="f75" fmla="*/ f62 1 111"/>
                <a:gd name="f76" fmla="*/ 0 1 f49"/>
                <a:gd name="f77" fmla="*/ f43 1 f49"/>
                <a:gd name="f78" fmla="*/ 0 1 f50"/>
                <a:gd name="f79" fmla="*/ f44 1 f50"/>
                <a:gd name="f80" fmla="*/ f64 1 f49"/>
                <a:gd name="f81" fmla="*/ f65 1 f50"/>
                <a:gd name="f82" fmla="*/ f66 1 f49"/>
                <a:gd name="f83" fmla="*/ f67 1 f50"/>
                <a:gd name="f84" fmla="*/ f68 1 f49"/>
                <a:gd name="f85" fmla="*/ f69 1 f50"/>
                <a:gd name="f86" fmla="*/ f70 1 f49"/>
                <a:gd name="f87" fmla="*/ f71 1 f50"/>
                <a:gd name="f88" fmla="*/ f72 1 f49"/>
                <a:gd name="f89" fmla="*/ f73 1 f50"/>
                <a:gd name="f90" fmla="*/ f74 1 f49"/>
                <a:gd name="f91" fmla="*/ f75 1 f50"/>
                <a:gd name="f92" fmla="*/ f76 f40 1"/>
                <a:gd name="f93" fmla="*/ f77 f40 1"/>
                <a:gd name="f94" fmla="*/ f79 f41 1"/>
                <a:gd name="f95" fmla="*/ f78 f41 1"/>
                <a:gd name="f96" fmla="*/ f80 f40 1"/>
                <a:gd name="f97" fmla="*/ f81 f41 1"/>
                <a:gd name="f98" fmla="*/ f82 f40 1"/>
                <a:gd name="f99" fmla="*/ f83 f41 1"/>
                <a:gd name="f100" fmla="*/ f84 f40 1"/>
                <a:gd name="f101" fmla="*/ f85 f41 1"/>
                <a:gd name="f102" fmla="*/ f86 f40 1"/>
                <a:gd name="f103" fmla="*/ f87 f41 1"/>
                <a:gd name="f104" fmla="*/ f88 f40 1"/>
                <a:gd name="f105" fmla="*/ f89 f41 1"/>
                <a:gd name="f106" fmla="*/ f90 f40 1"/>
                <a:gd name="f107" fmla="*/ f9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3">
                  <a:pos x="f96" y="f97"/>
                </a:cxn>
                <a:cxn ang="f63">
                  <a:pos x="f98" y="f99"/>
                </a:cxn>
                <a:cxn ang="f63">
                  <a:pos x="f100" y="f101"/>
                </a:cxn>
                <a:cxn ang="f63">
                  <a:pos x="f102" y="f103"/>
                </a:cxn>
                <a:cxn ang="f63">
                  <a:pos x="f104" y="f105"/>
                </a:cxn>
                <a:cxn ang="f63">
                  <a:pos x="f106" y="f107"/>
                </a:cxn>
                <a:cxn ang="f63">
                  <a:pos x="f96" y="f97"/>
                </a:cxn>
              </a:cxnLst>
              <a:rect l="f92" t="f95" r="f93" b="f94"/>
              <a:pathLst>
                <a:path w="216" h="11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5"/>
                  </a:cubicBezTo>
                  <a:cubicBezTo>
                    <a:pt x="f6" y="f27"/>
                    <a:pt x="f22" y="f28"/>
                    <a:pt x="f29" y="f30"/>
                  </a:cubicBezTo>
                  <a:cubicBezTo>
                    <a:pt x="f31" y="f32"/>
                    <a:pt x="f33" y="f7"/>
                    <a:pt x="f34" y="f35"/>
                  </a:cubicBezTo>
                  <a:cubicBezTo>
                    <a:pt x="f36" y="f37"/>
                    <a:pt x="f5" y="f38"/>
                    <a:pt x="f8" y="f9"/>
                  </a:cubicBezTo>
                  <a:close/>
                </a:path>
              </a:pathLst>
            </a:custGeom>
            <a:solidFill>
              <a:srgbClr val="CC1D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22">
              <a:extLst>
                <a:ext uri="{FF2B5EF4-FFF2-40B4-BE49-F238E27FC236}">
                  <a16:creationId xmlns:a16="http://schemas.microsoft.com/office/drawing/2014/main" id="{FB38B481-70EB-DE7A-6B66-C210A84BAFCF}"/>
                </a:ext>
              </a:extLst>
            </p:cNvPr>
            <p:cNvSpPr/>
            <p:nvPr/>
          </p:nvSpPr>
          <p:spPr>
            <a:xfrm>
              <a:off x="206928" y="447260"/>
              <a:ext cx="353470" cy="22975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4"/>
                <a:gd name="f7" fmla="val 81"/>
                <a:gd name="f8" fmla="val 67"/>
                <a:gd name="f9" fmla="val 9"/>
                <a:gd name="f10" fmla="val 36"/>
                <a:gd name="f11" fmla="val 37"/>
                <a:gd name="f12" fmla="val 29"/>
                <a:gd name="f13" fmla="val 62"/>
                <a:gd name="f14" fmla="val 19"/>
                <a:gd name="f15" fmla="val 70"/>
                <a:gd name="f16" fmla="val 17"/>
                <a:gd name="f17" fmla="val 76"/>
                <a:gd name="f18" fmla="val 15"/>
                <a:gd name="f19" fmla="val 75"/>
                <a:gd name="f20" fmla="val 6"/>
                <a:gd name="f21" fmla="val 79"/>
                <a:gd name="f22" fmla="val 1"/>
                <a:gd name="f23" fmla="val 85"/>
                <a:gd name="f24" fmla="val 3"/>
                <a:gd name="f25" fmla="val 91"/>
                <a:gd name="f26" fmla="val 2"/>
                <a:gd name="f27" fmla="val 97"/>
                <a:gd name="f28" fmla="val 103"/>
                <a:gd name="f29" fmla="val 107"/>
                <a:gd name="f30" fmla="val 7"/>
                <a:gd name="f31" fmla="val 113"/>
                <a:gd name="f32" fmla="val 13"/>
                <a:gd name="f33" fmla="val 123"/>
                <a:gd name="f34" fmla="val 26"/>
                <a:gd name="f35" fmla="val 121"/>
                <a:gd name="f36" fmla="val 112"/>
                <a:gd name="f37" fmla="val 39"/>
                <a:gd name="f38" fmla="val 96"/>
                <a:gd name="f39" fmla="val 44"/>
                <a:gd name="f40" fmla="val 87"/>
                <a:gd name="f41" fmla="val 78"/>
                <a:gd name="f42" fmla="val 46"/>
                <a:gd name="f43" fmla="val 61"/>
                <a:gd name="f44" fmla="val 49"/>
                <a:gd name="f45" fmla="val 57"/>
                <a:gd name="f46" fmla="val 32"/>
                <a:gd name="f47" fmla="val 21"/>
                <a:gd name="f48" fmla="val 10"/>
                <a:gd name="f49" fmla="+- 0 0 -90"/>
                <a:gd name="f50" fmla="*/ f3 1 124"/>
                <a:gd name="f51" fmla="*/ f4 1 81"/>
                <a:gd name="f52" fmla="val f5"/>
                <a:gd name="f53" fmla="val f6"/>
                <a:gd name="f54" fmla="val f7"/>
                <a:gd name="f55" fmla="*/ f49 f0 1"/>
                <a:gd name="f56" fmla="+- f54 0 f52"/>
                <a:gd name="f57" fmla="+- f53 0 f52"/>
                <a:gd name="f58" fmla="*/ f55 1 f2"/>
                <a:gd name="f59" fmla="*/ f57 1 124"/>
                <a:gd name="f60" fmla="*/ f56 1 81"/>
                <a:gd name="f61" fmla="*/ 0 f57 1"/>
                <a:gd name="f62" fmla="*/ 67 f56 1"/>
                <a:gd name="f63" fmla="*/ 62 f57 1"/>
                <a:gd name="f64" fmla="*/ 19 f56 1"/>
                <a:gd name="f65" fmla="*/ 75 f57 1"/>
                <a:gd name="f66" fmla="*/ 6 f56 1"/>
                <a:gd name="f67" fmla="*/ 91 f57 1"/>
                <a:gd name="f68" fmla="*/ 2 f56 1"/>
                <a:gd name="f69" fmla="*/ 107 f57 1"/>
                <a:gd name="f70" fmla="*/ 7 f56 1"/>
                <a:gd name="f71" fmla="*/ 123 f57 1"/>
                <a:gd name="f72" fmla="*/ 26 f56 1"/>
                <a:gd name="f73" fmla="*/ 103 f57 1"/>
                <a:gd name="f74" fmla="*/ 39 f56 1"/>
                <a:gd name="f75" fmla="*/ 78 f57 1"/>
                <a:gd name="f76" fmla="*/ 46 f56 1"/>
                <a:gd name="f77" fmla="*/ 32 f57 1"/>
                <a:gd name="f78" fmla="+- f58 0 f1"/>
                <a:gd name="f79" fmla="*/ f61 1 124"/>
                <a:gd name="f80" fmla="*/ f62 1 81"/>
                <a:gd name="f81" fmla="*/ f63 1 124"/>
                <a:gd name="f82" fmla="*/ f64 1 81"/>
                <a:gd name="f83" fmla="*/ f65 1 124"/>
                <a:gd name="f84" fmla="*/ f66 1 81"/>
                <a:gd name="f85" fmla="*/ f67 1 124"/>
                <a:gd name="f86" fmla="*/ f68 1 81"/>
                <a:gd name="f87" fmla="*/ f69 1 124"/>
                <a:gd name="f88" fmla="*/ f70 1 81"/>
                <a:gd name="f89" fmla="*/ f71 1 124"/>
                <a:gd name="f90" fmla="*/ f72 1 81"/>
                <a:gd name="f91" fmla="*/ f73 1 124"/>
                <a:gd name="f92" fmla="*/ f74 1 81"/>
                <a:gd name="f93" fmla="*/ f75 1 124"/>
                <a:gd name="f94" fmla="*/ f76 1 81"/>
                <a:gd name="f95" fmla="*/ f77 1 124"/>
                <a:gd name="f96" fmla="*/ 0 1 f59"/>
                <a:gd name="f97" fmla="*/ f53 1 f59"/>
                <a:gd name="f98" fmla="*/ 0 1 f60"/>
                <a:gd name="f99" fmla="*/ f54 1 f60"/>
                <a:gd name="f100" fmla="*/ f79 1 f59"/>
                <a:gd name="f101" fmla="*/ f80 1 f60"/>
                <a:gd name="f102" fmla="*/ f81 1 f59"/>
                <a:gd name="f103" fmla="*/ f82 1 f60"/>
                <a:gd name="f104" fmla="*/ f83 1 f59"/>
                <a:gd name="f105" fmla="*/ f84 1 f60"/>
                <a:gd name="f106" fmla="*/ f85 1 f59"/>
                <a:gd name="f107" fmla="*/ f86 1 f60"/>
                <a:gd name="f108" fmla="*/ f87 1 f59"/>
                <a:gd name="f109" fmla="*/ f88 1 f60"/>
                <a:gd name="f110" fmla="*/ f89 1 f59"/>
                <a:gd name="f111" fmla="*/ f90 1 f60"/>
                <a:gd name="f112" fmla="*/ f91 1 f59"/>
                <a:gd name="f113" fmla="*/ f92 1 f60"/>
                <a:gd name="f114" fmla="*/ f93 1 f59"/>
                <a:gd name="f115" fmla="*/ f94 1 f60"/>
                <a:gd name="f116" fmla="*/ f95 1 f59"/>
                <a:gd name="f117" fmla="*/ f96 f50 1"/>
                <a:gd name="f118" fmla="*/ f97 f50 1"/>
                <a:gd name="f119" fmla="*/ f99 f51 1"/>
                <a:gd name="f120" fmla="*/ f98 f51 1"/>
                <a:gd name="f121" fmla="*/ f100 f50 1"/>
                <a:gd name="f122" fmla="*/ f101 f51 1"/>
                <a:gd name="f123" fmla="*/ f102 f50 1"/>
                <a:gd name="f124" fmla="*/ f103 f51 1"/>
                <a:gd name="f125" fmla="*/ f104 f50 1"/>
                <a:gd name="f126" fmla="*/ f105 f51 1"/>
                <a:gd name="f127" fmla="*/ f106 f50 1"/>
                <a:gd name="f128" fmla="*/ f107 f51 1"/>
                <a:gd name="f129" fmla="*/ f108 f50 1"/>
                <a:gd name="f130" fmla="*/ f109 f51 1"/>
                <a:gd name="f131" fmla="*/ f110 f50 1"/>
                <a:gd name="f132" fmla="*/ f111 f51 1"/>
                <a:gd name="f133" fmla="*/ f112 f50 1"/>
                <a:gd name="f134" fmla="*/ f113 f51 1"/>
                <a:gd name="f135" fmla="*/ f114 f50 1"/>
                <a:gd name="f136" fmla="*/ f115 f51 1"/>
                <a:gd name="f137" fmla="*/ f116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8">
                  <a:pos x="f121" y="f122"/>
                </a:cxn>
                <a:cxn ang="f78">
                  <a:pos x="f123" y="f124"/>
                </a:cxn>
                <a:cxn ang="f78">
                  <a:pos x="f125" y="f126"/>
                </a:cxn>
                <a:cxn ang="f78">
                  <a:pos x="f127" y="f128"/>
                </a:cxn>
                <a:cxn ang="f78">
                  <a:pos x="f129" y="f130"/>
                </a:cxn>
                <a:cxn ang="f78">
                  <a:pos x="f131" y="f132"/>
                </a:cxn>
                <a:cxn ang="f78">
                  <a:pos x="f133" y="f134"/>
                </a:cxn>
                <a:cxn ang="f78">
                  <a:pos x="f135" y="f136"/>
                </a:cxn>
                <a:cxn ang="f78">
                  <a:pos x="f137" y="f122"/>
                </a:cxn>
                <a:cxn ang="f78">
                  <a:pos x="f121" y="f122"/>
                </a:cxn>
              </a:cxnLst>
              <a:rect l="f117" t="f120" r="f118" b="f119"/>
              <a:pathLst>
                <a:path w="124" h="81">
                  <a:moveTo>
                    <a:pt x="f5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5"/>
                    <a:pt x="f28" y="f26"/>
                    <a:pt x="f29" y="f30"/>
                  </a:cubicBezTo>
                  <a:cubicBezTo>
                    <a:pt x="f31" y="f32"/>
                    <a:pt x="f6" y="f18"/>
                    <a:pt x="f33" y="f34"/>
                  </a:cubicBezTo>
                  <a:cubicBezTo>
                    <a:pt x="f35" y="f10"/>
                    <a:pt x="f36" y="f11"/>
                    <a:pt x="f28" y="f37"/>
                  </a:cubicBezTo>
                  <a:cubicBezTo>
                    <a:pt x="f38" y="f39"/>
                    <a:pt x="f40" y="f39"/>
                    <a:pt x="f41" y="f42"/>
                  </a:cubicBezTo>
                  <a:cubicBezTo>
                    <a:pt x="f43" y="f44"/>
                    <a:pt x="f42" y="f45"/>
                    <a:pt x="f46" y="f8"/>
                  </a:cubicBezTo>
                  <a:cubicBezTo>
                    <a:pt x="f47" y="f19"/>
                    <a:pt x="f48" y="f7"/>
                    <a:pt x="f5" y="f8"/>
                  </a:cubicBezTo>
                  <a:close/>
                </a:path>
              </a:pathLst>
            </a:custGeom>
            <a:solidFill>
              <a:srgbClr val="E01B1B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8" name="Freeform 39">
              <a:extLst>
                <a:ext uri="{FF2B5EF4-FFF2-40B4-BE49-F238E27FC236}">
                  <a16:creationId xmlns:a16="http://schemas.microsoft.com/office/drawing/2014/main" id="{F8CE3885-C11A-7B37-6C31-A2224BF67475}"/>
                </a:ext>
              </a:extLst>
            </p:cNvPr>
            <p:cNvSpPr/>
            <p:nvPr/>
          </p:nvSpPr>
          <p:spPr>
            <a:xfrm>
              <a:off x="464963" y="429585"/>
              <a:ext cx="190871" cy="1025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6"/>
                <a:gd name="f7" fmla="val 36"/>
                <a:gd name="f8" fmla="val 16"/>
                <a:gd name="f9" fmla="val 13"/>
                <a:gd name="f10" fmla="val 11"/>
                <a:gd name="f11" fmla="val 5"/>
                <a:gd name="f12" fmla="val 10"/>
                <a:gd name="f13" fmla="val 8"/>
                <a:gd name="f14" fmla="val 23"/>
                <a:gd name="f15" fmla="val 3"/>
                <a:gd name="f16" fmla="val 45"/>
                <a:gd name="f17" fmla="val 60"/>
                <a:gd name="f18" fmla="val 29"/>
                <a:gd name="f19" fmla="val 54"/>
                <a:gd name="f20" fmla="val 42"/>
                <a:gd name="f21" fmla="val 21"/>
                <a:gd name="f22" fmla="val 26"/>
                <a:gd name="f23" fmla="val 12"/>
                <a:gd name="f24" fmla="+- 0 0 -90"/>
                <a:gd name="f25" fmla="*/ f3 1 66"/>
                <a:gd name="f26" fmla="*/ f4 1 36"/>
                <a:gd name="f27" fmla="val f5"/>
                <a:gd name="f28" fmla="val f6"/>
                <a:gd name="f29" fmla="val f7"/>
                <a:gd name="f30" fmla="*/ f24 f0 1"/>
                <a:gd name="f31" fmla="+- f29 0 f27"/>
                <a:gd name="f32" fmla="+- f28 0 f27"/>
                <a:gd name="f33" fmla="*/ f30 1 f2"/>
                <a:gd name="f34" fmla="*/ f32 1 66"/>
                <a:gd name="f35" fmla="*/ f31 1 36"/>
                <a:gd name="f36" fmla="*/ 16 f32 1"/>
                <a:gd name="f37" fmla="*/ 13 f31 1"/>
                <a:gd name="f38" fmla="*/ 0 f32 1"/>
                <a:gd name="f39" fmla="*/ 8 f31 1"/>
                <a:gd name="f40" fmla="*/ 66 f32 1"/>
                <a:gd name="f41" fmla="*/ 16 f31 1"/>
                <a:gd name="f42" fmla="*/ 42 f32 1"/>
                <a:gd name="f43" fmla="*/ 21 f31 1"/>
                <a:gd name="f44" fmla="+- f33 0 f1"/>
                <a:gd name="f45" fmla="*/ f36 1 66"/>
                <a:gd name="f46" fmla="*/ f37 1 36"/>
                <a:gd name="f47" fmla="*/ f38 1 66"/>
                <a:gd name="f48" fmla="*/ f39 1 36"/>
                <a:gd name="f49" fmla="*/ f40 1 66"/>
                <a:gd name="f50" fmla="*/ f41 1 36"/>
                <a:gd name="f51" fmla="*/ f42 1 66"/>
                <a:gd name="f52" fmla="*/ f43 1 36"/>
                <a:gd name="f53" fmla="*/ 0 1 f34"/>
                <a:gd name="f54" fmla="*/ f28 1 f34"/>
                <a:gd name="f55" fmla="*/ 0 1 f35"/>
                <a:gd name="f56" fmla="*/ f29 1 f35"/>
                <a:gd name="f57" fmla="*/ f45 1 f34"/>
                <a:gd name="f58" fmla="*/ f46 1 f35"/>
                <a:gd name="f59" fmla="*/ f47 1 f34"/>
                <a:gd name="f60" fmla="*/ f48 1 f35"/>
                <a:gd name="f61" fmla="*/ f49 1 f34"/>
                <a:gd name="f62" fmla="*/ f50 1 f35"/>
                <a:gd name="f63" fmla="*/ f51 1 f34"/>
                <a:gd name="f64" fmla="*/ f52 1 f35"/>
                <a:gd name="f65" fmla="*/ f53 f25 1"/>
                <a:gd name="f66" fmla="*/ f54 f25 1"/>
                <a:gd name="f67" fmla="*/ f56 f26 1"/>
                <a:gd name="f68" fmla="*/ f55 f26 1"/>
                <a:gd name="f69" fmla="*/ f57 f25 1"/>
                <a:gd name="f70" fmla="*/ f58 f26 1"/>
                <a:gd name="f71" fmla="*/ f59 f25 1"/>
                <a:gd name="f72" fmla="*/ f60 f26 1"/>
                <a:gd name="f73" fmla="*/ f61 f25 1"/>
                <a:gd name="f74" fmla="*/ f62 f26 1"/>
                <a:gd name="f75" fmla="*/ f63 f25 1"/>
                <a:gd name="f76" fmla="*/ f64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">
                  <a:pos x="f69" y="f70"/>
                </a:cxn>
                <a:cxn ang="f44">
                  <a:pos x="f71" y="f72"/>
                </a:cxn>
                <a:cxn ang="f44">
                  <a:pos x="f73" y="f74"/>
                </a:cxn>
                <a:cxn ang="f44">
                  <a:pos x="f75" y="f76"/>
                </a:cxn>
                <a:cxn ang="f44">
                  <a:pos x="f69" y="f70"/>
                </a:cxn>
              </a:cxnLst>
              <a:rect l="f65" t="f68" r="f66" b="f67"/>
              <a:pathLst>
                <a:path w="66" h="36">
                  <a:moveTo>
                    <a:pt x="f8" y="f9"/>
                  </a:moveTo>
                  <a:cubicBezTo>
                    <a:pt x="f10" y="f10"/>
                    <a:pt x="f11" y="f12"/>
                    <a:pt x="f5" y="f13"/>
                  </a:cubicBezTo>
                  <a:cubicBezTo>
                    <a:pt x="f14" y="f15"/>
                    <a:pt x="f16" y="f5"/>
                    <a:pt x="f6" y="f8"/>
                  </a:cubicBezTo>
                  <a:cubicBezTo>
                    <a:pt x="f17" y="f18"/>
                    <a:pt x="f19" y="f7"/>
                    <a:pt x="f20" y="f21"/>
                  </a:cubicBezTo>
                  <a:cubicBezTo>
                    <a:pt x="f7" y="f9"/>
                    <a:pt x="f22" y="f23"/>
                    <a:pt x="f8" y="f9"/>
                  </a:cubicBezTo>
                  <a:close/>
                </a:path>
              </a:pathLst>
            </a:custGeom>
            <a:solidFill>
              <a:srgbClr val="E3545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9" name="Freeform 73">
              <a:extLst>
                <a:ext uri="{FF2B5EF4-FFF2-40B4-BE49-F238E27FC236}">
                  <a16:creationId xmlns:a16="http://schemas.microsoft.com/office/drawing/2014/main" id="{893BAE7E-23CD-F569-01BA-C10F3B87088A}"/>
                </a:ext>
              </a:extLst>
            </p:cNvPr>
            <p:cNvSpPr/>
            <p:nvPr/>
          </p:nvSpPr>
          <p:spPr>
            <a:xfrm>
              <a:off x="157441" y="553303"/>
              <a:ext cx="342863" cy="1378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0"/>
                <a:gd name="f7" fmla="val 48"/>
                <a:gd name="f8" fmla="val 17"/>
                <a:gd name="f9" fmla="val 30"/>
                <a:gd name="f10" fmla="val 26"/>
                <a:gd name="f11" fmla="val 35"/>
                <a:gd name="f12" fmla="val 37"/>
                <a:gd name="f13" fmla="val 44"/>
                <a:gd name="f14" fmla="val 29"/>
                <a:gd name="f15" fmla="val 65"/>
                <a:gd name="f16" fmla="val 8"/>
                <a:gd name="f17" fmla="val 91"/>
                <a:gd name="f18" fmla="val 2"/>
                <a:gd name="f19" fmla="val 112"/>
                <a:gd name="f20" fmla="val 18"/>
                <a:gd name="f21" fmla="val 96"/>
                <a:gd name="f22" fmla="val 21"/>
                <a:gd name="f23" fmla="val 81"/>
                <a:gd name="f24" fmla="val 33"/>
                <a:gd name="f25" fmla="val 89"/>
                <a:gd name="f26" fmla="val 28"/>
                <a:gd name="f27" fmla="val 90"/>
                <a:gd name="f28" fmla="val 34"/>
                <a:gd name="f29" fmla="val 69"/>
                <a:gd name="f30" fmla="val 42"/>
                <a:gd name="f31" fmla="val 25"/>
                <a:gd name="f32" fmla="val 46"/>
                <a:gd name="f33" fmla="val 19"/>
                <a:gd name="f34" fmla="val 45"/>
                <a:gd name="f35" fmla="val 13"/>
                <a:gd name="f36" fmla="val 43"/>
                <a:gd name="f37" fmla="val 40"/>
                <a:gd name="f38" fmla="val 3"/>
                <a:gd name="f39" fmla="val 32"/>
                <a:gd name="f40" fmla="val 23"/>
                <a:gd name="f41" fmla="val 5"/>
                <a:gd name="f42" fmla="val 20"/>
                <a:gd name="f43" fmla="val 7"/>
                <a:gd name="f44" fmla="val 14"/>
                <a:gd name="f45" fmla="val 11"/>
                <a:gd name="f46" fmla="+- 0 0 -90"/>
                <a:gd name="f47" fmla="*/ f3 1 120"/>
                <a:gd name="f48" fmla="*/ f4 1 48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20"/>
                <a:gd name="f57" fmla="*/ f53 1 48"/>
                <a:gd name="f58" fmla="*/ 17 f54 1"/>
                <a:gd name="f59" fmla="*/ 30 f53 1"/>
                <a:gd name="f60" fmla="*/ 44 f54 1"/>
                <a:gd name="f61" fmla="*/ 29 f53 1"/>
                <a:gd name="f62" fmla="*/ 120 f54 1"/>
                <a:gd name="f63" fmla="*/ 2 f53 1"/>
                <a:gd name="f64" fmla="*/ 81 f54 1"/>
                <a:gd name="f65" fmla="*/ 26 f53 1"/>
                <a:gd name="f66" fmla="*/ 90 f54 1"/>
                <a:gd name="f67" fmla="*/ 34 f53 1"/>
                <a:gd name="f68" fmla="*/ 25 f54 1"/>
                <a:gd name="f69" fmla="*/ 46 f53 1"/>
                <a:gd name="f70" fmla="*/ 8 f54 1"/>
                <a:gd name="f71" fmla="*/ 40 f53 1"/>
                <a:gd name="f72" fmla="*/ 2 f54 1"/>
                <a:gd name="f73" fmla="*/ 25 f53 1"/>
                <a:gd name="f74" fmla="*/ 7 f54 1"/>
                <a:gd name="f75" fmla="*/ 19 f53 1"/>
                <a:gd name="f76" fmla="+- f55 0 f1"/>
                <a:gd name="f77" fmla="*/ f58 1 120"/>
                <a:gd name="f78" fmla="*/ f59 1 48"/>
                <a:gd name="f79" fmla="*/ f60 1 120"/>
                <a:gd name="f80" fmla="*/ f61 1 48"/>
                <a:gd name="f81" fmla="*/ f62 1 120"/>
                <a:gd name="f82" fmla="*/ f63 1 48"/>
                <a:gd name="f83" fmla="*/ f64 1 120"/>
                <a:gd name="f84" fmla="*/ f65 1 48"/>
                <a:gd name="f85" fmla="*/ f66 1 120"/>
                <a:gd name="f86" fmla="*/ f67 1 48"/>
                <a:gd name="f87" fmla="*/ f68 1 120"/>
                <a:gd name="f88" fmla="*/ f69 1 48"/>
                <a:gd name="f89" fmla="*/ f70 1 120"/>
                <a:gd name="f90" fmla="*/ f71 1 48"/>
                <a:gd name="f91" fmla="*/ f72 1 120"/>
                <a:gd name="f92" fmla="*/ f73 1 48"/>
                <a:gd name="f93" fmla="*/ f74 1 120"/>
                <a:gd name="f94" fmla="*/ f75 1 48"/>
                <a:gd name="f95" fmla="*/ 0 1 f56"/>
                <a:gd name="f96" fmla="*/ f50 1 f56"/>
                <a:gd name="f97" fmla="*/ 0 1 f57"/>
                <a:gd name="f98" fmla="*/ f51 1 f57"/>
                <a:gd name="f99" fmla="*/ f77 1 f56"/>
                <a:gd name="f100" fmla="*/ f78 1 f57"/>
                <a:gd name="f101" fmla="*/ f79 1 f56"/>
                <a:gd name="f102" fmla="*/ f80 1 f57"/>
                <a:gd name="f103" fmla="*/ f81 1 f56"/>
                <a:gd name="f104" fmla="*/ f82 1 f57"/>
                <a:gd name="f105" fmla="*/ f83 1 f56"/>
                <a:gd name="f106" fmla="*/ f84 1 f57"/>
                <a:gd name="f107" fmla="*/ f85 1 f56"/>
                <a:gd name="f108" fmla="*/ f86 1 f57"/>
                <a:gd name="f109" fmla="*/ f87 1 f56"/>
                <a:gd name="f110" fmla="*/ f88 1 f57"/>
                <a:gd name="f111" fmla="*/ f89 1 f56"/>
                <a:gd name="f112" fmla="*/ f90 1 f57"/>
                <a:gd name="f113" fmla="*/ f91 1 f56"/>
                <a:gd name="f114" fmla="*/ f92 1 f57"/>
                <a:gd name="f115" fmla="*/ f93 1 f56"/>
                <a:gd name="f116" fmla="*/ f94 1 f57"/>
                <a:gd name="f117" fmla="*/ f95 f47 1"/>
                <a:gd name="f118" fmla="*/ f96 f47 1"/>
                <a:gd name="f119" fmla="*/ f98 f48 1"/>
                <a:gd name="f120" fmla="*/ f97 f48 1"/>
                <a:gd name="f121" fmla="*/ f99 f47 1"/>
                <a:gd name="f122" fmla="*/ f100 f48 1"/>
                <a:gd name="f123" fmla="*/ f101 f47 1"/>
                <a:gd name="f124" fmla="*/ f102 f48 1"/>
                <a:gd name="f125" fmla="*/ f103 f47 1"/>
                <a:gd name="f126" fmla="*/ f104 f48 1"/>
                <a:gd name="f127" fmla="*/ f105 f47 1"/>
                <a:gd name="f128" fmla="*/ f106 f48 1"/>
                <a:gd name="f129" fmla="*/ f107 f47 1"/>
                <a:gd name="f130" fmla="*/ f108 f48 1"/>
                <a:gd name="f131" fmla="*/ f109 f47 1"/>
                <a:gd name="f132" fmla="*/ f110 f48 1"/>
                <a:gd name="f133" fmla="*/ f111 f47 1"/>
                <a:gd name="f134" fmla="*/ f112 f48 1"/>
                <a:gd name="f135" fmla="*/ f113 f47 1"/>
                <a:gd name="f136" fmla="*/ f114 f48 1"/>
                <a:gd name="f137" fmla="*/ f115 f47 1"/>
                <a:gd name="f138" fmla="*/ f116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6">
                  <a:pos x="f121" y="f122"/>
                </a:cxn>
                <a:cxn ang="f76">
                  <a:pos x="f123" y="f124"/>
                </a:cxn>
                <a:cxn ang="f76">
                  <a:pos x="f125" y="f126"/>
                </a:cxn>
                <a:cxn ang="f76">
                  <a:pos x="f127" y="f128"/>
                </a:cxn>
                <a:cxn ang="f76">
                  <a:pos x="f129" y="f130"/>
                </a:cxn>
                <a:cxn ang="f76">
                  <a:pos x="f131" y="f132"/>
                </a:cxn>
                <a:cxn ang="f76">
                  <a:pos x="f133" y="f134"/>
                </a:cxn>
                <a:cxn ang="f76">
                  <a:pos x="f135" y="f136"/>
                </a:cxn>
                <a:cxn ang="f76">
                  <a:pos x="f137" y="f138"/>
                </a:cxn>
                <a:cxn ang="f76">
                  <a:pos x="f121" y="f122"/>
                </a:cxn>
              </a:cxnLst>
              <a:rect l="f117" t="f120" r="f118" b="f119"/>
              <a:pathLst>
                <a:path w="120" h="48">
                  <a:moveTo>
                    <a:pt x="f8" y="f9"/>
                  </a:moveTo>
                  <a:cubicBezTo>
                    <a:pt x="f10" y="f11"/>
                    <a:pt x="f11" y="f12"/>
                    <a:pt x="f13" y="f14"/>
                  </a:cubicBezTo>
                  <a:cubicBezTo>
                    <a:pt x="f15" y="f16"/>
                    <a:pt x="f17" y="f5"/>
                    <a:pt x="f6" y="f18"/>
                  </a:cubicBezTo>
                  <a:cubicBezTo>
                    <a:pt x="f19" y="f20"/>
                    <a:pt x="f21" y="f22"/>
                    <a:pt x="f23" y="f10"/>
                  </a:cubicBez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7" y="f7"/>
                    <a:pt x="f31" y="f32"/>
                  </a:cubicBezTo>
                  <a:cubicBezTo>
                    <a:pt x="f33" y="f34"/>
                    <a:pt x="f35" y="f36"/>
                    <a:pt x="f16" y="f37"/>
                  </a:cubicBezTo>
                  <a:cubicBezTo>
                    <a:pt x="f38" y="f12"/>
                    <a:pt x="f5" y="f39"/>
                    <a:pt x="f18" y="f31"/>
                  </a:cubicBezTo>
                  <a:cubicBezTo>
                    <a:pt x="f18" y="f40"/>
                    <a:pt x="f41" y="f42"/>
                    <a:pt x="f43" y="f33"/>
                  </a:cubicBezTo>
                  <a:cubicBezTo>
                    <a:pt x="f44" y="f20"/>
                    <a:pt x="f45" y="f26"/>
                    <a:pt x="f8" y="f9"/>
                  </a:cubicBezTo>
                  <a:close/>
                </a:path>
              </a:pathLst>
            </a:custGeom>
            <a:solidFill>
              <a:srgbClr val="EA504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sp>
        <p:nvSpPr>
          <p:cNvPr id="10" name="Elipse 25">
            <a:extLst>
              <a:ext uri="{FF2B5EF4-FFF2-40B4-BE49-F238E27FC236}">
                <a16:creationId xmlns:a16="http://schemas.microsoft.com/office/drawing/2014/main" id="{3C3BB7AF-0B11-434B-BC98-3B37F509A74F}"/>
              </a:ext>
            </a:extLst>
          </p:cNvPr>
          <p:cNvSpPr/>
          <p:nvPr/>
        </p:nvSpPr>
        <p:spPr>
          <a:xfrm>
            <a:off x="10910888" y="336767"/>
            <a:ext cx="1202496" cy="1202496"/>
          </a:xfrm>
          <a:custGeom>
            <a:avLst/>
            <a:gdLst>
              <a:gd name="f0" fmla="val 21600000"/>
              <a:gd name="f1" fmla="val 10800000"/>
              <a:gd name="f2" fmla="val 5400000"/>
              <a:gd name="f3" fmla="val 18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+- 0 0 -360"/>
              <a:gd name="f10" fmla="+- 0 0 -180"/>
              <a:gd name="f11" fmla="abs f4"/>
              <a:gd name="f12" fmla="abs f5"/>
              <a:gd name="f13" fmla="abs f6"/>
              <a:gd name="f14" fmla="val f7"/>
              <a:gd name="f15" fmla="+- 2700000 f2 0"/>
              <a:gd name="f16" fmla="*/ f9 f1 1"/>
              <a:gd name="f17" fmla="*/ f10 f1 1"/>
              <a:gd name="f18" fmla="?: f11 f4 1"/>
              <a:gd name="f19" fmla="?: f12 f5 1"/>
              <a:gd name="f20" fmla="?: f13 f6 1"/>
              <a:gd name="f21" fmla="*/ f15 f8 1"/>
              <a:gd name="f22" fmla="*/ f16 1 f3"/>
              <a:gd name="f23" fmla="*/ f17 1 f3"/>
              <a:gd name="f24" fmla="*/ f18 1 21600"/>
              <a:gd name="f25" fmla="*/ f19 1 21600"/>
              <a:gd name="f26" fmla="*/ 21600 f18 1"/>
              <a:gd name="f27" fmla="*/ 21600 f19 1"/>
              <a:gd name="f28" fmla="*/ f21 1 f1"/>
              <a:gd name="f29" fmla="+- f22 0 f2"/>
              <a:gd name="f30" fmla="+- f23 0 f2"/>
              <a:gd name="f31" fmla="min f25 f24"/>
              <a:gd name="f32" fmla="*/ f26 1 f20"/>
              <a:gd name="f33" fmla="*/ f27 1 f20"/>
              <a:gd name="f34" fmla="+- 0 0 f28"/>
              <a:gd name="f35" fmla="val f32"/>
              <a:gd name="f36" fmla="val f33"/>
              <a:gd name="f37" fmla="+- 0 0 f34"/>
              <a:gd name="f38" fmla="*/ f14 f31 1"/>
              <a:gd name="f39" fmla="+- f36 0 f14"/>
              <a:gd name="f40" fmla="+- f35 0 f14"/>
              <a:gd name="f41" fmla="*/ f37 f1 1"/>
              <a:gd name="f42" fmla="*/ f39 1 2"/>
              <a:gd name="f43" fmla="*/ f40 1 2"/>
              <a:gd name="f44" fmla="*/ f41 1 f8"/>
              <a:gd name="f45" fmla="+- f14 f42 0"/>
              <a:gd name="f46" fmla="+- f14 f43 0"/>
              <a:gd name="f47" fmla="+- f44 0 f2"/>
              <a:gd name="f48" fmla="*/ f43 f31 1"/>
              <a:gd name="f49" fmla="*/ f42 f31 1"/>
              <a:gd name="f50" fmla="cos 1 f47"/>
              <a:gd name="f51" fmla="sin 1 f47"/>
              <a:gd name="f52" fmla="*/ f45 f31 1"/>
              <a:gd name="f53" fmla="+- 0 0 f50"/>
              <a:gd name="f54" fmla="+- 0 0 f51"/>
              <a:gd name="f55" fmla="+- 0 0 f53"/>
              <a:gd name="f56" fmla="+- 0 0 f54"/>
              <a:gd name="f57" fmla="*/ f55 f43 1"/>
              <a:gd name="f58" fmla="*/ f56 f42 1"/>
              <a:gd name="f59" fmla="+- f46 0 f57"/>
              <a:gd name="f60" fmla="+- f46 f57 0"/>
              <a:gd name="f61" fmla="+- f45 0 f58"/>
              <a:gd name="f62" fmla="+- f45 f58 0"/>
              <a:gd name="f63" fmla="*/ f59 f31 1"/>
              <a:gd name="f64" fmla="*/ f61 f31 1"/>
              <a:gd name="f65" fmla="*/ f60 f31 1"/>
              <a:gd name="f66" fmla="*/ f62 f3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9">
                <a:pos x="f63" y="f64"/>
              </a:cxn>
              <a:cxn ang="f30">
                <a:pos x="f63" y="f66"/>
              </a:cxn>
              <a:cxn ang="f30">
                <a:pos x="f65" y="f66"/>
              </a:cxn>
              <a:cxn ang="f29">
                <a:pos x="f65" y="f64"/>
              </a:cxn>
            </a:cxnLst>
            <a:rect l="f63" t="f64" r="f65" b="f66"/>
            <a:pathLst>
              <a:path>
                <a:moveTo>
                  <a:pt x="f38" y="f52"/>
                </a:moveTo>
                <a:arcTo wR="f48" hR="f49" stAng="f1" swAng="f0"/>
                <a:close/>
              </a:path>
            </a:pathLst>
          </a:custGeom>
          <a:solidFill>
            <a:srgbClr val="A5002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marL="0" marR="0" lvl="0" indent="0" algn="ctr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 sz="1867" b="0" i="0" u="none" strike="noStrike" kern="0" cap="none" spc="0" baseline="0">
              <a:solidFill>
                <a:srgbClr val="FFFFFF"/>
              </a:solidFill>
              <a:uFillTx/>
              <a:latin typeface="Arial"/>
            </a:endParaRPr>
          </a:p>
        </p:txBody>
      </p:sp>
      <p:grpSp>
        <p:nvGrpSpPr>
          <p:cNvPr id="11" name="Grupo 26">
            <a:extLst>
              <a:ext uri="{FF2B5EF4-FFF2-40B4-BE49-F238E27FC236}">
                <a16:creationId xmlns:a16="http://schemas.microsoft.com/office/drawing/2014/main" id="{1065F341-EC75-9B66-9BC5-809471135DCF}"/>
              </a:ext>
            </a:extLst>
          </p:cNvPr>
          <p:cNvGrpSpPr/>
          <p:nvPr/>
        </p:nvGrpSpPr>
        <p:grpSpPr>
          <a:xfrm>
            <a:off x="11281514" y="488899"/>
            <a:ext cx="517428" cy="792601"/>
            <a:chOff x="8461135" y="366674"/>
            <a:chExt cx="388071" cy="594451"/>
          </a:xfrm>
        </p:grpSpPr>
        <p:sp>
          <p:nvSpPr>
            <p:cNvPr id="12" name="Freeform 124">
              <a:extLst>
                <a:ext uri="{FF2B5EF4-FFF2-40B4-BE49-F238E27FC236}">
                  <a16:creationId xmlns:a16="http://schemas.microsoft.com/office/drawing/2014/main" id="{14526A9D-F638-EC7B-CF0A-F1CFB724F3EC}"/>
                </a:ext>
              </a:extLst>
            </p:cNvPr>
            <p:cNvSpPr/>
            <p:nvPr/>
          </p:nvSpPr>
          <p:spPr>
            <a:xfrm>
              <a:off x="8461135" y="366674"/>
              <a:ext cx="388071" cy="594451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389"/>
                <a:gd name="f8" fmla="val 595"/>
                <a:gd name="f9" fmla="val 25"/>
                <a:gd name="f10" fmla="val 363"/>
                <a:gd name="f11" fmla="val 11"/>
                <a:gd name="f12" fmla="val 352"/>
                <a:gd name="f13" fmla="val 5"/>
                <a:gd name="f14" fmla="val 337"/>
                <a:gd name="f15" fmla="val 3"/>
                <a:gd name="f16" fmla="val 320"/>
                <a:gd name="f17" fmla="val 298"/>
                <a:gd name="f18" fmla="val 277"/>
                <a:gd name="f19" fmla="val 15"/>
                <a:gd name="f20" fmla="val 257"/>
                <a:gd name="f21" fmla="val 238"/>
                <a:gd name="f22" fmla="val 37"/>
                <a:gd name="f23" fmla="val 220"/>
                <a:gd name="f24" fmla="val 49"/>
                <a:gd name="f25" fmla="val 202"/>
                <a:gd name="f26" fmla="val 66"/>
                <a:gd name="f27" fmla="val 175"/>
                <a:gd name="f28" fmla="val 81"/>
                <a:gd name="f29" fmla="val 148"/>
                <a:gd name="f30" fmla="val 87"/>
                <a:gd name="f31" fmla="val 117"/>
                <a:gd name="f32" fmla="val 91"/>
                <a:gd name="f33" fmla="val 99"/>
                <a:gd name="f34" fmla="val 82"/>
                <a:gd name="f35" fmla="val 84"/>
                <a:gd name="f36" fmla="val 79"/>
                <a:gd name="f37" fmla="val 55"/>
                <a:gd name="f38" fmla="val 71"/>
                <a:gd name="f39" fmla="val 46"/>
                <a:gd name="f40" fmla="val 60"/>
                <a:gd name="f41" fmla="val 40"/>
                <a:gd name="f42" fmla="val 53"/>
                <a:gd name="f43" fmla="val 51"/>
                <a:gd name="f44" fmla="val 32"/>
                <a:gd name="f45" fmla="val 14"/>
                <a:gd name="f46" fmla="val 68"/>
                <a:gd name="f47" fmla="val 6"/>
                <a:gd name="f48" fmla="val 2"/>
                <a:gd name="f49" fmla="val 1"/>
                <a:gd name="f50" fmla="val 89"/>
                <a:gd name="f51" fmla="val 4"/>
                <a:gd name="f52" fmla="val 92"/>
                <a:gd name="f53" fmla="val 9"/>
                <a:gd name="f54" fmla="val 12"/>
                <a:gd name="f55" fmla="val 88"/>
                <a:gd name="f56" fmla="val 19"/>
                <a:gd name="f57" fmla="val 80"/>
                <a:gd name="f58" fmla="val 31"/>
                <a:gd name="f59" fmla="val 78"/>
                <a:gd name="f60" fmla="val 33"/>
                <a:gd name="f61" fmla="val 76"/>
                <a:gd name="f62" fmla="val 34"/>
                <a:gd name="f63" fmla="val 75"/>
                <a:gd name="f64" fmla="val 36"/>
                <a:gd name="f65" fmla="val 93"/>
                <a:gd name="f66" fmla="val 96"/>
                <a:gd name="f67" fmla="val 115"/>
                <a:gd name="f68" fmla="val 29"/>
                <a:gd name="f69" fmla="val 129"/>
                <a:gd name="f70" fmla="val 134"/>
                <a:gd name="f71" fmla="val 74"/>
                <a:gd name="f72" fmla="val 135"/>
                <a:gd name="f73" fmla="val 133"/>
                <a:gd name="f74" fmla="val 132"/>
                <a:gd name="f75" fmla="val 127"/>
                <a:gd name="f76" fmla="val 94"/>
                <a:gd name="f77" fmla="val 121"/>
                <a:gd name="f78" fmla="val 107"/>
                <a:gd name="f79" fmla="val 116"/>
                <a:gd name="f80" fmla="val 120"/>
                <a:gd name="f81" fmla="val 123"/>
                <a:gd name="f82" fmla="val 125"/>
                <a:gd name="f83" fmla="val 114"/>
                <a:gd name="f84" fmla="val 130"/>
                <a:gd name="f85" fmla="val 102"/>
                <a:gd name="f86" fmla="val 137"/>
                <a:gd name="f87" fmla="val 90"/>
                <a:gd name="f88" fmla="val 145"/>
                <a:gd name="f89" fmla="val 98"/>
                <a:gd name="f90" fmla="val 153"/>
                <a:gd name="f91" fmla="val 104"/>
                <a:gd name="f92" fmla="val 166"/>
                <a:gd name="f93" fmla="val 161"/>
                <a:gd name="f94" fmla="val 101"/>
                <a:gd name="f95" fmla="val 156"/>
                <a:gd name="f96" fmla="val 149"/>
                <a:gd name="f97" fmla="val 146"/>
                <a:gd name="f98" fmla="val 143"/>
                <a:gd name="f99" fmla="val 142"/>
                <a:gd name="f100" fmla="val 141"/>
                <a:gd name="f101" fmla="val 77"/>
                <a:gd name="f102" fmla="val 147"/>
                <a:gd name="f103" fmla="val 150"/>
                <a:gd name="f104" fmla="val 163"/>
                <a:gd name="f105" fmla="val 184"/>
                <a:gd name="f106" fmla="val 188"/>
                <a:gd name="f107" fmla="val 97"/>
                <a:gd name="f108" fmla="val 187"/>
                <a:gd name="f109" fmla="val 182"/>
                <a:gd name="f110" fmla="val 181"/>
                <a:gd name="f111" fmla="val 108"/>
                <a:gd name="f112" fmla="val 179"/>
                <a:gd name="f113" fmla="val 109"/>
                <a:gd name="f114" fmla="val 111"/>
                <a:gd name="f115" fmla="val 170"/>
                <a:gd name="f116" fmla="val 152"/>
                <a:gd name="f117" fmla="val 158"/>
                <a:gd name="f118" fmla="val 215"/>
                <a:gd name="f119" fmla="val 247"/>
                <a:gd name="f120" fmla="val 58"/>
                <a:gd name="f121" fmla="val 279"/>
                <a:gd name="f122" fmla="val 56"/>
                <a:gd name="f123" fmla="val 281"/>
                <a:gd name="f124" fmla="val 54"/>
                <a:gd name="f125" fmla="val 283"/>
                <a:gd name="f126" fmla="val 284"/>
                <a:gd name="f127" fmla="val 285"/>
                <a:gd name="f128" fmla="val 64"/>
                <a:gd name="f129" fmla="val 278"/>
                <a:gd name="f130" fmla="val 73"/>
                <a:gd name="f131" fmla="val 271"/>
                <a:gd name="f132" fmla="val 263"/>
                <a:gd name="f133" fmla="val 240"/>
                <a:gd name="f134" fmla="val 212"/>
                <a:gd name="f135" fmla="val 159"/>
                <a:gd name="f136" fmla="val 165"/>
                <a:gd name="f137" fmla="val 173"/>
                <a:gd name="f138" fmla="val 128"/>
                <a:gd name="f139" fmla="val 196"/>
                <a:gd name="f140" fmla="val 119"/>
                <a:gd name="f141" fmla="val 207"/>
                <a:gd name="f142" fmla="val 112"/>
                <a:gd name="f143" fmla="val 216"/>
                <a:gd name="f144" fmla="val 103"/>
                <a:gd name="f145" fmla="val 218"/>
                <a:gd name="f146" fmla="val 221"/>
                <a:gd name="f147" fmla="val 222"/>
                <a:gd name="f148" fmla="val 95"/>
                <a:gd name="f149" fmla="val 229"/>
                <a:gd name="f150" fmla="val 235"/>
                <a:gd name="f151" fmla="val 52"/>
                <a:gd name="f152" fmla="val 242"/>
                <a:gd name="f153" fmla="val 30"/>
                <a:gd name="f154" fmla="val 243"/>
                <a:gd name="f155" fmla="val 27"/>
                <a:gd name="f156" fmla="val 244"/>
                <a:gd name="f157" fmla="val 246"/>
                <a:gd name="f158" fmla="val 249"/>
                <a:gd name="f159" fmla="val 23"/>
                <a:gd name="f160" fmla="val 252"/>
                <a:gd name="f161" fmla="val 256"/>
                <a:gd name="f162" fmla="val 258"/>
                <a:gd name="f163" fmla="val 26"/>
                <a:gd name="f164" fmla="val 50"/>
                <a:gd name="f165" fmla="val 69"/>
                <a:gd name="f166" fmla="val 268"/>
                <a:gd name="f167" fmla="val 286"/>
                <a:gd name="f168" fmla="val 288"/>
                <a:gd name="f169" fmla="val 289"/>
                <a:gd name="f170" fmla="val 59"/>
                <a:gd name="f171" fmla="val 290"/>
                <a:gd name="f172" fmla="val 291"/>
                <a:gd name="f173" fmla="val 61"/>
                <a:gd name="f174" fmla="val 63"/>
                <a:gd name="f175" fmla="val 292"/>
                <a:gd name="f176" fmla="val 65"/>
                <a:gd name="f177" fmla="val 67"/>
                <a:gd name="f178" fmla="val 304"/>
                <a:gd name="f179" fmla="val 305"/>
                <a:gd name="f180" fmla="val 308"/>
                <a:gd name="f181" fmla="val 309"/>
                <a:gd name="f182" fmla="val 47"/>
                <a:gd name="f183" fmla="val 310"/>
                <a:gd name="f184" fmla="val 311"/>
                <a:gd name="f185" fmla="val 314"/>
                <a:gd name="f186" fmla="val 316"/>
                <a:gd name="f187" fmla="val 319"/>
                <a:gd name="f188" fmla="val 323"/>
                <a:gd name="f189" fmla="val 324"/>
                <a:gd name="f190" fmla="val 325"/>
                <a:gd name="f191" fmla="val 326"/>
                <a:gd name="f192" fmla="val 321"/>
                <a:gd name="f193" fmla="val 318"/>
                <a:gd name="f194" fmla="val 322"/>
                <a:gd name="f195" fmla="val 329"/>
                <a:gd name="f196" fmla="val 328"/>
                <a:gd name="f197" fmla="val 327"/>
                <a:gd name="f198" fmla="val 301"/>
                <a:gd name="f199" fmla="val 297"/>
                <a:gd name="f200" fmla="val 300"/>
                <a:gd name="f201" fmla="val 105"/>
                <a:gd name="f202" fmla="val 313"/>
                <a:gd name="f203" fmla="val 110"/>
                <a:gd name="f204" fmla="val 335"/>
                <a:gd name="f205" fmla="val 136"/>
                <a:gd name="f206" fmla="val 144"/>
                <a:gd name="f207" fmla="val 317"/>
                <a:gd name="f208" fmla="val 139"/>
                <a:gd name="f209" fmla="val 138"/>
                <a:gd name="f210" fmla="val 230"/>
                <a:gd name="f211" fmla="val 155"/>
                <a:gd name="f212" fmla="val 200"/>
                <a:gd name="f213" fmla="val 193"/>
                <a:gd name="f214" fmla="val 191"/>
                <a:gd name="f215" fmla="val 217"/>
                <a:gd name="f216" fmla="val 241"/>
                <a:gd name="f217" fmla="val 189"/>
                <a:gd name="f218" fmla="val 190"/>
                <a:gd name="f219" fmla="val 239"/>
                <a:gd name="f220" fmla="val 237"/>
                <a:gd name="f221" fmla="val 236"/>
                <a:gd name="f222" fmla="val 219"/>
                <a:gd name="f223" fmla="val 208"/>
                <a:gd name="f224" fmla="val 140"/>
                <a:gd name="f225" fmla="val 157"/>
                <a:gd name="f226" fmla="val 336"/>
                <a:gd name="f227" fmla="val 342"/>
                <a:gd name="f228" fmla="val 353"/>
                <a:gd name="f229" fmla="val 168"/>
                <a:gd name="f230" fmla="val 374"/>
                <a:gd name="f231" fmla="val 377"/>
                <a:gd name="f232" fmla="val 164"/>
                <a:gd name="f233" fmla="val 380"/>
                <a:gd name="f234" fmla="val 382"/>
                <a:gd name="f235" fmla="val 383"/>
                <a:gd name="f236" fmla="val 384"/>
                <a:gd name="f237" fmla="val 167"/>
                <a:gd name="f238" fmla="val 378"/>
                <a:gd name="f239" fmla="val 372"/>
                <a:gd name="f240" fmla="val 366"/>
                <a:gd name="f241" fmla="val 178"/>
                <a:gd name="f242" fmla="val 371"/>
                <a:gd name="f243" fmla="val 376"/>
                <a:gd name="f244" fmla="val 388"/>
                <a:gd name="f245" fmla="val 195"/>
                <a:gd name="f246" fmla="val 385"/>
                <a:gd name="f247" fmla="val 204"/>
                <a:gd name="f248" fmla="val 379"/>
                <a:gd name="f249" fmla="val 211"/>
                <a:gd name="f250" fmla="val 365"/>
                <a:gd name="f251" fmla="val 358"/>
                <a:gd name="f252" fmla="val 356"/>
                <a:gd name="f253" fmla="val 354"/>
                <a:gd name="f254" fmla="val 213"/>
                <a:gd name="f255" fmla="val 355"/>
                <a:gd name="f256" fmla="val 210"/>
                <a:gd name="f257" fmla="val 357"/>
                <a:gd name="f258" fmla="val 206"/>
                <a:gd name="f259" fmla="val 362"/>
                <a:gd name="f260" fmla="val 197"/>
                <a:gd name="f261" fmla="val 203"/>
                <a:gd name="f262" fmla="val 205"/>
                <a:gd name="f263" fmla="val 343"/>
                <a:gd name="f264" fmla="val 199"/>
                <a:gd name="f265" fmla="val 334"/>
                <a:gd name="f266" fmla="val 186"/>
                <a:gd name="f267" fmla="val 255"/>
                <a:gd name="f268" fmla="val 254"/>
                <a:gd name="f269" fmla="val 227"/>
                <a:gd name="f270" fmla="val 233"/>
                <a:gd name="f271" fmla="val 234"/>
                <a:gd name="f272" fmla="val 264"/>
                <a:gd name="f273" fmla="val 272"/>
                <a:gd name="f274" fmla="val 280"/>
                <a:gd name="f275" fmla="val 253"/>
                <a:gd name="f276" fmla="val 276"/>
                <a:gd name="f277" fmla="val 266"/>
                <a:gd name="f278" fmla="val 261"/>
                <a:gd name="f279" fmla="val 260"/>
                <a:gd name="f280" fmla="val 225"/>
                <a:gd name="f281" fmla="val 262"/>
                <a:gd name="f282" fmla="val 270"/>
                <a:gd name="f283" fmla="val 282"/>
                <a:gd name="f284" fmla="val 192"/>
                <a:gd name="f285" fmla="val 194"/>
                <a:gd name="f286" fmla="val 214"/>
                <a:gd name="f287" fmla="val 331"/>
                <a:gd name="f288" fmla="val 265"/>
                <a:gd name="f289" fmla="val 341"/>
                <a:gd name="f290" fmla="val 293"/>
                <a:gd name="f291" fmla="val 302"/>
                <a:gd name="f292" fmla="val 344"/>
                <a:gd name="f293" fmla="val 347"/>
                <a:gd name="f294" fmla="val 333"/>
                <a:gd name="f295" fmla="val 403"/>
                <a:gd name="f296" fmla="val 459"/>
                <a:gd name="f297" fmla="val 296"/>
                <a:gd name="f298" fmla="val 511"/>
                <a:gd name="f299" fmla="val 533"/>
                <a:gd name="f300" fmla="val 274"/>
                <a:gd name="f301" fmla="val 553"/>
                <a:gd name="f302" fmla="val 570"/>
                <a:gd name="f303" fmla="val 592"/>
                <a:gd name="f304" fmla="val 209"/>
                <a:gd name="f305" fmla="val 585"/>
                <a:gd name="f306" fmla="val 575"/>
                <a:gd name="f307" fmla="val 559"/>
                <a:gd name="f308" fmla="val 542"/>
                <a:gd name="f309" fmla="val 518"/>
                <a:gd name="f310" fmla="val 492"/>
                <a:gd name="f311" fmla="val 45"/>
                <a:gd name="f312" fmla="val 463"/>
                <a:gd name="f313" fmla="val 444"/>
                <a:gd name="f314" fmla="val 21"/>
                <a:gd name="f315" fmla="val 423"/>
                <a:gd name="f316" fmla="val 16"/>
                <a:gd name="f317" fmla="val 399"/>
                <a:gd name="f318" fmla="val 22"/>
                <a:gd name="f319" fmla="val 85"/>
                <a:gd name="f320" fmla="val 13"/>
                <a:gd name="f321" fmla="val 151"/>
                <a:gd name="f322" fmla="val 162"/>
                <a:gd name="f323" fmla="val 367"/>
                <a:gd name="f324" fmla="val 373"/>
                <a:gd name="f325" fmla="val 198"/>
                <a:gd name="f326" fmla="val 369"/>
                <a:gd name="f327" fmla="+- 0 0 -90"/>
                <a:gd name="f328" fmla="*/ f4 1 389"/>
                <a:gd name="f329" fmla="*/ f5 1 595"/>
                <a:gd name="f330" fmla="val f6"/>
                <a:gd name="f331" fmla="val f7"/>
                <a:gd name="f332" fmla="val f8"/>
                <a:gd name="f333" fmla="*/ f327 f0 1"/>
                <a:gd name="f334" fmla="+- f332 0 f330"/>
                <a:gd name="f335" fmla="+- f331 0 f330"/>
                <a:gd name="f336" fmla="*/ f333 1 f3"/>
                <a:gd name="f337" fmla="*/ f335 1 389"/>
                <a:gd name="f338" fmla="*/ f334 1 595"/>
                <a:gd name="f339" fmla="*/ 3 f335 1"/>
                <a:gd name="f340" fmla="*/ 320 f334 1"/>
                <a:gd name="f341" fmla="*/ 49 f335 1"/>
                <a:gd name="f342" fmla="*/ 202 f334 1"/>
                <a:gd name="f343" fmla="*/ 84 f335 1"/>
                <a:gd name="f344" fmla="*/ 66 f334 1"/>
                <a:gd name="f345" fmla="*/ 55 f335 1"/>
                <a:gd name="f346" fmla="*/ 25 f334 1"/>
                <a:gd name="f347" fmla="*/ 89 f335 1"/>
                <a:gd name="f348" fmla="*/ 2 f334 1"/>
                <a:gd name="f349" fmla="*/ 80 f335 1"/>
                <a:gd name="f350" fmla="*/ 31 f334 1"/>
                <a:gd name="f351" fmla="*/ 96 f335 1"/>
                <a:gd name="f352" fmla="*/ 12 f334 1"/>
                <a:gd name="f353" fmla="*/ 132 f335 1"/>
                <a:gd name="f354" fmla="*/ 81 f334 1"/>
                <a:gd name="f355" fmla="*/ 115 f335 1"/>
                <a:gd name="f356" fmla="*/ 125 f334 1"/>
                <a:gd name="f357" fmla="*/ 166 f335 1"/>
                <a:gd name="f358" fmla="*/ 104 f334 1"/>
                <a:gd name="f359" fmla="*/ 143 f335 1"/>
                <a:gd name="f360" fmla="*/ 87 f334 1"/>
                <a:gd name="f361" fmla="*/ 150 f335 1"/>
                <a:gd name="f362" fmla="*/ 75 f334 1"/>
                <a:gd name="f363" fmla="*/ 182 f335 1"/>
                <a:gd name="f364" fmla="*/ 107 f334 1"/>
                <a:gd name="f365" fmla="*/ 137 f335 1"/>
                <a:gd name="f366" fmla="*/ 180 f334 1"/>
                <a:gd name="f367" fmla="*/ 54 f335 1"/>
                <a:gd name="f368" fmla="*/ 283 f334 1"/>
                <a:gd name="f369" fmla="*/ 82 f335 1"/>
                <a:gd name="f370" fmla="*/ 263 f334 1"/>
                <a:gd name="f371" fmla="*/ 188 f335 1"/>
                <a:gd name="f372" fmla="*/ 128 f334 1"/>
                <a:gd name="f373" fmla="*/ 222 f335 1"/>
                <a:gd name="f374" fmla="*/ 95 f334 1"/>
                <a:gd name="f375" fmla="*/ 244 f335 1"/>
                <a:gd name="f376" fmla="*/ 27 f334 1"/>
                <a:gd name="f377" fmla="*/ 256 f335 1"/>
                <a:gd name="f378" fmla="*/ 242 f335 1"/>
                <a:gd name="f379" fmla="*/ 291 f335 1"/>
                <a:gd name="f380" fmla="*/ 60 f334 1"/>
                <a:gd name="f381" fmla="*/ 292 f335 1"/>
                <a:gd name="f382" fmla="*/ 71 f334 1"/>
                <a:gd name="f383" fmla="*/ 310 f335 1"/>
                <a:gd name="f384" fmla="*/ 47 f334 1"/>
                <a:gd name="f385" fmla="*/ 319 f335 1"/>
                <a:gd name="f386" fmla="*/ 50 f334 1"/>
                <a:gd name="f387" fmla="*/ 325 f335 1"/>
                <a:gd name="f388" fmla="*/ 55 f334 1"/>
                <a:gd name="f389" fmla="*/ 329 f335 1"/>
                <a:gd name="f390" fmla="*/ 64 f334 1"/>
                <a:gd name="f391" fmla="*/ 68 f334 1"/>
                <a:gd name="f392" fmla="*/ 288 f335 1"/>
                <a:gd name="f393" fmla="*/ 99 f334 1"/>
                <a:gd name="f394" fmla="*/ 143 f334 1"/>
                <a:gd name="f395" fmla="*/ 268 f335 1"/>
                <a:gd name="f396" fmla="*/ 141 f334 1"/>
                <a:gd name="f397" fmla="*/ 187 f335 1"/>
                <a:gd name="f398" fmla="*/ 243 f334 1"/>
                <a:gd name="f399" fmla="*/ 191 f335 1"/>
                <a:gd name="f400" fmla="*/ 236 f334 1"/>
                <a:gd name="f401" fmla="*/ 322 f335 1"/>
                <a:gd name="f402" fmla="*/ 155 f334 1"/>
                <a:gd name="f403" fmla="*/ 374 f335 1"/>
                <a:gd name="f404" fmla="*/ 165 f334 1"/>
                <a:gd name="f405" fmla="*/ 384 f335 1"/>
                <a:gd name="f406" fmla="*/ 167 f334 1"/>
                <a:gd name="f407" fmla="*/ 382 f335 1"/>
                <a:gd name="f408" fmla="*/ 191 f334 1"/>
                <a:gd name="f409" fmla="*/ 365 f335 1"/>
                <a:gd name="f410" fmla="*/ 221 f334 1"/>
                <a:gd name="f411" fmla="*/ 355 f335 1"/>
                <a:gd name="f412" fmla="*/ 210 f334 1"/>
                <a:gd name="f413" fmla="*/ 352 f335 1"/>
                <a:gd name="f414" fmla="*/ 205 f334 1"/>
                <a:gd name="f415" fmla="*/ 254 f335 1"/>
                <a:gd name="f416" fmla="*/ 227 f334 1"/>
                <a:gd name="f417" fmla="*/ 279 f335 1"/>
                <a:gd name="f418" fmla="*/ 254 f334 1"/>
                <a:gd name="f419" fmla="*/ 266 f335 1"/>
                <a:gd name="f420" fmla="*/ 235 f334 1"/>
                <a:gd name="f421" fmla="*/ 282 f335 1"/>
                <a:gd name="f422" fmla="*/ 193 f334 1"/>
                <a:gd name="f423" fmla="*/ 331 f335 1"/>
                <a:gd name="f424" fmla="*/ 255 f334 1"/>
                <a:gd name="f425" fmla="*/ 328 f335 1"/>
                <a:gd name="f426" fmla="*/ 302 f334 1"/>
                <a:gd name="f427" fmla="*/ 296 f335 1"/>
                <a:gd name="f428" fmla="*/ 511 f334 1"/>
                <a:gd name="f429" fmla="*/ 181 f335 1"/>
                <a:gd name="f430" fmla="*/ 585 f334 1"/>
                <a:gd name="f431" fmla="*/ 45 f335 1"/>
                <a:gd name="f432" fmla="*/ 463 f334 1"/>
                <a:gd name="f433" fmla="*/ 25 f335 1"/>
                <a:gd name="f434" fmla="*/ 363 f334 1"/>
                <a:gd name="f435" fmla="*/ 85 f335 1"/>
                <a:gd name="f436" fmla="*/ 13 f334 1"/>
                <a:gd name="f437" fmla="*/ 148 f335 1"/>
                <a:gd name="f438" fmla="*/ 82 f334 1"/>
                <a:gd name="f439" fmla="*/ 379 f335 1"/>
                <a:gd name="f440" fmla="*/ 198 f334 1"/>
                <a:gd name="f441" fmla="+- f336 0 f1"/>
                <a:gd name="f442" fmla="*/ f339 1 389"/>
                <a:gd name="f443" fmla="*/ f340 1 595"/>
                <a:gd name="f444" fmla="*/ f341 1 389"/>
                <a:gd name="f445" fmla="*/ f342 1 595"/>
                <a:gd name="f446" fmla="*/ f343 1 389"/>
                <a:gd name="f447" fmla="*/ f344 1 595"/>
                <a:gd name="f448" fmla="*/ f345 1 389"/>
                <a:gd name="f449" fmla="*/ f346 1 595"/>
                <a:gd name="f450" fmla="*/ f347 1 389"/>
                <a:gd name="f451" fmla="*/ f348 1 595"/>
                <a:gd name="f452" fmla="*/ f349 1 389"/>
                <a:gd name="f453" fmla="*/ f350 1 595"/>
                <a:gd name="f454" fmla="*/ f351 1 389"/>
                <a:gd name="f455" fmla="*/ f352 1 595"/>
                <a:gd name="f456" fmla="*/ f353 1 389"/>
                <a:gd name="f457" fmla="*/ f354 1 595"/>
                <a:gd name="f458" fmla="*/ f355 1 389"/>
                <a:gd name="f459" fmla="*/ f356 1 595"/>
                <a:gd name="f460" fmla="*/ f357 1 389"/>
                <a:gd name="f461" fmla="*/ f358 1 595"/>
                <a:gd name="f462" fmla="*/ f359 1 389"/>
                <a:gd name="f463" fmla="*/ f360 1 595"/>
                <a:gd name="f464" fmla="*/ f361 1 389"/>
                <a:gd name="f465" fmla="*/ f362 1 595"/>
                <a:gd name="f466" fmla="*/ f363 1 389"/>
                <a:gd name="f467" fmla="*/ f364 1 595"/>
                <a:gd name="f468" fmla="*/ f365 1 389"/>
                <a:gd name="f469" fmla="*/ f366 1 595"/>
                <a:gd name="f470" fmla="*/ f367 1 389"/>
                <a:gd name="f471" fmla="*/ f368 1 595"/>
                <a:gd name="f472" fmla="*/ f369 1 389"/>
                <a:gd name="f473" fmla="*/ f370 1 595"/>
                <a:gd name="f474" fmla="*/ f371 1 389"/>
                <a:gd name="f475" fmla="*/ f372 1 595"/>
                <a:gd name="f476" fmla="*/ f373 1 389"/>
                <a:gd name="f477" fmla="*/ f374 1 595"/>
                <a:gd name="f478" fmla="*/ f375 1 389"/>
                <a:gd name="f479" fmla="*/ f376 1 595"/>
                <a:gd name="f480" fmla="*/ f377 1 389"/>
                <a:gd name="f481" fmla="*/ f378 1 389"/>
                <a:gd name="f482" fmla="*/ f379 1 389"/>
                <a:gd name="f483" fmla="*/ f380 1 595"/>
                <a:gd name="f484" fmla="*/ f381 1 389"/>
                <a:gd name="f485" fmla="*/ f382 1 595"/>
                <a:gd name="f486" fmla="*/ f383 1 389"/>
                <a:gd name="f487" fmla="*/ f384 1 595"/>
                <a:gd name="f488" fmla="*/ f385 1 389"/>
                <a:gd name="f489" fmla="*/ f386 1 595"/>
                <a:gd name="f490" fmla="*/ f387 1 389"/>
                <a:gd name="f491" fmla="*/ f388 1 595"/>
                <a:gd name="f492" fmla="*/ f389 1 389"/>
                <a:gd name="f493" fmla="*/ f390 1 595"/>
                <a:gd name="f494" fmla="*/ f391 1 595"/>
                <a:gd name="f495" fmla="*/ f392 1 389"/>
                <a:gd name="f496" fmla="*/ f393 1 595"/>
                <a:gd name="f497" fmla="*/ f394 1 595"/>
                <a:gd name="f498" fmla="*/ f395 1 389"/>
                <a:gd name="f499" fmla="*/ f396 1 595"/>
                <a:gd name="f500" fmla="*/ f397 1 389"/>
                <a:gd name="f501" fmla="*/ f398 1 595"/>
                <a:gd name="f502" fmla="*/ f399 1 389"/>
                <a:gd name="f503" fmla="*/ f400 1 595"/>
                <a:gd name="f504" fmla="*/ f401 1 389"/>
                <a:gd name="f505" fmla="*/ f402 1 595"/>
                <a:gd name="f506" fmla="*/ f403 1 389"/>
                <a:gd name="f507" fmla="*/ f404 1 595"/>
                <a:gd name="f508" fmla="*/ f405 1 389"/>
                <a:gd name="f509" fmla="*/ f406 1 595"/>
                <a:gd name="f510" fmla="*/ f407 1 389"/>
                <a:gd name="f511" fmla="*/ f408 1 595"/>
                <a:gd name="f512" fmla="*/ f409 1 389"/>
                <a:gd name="f513" fmla="*/ f410 1 595"/>
                <a:gd name="f514" fmla="*/ f411 1 389"/>
                <a:gd name="f515" fmla="*/ f412 1 595"/>
                <a:gd name="f516" fmla="*/ f413 1 389"/>
                <a:gd name="f517" fmla="*/ f414 1 595"/>
                <a:gd name="f518" fmla="*/ f415 1 389"/>
                <a:gd name="f519" fmla="*/ f416 1 595"/>
                <a:gd name="f520" fmla="*/ f417 1 389"/>
                <a:gd name="f521" fmla="*/ f418 1 595"/>
                <a:gd name="f522" fmla="*/ f419 1 389"/>
                <a:gd name="f523" fmla="*/ f420 1 595"/>
                <a:gd name="f524" fmla="*/ f421 1 389"/>
                <a:gd name="f525" fmla="*/ f422 1 595"/>
                <a:gd name="f526" fmla="*/ f423 1 389"/>
                <a:gd name="f527" fmla="*/ f424 1 595"/>
                <a:gd name="f528" fmla="*/ f425 1 389"/>
                <a:gd name="f529" fmla="*/ f426 1 595"/>
                <a:gd name="f530" fmla="*/ f427 1 389"/>
                <a:gd name="f531" fmla="*/ f428 1 595"/>
                <a:gd name="f532" fmla="*/ f429 1 389"/>
                <a:gd name="f533" fmla="*/ f430 1 595"/>
                <a:gd name="f534" fmla="*/ f431 1 389"/>
                <a:gd name="f535" fmla="*/ f432 1 595"/>
                <a:gd name="f536" fmla="*/ f433 1 389"/>
                <a:gd name="f537" fmla="*/ f434 1 595"/>
                <a:gd name="f538" fmla="*/ f435 1 389"/>
                <a:gd name="f539" fmla="*/ f436 1 595"/>
                <a:gd name="f540" fmla="*/ f437 1 389"/>
                <a:gd name="f541" fmla="*/ f438 1 595"/>
                <a:gd name="f542" fmla="*/ f439 1 389"/>
                <a:gd name="f543" fmla="*/ f440 1 595"/>
                <a:gd name="f544" fmla="*/ 0 1 f337"/>
                <a:gd name="f545" fmla="*/ f331 1 f337"/>
                <a:gd name="f546" fmla="*/ 0 1 f338"/>
                <a:gd name="f547" fmla="*/ f332 1 f338"/>
                <a:gd name="f548" fmla="*/ f442 1 f337"/>
                <a:gd name="f549" fmla="*/ f443 1 f338"/>
                <a:gd name="f550" fmla="*/ f444 1 f337"/>
                <a:gd name="f551" fmla="*/ f445 1 f338"/>
                <a:gd name="f552" fmla="*/ f446 1 f337"/>
                <a:gd name="f553" fmla="*/ f447 1 f338"/>
                <a:gd name="f554" fmla="*/ f448 1 f337"/>
                <a:gd name="f555" fmla="*/ f449 1 f338"/>
                <a:gd name="f556" fmla="*/ f450 1 f337"/>
                <a:gd name="f557" fmla="*/ f451 1 f338"/>
                <a:gd name="f558" fmla="*/ f452 1 f337"/>
                <a:gd name="f559" fmla="*/ f453 1 f338"/>
                <a:gd name="f560" fmla="*/ f454 1 f337"/>
                <a:gd name="f561" fmla="*/ f455 1 f338"/>
                <a:gd name="f562" fmla="*/ f456 1 f337"/>
                <a:gd name="f563" fmla="*/ f457 1 f338"/>
                <a:gd name="f564" fmla="*/ f458 1 f337"/>
                <a:gd name="f565" fmla="*/ f459 1 f338"/>
                <a:gd name="f566" fmla="*/ f460 1 f337"/>
                <a:gd name="f567" fmla="*/ f461 1 f338"/>
                <a:gd name="f568" fmla="*/ f462 1 f337"/>
                <a:gd name="f569" fmla="*/ f463 1 f338"/>
                <a:gd name="f570" fmla="*/ f464 1 f337"/>
                <a:gd name="f571" fmla="*/ f465 1 f338"/>
                <a:gd name="f572" fmla="*/ f466 1 f337"/>
                <a:gd name="f573" fmla="*/ f467 1 f338"/>
                <a:gd name="f574" fmla="*/ f468 1 f337"/>
                <a:gd name="f575" fmla="*/ f469 1 f338"/>
                <a:gd name="f576" fmla="*/ f470 1 f337"/>
                <a:gd name="f577" fmla="*/ f471 1 f338"/>
                <a:gd name="f578" fmla="*/ f472 1 f337"/>
                <a:gd name="f579" fmla="*/ f473 1 f338"/>
                <a:gd name="f580" fmla="*/ f474 1 f337"/>
                <a:gd name="f581" fmla="*/ f475 1 f338"/>
                <a:gd name="f582" fmla="*/ f476 1 f337"/>
                <a:gd name="f583" fmla="*/ f477 1 f338"/>
                <a:gd name="f584" fmla="*/ f478 1 f337"/>
                <a:gd name="f585" fmla="*/ f479 1 f338"/>
                <a:gd name="f586" fmla="*/ f480 1 f337"/>
                <a:gd name="f587" fmla="*/ f481 1 f337"/>
                <a:gd name="f588" fmla="*/ f482 1 f337"/>
                <a:gd name="f589" fmla="*/ f483 1 f338"/>
                <a:gd name="f590" fmla="*/ f484 1 f337"/>
                <a:gd name="f591" fmla="*/ f485 1 f338"/>
                <a:gd name="f592" fmla="*/ f486 1 f337"/>
                <a:gd name="f593" fmla="*/ f487 1 f338"/>
                <a:gd name="f594" fmla="*/ f488 1 f337"/>
                <a:gd name="f595" fmla="*/ f489 1 f338"/>
                <a:gd name="f596" fmla="*/ f490 1 f337"/>
                <a:gd name="f597" fmla="*/ f491 1 f338"/>
                <a:gd name="f598" fmla="*/ f492 1 f337"/>
                <a:gd name="f599" fmla="*/ f493 1 f338"/>
                <a:gd name="f600" fmla="*/ f494 1 f338"/>
                <a:gd name="f601" fmla="*/ f495 1 f337"/>
                <a:gd name="f602" fmla="*/ f496 1 f338"/>
                <a:gd name="f603" fmla="*/ f497 1 f338"/>
                <a:gd name="f604" fmla="*/ f498 1 f337"/>
                <a:gd name="f605" fmla="*/ f499 1 f338"/>
                <a:gd name="f606" fmla="*/ f500 1 f337"/>
                <a:gd name="f607" fmla="*/ f501 1 f338"/>
                <a:gd name="f608" fmla="*/ f502 1 f337"/>
                <a:gd name="f609" fmla="*/ f503 1 f338"/>
                <a:gd name="f610" fmla="*/ f504 1 f337"/>
                <a:gd name="f611" fmla="*/ f505 1 f338"/>
                <a:gd name="f612" fmla="*/ f506 1 f337"/>
                <a:gd name="f613" fmla="*/ f507 1 f338"/>
                <a:gd name="f614" fmla="*/ f508 1 f337"/>
                <a:gd name="f615" fmla="*/ f509 1 f338"/>
                <a:gd name="f616" fmla="*/ f510 1 f337"/>
                <a:gd name="f617" fmla="*/ f511 1 f338"/>
                <a:gd name="f618" fmla="*/ f512 1 f337"/>
                <a:gd name="f619" fmla="*/ f513 1 f338"/>
                <a:gd name="f620" fmla="*/ f514 1 f337"/>
                <a:gd name="f621" fmla="*/ f515 1 f338"/>
                <a:gd name="f622" fmla="*/ f516 1 f337"/>
                <a:gd name="f623" fmla="*/ f517 1 f338"/>
                <a:gd name="f624" fmla="*/ f518 1 f337"/>
                <a:gd name="f625" fmla="*/ f519 1 f338"/>
                <a:gd name="f626" fmla="*/ f520 1 f337"/>
                <a:gd name="f627" fmla="*/ f521 1 f338"/>
                <a:gd name="f628" fmla="*/ f522 1 f337"/>
                <a:gd name="f629" fmla="*/ f523 1 f338"/>
                <a:gd name="f630" fmla="*/ f524 1 f337"/>
                <a:gd name="f631" fmla="*/ f525 1 f338"/>
                <a:gd name="f632" fmla="*/ f526 1 f337"/>
                <a:gd name="f633" fmla="*/ f527 1 f338"/>
                <a:gd name="f634" fmla="*/ f528 1 f337"/>
                <a:gd name="f635" fmla="*/ f529 1 f338"/>
                <a:gd name="f636" fmla="*/ f530 1 f337"/>
                <a:gd name="f637" fmla="*/ f531 1 f338"/>
                <a:gd name="f638" fmla="*/ f532 1 f337"/>
                <a:gd name="f639" fmla="*/ f533 1 f338"/>
                <a:gd name="f640" fmla="*/ f534 1 f337"/>
                <a:gd name="f641" fmla="*/ f535 1 f338"/>
                <a:gd name="f642" fmla="*/ f536 1 f337"/>
                <a:gd name="f643" fmla="*/ f537 1 f338"/>
                <a:gd name="f644" fmla="*/ f538 1 f337"/>
                <a:gd name="f645" fmla="*/ f539 1 f338"/>
                <a:gd name="f646" fmla="*/ f540 1 f337"/>
                <a:gd name="f647" fmla="*/ f541 1 f338"/>
                <a:gd name="f648" fmla="*/ f542 1 f337"/>
                <a:gd name="f649" fmla="*/ f543 1 f338"/>
                <a:gd name="f650" fmla="*/ f544 f328 1"/>
                <a:gd name="f651" fmla="*/ f545 f328 1"/>
                <a:gd name="f652" fmla="*/ f547 f329 1"/>
                <a:gd name="f653" fmla="*/ f546 f329 1"/>
                <a:gd name="f654" fmla="*/ f548 f328 1"/>
                <a:gd name="f655" fmla="*/ f549 f329 1"/>
                <a:gd name="f656" fmla="*/ f550 f328 1"/>
                <a:gd name="f657" fmla="*/ f551 f329 1"/>
                <a:gd name="f658" fmla="*/ f552 f328 1"/>
                <a:gd name="f659" fmla="*/ f553 f329 1"/>
                <a:gd name="f660" fmla="*/ f554 f328 1"/>
                <a:gd name="f661" fmla="*/ f555 f329 1"/>
                <a:gd name="f662" fmla="*/ f556 f328 1"/>
                <a:gd name="f663" fmla="*/ f557 f329 1"/>
                <a:gd name="f664" fmla="*/ f558 f328 1"/>
                <a:gd name="f665" fmla="*/ f559 f329 1"/>
                <a:gd name="f666" fmla="*/ f560 f328 1"/>
                <a:gd name="f667" fmla="*/ f561 f329 1"/>
                <a:gd name="f668" fmla="*/ f562 f328 1"/>
                <a:gd name="f669" fmla="*/ f563 f329 1"/>
                <a:gd name="f670" fmla="*/ f564 f328 1"/>
                <a:gd name="f671" fmla="*/ f565 f329 1"/>
                <a:gd name="f672" fmla="*/ f566 f328 1"/>
                <a:gd name="f673" fmla="*/ f567 f329 1"/>
                <a:gd name="f674" fmla="*/ f568 f328 1"/>
                <a:gd name="f675" fmla="*/ f569 f329 1"/>
                <a:gd name="f676" fmla="*/ f570 f328 1"/>
                <a:gd name="f677" fmla="*/ f571 f329 1"/>
                <a:gd name="f678" fmla="*/ f572 f328 1"/>
                <a:gd name="f679" fmla="*/ f573 f329 1"/>
                <a:gd name="f680" fmla="*/ f574 f328 1"/>
                <a:gd name="f681" fmla="*/ f575 f329 1"/>
                <a:gd name="f682" fmla="*/ f576 f328 1"/>
                <a:gd name="f683" fmla="*/ f577 f329 1"/>
                <a:gd name="f684" fmla="*/ f578 f328 1"/>
                <a:gd name="f685" fmla="*/ f579 f329 1"/>
                <a:gd name="f686" fmla="*/ f580 f328 1"/>
                <a:gd name="f687" fmla="*/ f581 f329 1"/>
                <a:gd name="f688" fmla="*/ f582 f328 1"/>
                <a:gd name="f689" fmla="*/ f583 f329 1"/>
                <a:gd name="f690" fmla="*/ f584 f328 1"/>
                <a:gd name="f691" fmla="*/ f585 f329 1"/>
                <a:gd name="f692" fmla="*/ f586 f328 1"/>
                <a:gd name="f693" fmla="*/ f587 f328 1"/>
                <a:gd name="f694" fmla="*/ f588 f328 1"/>
                <a:gd name="f695" fmla="*/ f589 f329 1"/>
                <a:gd name="f696" fmla="*/ f590 f328 1"/>
                <a:gd name="f697" fmla="*/ f591 f329 1"/>
                <a:gd name="f698" fmla="*/ f592 f328 1"/>
                <a:gd name="f699" fmla="*/ f593 f329 1"/>
                <a:gd name="f700" fmla="*/ f594 f328 1"/>
                <a:gd name="f701" fmla="*/ f595 f329 1"/>
                <a:gd name="f702" fmla="*/ f596 f328 1"/>
                <a:gd name="f703" fmla="*/ f597 f329 1"/>
                <a:gd name="f704" fmla="*/ f598 f328 1"/>
                <a:gd name="f705" fmla="*/ f599 f329 1"/>
                <a:gd name="f706" fmla="*/ f600 f329 1"/>
                <a:gd name="f707" fmla="*/ f601 f328 1"/>
                <a:gd name="f708" fmla="*/ f602 f329 1"/>
                <a:gd name="f709" fmla="*/ f603 f329 1"/>
                <a:gd name="f710" fmla="*/ f604 f328 1"/>
                <a:gd name="f711" fmla="*/ f605 f329 1"/>
                <a:gd name="f712" fmla="*/ f606 f328 1"/>
                <a:gd name="f713" fmla="*/ f607 f329 1"/>
                <a:gd name="f714" fmla="*/ f608 f328 1"/>
                <a:gd name="f715" fmla="*/ f609 f329 1"/>
                <a:gd name="f716" fmla="*/ f610 f328 1"/>
                <a:gd name="f717" fmla="*/ f611 f329 1"/>
                <a:gd name="f718" fmla="*/ f612 f328 1"/>
                <a:gd name="f719" fmla="*/ f613 f329 1"/>
                <a:gd name="f720" fmla="*/ f614 f328 1"/>
                <a:gd name="f721" fmla="*/ f615 f329 1"/>
                <a:gd name="f722" fmla="*/ f616 f328 1"/>
                <a:gd name="f723" fmla="*/ f617 f329 1"/>
                <a:gd name="f724" fmla="*/ f618 f328 1"/>
                <a:gd name="f725" fmla="*/ f619 f329 1"/>
                <a:gd name="f726" fmla="*/ f620 f328 1"/>
                <a:gd name="f727" fmla="*/ f621 f329 1"/>
                <a:gd name="f728" fmla="*/ f622 f328 1"/>
                <a:gd name="f729" fmla="*/ f623 f329 1"/>
                <a:gd name="f730" fmla="*/ f624 f328 1"/>
                <a:gd name="f731" fmla="*/ f625 f329 1"/>
                <a:gd name="f732" fmla="*/ f626 f328 1"/>
                <a:gd name="f733" fmla="*/ f627 f329 1"/>
                <a:gd name="f734" fmla="*/ f628 f328 1"/>
                <a:gd name="f735" fmla="*/ f629 f329 1"/>
                <a:gd name="f736" fmla="*/ f630 f328 1"/>
                <a:gd name="f737" fmla="*/ f631 f329 1"/>
                <a:gd name="f738" fmla="*/ f632 f328 1"/>
                <a:gd name="f739" fmla="*/ f633 f329 1"/>
                <a:gd name="f740" fmla="*/ f634 f328 1"/>
                <a:gd name="f741" fmla="*/ f635 f329 1"/>
                <a:gd name="f742" fmla="*/ f636 f328 1"/>
                <a:gd name="f743" fmla="*/ f637 f329 1"/>
                <a:gd name="f744" fmla="*/ f638 f328 1"/>
                <a:gd name="f745" fmla="*/ f639 f329 1"/>
                <a:gd name="f746" fmla="*/ f640 f328 1"/>
                <a:gd name="f747" fmla="*/ f641 f329 1"/>
                <a:gd name="f748" fmla="*/ f642 f328 1"/>
                <a:gd name="f749" fmla="*/ f643 f329 1"/>
                <a:gd name="f750" fmla="*/ f644 f328 1"/>
                <a:gd name="f751" fmla="*/ f645 f329 1"/>
                <a:gd name="f752" fmla="*/ f646 f328 1"/>
                <a:gd name="f753" fmla="*/ f647 f329 1"/>
                <a:gd name="f754" fmla="*/ f648 f328 1"/>
                <a:gd name="f755" fmla="*/ f649 f3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41">
                  <a:pos x="f654" y="f655"/>
                </a:cxn>
                <a:cxn ang="f441">
                  <a:pos x="f656" y="f657"/>
                </a:cxn>
                <a:cxn ang="f441">
                  <a:pos x="f658" y="f659"/>
                </a:cxn>
                <a:cxn ang="f441">
                  <a:pos x="f660" y="f661"/>
                </a:cxn>
                <a:cxn ang="f441">
                  <a:pos x="f662" y="f663"/>
                </a:cxn>
                <a:cxn ang="f441">
                  <a:pos x="f664" y="f665"/>
                </a:cxn>
                <a:cxn ang="f441">
                  <a:pos x="f666" y="f667"/>
                </a:cxn>
                <a:cxn ang="f441">
                  <a:pos x="f668" y="f669"/>
                </a:cxn>
                <a:cxn ang="f441">
                  <a:pos x="f670" y="f671"/>
                </a:cxn>
                <a:cxn ang="f441">
                  <a:pos x="f672" y="f673"/>
                </a:cxn>
                <a:cxn ang="f441">
                  <a:pos x="f674" y="f675"/>
                </a:cxn>
                <a:cxn ang="f441">
                  <a:pos x="f676" y="f677"/>
                </a:cxn>
                <a:cxn ang="f441">
                  <a:pos x="f678" y="f679"/>
                </a:cxn>
                <a:cxn ang="f441">
                  <a:pos x="f680" y="f681"/>
                </a:cxn>
                <a:cxn ang="f441">
                  <a:pos x="f682" y="f683"/>
                </a:cxn>
                <a:cxn ang="f441">
                  <a:pos x="f684" y="f685"/>
                </a:cxn>
                <a:cxn ang="f441">
                  <a:pos x="f686" y="f687"/>
                </a:cxn>
                <a:cxn ang="f441">
                  <a:pos x="f688" y="f689"/>
                </a:cxn>
                <a:cxn ang="f441">
                  <a:pos x="f690" y="f691"/>
                </a:cxn>
                <a:cxn ang="f441">
                  <a:pos x="f692" y="f665"/>
                </a:cxn>
                <a:cxn ang="f441">
                  <a:pos x="f693" y="f689"/>
                </a:cxn>
                <a:cxn ang="f441">
                  <a:pos x="f694" y="f695"/>
                </a:cxn>
                <a:cxn ang="f441">
                  <a:pos x="f696" y="f697"/>
                </a:cxn>
                <a:cxn ang="f441">
                  <a:pos x="f698" y="f699"/>
                </a:cxn>
                <a:cxn ang="f441">
                  <a:pos x="f700" y="f701"/>
                </a:cxn>
                <a:cxn ang="f441">
                  <a:pos x="f702" y="f703"/>
                </a:cxn>
                <a:cxn ang="f441">
                  <a:pos x="f704" y="f705"/>
                </a:cxn>
                <a:cxn ang="f441">
                  <a:pos x="f702" y="f706"/>
                </a:cxn>
                <a:cxn ang="f441">
                  <a:pos x="f707" y="f708"/>
                </a:cxn>
                <a:cxn ang="f441">
                  <a:pos x="f702" y="f709"/>
                </a:cxn>
                <a:cxn ang="f441">
                  <a:pos x="f710" y="f711"/>
                </a:cxn>
                <a:cxn ang="f441">
                  <a:pos x="f712" y="f713"/>
                </a:cxn>
                <a:cxn ang="f441">
                  <a:pos x="f714" y="f715"/>
                </a:cxn>
                <a:cxn ang="f441">
                  <a:pos x="f716" y="f717"/>
                </a:cxn>
                <a:cxn ang="f441">
                  <a:pos x="f718" y="f719"/>
                </a:cxn>
                <a:cxn ang="f441">
                  <a:pos x="f720" y="f721"/>
                </a:cxn>
                <a:cxn ang="f441">
                  <a:pos x="f722" y="f723"/>
                </a:cxn>
                <a:cxn ang="f441">
                  <a:pos x="f724" y="f725"/>
                </a:cxn>
                <a:cxn ang="f441">
                  <a:pos x="f726" y="f727"/>
                </a:cxn>
                <a:cxn ang="f441">
                  <a:pos x="f728" y="f729"/>
                </a:cxn>
                <a:cxn ang="f441">
                  <a:pos x="f730" y="f731"/>
                </a:cxn>
                <a:cxn ang="f441">
                  <a:pos x="f732" y="f733"/>
                </a:cxn>
                <a:cxn ang="f441">
                  <a:pos x="f734" y="f735"/>
                </a:cxn>
                <a:cxn ang="f441">
                  <a:pos x="f736" y="f737"/>
                </a:cxn>
                <a:cxn ang="f441">
                  <a:pos x="f738" y="f739"/>
                </a:cxn>
                <a:cxn ang="f441">
                  <a:pos x="f740" y="f741"/>
                </a:cxn>
                <a:cxn ang="f441">
                  <a:pos x="f742" y="f743"/>
                </a:cxn>
                <a:cxn ang="f441">
                  <a:pos x="f744" y="f745"/>
                </a:cxn>
                <a:cxn ang="f441">
                  <a:pos x="f746" y="f747"/>
                </a:cxn>
                <a:cxn ang="f441">
                  <a:pos x="f748" y="f749"/>
                </a:cxn>
                <a:cxn ang="f441">
                  <a:pos x="f750" y="f751"/>
                </a:cxn>
                <a:cxn ang="f441">
                  <a:pos x="f752" y="f753"/>
                </a:cxn>
                <a:cxn ang="f441">
                  <a:pos x="f752" y="f753"/>
                </a:cxn>
                <a:cxn ang="f441">
                  <a:pos x="f754" y="f755"/>
                </a:cxn>
              </a:cxnLst>
              <a:rect l="f650" t="f653" r="f651" b="f652"/>
              <a:pathLst>
                <a:path w="389" h="595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6" y="f17"/>
                    <a:pt x="f13" y="f18"/>
                    <a:pt x="f19" y="f20"/>
                  </a:cubicBezTo>
                  <a:cubicBezTo>
                    <a:pt x="f9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2" y="f34"/>
                    <a:pt x="f35" y="f26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2"/>
                    <a:pt x="f43" y="f44"/>
                    <a:pt x="f37" y="f9"/>
                  </a:cubicBezTo>
                  <a:cubicBezTo>
                    <a:pt x="f40" y="f45"/>
                    <a:pt x="f46" y="f47"/>
                    <a:pt x="f36" y="f48"/>
                  </a:cubicBezTo>
                  <a:cubicBezTo>
                    <a:pt x="f34" y="f49"/>
                    <a:pt x="f30" y="f6"/>
                    <a:pt x="f50" y="f48"/>
                  </a:cubicBezTo>
                  <a:cubicBezTo>
                    <a:pt x="f32" y="f51"/>
                    <a:pt x="f52" y="f53"/>
                    <a:pt x="f32" y="f54"/>
                  </a:cubicBezTo>
                  <a:cubicBezTo>
                    <a:pt x="f55" y="f56"/>
                    <a:pt x="f35" y="f9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30" y="f60"/>
                    <a:pt x="f65" y="f9"/>
                    <a:pt x="f66" y="f54"/>
                  </a:cubicBezTo>
                  <a:cubicBezTo>
                    <a:pt x="f67" y="f68"/>
                    <a:pt x="f69" y="f24"/>
                    <a:pt x="f70" y="f71"/>
                  </a:cubicBezTo>
                  <a:cubicBezTo>
                    <a:pt x="f72" y="f61"/>
                    <a:pt x="f73" y="f36"/>
                    <a:pt x="f74" y="f28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67" y="f77"/>
                    <a:pt x="f67" y="f81"/>
                    <a:pt x="f67" y="f82"/>
                  </a:cubicBezTo>
                  <a:cubicBezTo>
                    <a:pt x="f81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1"/>
                  </a:cubicBezTo>
                  <a:cubicBezTo>
                    <a:pt x="f93" y="f94"/>
                    <a:pt x="f95" y="f33"/>
                    <a:pt x="f90" y="f66"/>
                  </a:cubicBezTo>
                  <a:cubicBezTo>
                    <a:pt x="f96" y="f65"/>
                    <a:pt x="f97" y="f87"/>
                    <a:pt x="f98" y="f30"/>
                  </a:cubicBezTo>
                  <a:cubicBezTo>
                    <a:pt x="f99" y="f35"/>
                    <a:pt x="f100" y="f57"/>
                    <a:pt x="f99" y="f101"/>
                  </a:cubicBezTo>
                  <a:cubicBezTo>
                    <a:pt x="f98" y="f61"/>
                    <a:pt x="f102" y="f71"/>
                    <a:pt x="f103" y="f63"/>
                  </a:cubicBezTo>
                  <a:cubicBezTo>
                    <a:pt x="f104" y="f61"/>
                    <a:pt x="f27" y="f28"/>
                    <a:pt x="f105" y="f32"/>
                  </a:cubicBezTo>
                  <a:cubicBezTo>
                    <a:pt x="f106" y="f107"/>
                    <a:pt x="f108" y="f85"/>
                    <a:pt x="f109" y="f78"/>
                  </a:cubicBezTo>
                  <a:cubicBezTo>
                    <a:pt x="f110" y="f111"/>
                    <a:pt x="f112" y="f113"/>
                    <a:pt x="f112" y="f114"/>
                  </a:cubicBezTo>
                  <a:cubicBezTo>
                    <a:pt x="f115" y="f86"/>
                    <a:pt x="f116" y="f117"/>
                    <a:pt x="f86" y="f3"/>
                  </a:cubicBezTo>
                  <a:cubicBezTo>
                    <a:pt x="f83" y="f118"/>
                    <a:pt x="f55" y="f119"/>
                    <a:pt x="f40" y="f18"/>
                  </a:cubicBezTo>
                  <a:cubicBezTo>
                    <a:pt x="f120" y="f121"/>
                    <a:pt x="f122" y="f123"/>
                    <a:pt x="f124" y="f125"/>
                  </a:cubicBezTo>
                  <a:cubicBezTo>
                    <a:pt x="f124" y="f126"/>
                    <a:pt x="f37" y="f126"/>
                    <a:pt x="f37" y="f127"/>
                  </a:cubicBezTo>
                  <a:cubicBezTo>
                    <a:pt x="f128" y="f129"/>
                    <a:pt x="f130" y="f131"/>
                    <a:pt x="f34" y="f132"/>
                  </a:cubicBezTo>
                  <a:cubicBezTo>
                    <a:pt x="f78" y="f133"/>
                    <a:pt x="f82" y="f134"/>
                    <a:pt x="f88" y="f105"/>
                  </a:cubicBezTo>
                  <a:cubicBezTo>
                    <a:pt x="f135" y="f136"/>
                    <a:pt x="f137" y="f97"/>
                    <a:pt x="f106" y="f138"/>
                  </a:cubicBezTo>
                  <a:cubicBezTo>
                    <a:pt x="f139" y="f140"/>
                    <a:pt x="f141" y="f142"/>
                    <a:pt x="f143" y="f144"/>
                  </a:cubicBezTo>
                  <a:cubicBezTo>
                    <a:pt x="f145" y="f94"/>
                    <a:pt x="f146" y="f89"/>
                    <a:pt x="f147" y="f148"/>
                  </a:cubicBezTo>
                  <a:cubicBezTo>
                    <a:pt x="f149" y="f130"/>
                    <a:pt x="f150" y="f151"/>
                    <a:pt x="f152" y="f153"/>
                  </a:cubicBezTo>
                  <a:cubicBezTo>
                    <a:pt x="f154" y="f68"/>
                    <a:pt x="f154" y="f155"/>
                    <a:pt x="f156" y="f155"/>
                  </a:cubicBezTo>
                  <a:cubicBezTo>
                    <a:pt x="f157" y="f9"/>
                    <a:pt x="f158" y="f159"/>
                    <a:pt x="f160" y="f159"/>
                  </a:cubicBezTo>
                  <a:cubicBezTo>
                    <a:pt x="f161" y="f159"/>
                    <a:pt x="f162" y="f163"/>
                    <a:pt x="f161" y="f58"/>
                  </a:cubicBezTo>
                  <a:cubicBezTo>
                    <a:pt x="f160" y="f164"/>
                    <a:pt x="f119" y="f165"/>
                    <a:pt x="f154" y="f55"/>
                  </a:cubicBezTo>
                  <a:cubicBezTo>
                    <a:pt x="f152" y="f87"/>
                    <a:pt x="f152" y="f52"/>
                    <a:pt x="f152" y="f148"/>
                  </a:cubicBezTo>
                  <a:cubicBezTo>
                    <a:pt x="f166" y="f107"/>
                    <a:pt x="f167" y="f55"/>
                    <a:pt x="f168" y="f120"/>
                  </a:cubicBezTo>
                  <a:cubicBezTo>
                    <a:pt x="f169" y="f170"/>
                    <a:pt x="f171" y="f170"/>
                    <a:pt x="f172" y="f40"/>
                  </a:cubicBezTo>
                  <a:cubicBezTo>
                    <a:pt x="f172" y="f173"/>
                    <a:pt x="f172" y="f174"/>
                    <a:pt x="f175" y="f176"/>
                  </a:cubicBezTo>
                  <a:cubicBezTo>
                    <a:pt x="f175" y="f177"/>
                    <a:pt x="f175" y="f165"/>
                    <a:pt x="f175" y="f38"/>
                  </a:cubicBezTo>
                  <a:cubicBezTo>
                    <a:pt x="f178" y="f177"/>
                    <a:pt x="f179" y="f122"/>
                    <a:pt x="f180" y="f39"/>
                  </a:cubicBezTo>
                  <a:cubicBezTo>
                    <a:pt x="f181" y="f182"/>
                    <a:pt x="f181" y="f182"/>
                    <a:pt x="f183" y="f182"/>
                  </a:cubicBezTo>
                  <a:cubicBezTo>
                    <a:pt x="f183" y="f164"/>
                    <a:pt x="f183" y="f42"/>
                    <a:pt x="f184" y="f122"/>
                  </a:cubicBezTo>
                  <a:cubicBezTo>
                    <a:pt x="f185" y="f124"/>
                    <a:pt x="f186" y="f43"/>
                    <a:pt x="f187" y="f164"/>
                  </a:cubicBezTo>
                  <a:cubicBezTo>
                    <a:pt x="f16" y="f24"/>
                    <a:pt x="f188" y="f24"/>
                    <a:pt x="f189" y="f164"/>
                  </a:cubicBezTo>
                  <a:cubicBezTo>
                    <a:pt x="f190" y="f43"/>
                    <a:pt x="f191" y="f124"/>
                    <a:pt x="f190" y="f37"/>
                  </a:cubicBezTo>
                  <a:cubicBezTo>
                    <a:pt x="f188" y="f120"/>
                    <a:pt x="f192" y="f40"/>
                    <a:pt x="f193" y="f128"/>
                  </a:cubicBezTo>
                  <a:cubicBezTo>
                    <a:pt x="f194" y="f128"/>
                    <a:pt x="f190" y="f128"/>
                    <a:pt x="f195" y="f128"/>
                  </a:cubicBezTo>
                  <a:cubicBezTo>
                    <a:pt x="f195" y="f176"/>
                    <a:pt x="f195" y="f176"/>
                    <a:pt x="f195" y="f26"/>
                  </a:cubicBezTo>
                  <a:cubicBezTo>
                    <a:pt x="f196" y="f177"/>
                    <a:pt x="f197" y="f46"/>
                    <a:pt x="f190" y="f46"/>
                  </a:cubicBezTo>
                  <a:cubicBezTo>
                    <a:pt x="f185" y="f46"/>
                    <a:pt x="f180" y="f61"/>
                    <a:pt x="f198" y="f35"/>
                  </a:cubicBezTo>
                  <a:cubicBezTo>
                    <a:pt x="f199" y="f50"/>
                    <a:pt x="f175" y="f76"/>
                    <a:pt x="f168" y="f33"/>
                  </a:cubicBezTo>
                  <a:cubicBezTo>
                    <a:pt x="f200" y="f201"/>
                    <a:pt x="f202" y="f203"/>
                    <a:pt x="f190" y="f31"/>
                  </a:cubicBezTo>
                  <a:cubicBezTo>
                    <a:pt x="f204" y="f81"/>
                    <a:pt x="f204" y="f205"/>
                    <a:pt x="f190" y="f98"/>
                  </a:cubicBezTo>
                  <a:cubicBezTo>
                    <a:pt x="f188" y="f206"/>
                    <a:pt x="f187" y="f206"/>
                    <a:pt x="f207" y="f98"/>
                  </a:cubicBezTo>
                  <a:cubicBezTo>
                    <a:pt x="f198" y="f208"/>
                    <a:pt x="f127" y="f209"/>
                    <a:pt x="f166" y="f100"/>
                  </a:cubicBezTo>
                  <a:cubicBezTo>
                    <a:pt x="f119" y="f206"/>
                    <a:pt x="f210" y="f211"/>
                    <a:pt x="f143" y="f137"/>
                  </a:cubicBezTo>
                  <a:cubicBezTo>
                    <a:pt x="f212" y="f213"/>
                    <a:pt x="f214" y="f215"/>
                    <a:pt x="f108" y="f154"/>
                  </a:cubicBezTo>
                  <a:cubicBezTo>
                    <a:pt x="f108" y="f152"/>
                    <a:pt x="f106" y="f216"/>
                    <a:pt x="f217" y="f133"/>
                  </a:cubicBezTo>
                  <a:cubicBezTo>
                    <a:pt x="f218" y="f219"/>
                    <a:pt x="f218" y="f220"/>
                    <a:pt x="f214" y="f221"/>
                  </a:cubicBezTo>
                  <a:cubicBezTo>
                    <a:pt x="f212" y="f222"/>
                    <a:pt x="f223" y="f212"/>
                    <a:pt x="f23" y="f105"/>
                  </a:cubicBezTo>
                  <a:cubicBezTo>
                    <a:pt x="f156" y="f96"/>
                    <a:pt x="f121" y="f224"/>
                    <a:pt x="f194" y="f211"/>
                  </a:cubicBezTo>
                  <a:cubicBezTo>
                    <a:pt x="f195" y="f225"/>
                    <a:pt x="f226" y="f135"/>
                    <a:pt x="f227" y="f104"/>
                  </a:cubicBezTo>
                  <a:cubicBezTo>
                    <a:pt x="f228" y="f115"/>
                    <a:pt x="f10" y="f229"/>
                    <a:pt x="f230" y="f136"/>
                  </a:cubicBezTo>
                  <a:cubicBezTo>
                    <a:pt x="f231" y="f232"/>
                    <a:pt x="f233" y="f232"/>
                    <a:pt x="f234" y="f104"/>
                  </a:cubicBezTo>
                  <a:cubicBezTo>
                    <a:pt x="f235" y="f232"/>
                    <a:pt x="f235" y="f136"/>
                    <a:pt x="f236" y="f237"/>
                  </a:cubicBezTo>
                  <a:cubicBezTo>
                    <a:pt x="f238" y="f115"/>
                    <a:pt x="f239" y="f137"/>
                    <a:pt x="f240" y="f241"/>
                  </a:cubicBezTo>
                  <a:cubicBezTo>
                    <a:pt x="f242" y="f109"/>
                    <a:pt x="f243" y="f108"/>
                    <a:pt x="f234" y="f214"/>
                  </a:cubicBezTo>
                  <a:cubicBezTo>
                    <a:pt x="f244" y="f245"/>
                    <a:pt x="f7" y="f212"/>
                    <a:pt x="f246" y="f247"/>
                  </a:cubicBezTo>
                  <a:cubicBezTo>
                    <a:pt x="f248" y="f249"/>
                    <a:pt x="f239" y="f143"/>
                    <a:pt x="f250" y="f146"/>
                  </a:cubicBezTo>
                  <a:cubicBezTo>
                    <a:pt x="f10" y="f147"/>
                    <a:pt x="f251" y="f146"/>
                    <a:pt x="f252" y="f23"/>
                  </a:cubicBezTo>
                  <a:cubicBezTo>
                    <a:pt x="f253" y="f145"/>
                    <a:pt x="f253" y="f254"/>
                    <a:pt x="f255" y="f256"/>
                  </a:cubicBezTo>
                  <a:cubicBezTo>
                    <a:pt x="f257" y="f258"/>
                    <a:pt x="f2" y="f25"/>
                    <a:pt x="f259" y="f260"/>
                  </a:cubicBezTo>
                  <a:cubicBezTo>
                    <a:pt x="f251" y="f212"/>
                    <a:pt x="f255" y="f261"/>
                    <a:pt x="f12" y="f262"/>
                  </a:cubicBezTo>
                  <a:cubicBezTo>
                    <a:pt x="f263" y="f264"/>
                    <a:pt x="f265" y="f214"/>
                    <a:pt x="f188" y="f266"/>
                  </a:cubicBezTo>
                  <a:cubicBezTo>
                    <a:pt x="f169" y="f115"/>
                    <a:pt x="f267" y="f214"/>
                    <a:pt x="f268" y="f269"/>
                  </a:cubicBezTo>
                  <a:cubicBezTo>
                    <a:pt x="f268" y="f210"/>
                    <a:pt x="f267" y="f270"/>
                    <a:pt x="f20" y="f271"/>
                  </a:cubicBezTo>
                  <a:cubicBezTo>
                    <a:pt x="f272" y="f216"/>
                    <a:pt x="f273" y="f119"/>
                    <a:pt x="f121" y="f268"/>
                  </a:cubicBezTo>
                  <a:cubicBezTo>
                    <a:pt x="f274" y="f275"/>
                    <a:pt x="f274" y="f275"/>
                    <a:pt x="f123" y="f160"/>
                  </a:cubicBezTo>
                  <a:cubicBezTo>
                    <a:pt x="f276" y="f119"/>
                    <a:pt x="f273" y="f133"/>
                    <a:pt x="f277" y="f150"/>
                  </a:cubicBezTo>
                  <a:cubicBezTo>
                    <a:pt x="f278" y="f210"/>
                    <a:pt x="f279" y="f280"/>
                    <a:pt x="f281" y="f145"/>
                  </a:cubicBezTo>
                  <a:cubicBezTo>
                    <a:pt x="f277" y="f141"/>
                    <a:pt x="f282" y="f260"/>
                    <a:pt x="f283" y="f213"/>
                  </a:cubicBezTo>
                  <a:cubicBezTo>
                    <a:pt x="f126" y="f284"/>
                    <a:pt x="f168" y="f213"/>
                    <a:pt x="f169" y="f285"/>
                  </a:cubicBezTo>
                  <a:cubicBezTo>
                    <a:pt x="f178" y="f286"/>
                    <a:pt x="f193" y="f271"/>
                    <a:pt x="f287" y="f267"/>
                  </a:cubicBezTo>
                  <a:cubicBezTo>
                    <a:pt x="f14" y="f288"/>
                    <a:pt x="f289" y="f276"/>
                    <a:pt x="f14" y="f168"/>
                  </a:cubicBezTo>
                  <a:cubicBezTo>
                    <a:pt x="f204" y="f290"/>
                    <a:pt x="f287" y="f199"/>
                    <a:pt x="f196" y="f291"/>
                  </a:cubicBezTo>
                  <a:cubicBezTo>
                    <a:pt x="f292" y="f185"/>
                    <a:pt x="f263" y="f287"/>
                    <a:pt x="f289" y="f293"/>
                  </a:cubicBezTo>
                  <a:cubicBezTo>
                    <a:pt x="f294" y="f295"/>
                    <a:pt x="f16" y="f296"/>
                    <a:pt x="f297" y="f298"/>
                  </a:cubicBezTo>
                  <a:cubicBezTo>
                    <a:pt x="f167" y="f299"/>
                    <a:pt x="f300" y="f301"/>
                    <a:pt x="f20" y="f302"/>
                  </a:cubicBezTo>
                  <a:cubicBezTo>
                    <a:pt x="f150" y="f303"/>
                    <a:pt x="f304" y="f8"/>
                    <a:pt x="f110" y="f305"/>
                  </a:cubicBezTo>
                  <a:cubicBezTo>
                    <a:pt x="f95" y="f306"/>
                    <a:pt x="f72" y="f307"/>
                    <a:pt x="f67" y="f308"/>
                  </a:cubicBezTo>
                  <a:cubicBezTo>
                    <a:pt x="f50" y="f309"/>
                    <a:pt x="f176" y="f310"/>
                    <a:pt x="f311" y="f312"/>
                  </a:cubicBezTo>
                  <a:cubicBezTo>
                    <a:pt x="f58" y="f313"/>
                    <a:pt x="f314" y="f315"/>
                    <a:pt x="f316" y="f317"/>
                  </a:cubicBezTo>
                  <a:cubicBezTo>
                    <a:pt x="f45" y="f246"/>
                    <a:pt x="f19" y="f248"/>
                    <a:pt x="f9" y="f10"/>
                  </a:cubicBezTo>
                  <a:close/>
                  <a:moveTo>
                    <a:pt x="f176" y="f62"/>
                  </a:moveTo>
                  <a:cubicBezTo>
                    <a:pt x="f63" y="f60"/>
                    <a:pt x="f35" y="f318"/>
                    <a:pt x="f319" y="f320"/>
                  </a:cubicBezTo>
                  <a:cubicBezTo>
                    <a:pt x="f59" y="f56"/>
                    <a:pt x="f38" y="f155"/>
                    <a:pt x="f176" y="f62"/>
                  </a:cubicBezTo>
                  <a:close/>
                  <a:moveTo>
                    <a:pt x="f29" y="f34"/>
                  </a:moveTo>
                  <a:cubicBezTo>
                    <a:pt x="f321" y="f32"/>
                    <a:pt x="f322" y="f107"/>
                    <a:pt x="f115" y="f66"/>
                  </a:cubicBezTo>
                  <a:cubicBezTo>
                    <a:pt x="f104" y="f32"/>
                    <a:pt x="f211" y="f30"/>
                    <a:pt x="f29" y="f34"/>
                  </a:cubicBezTo>
                  <a:close/>
                  <a:moveTo>
                    <a:pt x="f2" y="f254"/>
                  </a:moveTo>
                  <a:cubicBezTo>
                    <a:pt x="f323" y="f223"/>
                    <a:pt x="f324" y="f261"/>
                    <a:pt x="f248" y="f325"/>
                  </a:cubicBezTo>
                  <a:cubicBezTo>
                    <a:pt x="f326" y="f264"/>
                    <a:pt x="f10" y="f247"/>
                    <a:pt x="f2" y="f254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125">
              <a:extLst>
                <a:ext uri="{FF2B5EF4-FFF2-40B4-BE49-F238E27FC236}">
                  <a16:creationId xmlns:a16="http://schemas.microsoft.com/office/drawing/2014/main" id="{318414FE-26F5-F3AA-9640-D4B92C1F93C2}"/>
                </a:ext>
              </a:extLst>
            </p:cNvPr>
            <p:cNvSpPr/>
            <p:nvPr/>
          </p:nvSpPr>
          <p:spPr>
            <a:xfrm>
              <a:off x="8646447" y="416088"/>
              <a:ext cx="39246" cy="5014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"/>
                <a:gd name="f7" fmla="val 50"/>
                <a:gd name="f8" fmla="val 15"/>
                <a:gd name="f9" fmla="val 28"/>
                <a:gd name="f10" fmla="val 11"/>
                <a:gd name="f11" fmla="val 8"/>
                <a:gd name="f12" fmla="val 27"/>
                <a:gd name="f13" fmla="val 4"/>
                <a:gd name="f14" fmla="val 3"/>
                <a:gd name="f15" fmla="val 26"/>
                <a:gd name="f16" fmla="val 2"/>
                <a:gd name="f17" fmla="val 25"/>
                <a:gd name="f18" fmla="val 24"/>
                <a:gd name="f19" fmla="val 22"/>
                <a:gd name="f20" fmla="val 21"/>
                <a:gd name="f21" fmla="val 5"/>
                <a:gd name="f22" fmla="val 20"/>
                <a:gd name="f23" fmla="val 7"/>
                <a:gd name="f24" fmla="val 10"/>
                <a:gd name="f25" fmla="val 13"/>
                <a:gd name="f26" fmla="val 18"/>
                <a:gd name="f27" fmla="val 16"/>
                <a:gd name="f28" fmla="val 12"/>
                <a:gd name="f29" fmla="val 14"/>
                <a:gd name="f30" fmla="val 19"/>
                <a:gd name="f31" fmla="val 30"/>
                <a:gd name="f32" fmla="val 33"/>
                <a:gd name="f33" fmla="val 37"/>
                <a:gd name="f34" fmla="val 35"/>
                <a:gd name="f35" fmla="val 29"/>
                <a:gd name="f36" fmla="val 31"/>
                <a:gd name="f37" fmla="val 36"/>
                <a:gd name="f38" fmla="val 46"/>
                <a:gd name="f39" fmla="val 23"/>
                <a:gd name="f40" fmla="val 43"/>
                <a:gd name="f41" fmla="val 17"/>
                <a:gd name="f42" fmla="+- 0 0 -90"/>
                <a:gd name="f43" fmla="*/ f3 1 39"/>
                <a:gd name="f44" fmla="*/ f4 1 50"/>
                <a:gd name="f45" fmla="val f5"/>
                <a:gd name="f46" fmla="val f6"/>
                <a:gd name="f47" fmla="val f7"/>
                <a:gd name="f48" fmla="*/ f42 f0 1"/>
                <a:gd name="f49" fmla="+- f47 0 f45"/>
                <a:gd name="f50" fmla="+- f46 0 f45"/>
                <a:gd name="f51" fmla="*/ f48 1 f2"/>
                <a:gd name="f52" fmla="*/ f50 1 39"/>
                <a:gd name="f53" fmla="*/ f49 1 50"/>
                <a:gd name="f54" fmla="*/ 15 f50 1"/>
                <a:gd name="f55" fmla="*/ 28 f49 1"/>
                <a:gd name="f56" fmla="*/ 4 f50 1"/>
                <a:gd name="f57" fmla="*/ 27 f49 1"/>
                <a:gd name="f58" fmla="*/ 0 f50 1"/>
                <a:gd name="f59" fmla="*/ 24 f49 1"/>
                <a:gd name="f60" fmla="*/ 5 f50 1"/>
                <a:gd name="f61" fmla="*/ 20 f49 1"/>
                <a:gd name="f62" fmla="*/ 13 f50 1"/>
                <a:gd name="f63" fmla="*/ 12 f50 1"/>
                <a:gd name="f64" fmla="*/ 14 f49 1"/>
                <a:gd name="f65" fmla="*/ 19 f50 1"/>
                <a:gd name="f66" fmla="*/ 2 f49 1"/>
                <a:gd name="f67" fmla="*/ 33 f50 1"/>
                <a:gd name="f68" fmla="*/ 8 f49 1"/>
                <a:gd name="f69" fmla="*/ 35 f50 1"/>
                <a:gd name="f70" fmla="*/ 29 f49 1"/>
                <a:gd name="f71" fmla="*/ 23 f50 1"/>
                <a:gd name="f72" fmla="*/ 50 f49 1"/>
                <a:gd name="f73" fmla="*/ 21 f50 1"/>
                <a:gd name="f74" fmla="+- f51 0 f1"/>
                <a:gd name="f75" fmla="*/ f54 1 39"/>
                <a:gd name="f76" fmla="*/ f55 1 50"/>
                <a:gd name="f77" fmla="*/ f56 1 39"/>
                <a:gd name="f78" fmla="*/ f57 1 50"/>
                <a:gd name="f79" fmla="*/ f58 1 39"/>
                <a:gd name="f80" fmla="*/ f59 1 50"/>
                <a:gd name="f81" fmla="*/ f60 1 39"/>
                <a:gd name="f82" fmla="*/ f61 1 50"/>
                <a:gd name="f83" fmla="*/ f62 1 39"/>
                <a:gd name="f84" fmla="*/ f63 1 39"/>
                <a:gd name="f85" fmla="*/ f64 1 50"/>
                <a:gd name="f86" fmla="*/ f65 1 39"/>
                <a:gd name="f87" fmla="*/ f66 1 50"/>
                <a:gd name="f88" fmla="*/ f67 1 39"/>
                <a:gd name="f89" fmla="*/ f68 1 50"/>
                <a:gd name="f90" fmla="*/ f69 1 39"/>
                <a:gd name="f91" fmla="*/ f70 1 50"/>
                <a:gd name="f92" fmla="*/ f71 1 39"/>
                <a:gd name="f93" fmla="*/ f72 1 50"/>
                <a:gd name="f94" fmla="*/ f73 1 39"/>
                <a:gd name="f95" fmla="*/ 0 1 f52"/>
                <a:gd name="f96" fmla="*/ f46 1 f52"/>
                <a:gd name="f97" fmla="*/ 0 1 f53"/>
                <a:gd name="f98" fmla="*/ f47 1 f53"/>
                <a:gd name="f99" fmla="*/ f75 1 f52"/>
                <a:gd name="f100" fmla="*/ f76 1 f53"/>
                <a:gd name="f101" fmla="*/ f77 1 f52"/>
                <a:gd name="f102" fmla="*/ f78 1 f53"/>
                <a:gd name="f103" fmla="*/ f79 1 f52"/>
                <a:gd name="f104" fmla="*/ f80 1 f53"/>
                <a:gd name="f105" fmla="*/ f81 1 f52"/>
                <a:gd name="f106" fmla="*/ f82 1 f53"/>
                <a:gd name="f107" fmla="*/ f83 1 f52"/>
                <a:gd name="f108" fmla="*/ f84 1 f52"/>
                <a:gd name="f109" fmla="*/ f85 1 f53"/>
                <a:gd name="f110" fmla="*/ f86 1 f52"/>
                <a:gd name="f111" fmla="*/ f87 1 f53"/>
                <a:gd name="f112" fmla="*/ f88 1 f52"/>
                <a:gd name="f113" fmla="*/ f89 1 f53"/>
                <a:gd name="f114" fmla="*/ f90 1 f52"/>
                <a:gd name="f115" fmla="*/ f91 1 f53"/>
                <a:gd name="f116" fmla="*/ f92 1 f52"/>
                <a:gd name="f117" fmla="*/ f93 1 f53"/>
                <a:gd name="f118" fmla="*/ f94 1 f52"/>
                <a:gd name="f119" fmla="*/ f95 f43 1"/>
                <a:gd name="f120" fmla="*/ f96 f43 1"/>
                <a:gd name="f121" fmla="*/ f98 f44 1"/>
                <a:gd name="f122" fmla="*/ f97 f44 1"/>
                <a:gd name="f123" fmla="*/ f99 f43 1"/>
                <a:gd name="f124" fmla="*/ f100 f44 1"/>
                <a:gd name="f125" fmla="*/ f101 f43 1"/>
                <a:gd name="f126" fmla="*/ f102 f44 1"/>
                <a:gd name="f127" fmla="*/ f103 f43 1"/>
                <a:gd name="f128" fmla="*/ f104 f44 1"/>
                <a:gd name="f129" fmla="*/ f105 f43 1"/>
                <a:gd name="f130" fmla="*/ f106 f44 1"/>
                <a:gd name="f131" fmla="*/ f107 f43 1"/>
                <a:gd name="f132" fmla="*/ f108 f43 1"/>
                <a:gd name="f133" fmla="*/ f109 f44 1"/>
                <a:gd name="f134" fmla="*/ f110 f43 1"/>
                <a:gd name="f135" fmla="*/ f111 f44 1"/>
                <a:gd name="f136" fmla="*/ f112 f43 1"/>
                <a:gd name="f137" fmla="*/ f113 f44 1"/>
                <a:gd name="f138" fmla="*/ f114 f43 1"/>
                <a:gd name="f139" fmla="*/ f115 f44 1"/>
                <a:gd name="f140" fmla="*/ f116 f43 1"/>
                <a:gd name="f141" fmla="*/ f117 f44 1"/>
                <a:gd name="f142" fmla="*/ f118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4">
                  <a:pos x="f123" y="f124"/>
                </a:cxn>
                <a:cxn ang="f74">
                  <a:pos x="f125" y="f126"/>
                </a:cxn>
                <a:cxn ang="f74">
                  <a:pos x="f127" y="f128"/>
                </a:cxn>
                <a:cxn ang="f74">
                  <a:pos x="f129" y="f130"/>
                </a:cxn>
                <a:cxn ang="f74">
                  <a:pos x="f131" y="f130"/>
                </a:cxn>
                <a:cxn ang="f74">
                  <a:pos x="f132" y="f133"/>
                </a:cxn>
                <a:cxn ang="f74">
                  <a:pos x="f134" y="f135"/>
                </a:cxn>
                <a:cxn ang="f74">
                  <a:pos x="f136" y="f137"/>
                </a:cxn>
                <a:cxn ang="f74">
                  <a:pos x="f138" y="f139"/>
                </a:cxn>
                <a:cxn ang="f74">
                  <a:pos x="f140" y="f141"/>
                </a:cxn>
                <a:cxn ang="f74">
                  <a:pos x="f142" y="f141"/>
                </a:cxn>
                <a:cxn ang="f74">
                  <a:pos x="f123" y="f124"/>
                </a:cxn>
              </a:cxnLst>
              <a:rect l="f119" t="f122" r="f120" b="f121"/>
              <a:pathLst>
                <a:path w="39" h="50">
                  <a:moveTo>
                    <a:pt x="f8" y="f9"/>
                  </a:moveTo>
                  <a:cubicBezTo>
                    <a:pt x="f10" y="f9"/>
                    <a:pt x="f11" y="f12"/>
                    <a:pt x="f13" y="f12"/>
                  </a:cubicBezTo>
                  <a:cubicBezTo>
                    <a:pt x="f14" y="f15"/>
                    <a:pt x="f16" y="f17"/>
                    <a:pt x="f5" y="f18"/>
                  </a:cubicBezTo>
                  <a:cubicBezTo>
                    <a:pt x="f16" y="f19"/>
                    <a:pt x="f14" y="f20"/>
                    <a:pt x="f21" y="f22"/>
                  </a:cubicBezTo>
                  <a:cubicBezTo>
                    <a:pt x="f23" y="f22"/>
                    <a:pt x="f24" y="f22"/>
                    <a:pt x="f25" y="f22"/>
                  </a:cubicBezTo>
                  <a:cubicBezTo>
                    <a:pt x="f25" y="f26"/>
                    <a:pt x="f25" y="f27"/>
                    <a:pt x="f28" y="f29"/>
                  </a:cubicBezTo>
                  <a:cubicBezTo>
                    <a:pt x="f24" y="f23"/>
                    <a:pt x="f25" y="f13"/>
                    <a:pt x="f30" y="f16"/>
                  </a:cubicBezTo>
                  <a:cubicBezTo>
                    <a:pt x="f17" y="f5"/>
                    <a:pt x="f31" y="f5"/>
                    <a:pt x="f32" y="f11"/>
                  </a:cubicBezTo>
                  <a:cubicBezTo>
                    <a:pt x="f33" y="f8"/>
                    <a:pt x="f6" y="f20"/>
                    <a:pt x="f34" y="f35"/>
                  </a:cubicBezTo>
                  <a:cubicBezTo>
                    <a:pt x="f36" y="f37"/>
                    <a:pt x="f32" y="f38"/>
                    <a:pt x="f39" y="f7"/>
                  </a:cubicBezTo>
                  <a:cubicBezTo>
                    <a:pt x="f19" y="f7"/>
                    <a:pt x="f19" y="f7"/>
                    <a:pt x="f20" y="f7"/>
                  </a:cubicBezTo>
                  <a:cubicBezTo>
                    <a:pt x="f30" y="f40"/>
                    <a:pt x="f41" y="f37"/>
                    <a:pt x="f8" y="f9"/>
                  </a:cubicBez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14" name="Grupo 29">
            <a:extLst>
              <a:ext uri="{FF2B5EF4-FFF2-40B4-BE49-F238E27FC236}">
                <a16:creationId xmlns:a16="http://schemas.microsoft.com/office/drawing/2014/main" id="{A09210AA-F611-E1CF-8E79-68FA8AE4914C}"/>
              </a:ext>
            </a:extLst>
          </p:cNvPr>
          <p:cNvGrpSpPr/>
          <p:nvPr/>
        </p:nvGrpSpPr>
        <p:grpSpPr>
          <a:xfrm>
            <a:off x="-8459" y="6071360"/>
            <a:ext cx="12200460" cy="810681"/>
            <a:chOff x="-6345" y="4553519"/>
            <a:chExt cx="9150345" cy="608011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B138720B-812B-FE8E-3749-DEEAD507AC61}"/>
                </a:ext>
              </a:extLst>
            </p:cNvPr>
            <p:cNvSpPr/>
            <p:nvPr/>
          </p:nvSpPr>
          <p:spPr>
            <a:xfrm>
              <a:off x="-6345" y="4809103"/>
              <a:ext cx="5206995" cy="33337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16"/>
                <a:gd name="f7" fmla="val 102"/>
                <a:gd name="f8" fmla="val 1489"/>
                <a:gd name="f9" fmla="val 1529"/>
                <a:gd name="f10" fmla="val 1575"/>
                <a:gd name="f11" fmla="val 1570"/>
                <a:gd name="f12" fmla="val 94"/>
                <a:gd name="f13" fmla="val 1520"/>
                <a:gd name="f14" fmla="val 88"/>
                <a:gd name="f15" fmla="val 1475"/>
                <a:gd name="f16" fmla="val 79"/>
                <a:gd name="f17" fmla="val 1325"/>
                <a:gd name="f18" fmla="val 57"/>
                <a:gd name="f19" fmla="val 1176"/>
                <a:gd name="f20" fmla="val 34"/>
                <a:gd name="f21" fmla="val 1021"/>
                <a:gd name="f22" fmla="val 19"/>
                <a:gd name="f23" fmla="val 958"/>
                <a:gd name="f24" fmla="val 14"/>
                <a:gd name="f25" fmla="val 894"/>
                <a:gd name="f26" fmla="val 8"/>
                <a:gd name="f27" fmla="val 831"/>
                <a:gd name="f28" fmla="val 658"/>
                <a:gd name="f29" fmla="val 486"/>
                <a:gd name="f30" fmla="val 11"/>
                <a:gd name="f31" fmla="val 318"/>
                <a:gd name="f32" fmla="val 28"/>
                <a:gd name="f33" fmla="val 250"/>
                <a:gd name="f34" fmla="val 37"/>
                <a:gd name="f35" fmla="val 182"/>
                <a:gd name="f36" fmla="val 42"/>
                <a:gd name="f37" fmla="val 114"/>
                <a:gd name="f38" fmla="val 54"/>
                <a:gd name="f39" fmla="val 75"/>
                <a:gd name="f40" fmla="val 61"/>
                <a:gd name="f41" fmla="val 36"/>
                <a:gd name="f42" fmla="val 66"/>
                <a:gd name="f43" fmla="val 73"/>
                <a:gd name="f44" fmla="val 496"/>
                <a:gd name="f45" fmla="val 992"/>
                <a:gd name="f46" fmla="+- 0 0 -90"/>
                <a:gd name="f47" fmla="*/ f3 1 1616"/>
                <a:gd name="f48" fmla="*/ f4 1 102"/>
                <a:gd name="f49" fmla="val f5"/>
                <a:gd name="f50" fmla="val f6"/>
                <a:gd name="f51" fmla="val f7"/>
                <a:gd name="f52" fmla="*/ f46 f0 1"/>
                <a:gd name="f53" fmla="+- f51 0 f49"/>
                <a:gd name="f54" fmla="+- f50 0 f49"/>
                <a:gd name="f55" fmla="*/ f52 1 f2"/>
                <a:gd name="f56" fmla="*/ f54 1 1616"/>
                <a:gd name="f57" fmla="*/ f53 1 102"/>
                <a:gd name="f58" fmla="*/ 1489 f54 1"/>
                <a:gd name="f59" fmla="*/ 102 f53 1"/>
                <a:gd name="f60" fmla="*/ 1616 f54 1"/>
                <a:gd name="f61" fmla="*/ 1475 f54 1"/>
                <a:gd name="f62" fmla="*/ 79 f53 1"/>
                <a:gd name="f63" fmla="*/ 1021 f54 1"/>
                <a:gd name="f64" fmla="*/ 19 f53 1"/>
                <a:gd name="f65" fmla="*/ 831 f54 1"/>
                <a:gd name="f66" fmla="*/ 8 f53 1"/>
                <a:gd name="f67" fmla="*/ 318 f54 1"/>
                <a:gd name="f68" fmla="*/ 28 f53 1"/>
                <a:gd name="f69" fmla="*/ 114 f54 1"/>
                <a:gd name="f70" fmla="*/ 54 f53 1"/>
                <a:gd name="f71" fmla="*/ 0 f54 1"/>
                <a:gd name="f72" fmla="*/ 73 f53 1"/>
                <a:gd name="f73" fmla="+- f55 0 f1"/>
                <a:gd name="f74" fmla="*/ f58 1 1616"/>
                <a:gd name="f75" fmla="*/ f59 1 102"/>
                <a:gd name="f76" fmla="*/ f60 1 1616"/>
                <a:gd name="f77" fmla="*/ f61 1 1616"/>
                <a:gd name="f78" fmla="*/ f62 1 102"/>
                <a:gd name="f79" fmla="*/ f63 1 1616"/>
                <a:gd name="f80" fmla="*/ f64 1 102"/>
                <a:gd name="f81" fmla="*/ f65 1 1616"/>
                <a:gd name="f82" fmla="*/ f66 1 102"/>
                <a:gd name="f83" fmla="*/ f67 1 1616"/>
                <a:gd name="f84" fmla="*/ f68 1 102"/>
                <a:gd name="f85" fmla="*/ f69 1 1616"/>
                <a:gd name="f86" fmla="*/ f70 1 102"/>
                <a:gd name="f87" fmla="*/ f71 1 1616"/>
                <a:gd name="f88" fmla="*/ f72 1 102"/>
                <a:gd name="f89" fmla="*/ 0 1 f56"/>
                <a:gd name="f90" fmla="*/ f50 1 f56"/>
                <a:gd name="f91" fmla="*/ 0 1 f57"/>
                <a:gd name="f92" fmla="*/ f51 1 f57"/>
                <a:gd name="f93" fmla="*/ f74 1 f56"/>
                <a:gd name="f94" fmla="*/ f75 1 f57"/>
                <a:gd name="f95" fmla="*/ f76 1 f56"/>
                <a:gd name="f96" fmla="*/ f77 1 f56"/>
                <a:gd name="f97" fmla="*/ f78 1 f57"/>
                <a:gd name="f98" fmla="*/ f79 1 f56"/>
                <a:gd name="f99" fmla="*/ f80 1 f57"/>
                <a:gd name="f100" fmla="*/ f81 1 f56"/>
                <a:gd name="f101" fmla="*/ f82 1 f57"/>
                <a:gd name="f102" fmla="*/ f83 1 f56"/>
                <a:gd name="f103" fmla="*/ f84 1 f57"/>
                <a:gd name="f104" fmla="*/ f85 1 f56"/>
                <a:gd name="f105" fmla="*/ f86 1 f57"/>
                <a:gd name="f106" fmla="*/ f87 1 f56"/>
                <a:gd name="f107" fmla="*/ f88 1 f57"/>
                <a:gd name="f108" fmla="*/ f89 f47 1"/>
                <a:gd name="f109" fmla="*/ f90 f47 1"/>
                <a:gd name="f110" fmla="*/ f92 f48 1"/>
                <a:gd name="f111" fmla="*/ f91 f48 1"/>
                <a:gd name="f112" fmla="*/ f93 f47 1"/>
                <a:gd name="f113" fmla="*/ f94 f48 1"/>
                <a:gd name="f114" fmla="*/ f95 f47 1"/>
                <a:gd name="f115" fmla="*/ f96 f47 1"/>
                <a:gd name="f116" fmla="*/ f97 f48 1"/>
                <a:gd name="f117" fmla="*/ f98 f47 1"/>
                <a:gd name="f118" fmla="*/ f99 f48 1"/>
                <a:gd name="f119" fmla="*/ f100 f47 1"/>
                <a:gd name="f120" fmla="*/ f101 f48 1"/>
                <a:gd name="f121" fmla="*/ f102 f47 1"/>
                <a:gd name="f122" fmla="*/ f103 f48 1"/>
                <a:gd name="f123" fmla="*/ f104 f47 1"/>
                <a:gd name="f124" fmla="*/ f105 f48 1"/>
                <a:gd name="f125" fmla="*/ f106 f47 1"/>
                <a:gd name="f126" fmla="*/ f107 f4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3">
                  <a:pos x="f112" y="f113"/>
                </a:cxn>
                <a:cxn ang="f73">
                  <a:pos x="f114" y="f113"/>
                </a:cxn>
                <a:cxn ang="f73">
                  <a:pos x="f115" y="f116"/>
                </a:cxn>
                <a:cxn ang="f73">
                  <a:pos x="f117" y="f118"/>
                </a:cxn>
                <a:cxn ang="f73">
                  <a:pos x="f119" y="f120"/>
                </a:cxn>
                <a:cxn ang="f73">
                  <a:pos x="f121" y="f122"/>
                </a:cxn>
                <a:cxn ang="f73">
                  <a:pos x="f123" y="f124"/>
                </a:cxn>
                <a:cxn ang="f73">
                  <a:pos x="f125" y="f126"/>
                </a:cxn>
                <a:cxn ang="f73">
                  <a:pos x="f125" y="f113"/>
                </a:cxn>
                <a:cxn ang="f73">
                  <a:pos x="f112" y="f113"/>
                </a:cxn>
              </a:cxnLst>
              <a:rect l="f108" t="f111" r="f109" b="f110"/>
              <a:pathLst>
                <a:path w="1615" h="102">
                  <a:moveTo>
                    <a:pt x="f8" y="f7"/>
                  </a:moveTo>
                  <a:cubicBezTo>
                    <a:pt x="f9" y="f7"/>
                    <a:pt x="f10" y="f7"/>
                    <a:pt x="f6" y="f7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5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5" y="f43"/>
                  </a:cubicBezTo>
                  <a:cubicBezTo>
                    <a:pt x="f5" y="f7"/>
                    <a:pt x="f5" y="f7"/>
                    <a:pt x="f5" y="f7"/>
                  </a:cubicBezTo>
                  <a:cubicBezTo>
                    <a:pt x="f44" y="f7"/>
                    <a:pt x="f45" y="f7"/>
                    <a:pt x="f8" y="f7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CDC29522-695A-A638-CDFB-820B9DE8EEEA}"/>
                </a:ext>
              </a:extLst>
            </p:cNvPr>
            <p:cNvSpPr/>
            <p:nvPr/>
          </p:nvSpPr>
          <p:spPr>
            <a:xfrm>
              <a:off x="-6345" y="4553519"/>
              <a:ext cx="9150345" cy="60801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840"/>
                <a:gd name="f7" fmla="val 186"/>
                <a:gd name="f8" fmla="val 2832"/>
                <a:gd name="f9" fmla="val 52"/>
                <a:gd name="f10" fmla="val 2673"/>
                <a:gd name="f11" fmla="val 69"/>
                <a:gd name="f12" fmla="val 2510"/>
                <a:gd name="f13" fmla="val 80"/>
                <a:gd name="f14" fmla="val 2351"/>
                <a:gd name="f15" fmla="val 83"/>
                <a:gd name="f16" fmla="val 2147"/>
                <a:gd name="f17" fmla="val 89"/>
                <a:gd name="f18" fmla="val 1947"/>
                <a:gd name="f19" fmla="val 86"/>
                <a:gd name="f20" fmla="val 1747"/>
                <a:gd name="f21" fmla="val 75"/>
                <a:gd name="f22" fmla="val 1607"/>
                <a:gd name="f23" fmla="val 66"/>
                <a:gd name="f24" fmla="val 1466"/>
                <a:gd name="f25" fmla="val 55"/>
                <a:gd name="f26" fmla="val 1325"/>
                <a:gd name="f27" fmla="val 40"/>
                <a:gd name="f28" fmla="val 1266"/>
                <a:gd name="f29" fmla="val 35"/>
                <a:gd name="f30" fmla="val 1203"/>
                <a:gd name="f31" fmla="val 32"/>
                <a:gd name="f32" fmla="val 1144"/>
                <a:gd name="f33" fmla="val 26"/>
                <a:gd name="f34" fmla="val 994"/>
                <a:gd name="f35" fmla="val 12"/>
                <a:gd name="f36" fmla="val 849"/>
                <a:gd name="f37" fmla="val 6"/>
                <a:gd name="f38" fmla="val 699"/>
                <a:gd name="f39" fmla="val 3"/>
                <a:gd name="f40" fmla="val 618"/>
                <a:gd name="f41" fmla="val 536"/>
                <a:gd name="f42" fmla="val 459"/>
                <a:gd name="f43" fmla="val 445"/>
                <a:gd name="f44" fmla="val 9"/>
                <a:gd name="f45" fmla="val 436"/>
                <a:gd name="f46" fmla="val 422"/>
                <a:gd name="f47" fmla="val 368"/>
                <a:gd name="f48" fmla="val 318"/>
                <a:gd name="f49" fmla="val 15"/>
                <a:gd name="f50" fmla="val 268"/>
                <a:gd name="f51" fmla="val 20"/>
                <a:gd name="f52" fmla="val 175"/>
                <a:gd name="f53" fmla="val 31"/>
                <a:gd name="f54" fmla="val 82"/>
                <a:gd name="f55" fmla="val 47"/>
                <a:gd name="f56" fmla="val 76"/>
                <a:gd name="f57" fmla="val 128"/>
                <a:gd name="f58" fmla="val 109"/>
                <a:gd name="f59" fmla="val 179"/>
                <a:gd name="f60" fmla="val 97"/>
                <a:gd name="f61" fmla="val 400"/>
                <a:gd name="f62" fmla="val 527"/>
                <a:gd name="f63" fmla="val 63"/>
                <a:gd name="f64" fmla="val 658"/>
                <a:gd name="f65" fmla="val 60"/>
                <a:gd name="f66" fmla="val 717"/>
                <a:gd name="f67" fmla="val 57"/>
                <a:gd name="f68" fmla="val 772"/>
                <a:gd name="f69" fmla="val 831"/>
                <a:gd name="f70" fmla="val 917"/>
                <a:gd name="f71" fmla="val 999"/>
                <a:gd name="f72" fmla="val 1080"/>
                <a:gd name="f73" fmla="val 77"/>
                <a:gd name="f74" fmla="val 1257"/>
                <a:gd name="f75" fmla="val 1430"/>
                <a:gd name="f76" fmla="val 129"/>
                <a:gd name="f77" fmla="val 1602"/>
                <a:gd name="f78" fmla="val 155"/>
                <a:gd name="f79" fmla="val 1697"/>
                <a:gd name="f80" fmla="val 169"/>
                <a:gd name="f81" fmla="val 1788"/>
                <a:gd name="f82" fmla="val 1888"/>
                <a:gd name="f83" fmla="val 183"/>
                <a:gd name="f84" fmla="val 1983"/>
                <a:gd name="f85" fmla="val 2074"/>
                <a:gd name="f86" fmla="val 2169"/>
                <a:gd name="f87" fmla="val 2178"/>
                <a:gd name="f88" fmla="val 2192"/>
                <a:gd name="f89" fmla="val 2201"/>
                <a:gd name="f90" fmla="val 2342"/>
                <a:gd name="f91" fmla="val 166"/>
                <a:gd name="f92" fmla="val 2482"/>
                <a:gd name="f93" fmla="val 152"/>
                <a:gd name="f94" fmla="val 2619"/>
                <a:gd name="f95" fmla="val 126"/>
                <a:gd name="f96" fmla="val 2695"/>
                <a:gd name="f97" fmla="val 112"/>
                <a:gd name="f98" fmla="val 2768"/>
                <a:gd name="f99" fmla="val 98"/>
                <a:gd name="f100" fmla="val 50"/>
                <a:gd name="f101" fmla="val 2837"/>
                <a:gd name="f102" fmla="val 51"/>
                <a:gd name="f103" fmla="val 2834"/>
                <a:gd name="f104" fmla="+- 0 0 -90"/>
                <a:gd name="f105" fmla="*/ f3 1 2840"/>
                <a:gd name="f106" fmla="*/ f4 1 186"/>
                <a:gd name="f107" fmla="val f5"/>
                <a:gd name="f108" fmla="val f6"/>
                <a:gd name="f109" fmla="val f7"/>
                <a:gd name="f110" fmla="*/ f104 f0 1"/>
                <a:gd name="f111" fmla="+- f109 0 f107"/>
                <a:gd name="f112" fmla="+- f108 0 f107"/>
                <a:gd name="f113" fmla="*/ f110 1 f2"/>
                <a:gd name="f114" fmla="*/ f112 1 2840"/>
                <a:gd name="f115" fmla="*/ f111 1 186"/>
                <a:gd name="f116" fmla="*/ 2832 f112 1"/>
                <a:gd name="f117" fmla="*/ 52 f111 1"/>
                <a:gd name="f118" fmla="*/ 2351 f112 1"/>
                <a:gd name="f119" fmla="*/ 83 f111 1"/>
                <a:gd name="f120" fmla="*/ 1747 f112 1"/>
                <a:gd name="f121" fmla="*/ 75 f111 1"/>
                <a:gd name="f122" fmla="*/ 1325 f112 1"/>
                <a:gd name="f123" fmla="*/ 40 f111 1"/>
                <a:gd name="f124" fmla="*/ 1144 f112 1"/>
                <a:gd name="f125" fmla="*/ 26 f111 1"/>
                <a:gd name="f126" fmla="*/ 699 f112 1"/>
                <a:gd name="f127" fmla="*/ 3 f111 1"/>
                <a:gd name="f128" fmla="*/ 459 f112 1"/>
                <a:gd name="f129" fmla="*/ 6 f111 1"/>
                <a:gd name="f130" fmla="*/ 422 f112 1"/>
                <a:gd name="f131" fmla="*/ 9 f111 1"/>
                <a:gd name="f132" fmla="*/ 268 f112 1"/>
                <a:gd name="f133" fmla="*/ 20 f111 1"/>
                <a:gd name="f134" fmla="*/ 0 f112 1"/>
                <a:gd name="f135" fmla="*/ 76 f111 1"/>
                <a:gd name="f136" fmla="*/ 128 f111 1"/>
                <a:gd name="f137" fmla="*/ 89 f111 1"/>
                <a:gd name="f138" fmla="*/ 658 f112 1"/>
                <a:gd name="f139" fmla="*/ 60 f111 1"/>
                <a:gd name="f140" fmla="*/ 831 f112 1"/>
                <a:gd name="f141" fmla="*/ 1080 f112 1"/>
                <a:gd name="f142" fmla="*/ 77 f111 1"/>
                <a:gd name="f143" fmla="*/ 1602 f112 1"/>
                <a:gd name="f144" fmla="*/ 155 f111 1"/>
                <a:gd name="f145" fmla="*/ 1888 f112 1"/>
                <a:gd name="f146" fmla="*/ 183 f111 1"/>
                <a:gd name="f147" fmla="*/ 2169 f112 1"/>
                <a:gd name="f148" fmla="*/ 180 f111 1"/>
                <a:gd name="f149" fmla="*/ 2201 f112 1"/>
                <a:gd name="f150" fmla="*/ 2619 f112 1"/>
                <a:gd name="f151" fmla="*/ 126 f111 1"/>
                <a:gd name="f152" fmla="*/ 2840 f112 1"/>
                <a:gd name="f153" fmla="*/ 86 f111 1"/>
                <a:gd name="f154" fmla="*/ 50 f111 1"/>
                <a:gd name="f155" fmla="+- f113 0 f1"/>
                <a:gd name="f156" fmla="*/ f116 1 2840"/>
                <a:gd name="f157" fmla="*/ f117 1 186"/>
                <a:gd name="f158" fmla="*/ f118 1 2840"/>
                <a:gd name="f159" fmla="*/ f119 1 186"/>
                <a:gd name="f160" fmla="*/ f120 1 2840"/>
                <a:gd name="f161" fmla="*/ f121 1 186"/>
                <a:gd name="f162" fmla="*/ f122 1 2840"/>
                <a:gd name="f163" fmla="*/ f123 1 186"/>
                <a:gd name="f164" fmla="*/ f124 1 2840"/>
                <a:gd name="f165" fmla="*/ f125 1 186"/>
                <a:gd name="f166" fmla="*/ f126 1 2840"/>
                <a:gd name="f167" fmla="*/ f127 1 186"/>
                <a:gd name="f168" fmla="*/ f128 1 2840"/>
                <a:gd name="f169" fmla="*/ f129 1 186"/>
                <a:gd name="f170" fmla="*/ f130 1 2840"/>
                <a:gd name="f171" fmla="*/ f131 1 186"/>
                <a:gd name="f172" fmla="*/ f132 1 2840"/>
                <a:gd name="f173" fmla="*/ f133 1 186"/>
                <a:gd name="f174" fmla="*/ f134 1 2840"/>
                <a:gd name="f175" fmla="*/ f135 1 186"/>
                <a:gd name="f176" fmla="*/ f136 1 186"/>
                <a:gd name="f177" fmla="*/ f137 1 186"/>
                <a:gd name="f178" fmla="*/ f138 1 2840"/>
                <a:gd name="f179" fmla="*/ f139 1 186"/>
                <a:gd name="f180" fmla="*/ f140 1 2840"/>
                <a:gd name="f181" fmla="*/ f141 1 2840"/>
                <a:gd name="f182" fmla="*/ f142 1 186"/>
                <a:gd name="f183" fmla="*/ f143 1 2840"/>
                <a:gd name="f184" fmla="*/ f144 1 186"/>
                <a:gd name="f185" fmla="*/ f145 1 2840"/>
                <a:gd name="f186" fmla="*/ f146 1 186"/>
                <a:gd name="f187" fmla="*/ f147 1 2840"/>
                <a:gd name="f188" fmla="*/ f148 1 186"/>
                <a:gd name="f189" fmla="*/ f149 1 2840"/>
                <a:gd name="f190" fmla="*/ f150 1 2840"/>
                <a:gd name="f191" fmla="*/ f151 1 186"/>
                <a:gd name="f192" fmla="*/ f152 1 2840"/>
                <a:gd name="f193" fmla="*/ f153 1 186"/>
                <a:gd name="f194" fmla="*/ f154 1 186"/>
                <a:gd name="f195" fmla="*/ 0 1 f114"/>
                <a:gd name="f196" fmla="*/ f108 1 f114"/>
                <a:gd name="f197" fmla="*/ 0 1 f115"/>
                <a:gd name="f198" fmla="*/ f109 1 f115"/>
                <a:gd name="f199" fmla="*/ f156 1 f114"/>
                <a:gd name="f200" fmla="*/ f157 1 f115"/>
                <a:gd name="f201" fmla="*/ f158 1 f114"/>
                <a:gd name="f202" fmla="*/ f159 1 f115"/>
                <a:gd name="f203" fmla="*/ f160 1 f114"/>
                <a:gd name="f204" fmla="*/ f161 1 f115"/>
                <a:gd name="f205" fmla="*/ f162 1 f114"/>
                <a:gd name="f206" fmla="*/ f163 1 f115"/>
                <a:gd name="f207" fmla="*/ f164 1 f114"/>
                <a:gd name="f208" fmla="*/ f165 1 f115"/>
                <a:gd name="f209" fmla="*/ f166 1 f114"/>
                <a:gd name="f210" fmla="*/ f167 1 f115"/>
                <a:gd name="f211" fmla="*/ f168 1 f114"/>
                <a:gd name="f212" fmla="*/ f169 1 f115"/>
                <a:gd name="f213" fmla="*/ f170 1 f114"/>
                <a:gd name="f214" fmla="*/ f171 1 f115"/>
                <a:gd name="f215" fmla="*/ f172 1 f114"/>
                <a:gd name="f216" fmla="*/ f173 1 f115"/>
                <a:gd name="f217" fmla="*/ f174 1 f114"/>
                <a:gd name="f218" fmla="*/ f175 1 f115"/>
                <a:gd name="f219" fmla="*/ f176 1 f115"/>
                <a:gd name="f220" fmla="*/ f177 1 f115"/>
                <a:gd name="f221" fmla="*/ f178 1 f114"/>
                <a:gd name="f222" fmla="*/ f179 1 f115"/>
                <a:gd name="f223" fmla="*/ f180 1 f114"/>
                <a:gd name="f224" fmla="*/ f181 1 f114"/>
                <a:gd name="f225" fmla="*/ f182 1 f115"/>
                <a:gd name="f226" fmla="*/ f183 1 f114"/>
                <a:gd name="f227" fmla="*/ f184 1 f115"/>
                <a:gd name="f228" fmla="*/ f185 1 f114"/>
                <a:gd name="f229" fmla="*/ f186 1 f115"/>
                <a:gd name="f230" fmla="*/ f187 1 f114"/>
                <a:gd name="f231" fmla="*/ f188 1 f115"/>
                <a:gd name="f232" fmla="*/ f189 1 f114"/>
                <a:gd name="f233" fmla="*/ f190 1 f114"/>
                <a:gd name="f234" fmla="*/ f191 1 f115"/>
                <a:gd name="f235" fmla="*/ f192 1 f114"/>
                <a:gd name="f236" fmla="*/ f193 1 f115"/>
                <a:gd name="f237" fmla="*/ f194 1 f115"/>
                <a:gd name="f238" fmla="*/ f195 f105 1"/>
                <a:gd name="f239" fmla="*/ f196 f105 1"/>
                <a:gd name="f240" fmla="*/ f198 f106 1"/>
                <a:gd name="f241" fmla="*/ f197 f106 1"/>
                <a:gd name="f242" fmla="*/ f199 f105 1"/>
                <a:gd name="f243" fmla="*/ f200 f106 1"/>
                <a:gd name="f244" fmla="*/ f201 f105 1"/>
                <a:gd name="f245" fmla="*/ f202 f106 1"/>
                <a:gd name="f246" fmla="*/ f203 f105 1"/>
                <a:gd name="f247" fmla="*/ f204 f106 1"/>
                <a:gd name="f248" fmla="*/ f205 f105 1"/>
                <a:gd name="f249" fmla="*/ f206 f106 1"/>
                <a:gd name="f250" fmla="*/ f207 f105 1"/>
                <a:gd name="f251" fmla="*/ f208 f106 1"/>
                <a:gd name="f252" fmla="*/ f209 f105 1"/>
                <a:gd name="f253" fmla="*/ f210 f106 1"/>
                <a:gd name="f254" fmla="*/ f211 f105 1"/>
                <a:gd name="f255" fmla="*/ f212 f106 1"/>
                <a:gd name="f256" fmla="*/ f213 f105 1"/>
                <a:gd name="f257" fmla="*/ f214 f106 1"/>
                <a:gd name="f258" fmla="*/ f215 f105 1"/>
                <a:gd name="f259" fmla="*/ f216 f106 1"/>
                <a:gd name="f260" fmla="*/ f217 f105 1"/>
                <a:gd name="f261" fmla="*/ f218 f106 1"/>
                <a:gd name="f262" fmla="*/ f219 f106 1"/>
                <a:gd name="f263" fmla="*/ f220 f106 1"/>
                <a:gd name="f264" fmla="*/ f221 f105 1"/>
                <a:gd name="f265" fmla="*/ f222 f106 1"/>
                <a:gd name="f266" fmla="*/ f223 f105 1"/>
                <a:gd name="f267" fmla="*/ f224 f105 1"/>
                <a:gd name="f268" fmla="*/ f225 f106 1"/>
                <a:gd name="f269" fmla="*/ f226 f105 1"/>
                <a:gd name="f270" fmla="*/ f227 f106 1"/>
                <a:gd name="f271" fmla="*/ f228 f105 1"/>
                <a:gd name="f272" fmla="*/ f229 f106 1"/>
                <a:gd name="f273" fmla="*/ f230 f105 1"/>
                <a:gd name="f274" fmla="*/ f231 f106 1"/>
                <a:gd name="f275" fmla="*/ f232 f105 1"/>
                <a:gd name="f276" fmla="*/ f233 f105 1"/>
                <a:gd name="f277" fmla="*/ f234 f106 1"/>
                <a:gd name="f278" fmla="*/ f235 f105 1"/>
                <a:gd name="f279" fmla="*/ f236 f106 1"/>
                <a:gd name="f280" fmla="*/ f237 f10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55">
                  <a:pos x="f242" y="f243"/>
                </a:cxn>
                <a:cxn ang="f155">
                  <a:pos x="f244" y="f245"/>
                </a:cxn>
                <a:cxn ang="f155">
                  <a:pos x="f246" y="f247"/>
                </a:cxn>
                <a:cxn ang="f155">
                  <a:pos x="f248" y="f249"/>
                </a:cxn>
                <a:cxn ang="f155">
                  <a:pos x="f250" y="f251"/>
                </a:cxn>
                <a:cxn ang="f155">
                  <a:pos x="f252" y="f253"/>
                </a:cxn>
                <a:cxn ang="f155">
                  <a:pos x="f254" y="f255"/>
                </a:cxn>
                <a:cxn ang="f155">
                  <a:pos x="f256" y="f257"/>
                </a:cxn>
                <a:cxn ang="f155">
                  <a:pos x="f258" y="f259"/>
                </a:cxn>
                <a:cxn ang="f155">
                  <a:pos x="f260" y="f261"/>
                </a:cxn>
                <a:cxn ang="f155">
                  <a:pos x="f260" y="f262"/>
                </a:cxn>
                <a:cxn ang="f155">
                  <a:pos x="f258" y="f263"/>
                </a:cxn>
                <a:cxn ang="f155">
                  <a:pos x="f264" y="f265"/>
                </a:cxn>
                <a:cxn ang="f155">
                  <a:pos x="f266" y="f265"/>
                </a:cxn>
                <a:cxn ang="f155">
                  <a:pos x="f267" y="f268"/>
                </a:cxn>
                <a:cxn ang="f155">
                  <a:pos x="f269" y="f270"/>
                </a:cxn>
                <a:cxn ang="f155">
                  <a:pos x="f271" y="f272"/>
                </a:cxn>
                <a:cxn ang="f155">
                  <a:pos x="f273" y="f274"/>
                </a:cxn>
                <a:cxn ang="f155">
                  <a:pos x="f275" y="f274"/>
                </a:cxn>
                <a:cxn ang="f155">
                  <a:pos x="f276" y="f277"/>
                </a:cxn>
                <a:cxn ang="f155">
                  <a:pos x="f278" y="f279"/>
                </a:cxn>
                <a:cxn ang="f155">
                  <a:pos x="f278" y="f280"/>
                </a:cxn>
                <a:cxn ang="f155">
                  <a:pos x="f242" y="f243"/>
                </a:cxn>
              </a:cxnLst>
              <a:rect l="f238" t="f241" r="f239" b="f240"/>
              <a:pathLst>
                <a:path w="2840" h="1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5"/>
                    <a:pt x="f41" y="f39"/>
                    <a:pt x="f42" y="f37"/>
                  </a:cubicBezTo>
                  <a:cubicBezTo>
                    <a:pt x="f43" y="f44"/>
                    <a:pt x="f45" y="f37"/>
                    <a:pt x="f46" y="f44"/>
                  </a:cubicBezTo>
                  <a:cubicBezTo>
                    <a:pt x="f47" y="f44"/>
                    <a:pt x="f48" y="f49"/>
                    <a:pt x="f50" y="f51"/>
                  </a:cubicBezTo>
                  <a:cubicBezTo>
                    <a:pt x="f52" y="f53"/>
                    <a:pt x="f54" y="f55"/>
                    <a:pt x="f5" y="f56"/>
                  </a:cubicBezTo>
                  <a:cubicBezTo>
                    <a:pt x="f5" y="f57"/>
                    <a:pt x="f5" y="f57"/>
                    <a:pt x="f5" y="f57"/>
                  </a:cubicBezTo>
                  <a:cubicBezTo>
                    <a:pt x="f17" y="f58"/>
                    <a:pt x="f59" y="f60"/>
                    <a:pt x="f50" y="f17"/>
                  </a:cubicBezTo>
                  <a:cubicBezTo>
                    <a:pt x="f61" y="f21"/>
                    <a:pt x="f62" y="f63"/>
                    <a:pt x="f64" y="f65"/>
                  </a:cubicBezTo>
                  <a:cubicBezTo>
                    <a:pt x="f66" y="f67"/>
                    <a:pt x="f68" y="f65"/>
                    <a:pt x="f69" y="f65"/>
                  </a:cubicBezTo>
                  <a:cubicBezTo>
                    <a:pt x="f70" y="f63"/>
                    <a:pt x="f71" y="f11"/>
                    <a:pt x="f72" y="f73"/>
                  </a:cubicBezTo>
                  <a:cubicBezTo>
                    <a:pt x="f74" y="f60"/>
                    <a:pt x="f75" y="f76"/>
                    <a:pt x="f77" y="f78"/>
                  </a:cubicBezTo>
                  <a:cubicBezTo>
                    <a:pt x="f79" y="f80"/>
                    <a:pt x="f81" y="f7"/>
                    <a:pt x="f82" y="f83"/>
                  </a:cubicBezTo>
                  <a:cubicBezTo>
                    <a:pt x="f84" y="f2"/>
                    <a:pt x="f85" y="f2"/>
                    <a:pt x="f86" y="f2"/>
                  </a:cubicBezTo>
                  <a:cubicBezTo>
                    <a:pt x="f87" y="f2"/>
                    <a:pt x="f88" y="f2"/>
                    <a:pt x="f89" y="f2"/>
                  </a:cubicBezTo>
                  <a:cubicBezTo>
                    <a:pt x="f90" y="f91"/>
                    <a:pt x="f92" y="f93"/>
                    <a:pt x="f94" y="f95"/>
                  </a:cubicBezTo>
                  <a:cubicBezTo>
                    <a:pt x="f96" y="f97"/>
                    <a:pt x="f98" y="f99"/>
                    <a:pt x="f6" y="f19"/>
                  </a:cubicBezTo>
                  <a:cubicBezTo>
                    <a:pt x="f6" y="f100"/>
                    <a:pt x="f6" y="f100"/>
                    <a:pt x="f6" y="f100"/>
                  </a:cubicBezTo>
                  <a:cubicBezTo>
                    <a:pt x="f101" y="f102"/>
                    <a:pt x="f103" y="f9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8AFED0C9-57EE-D778-3240-C28C88B485F0}"/>
                </a:ext>
              </a:extLst>
            </p:cNvPr>
            <p:cNvSpPr/>
            <p:nvPr/>
          </p:nvSpPr>
          <p:spPr>
            <a:xfrm>
              <a:off x="7800974" y="4913885"/>
              <a:ext cx="1343025" cy="22860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17"/>
                <a:gd name="f7" fmla="val 70"/>
                <a:gd name="f8" fmla="val 409"/>
                <a:gd name="f9" fmla="val 2"/>
                <a:gd name="f10" fmla="val 295"/>
                <a:gd name="f11" fmla="val 22"/>
                <a:gd name="f12" fmla="val 177"/>
                <a:gd name="f13" fmla="val 44"/>
                <a:gd name="f14" fmla="val 59"/>
                <a:gd name="f15" fmla="val 62"/>
                <a:gd name="f16" fmla="val 37"/>
                <a:gd name="f17" fmla="val 65"/>
                <a:gd name="f18" fmla="val 19"/>
                <a:gd name="f19" fmla="val 67"/>
                <a:gd name="f20" fmla="val 141"/>
                <a:gd name="f21" fmla="val 281"/>
                <a:gd name="f22" fmla="val 414"/>
                <a:gd name="f23" fmla="val 412"/>
                <a:gd name="f24" fmla="val 1"/>
                <a:gd name="f25" fmla="+- 0 0 -90"/>
                <a:gd name="f26" fmla="*/ f3 1 417"/>
                <a:gd name="f27" fmla="*/ f4 1 70"/>
                <a:gd name="f28" fmla="val f5"/>
                <a:gd name="f29" fmla="val f6"/>
                <a:gd name="f30" fmla="val f7"/>
                <a:gd name="f31" fmla="*/ f25 f0 1"/>
                <a:gd name="f32" fmla="+- f30 0 f28"/>
                <a:gd name="f33" fmla="+- f29 0 f28"/>
                <a:gd name="f34" fmla="*/ f31 1 f2"/>
                <a:gd name="f35" fmla="*/ f33 1 417"/>
                <a:gd name="f36" fmla="*/ f32 1 70"/>
                <a:gd name="f37" fmla="*/ 409 f33 1"/>
                <a:gd name="f38" fmla="*/ 2 f32 1"/>
                <a:gd name="f39" fmla="*/ 59 f33 1"/>
                <a:gd name="f40" fmla="*/ 62 f32 1"/>
                <a:gd name="f41" fmla="*/ 0 f33 1"/>
                <a:gd name="f42" fmla="*/ 70 f32 1"/>
                <a:gd name="f43" fmla="*/ 417 f33 1"/>
                <a:gd name="f44" fmla="*/ 0 f32 1"/>
                <a:gd name="f45" fmla="+- f34 0 f1"/>
                <a:gd name="f46" fmla="*/ f37 1 417"/>
                <a:gd name="f47" fmla="*/ f38 1 70"/>
                <a:gd name="f48" fmla="*/ f39 1 417"/>
                <a:gd name="f49" fmla="*/ f40 1 70"/>
                <a:gd name="f50" fmla="*/ f41 1 417"/>
                <a:gd name="f51" fmla="*/ f42 1 70"/>
                <a:gd name="f52" fmla="*/ f43 1 417"/>
                <a:gd name="f53" fmla="*/ f44 1 70"/>
                <a:gd name="f54" fmla="*/ 0 1 f35"/>
                <a:gd name="f55" fmla="*/ f29 1 f35"/>
                <a:gd name="f56" fmla="*/ 0 1 f36"/>
                <a:gd name="f57" fmla="*/ f30 1 f36"/>
                <a:gd name="f58" fmla="*/ f46 1 f35"/>
                <a:gd name="f59" fmla="*/ f47 1 f36"/>
                <a:gd name="f60" fmla="*/ f48 1 f35"/>
                <a:gd name="f61" fmla="*/ f49 1 f36"/>
                <a:gd name="f62" fmla="*/ f50 1 f35"/>
                <a:gd name="f63" fmla="*/ f51 1 f36"/>
                <a:gd name="f64" fmla="*/ f52 1 f35"/>
                <a:gd name="f65" fmla="*/ f53 1 f36"/>
                <a:gd name="f66" fmla="*/ f54 f26 1"/>
                <a:gd name="f67" fmla="*/ f55 f26 1"/>
                <a:gd name="f68" fmla="*/ f57 f27 1"/>
                <a:gd name="f69" fmla="*/ f56 f27 1"/>
                <a:gd name="f70" fmla="*/ f58 f26 1"/>
                <a:gd name="f71" fmla="*/ f59 f27 1"/>
                <a:gd name="f72" fmla="*/ f60 f26 1"/>
                <a:gd name="f73" fmla="*/ f61 f27 1"/>
                <a:gd name="f74" fmla="*/ f62 f26 1"/>
                <a:gd name="f75" fmla="*/ f63 f27 1"/>
                <a:gd name="f76" fmla="*/ f64 f26 1"/>
                <a:gd name="f77" fmla="*/ f65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5">
                  <a:pos x="f70" y="f71"/>
                </a:cxn>
                <a:cxn ang="f45">
                  <a:pos x="f72" y="f73"/>
                </a:cxn>
                <a:cxn ang="f45">
                  <a:pos x="f74" y="f75"/>
                </a:cxn>
                <a:cxn ang="f45">
                  <a:pos x="f76" y="f75"/>
                </a:cxn>
                <a:cxn ang="f45">
                  <a:pos x="f76" y="f77"/>
                </a:cxn>
                <a:cxn ang="f45">
                  <a:pos x="f70" y="f71"/>
                </a:cxn>
              </a:cxnLst>
              <a:rect l="f66" t="f69" r="f67" b="f68"/>
              <a:pathLst>
                <a:path w="417" h="70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5" y="f7"/>
                  </a:cubicBezTo>
                  <a:cubicBezTo>
                    <a:pt x="f20" y="f7"/>
                    <a:pt x="f21" y="f7"/>
                    <a:pt x="f6" y="f7"/>
                  </a:cubicBezTo>
                  <a:cubicBezTo>
                    <a:pt x="f6" y="f5"/>
                    <a:pt x="f6" y="f5"/>
                    <a:pt x="f6" y="f5"/>
                  </a:cubicBezTo>
                  <a:cubicBezTo>
                    <a:pt x="f22" y="f5"/>
                    <a:pt x="f23" y="f24"/>
                    <a:pt x="f8" y="f9"/>
                  </a:cubicBezTo>
                  <a:close/>
                </a:path>
              </a:pathLst>
            </a:custGeom>
            <a:solidFill>
              <a:srgbClr val="A50021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859793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_ONLY_1_1_2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82;p20">
            <a:extLst>
              <a:ext uri="{FF2B5EF4-FFF2-40B4-BE49-F238E27FC236}">
                <a16:creationId xmlns:a16="http://schemas.microsoft.com/office/drawing/2014/main" id="{60A22210-6544-923B-4E84-814B396CA51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045768" y="694969"/>
            <a:ext cx="7190403" cy="763596"/>
          </a:xfrm>
        </p:spPr>
        <p:txBody>
          <a:bodyPr/>
          <a:lstStyle>
            <a:lvl1pPr>
              <a:defRPr sz="3200"/>
            </a:lvl1pPr>
          </a:lstStyle>
          <a:p>
            <a:pPr lvl="0"/>
            <a:endParaRPr lang="es-PE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38E50E9B-9EBD-5666-407C-D518122E910C}"/>
              </a:ext>
            </a:extLst>
          </p:cNvPr>
          <p:cNvSpPr/>
          <p:nvPr/>
        </p:nvSpPr>
        <p:spPr>
          <a:xfrm>
            <a:off x="0" y="6741578"/>
            <a:ext cx="12192000" cy="116421"/>
          </a:xfrm>
          <a:prstGeom prst="rect">
            <a:avLst/>
          </a:pr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A126716D-B2B2-673F-D96A-0B9BA9D90972}"/>
              </a:ext>
            </a:extLst>
          </p:cNvPr>
          <p:cNvSpPr/>
          <p:nvPr/>
        </p:nvSpPr>
        <p:spPr>
          <a:xfrm>
            <a:off x="0" y="5835652"/>
            <a:ext cx="596493" cy="808560"/>
          </a:xfrm>
          <a:prstGeom prst="rect">
            <a:avLst/>
          </a:prstGeom>
          <a:solidFill>
            <a:srgbClr val="FF000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marL="0" marR="0" lvl="0" indent="0" algn="l" defTabSz="1219170" rtl="0" fontAlgn="auto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AR" sz="1867" b="0" i="0" u="none" strike="noStrike" kern="0" cap="none" spc="0" baseline="0">
              <a:solidFill>
                <a:srgbClr val="000000"/>
              </a:solidFill>
              <a:uFillTx/>
              <a:latin typeface="Arial"/>
              <a:ea typeface="Arial"/>
              <a:cs typeface="Arial"/>
            </a:endParaRPr>
          </a:p>
        </p:txBody>
      </p:sp>
      <p:grpSp>
        <p:nvGrpSpPr>
          <p:cNvPr id="5" name="Grupo 7">
            <a:extLst>
              <a:ext uri="{FF2B5EF4-FFF2-40B4-BE49-F238E27FC236}">
                <a16:creationId xmlns:a16="http://schemas.microsoft.com/office/drawing/2014/main" id="{C23DD9A7-FB24-007D-0F77-450114371EBE}"/>
              </a:ext>
            </a:extLst>
          </p:cNvPr>
          <p:cNvGrpSpPr/>
          <p:nvPr/>
        </p:nvGrpSpPr>
        <p:grpSpPr>
          <a:xfrm>
            <a:off x="-18056" y="-35977"/>
            <a:ext cx="12211055" cy="571500"/>
            <a:chOff x="-13542" y="-26983"/>
            <a:chExt cx="9158291" cy="42862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87A4C9C-9A06-6E04-684C-FCB2D76CA030}"/>
                </a:ext>
              </a:extLst>
            </p:cNvPr>
            <p:cNvSpPr/>
            <p:nvPr/>
          </p:nvSpPr>
          <p:spPr>
            <a:xfrm>
              <a:off x="142033" y="-15873"/>
              <a:ext cx="9002716" cy="41751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634"/>
                <a:gd name="f7" fmla="val 36"/>
                <a:gd name="f8" fmla="val 631"/>
                <a:gd name="f9" fmla="val 35"/>
                <a:gd name="f10" fmla="val 609"/>
                <a:gd name="f11" fmla="val 29"/>
                <a:gd name="f12" fmla="val 586"/>
                <a:gd name="f13" fmla="val 25"/>
                <a:gd name="f14" fmla="val 563"/>
                <a:gd name="f15" fmla="val 21"/>
                <a:gd name="f16" fmla="val 507"/>
                <a:gd name="f17" fmla="val 13"/>
                <a:gd name="f18" fmla="val 451"/>
                <a:gd name="f19" fmla="val 9"/>
                <a:gd name="f20" fmla="val 395"/>
                <a:gd name="f21" fmla="val 10"/>
                <a:gd name="f22" fmla="val 352"/>
                <a:gd name="f23" fmla="val 11"/>
                <a:gd name="f24" fmla="val 310"/>
                <a:gd name="f25" fmla="val 267"/>
                <a:gd name="f26" fmla="val 17"/>
                <a:gd name="f27" fmla="val 234"/>
                <a:gd name="f28" fmla="val 20"/>
                <a:gd name="f29" fmla="val 201"/>
                <a:gd name="f30" fmla="val 23"/>
                <a:gd name="f31" fmla="val 168"/>
                <a:gd name="f32" fmla="val 26"/>
                <a:gd name="f33" fmla="val 121"/>
                <a:gd name="f34" fmla="val 30"/>
                <a:gd name="f35" fmla="val 75"/>
                <a:gd name="f36" fmla="val 34"/>
                <a:gd name="f37" fmla="val 28"/>
                <a:gd name="f38" fmla="val 19"/>
                <a:gd name="f39" fmla="val 54"/>
                <a:gd name="f40" fmla="val 27"/>
                <a:gd name="f41" fmla="val 64"/>
                <a:gd name="f42" fmla="val 74"/>
                <a:gd name="f43" fmla="val 84"/>
                <a:gd name="f44" fmla="val 97"/>
                <a:gd name="f45" fmla="val 15"/>
                <a:gd name="f46" fmla="val 111"/>
                <a:gd name="f47" fmla="val 12"/>
                <a:gd name="f48" fmla="val 125"/>
                <a:gd name="f49" fmla="val 8"/>
                <a:gd name="f50" fmla="val 131"/>
                <a:gd name="f51" fmla="val 7"/>
                <a:gd name="f52" fmla="val 136"/>
                <a:gd name="f53" fmla="val 6"/>
                <a:gd name="f54" fmla="val 142"/>
                <a:gd name="f55" fmla="val 4"/>
                <a:gd name="f56" fmla="val 153"/>
                <a:gd name="f57" fmla="val 165"/>
                <a:gd name="f58" fmla="val 176"/>
                <a:gd name="f59" fmla="val 315"/>
                <a:gd name="f60" fmla="val 454"/>
                <a:gd name="f61" fmla="val 592"/>
                <a:gd name="f62" fmla="val 605"/>
                <a:gd name="f63" fmla="val 615"/>
                <a:gd name="f64" fmla="val 5"/>
                <a:gd name="f65" fmla="val 626"/>
                <a:gd name="f66" fmla="val 24"/>
                <a:gd name="f67" fmla="val 31"/>
                <a:gd name="f68" fmla="val 32"/>
                <a:gd name="f69" fmla="val 633"/>
                <a:gd name="f70" fmla="val 33"/>
                <a:gd name="f71" fmla="+- 0 0 -90"/>
                <a:gd name="f72" fmla="*/ f3 1 634"/>
                <a:gd name="f73" fmla="*/ f4 1 36"/>
                <a:gd name="f74" fmla="val f5"/>
                <a:gd name="f75" fmla="val f6"/>
                <a:gd name="f76" fmla="val f7"/>
                <a:gd name="f77" fmla="*/ f71 f0 1"/>
                <a:gd name="f78" fmla="+- f76 0 f74"/>
                <a:gd name="f79" fmla="+- f75 0 f74"/>
                <a:gd name="f80" fmla="*/ f77 1 f2"/>
                <a:gd name="f81" fmla="*/ f79 1 634"/>
                <a:gd name="f82" fmla="*/ f78 1 36"/>
                <a:gd name="f83" fmla="*/ 631 f79 1"/>
                <a:gd name="f84" fmla="*/ 35 f78 1"/>
                <a:gd name="f85" fmla="*/ 563 f79 1"/>
                <a:gd name="f86" fmla="*/ 21 f78 1"/>
                <a:gd name="f87" fmla="*/ 395 f79 1"/>
                <a:gd name="f88" fmla="*/ 10 f78 1"/>
                <a:gd name="f89" fmla="*/ 267 f79 1"/>
                <a:gd name="f90" fmla="*/ 17 f78 1"/>
                <a:gd name="f91" fmla="*/ 168 f79 1"/>
                <a:gd name="f92" fmla="*/ 26 f78 1"/>
                <a:gd name="f93" fmla="*/ 28 f79 1"/>
                <a:gd name="f94" fmla="*/ 0 f79 1"/>
                <a:gd name="f95" fmla="*/ 36 f78 1"/>
                <a:gd name="f96" fmla="*/ 54 f79 1"/>
                <a:gd name="f97" fmla="*/ 27 f78 1"/>
                <a:gd name="f98" fmla="*/ 84 f79 1"/>
                <a:gd name="f99" fmla="*/ 19 f78 1"/>
                <a:gd name="f100" fmla="*/ 125 f79 1"/>
                <a:gd name="f101" fmla="*/ 8 f78 1"/>
                <a:gd name="f102" fmla="*/ 142 f79 1"/>
                <a:gd name="f103" fmla="*/ 4 f78 1"/>
                <a:gd name="f104" fmla="*/ 176 f79 1"/>
                <a:gd name="f105" fmla="*/ 0 f78 1"/>
                <a:gd name="f106" fmla="*/ 592 f79 1"/>
                <a:gd name="f107" fmla="*/ 626 f79 1"/>
                <a:gd name="f108" fmla="*/ 9 f78 1"/>
                <a:gd name="f109" fmla="*/ 634 f79 1"/>
                <a:gd name="f110" fmla="*/ 24 f78 1"/>
                <a:gd name="f111" fmla="*/ 31 f78 1"/>
                <a:gd name="f112" fmla="*/ 32 f78 1"/>
                <a:gd name="f113" fmla="+- f80 0 f1"/>
                <a:gd name="f114" fmla="*/ f83 1 634"/>
                <a:gd name="f115" fmla="*/ f84 1 36"/>
                <a:gd name="f116" fmla="*/ f85 1 634"/>
                <a:gd name="f117" fmla="*/ f86 1 36"/>
                <a:gd name="f118" fmla="*/ f87 1 634"/>
                <a:gd name="f119" fmla="*/ f88 1 36"/>
                <a:gd name="f120" fmla="*/ f89 1 634"/>
                <a:gd name="f121" fmla="*/ f90 1 36"/>
                <a:gd name="f122" fmla="*/ f91 1 634"/>
                <a:gd name="f123" fmla="*/ f92 1 36"/>
                <a:gd name="f124" fmla="*/ f93 1 634"/>
                <a:gd name="f125" fmla="*/ f94 1 634"/>
                <a:gd name="f126" fmla="*/ f95 1 36"/>
                <a:gd name="f127" fmla="*/ f96 1 634"/>
                <a:gd name="f128" fmla="*/ f97 1 36"/>
                <a:gd name="f129" fmla="*/ f98 1 634"/>
                <a:gd name="f130" fmla="*/ f99 1 36"/>
                <a:gd name="f131" fmla="*/ f100 1 634"/>
                <a:gd name="f132" fmla="*/ f101 1 36"/>
                <a:gd name="f133" fmla="*/ f102 1 634"/>
                <a:gd name="f134" fmla="*/ f103 1 36"/>
                <a:gd name="f135" fmla="*/ f104 1 634"/>
                <a:gd name="f136" fmla="*/ f105 1 36"/>
                <a:gd name="f137" fmla="*/ f106 1 634"/>
                <a:gd name="f138" fmla="*/ f107 1 634"/>
                <a:gd name="f139" fmla="*/ f108 1 36"/>
                <a:gd name="f140" fmla="*/ f109 1 634"/>
                <a:gd name="f141" fmla="*/ f110 1 36"/>
                <a:gd name="f142" fmla="*/ f111 1 36"/>
                <a:gd name="f143" fmla="*/ f112 1 36"/>
                <a:gd name="f144" fmla="*/ 0 1 f81"/>
                <a:gd name="f145" fmla="*/ f75 1 f81"/>
                <a:gd name="f146" fmla="*/ 0 1 f82"/>
                <a:gd name="f147" fmla="*/ f76 1 f82"/>
                <a:gd name="f148" fmla="*/ f114 1 f81"/>
                <a:gd name="f149" fmla="*/ f115 1 f82"/>
                <a:gd name="f150" fmla="*/ f116 1 f81"/>
                <a:gd name="f151" fmla="*/ f117 1 f82"/>
                <a:gd name="f152" fmla="*/ f118 1 f81"/>
                <a:gd name="f153" fmla="*/ f119 1 f82"/>
                <a:gd name="f154" fmla="*/ f120 1 f81"/>
                <a:gd name="f155" fmla="*/ f121 1 f82"/>
                <a:gd name="f156" fmla="*/ f122 1 f81"/>
                <a:gd name="f157" fmla="*/ f123 1 f82"/>
                <a:gd name="f158" fmla="*/ f124 1 f81"/>
                <a:gd name="f159" fmla="*/ f125 1 f81"/>
                <a:gd name="f160" fmla="*/ f126 1 f82"/>
                <a:gd name="f161" fmla="*/ f127 1 f81"/>
                <a:gd name="f162" fmla="*/ f128 1 f82"/>
                <a:gd name="f163" fmla="*/ f129 1 f81"/>
                <a:gd name="f164" fmla="*/ f130 1 f82"/>
                <a:gd name="f165" fmla="*/ f131 1 f81"/>
                <a:gd name="f166" fmla="*/ f132 1 f82"/>
                <a:gd name="f167" fmla="*/ f133 1 f81"/>
                <a:gd name="f168" fmla="*/ f134 1 f82"/>
                <a:gd name="f169" fmla="*/ f135 1 f81"/>
                <a:gd name="f170" fmla="*/ f136 1 f82"/>
                <a:gd name="f171" fmla="*/ f137 1 f81"/>
                <a:gd name="f172" fmla="*/ f138 1 f81"/>
                <a:gd name="f173" fmla="*/ f139 1 f82"/>
                <a:gd name="f174" fmla="*/ f140 1 f81"/>
                <a:gd name="f175" fmla="*/ f141 1 f82"/>
                <a:gd name="f176" fmla="*/ f142 1 f82"/>
                <a:gd name="f177" fmla="*/ f143 1 f82"/>
                <a:gd name="f178" fmla="*/ f144 f72 1"/>
                <a:gd name="f179" fmla="*/ f145 f72 1"/>
                <a:gd name="f180" fmla="*/ f147 f73 1"/>
                <a:gd name="f181" fmla="*/ f146 f73 1"/>
                <a:gd name="f182" fmla="*/ f148 f72 1"/>
                <a:gd name="f183" fmla="*/ f149 f73 1"/>
                <a:gd name="f184" fmla="*/ f150 f72 1"/>
                <a:gd name="f185" fmla="*/ f151 f73 1"/>
                <a:gd name="f186" fmla="*/ f152 f72 1"/>
                <a:gd name="f187" fmla="*/ f153 f73 1"/>
                <a:gd name="f188" fmla="*/ f154 f72 1"/>
                <a:gd name="f189" fmla="*/ f155 f73 1"/>
                <a:gd name="f190" fmla="*/ f156 f72 1"/>
                <a:gd name="f191" fmla="*/ f157 f73 1"/>
                <a:gd name="f192" fmla="*/ f158 f72 1"/>
                <a:gd name="f193" fmla="*/ f159 f72 1"/>
                <a:gd name="f194" fmla="*/ f160 f73 1"/>
                <a:gd name="f195" fmla="*/ f161 f72 1"/>
                <a:gd name="f196" fmla="*/ f162 f73 1"/>
                <a:gd name="f197" fmla="*/ f163 f72 1"/>
                <a:gd name="f198" fmla="*/ f164 f73 1"/>
                <a:gd name="f199" fmla="*/ f165 f72 1"/>
                <a:gd name="f200" fmla="*/ f166 f73 1"/>
                <a:gd name="f201" fmla="*/ f167 f72 1"/>
                <a:gd name="f202" fmla="*/ f168 f73 1"/>
                <a:gd name="f203" fmla="*/ f169 f72 1"/>
                <a:gd name="f204" fmla="*/ f170 f73 1"/>
                <a:gd name="f205" fmla="*/ f171 f72 1"/>
                <a:gd name="f206" fmla="*/ f172 f72 1"/>
                <a:gd name="f207" fmla="*/ f173 f73 1"/>
                <a:gd name="f208" fmla="*/ f174 f72 1"/>
                <a:gd name="f209" fmla="*/ f175 f73 1"/>
                <a:gd name="f210" fmla="*/ f176 f73 1"/>
                <a:gd name="f211" fmla="*/ f177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3">
                  <a:pos x="f182" y="f183"/>
                </a:cxn>
                <a:cxn ang="f113">
                  <a:pos x="f184" y="f185"/>
                </a:cxn>
                <a:cxn ang="f113">
                  <a:pos x="f186" y="f187"/>
                </a:cxn>
                <a:cxn ang="f113">
                  <a:pos x="f188" y="f189"/>
                </a:cxn>
                <a:cxn ang="f113">
                  <a:pos x="f190" y="f191"/>
                </a:cxn>
                <a:cxn ang="f113">
                  <a:pos x="f192" y="f183"/>
                </a:cxn>
                <a:cxn ang="f113">
                  <a:pos x="f193" y="f194"/>
                </a:cxn>
                <a:cxn ang="f113">
                  <a:pos x="f195" y="f196"/>
                </a:cxn>
                <a:cxn ang="f113">
                  <a:pos x="f197" y="f198"/>
                </a:cxn>
                <a:cxn ang="f113">
                  <a:pos x="f199" y="f200"/>
                </a:cxn>
                <a:cxn ang="f113">
                  <a:pos x="f201" y="f202"/>
                </a:cxn>
                <a:cxn ang="f113">
                  <a:pos x="f203" y="f204"/>
                </a:cxn>
                <a:cxn ang="f113">
                  <a:pos x="f205" y="f204"/>
                </a:cxn>
                <a:cxn ang="f113">
                  <a:pos x="f206" y="f207"/>
                </a:cxn>
                <a:cxn ang="f113">
                  <a:pos x="f208" y="f209"/>
                </a:cxn>
                <a:cxn ang="f113">
                  <a:pos x="f208" y="f210"/>
                </a:cxn>
                <a:cxn ang="f113">
                  <a:pos x="f208" y="f211"/>
                </a:cxn>
                <a:cxn ang="f113">
                  <a:pos x="f208" y="f211"/>
                </a:cxn>
                <a:cxn ang="f113">
                  <a:pos x="f182" y="f183"/>
                </a:cxn>
              </a:cxnLst>
              <a:rect l="f178" t="f181" r="f179" b="f180"/>
              <a:pathLst>
                <a:path w="634" h="3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17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9"/>
                  </a:cubicBezTo>
                  <a:cubicBezTo>
                    <a:pt x="f38" y="f7"/>
                    <a:pt x="f19" y="f7"/>
                    <a:pt x="f5" y="f7"/>
                  </a:cubicBezTo>
                  <a:cubicBezTo>
                    <a:pt x="f38" y="f36"/>
                    <a:pt x="f7" y="f34"/>
                    <a:pt x="f39" y="f40"/>
                  </a:cubicBezTo>
                  <a:cubicBezTo>
                    <a:pt x="f41" y="f13"/>
                    <a:pt x="f42" y="f15"/>
                    <a:pt x="f43" y="f38"/>
                  </a:cubicBezTo>
                  <a:cubicBezTo>
                    <a:pt x="f44" y="f45"/>
                    <a:pt x="f46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"/>
                    <a:pt x="f57" y="f5"/>
                    <a:pt x="f58" y="f5"/>
                  </a:cubicBezTo>
                  <a:cubicBezTo>
                    <a:pt x="f59" y="f5"/>
                    <a:pt x="f60" y="f5"/>
                    <a:pt x="f61" y="f5"/>
                  </a:cubicBezTo>
                  <a:cubicBezTo>
                    <a:pt x="f62" y="f5"/>
                    <a:pt x="f63" y="f64"/>
                    <a:pt x="f65" y="f19"/>
                  </a:cubicBezTo>
                  <a:cubicBezTo>
                    <a:pt x="f6" y="f23"/>
                    <a:pt x="f6" y="f26"/>
                    <a:pt x="f6" y="f66"/>
                  </a:cubicBezTo>
                  <a:cubicBezTo>
                    <a:pt x="f6" y="f32"/>
                    <a:pt x="f6" y="f11"/>
                    <a:pt x="f6" y="f67"/>
                  </a:cubicBezTo>
                  <a:cubicBezTo>
                    <a:pt x="f6" y="f67"/>
                    <a:pt x="f6" y="f68"/>
                    <a:pt x="f6" y="f68"/>
                  </a:cubicBezTo>
                  <a:cubicBezTo>
                    <a:pt x="f6" y="f68"/>
                    <a:pt x="f6" y="f68"/>
                    <a:pt x="f6" y="f68"/>
                  </a:cubicBezTo>
                  <a:cubicBezTo>
                    <a:pt x="f69" y="f70"/>
                    <a:pt x="f6" y="f7"/>
                    <a:pt x="f8" y="f9"/>
                  </a:cubicBezTo>
                  <a:close/>
                </a:path>
              </a:pathLst>
            </a:cu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7B71F55-5883-0EA1-1A5A-42F2B9F5C3C4}"/>
                </a:ext>
              </a:extLst>
            </p:cNvPr>
            <p:cNvSpPr/>
            <p:nvPr/>
          </p:nvSpPr>
          <p:spPr>
            <a:xfrm>
              <a:off x="-13542" y="-26983"/>
              <a:ext cx="1717672" cy="33655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1"/>
                <a:gd name="f7" fmla="val 29"/>
                <a:gd name="f8" fmla="val 2"/>
                <a:gd name="f9" fmla="val 109"/>
                <a:gd name="f10" fmla="val 5"/>
                <a:gd name="f11" fmla="val 98"/>
                <a:gd name="f12" fmla="val 8"/>
                <a:gd name="f13" fmla="val 86"/>
                <a:gd name="f14" fmla="val 11"/>
                <a:gd name="f15" fmla="val 63"/>
                <a:gd name="f16" fmla="val 17"/>
                <a:gd name="f17" fmla="val 39"/>
                <a:gd name="f18" fmla="val 24"/>
                <a:gd name="f19" fmla="val 15"/>
                <a:gd name="f20" fmla="val 27"/>
                <a:gd name="f21" fmla="val 28"/>
                <a:gd name="f22" fmla="val 7"/>
                <a:gd name="f23" fmla="val 4"/>
                <a:gd name="f24" fmla="val 1"/>
                <a:gd name="f25" fmla="val 26"/>
                <a:gd name="f26" fmla="val 18"/>
                <a:gd name="f27" fmla="val 3"/>
                <a:gd name="f28" fmla="val 36"/>
                <a:gd name="f29" fmla="val 67"/>
                <a:gd name="f30" fmla="val 106"/>
                <a:gd name="f31" fmla="val 113"/>
                <a:gd name="f32" fmla="val 120"/>
                <a:gd name="f33" fmla="+- 0 0 -90"/>
                <a:gd name="f34" fmla="*/ f3 1 121"/>
                <a:gd name="f35" fmla="*/ f4 1 29"/>
                <a:gd name="f36" fmla="val f5"/>
                <a:gd name="f37" fmla="val f6"/>
                <a:gd name="f38" fmla="val f7"/>
                <a:gd name="f39" fmla="*/ f33 f0 1"/>
                <a:gd name="f40" fmla="+- f38 0 f36"/>
                <a:gd name="f41" fmla="+- f37 0 f36"/>
                <a:gd name="f42" fmla="*/ f39 1 f2"/>
                <a:gd name="f43" fmla="*/ f41 1 121"/>
                <a:gd name="f44" fmla="*/ f40 1 29"/>
                <a:gd name="f45" fmla="*/ 121 f41 1"/>
                <a:gd name="f46" fmla="*/ 2 f40 1"/>
                <a:gd name="f47" fmla="*/ 86 f41 1"/>
                <a:gd name="f48" fmla="*/ 11 f40 1"/>
                <a:gd name="f49" fmla="*/ 15 f41 1"/>
                <a:gd name="f50" fmla="*/ 27 f40 1"/>
                <a:gd name="f51" fmla="*/ 4 f41 1"/>
                <a:gd name="f52" fmla="*/ 28 f40 1"/>
                <a:gd name="f53" fmla="*/ 0 f41 1"/>
                <a:gd name="f54" fmla="*/ 26 f40 1"/>
                <a:gd name="f55" fmla="*/ 4 f40 1"/>
                <a:gd name="f56" fmla="*/ 5 f41 1"/>
                <a:gd name="f57" fmla="*/ 1 f40 1"/>
                <a:gd name="f58" fmla="*/ 98 f41 1"/>
                <a:gd name="f59" fmla="*/ 120 f41 1"/>
                <a:gd name="f60" fmla="+- f42 0 f1"/>
                <a:gd name="f61" fmla="*/ f45 1 121"/>
                <a:gd name="f62" fmla="*/ f46 1 29"/>
                <a:gd name="f63" fmla="*/ f47 1 121"/>
                <a:gd name="f64" fmla="*/ f48 1 29"/>
                <a:gd name="f65" fmla="*/ f49 1 121"/>
                <a:gd name="f66" fmla="*/ f50 1 29"/>
                <a:gd name="f67" fmla="*/ f51 1 121"/>
                <a:gd name="f68" fmla="*/ f52 1 29"/>
                <a:gd name="f69" fmla="*/ f53 1 121"/>
                <a:gd name="f70" fmla="*/ f54 1 29"/>
                <a:gd name="f71" fmla="*/ f55 1 29"/>
                <a:gd name="f72" fmla="*/ f56 1 121"/>
                <a:gd name="f73" fmla="*/ f57 1 29"/>
                <a:gd name="f74" fmla="*/ f58 1 121"/>
                <a:gd name="f75" fmla="*/ f59 1 121"/>
                <a:gd name="f76" fmla="*/ 0 1 f43"/>
                <a:gd name="f77" fmla="*/ f37 1 f43"/>
                <a:gd name="f78" fmla="*/ 0 1 f44"/>
                <a:gd name="f79" fmla="*/ f38 1 f44"/>
                <a:gd name="f80" fmla="*/ f61 1 f43"/>
                <a:gd name="f81" fmla="*/ f62 1 f44"/>
                <a:gd name="f82" fmla="*/ f63 1 f43"/>
                <a:gd name="f83" fmla="*/ f64 1 f44"/>
                <a:gd name="f84" fmla="*/ f65 1 f43"/>
                <a:gd name="f85" fmla="*/ f66 1 f44"/>
                <a:gd name="f86" fmla="*/ f67 1 f43"/>
                <a:gd name="f87" fmla="*/ f68 1 f44"/>
                <a:gd name="f88" fmla="*/ f69 1 f43"/>
                <a:gd name="f89" fmla="*/ f70 1 f44"/>
                <a:gd name="f90" fmla="*/ f71 1 f44"/>
                <a:gd name="f91" fmla="*/ f72 1 f43"/>
                <a:gd name="f92" fmla="*/ f73 1 f44"/>
                <a:gd name="f93" fmla="*/ f74 1 f43"/>
                <a:gd name="f94" fmla="*/ f75 1 f43"/>
                <a:gd name="f95" fmla="*/ f76 f34 1"/>
                <a:gd name="f96" fmla="*/ f77 f34 1"/>
                <a:gd name="f97" fmla="*/ f79 f35 1"/>
                <a:gd name="f98" fmla="*/ f78 f35 1"/>
                <a:gd name="f99" fmla="*/ f80 f34 1"/>
                <a:gd name="f100" fmla="*/ f81 f35 1"/>
                <a:gd name="f101" fmla="*/ f82 f34 1"/>
                <a:gd name="f102" fmla="*/ f83 f35 1"/>
                <a:gd name="f103" fmla="*/ f84 f34 1"/>
                <a:gd name="f104" fmla="*/ f85 f35 1"/>
                <a:gd name="f105" fmla="*/ f86 f34 1"/>
                <a:gd name="f106" fmla="*/ f87 f35 1"/>
                <a:gd name="f107" fmla="*/ f88 f34 1"/>
                <a:gd name="f108" fmla="*/ f89 f35 1"/>
                <a:gd name="f109" fmla="*/ f90 f35 1"/>
                <a:gd name="f110" fmla="*/ f91 f34 1"/>
                <a:gd name="f111" fmla="*/ f92 f35 1"/>
                <a:gd name="f112" fmla="*/ f93 f34 1"/>
                <a:gd name="f113" fmla="*/ f9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0">
                  <a:pos x="f99" y="f100"/>
                </a:cxn>
                <a:cxn ang="f60">
                  <a:pos x="f101" y="f102"/>
                </a:cxn>
                <a:cxn ang="f60">
                  <a:pos x="f103" y="f104"/>
                </a:cxn>
                <a:cxn ang="f60">
                  <a:pos x="f105" y="f106"/>
                </a:cxn>
                <a:cxn ang="f60">
                  <a:pos x="f107" y="f108"/>
                </a:cxn>
                <a:cxn ang="f60">
                  <a:pos x="f107" y="f109"/>
                </a:cxn>
                <a:cxn ang="f60">
                  <a:pos x="f110" y="f111"/>
                </a:cxn>
                <a:cxn ang="f60">
                  <a:pos x="f112" y="f111"/>
                </a:cxn>
                <a:cxn ang="f60">
                  <a:pos x="f113" y="f111"/>
                </a:cxn>
                <a:cxn ang="f60">
                  <a:pos x="f99" y="f100"/>
                </a:cxn>
              </a:cxnLst>
              <a:rect l="f95" t="f98" r="f96" b="f97"/>
              <a:pathLst>
                <a:path w="120" h="2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14" y="f21"/>
                    <a:pt x="f22" y="f21"/>
                    <a:pt x="f23" y="f21"/>
                  </a:cubicBezTo>
                  <a:cubicBezTo>
                    <a:pt x="f24" y="f7"/>
                    <a:pt x="f5" y="f21"/>
                    <a:pt x="f5" y="f25"/>
                  </a:cubicBezTo>
                  <a:cubicBezTo>
                    <a:pt x="f5" y="f26"/>
                    <a:pt x="f5" y="f14"/>
                    <a:pt x="f5" y="f23"/>
                  </a:cubicBezTo>
                  <a:cubicBezTo>
                    <a:pt x="f5" y="f5"/>
                    <a:pt x="f27" y="f24"/>
                    <a:pt x="f10" y="f24"/>
                  </a:cubicBezTo>
                  <a:cubicBezTo>
                    <a:pt x="f28" y="f24"/>
                    <a:pt x="f29" y="f24"/>
                    <a:pt x="f11" y="f24"/>
                  </a:cubicBezTo>
                  <a:cubicBezTo>
                    <a:pt x="f30" y="f24"/>
                    <a:pt x="f31" y="f24"/>
                    <a:pt x="f32" y="f24"/>
                  </a:cubicBezTo>
                  <a:cubicBezTo>
                    <a:pt x="f32" y="f24"/>
                    <a:pt x="f6" y="f24"/>
                    <a:pt x="f6" y="f8"/>
                  </a:cubicBezTo>
                  <a:close/>
                </a:path>
              </a:pathLst>
            </a:custGeom>
            <a:solidFill>
              <a:srgbClr val="FF0000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AR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  <p:grpSp>
        <p:nvGrpSpPr>
          <p:cNvPr id="8" name="Grupo 30">
            <a:extLst>
              <a:ext uri="{FF2B5EF4-FFF2-40B4-BE49-F238E27FC236}">
                <a16:creationId xmlns:a16="http://schemas.microsoft.com/office/drawing/2014/main" id="{897072B4-08F9-F31D-8CC7-42720680317D}"/>
              </a:ext>
            </a:extLst>
          </p:cNvPr>
          <p:cNvGrpSpPr/>
          <p:nvPr/>
        </p:nvGrpSpPr>
        <p:grpSpPr>
          <a:xfrm>
            <a:off x="11527364" y="5837760"/>
            <a:ext cx="579973" cy="808573"/>
            <a:chOff x="8645523" y="4378320"/>
            <a:chExt cx="434980" cy="60643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34838DC3-53D0-8A7E-BD4B-09EAC446EC9A}"/>
                </a:ext>
              </a:extLst>
            </p:cNvPr>
            <p:cNvSpPr/>
            <p:nvPr/>
          </p:nvSpPr>
          <p:spPr>
            <a:xfrm>
              <a:off x="8943974" y="4598983"/>
              <a:ext cx="136529" cy="35242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33"/>
                <a:gd name="f7" fmla="val 1125"/>
                <a:gd name="f8" fmla="val 155"/>
                <a:gd name="f9" fmla="val 211"/>
                <a:gd name="f10" fmla="val 27"/>
                <a:gd name="f11" fmla="val 250"/>
                <a:gd name="f12" fmla="val 71"/>
                <a:gd name="f13" fmla="val 280"/>
                <a:gd name="f14" fmla="val 125"/>
                <a:gd name="f15" fmla="val 333"/>
                <a:gd name="f16" fmla="val 223"/>
                <a:gd name="f17" fmla="val 363"/>
                <a:gd name="f18" fmla="val 329"/>
                <a:gd name="f19" fmla="val 386"/>
                <a:gd name="f20" fmla="val 437"/>
                <a:gd name="f21" fmla="val 415"/>
                <a:gd name="f22" fmla="val 575"/>
                <a:gd name="f23" fmla="val 430"/>
                <a:gd name="f24" fmla="val 714"/>
                <a:gd name="f25" fmla="val 432"/>
                <a:gd name="f26" fmla="val 855"/>
                <a:gd name="f27" fmla="val 921"/>
                <a:gd name="f28" fmla="val 988"/>
                <a:gd name="f29" fmla="val 418"/>
                <a:gd name="f30" fmla="val 1053"/>
                <a:gd name="f31" fmla="val 1068"/>
                <a:gd name="f32" fmla="val 412"/>
                <a:gd name="f33" fmla="val 1083"/>
                <a:gd name="f34" fmla="val 402"/>
                <a:gd name="f35" fmla="val 1096"/>
                <a:gd name="f36" fmla="val 389"/>
                <a:gd name="f37" fmla="val 1115"/>
                <a:gd name="f38" fmla="val 368"/>
                <a:gd name="f39" fmla="val 1119"/>
                <a:gd name="f40" fmla="val 348"/>
                <a:gd name="f41" fmla="val 1120"/>
                <a:gd name="f42" fmla="val 212"/>
                <a:gd name="f43" fmla="val 1118"/>
                <a:gd name="f44" fmla="val 146"/>
                <a:gd name="f45" fmla="val 1102"/>
                <a:gd name="f46" fmla="val 140"/>
                <a:gd name="f47" fmla="val 1101"/>
                <a:gd name="f48" fmla="val 133"/>
                <a:gd name="f49" fmla="val 1099"/>
                <a:gd name="f50" fmla="val 128"/>
                <a:gd name="f51" fmla="val 1093"/>
                <a:gd name="f52" fmla="val 121"/>
                <a:gd name="f53" fmla="val 1085"/>
                <a:gd name="f54" fmla="val 123"/>
                <a:gd name="f55" fmla="val 1077"/>
                <a:gd name="f56" fmla="val 126"/>
                <a:gd name="f57" fmla="val 1067"/>
                <a:gd name="f58" fmla="val 136"/>
                <a:gd name="f59" fmla="val 1035"/>
                <a:gd name="f60" fmla="val 134"/>
                <a:gd name="f61" fmla="val 1003"/>
                <a:gd name="f62" fmla="val 972"/>
                <a:gd name="f63" fmla="val 111"/>
                <a:gd name="f64" fmla="val 946"/>
                <a:gd name="f65" fmla="val 116"/>
                <a:gd name="f66" fmla="val 935"/>
                <a:gd name="f67" fmla="val 143"/>
                <a:gd name="f68" fmla="val 930"/>
                <a:gd name="f69" fmla="val 171"/>
                <a:gd name="f70" fmla="val 925"/>
                <a:gd name="f71" fmla="val 200"/>
                <a:gd name="f72" fmla="val 920"/>
                <a:gd name="f73" fmla="val 242"/>
                <a:gd name="f74" fmla="val 966"/>
                <a:gd name="f75" fmla="val 247"/>
                <a:gd name="f76" fmla="val 989"/>
                <a:gd name="f77" fmla="val 240"/>
                <a:gd name="f78" fmla="val 1016"/>
                <a:gd name="f79" fmla="val 237"/>
                <a:gd name="f80" fmla="val 1027"/>
                <a:gd name="f81" fmla="val 234"/>
                <a:gd name="f82" fmla="val 1037"/>
                <a:gd name="f83" fmla="val 1043"/>
                <a:gd name="f84" fmla="val 261"/>
                <a:gd name="f85" fmla="val 1049"/>
                <a:gd name="f86" fmla="val 270"/>
                <a:gd name="f87" fmla="val 1040"/>
                <a:gd name="f88" fmla="val 275"/>
                <a:gd name="f89" fmla="val 1029"/>
                <a:gd name="f90" fmla="val 293"/>
                <a:gd name="f91" fmla="val 993"/>
                <a:gd name="f92" fmla="val 281"/>
                <a:gd name="f93" fmla="val 960"/>
                <a:gd name="f94" fmla="val 931"/>
                <a:gd name="f95" fmla="val 232"/>
                <a:gd name="f96" fmla="val 890"/>
                <a:gd name="f97" fmla="val 190"/>
                <a:gd name="f98" fmla="val 881"/>
                <a:gd name="f99" fmla="val 142"/>
                <a:gd name="f100" fmla="val 891"/>
                <a:gd name="f101" fmla="val 130"/>
                <a:gd name="f102" fmla="val 893"/>
                <a:gd name="f103" fmla="val 119"/>
                <a:gd name="f104" fmla="val 897"/>
                <a:gd name="f105" fmla="val 107"/>
                <a:gd name="f106" fmla="val 899"/>
                <a:gd name="f107" fmla="val 86"/>
                <a:gd name="f108" fmla="val 903"/>
                <a:gd name="f109" fmla="val 70"/>
                <a:gd name="f110" fmla="val 898"/>
                <a:gd name="f111" fmla="val 58"/>
                <a:gd name="f112" fmla="val 879"/>
                <a:gd name="f113" fmla="val 39"/>
                <a:gd name="f114" fmla="val 849"/>
                <a:gd name="f115" fmla="val 21"/>
                <a:gd name="f116" fmla="val 819"/>
                <a:gd name="f117" fmla="val 15"/>
                <a:gd name="f118" fmla="val 783"/>
                <a:gd name="f119" fmla="val 13"/>
                <a:gd name="f120" fmla="val 769"/>
                <a:gd name="f121" fmla="val 756"/>
                <a:gd name="f122" fmla="val 22"/>
                <a:gd name="f123" fmla="val 745"/>
                <a:gd name="f124" fmla="val 38"/>
                <a:gd name="f125" fmla="val 726"/>
                <a:gd name="f126" fmla="val 48"/>
                <a:gd name="f127" fmla="val 703"/>
                <a:gd name="f128" fmla="val 681"/>
                <a:gd name="f129" fmla="val 68"/>
                <a:gd name="f130" fmla="val 657"/>
                <a:gd name="f131" fmla="val 78"/>
                <a:gd name="f132" fmla="val 655"/>
                <a:gd name="f133" fmla="val 96"/>
                <a:gd name="f134" fmla="val 674"/>
                <a:gd name="f135" fmla="val 120"/>
                <a:gd name="f136" fmla="val 700"/>
                <a:gd name="f137" fmla="val 147"/>
                <a:gd name="f138" fmla="val 719"/>
                <a:gd name="f139" fmla="val 183"/>
                <a:gd name="f140" fmla="val 730"/>
                <a:gd name="f141" fmla="val 213"/>
                <a:gd name="f142" fmla="val 739"/>
                <a:gd name="f143" fmla="val 229"/>
                <a:gd name="f144" fmla="val 767"/>
                <a:gd name="f145" fmla="val 798"/>
                <a:gd name="f146" fmla="val 235"/>
                <a:gd name="f147" fmla="val 804"/>
                <a:gd name="f148" fmla="val 809"/>
                <a:gd name="f149" fmla="val 236"/>
                <a:gd name="f150" fmla="val 814"/>
                <a:gd name="f151" fmla="val 825"/>
                <a:gd name="f152" fmla="val 832"/>
                <a:gd name="f153" fmla="val 254"/>
                <a:gd name="f154" fmla="val 265"/>
                <a:gd name="f155" fmla="val 824"/>
                <a:gd name="f156" fmla="val 272"/>
                <a:gd name="f157" fmla="val 797"/>
                <a:gd name="f158" fmla="val 271"/>
                <a:gd name="f159" fmla="val 781"/>
                <a:gd name="f160" fmla="val 765"/>
                <a:gd name="f161" fmla="val 248"/>
                <a:gd name="f162" fmla="val 727"/>
                <a:gd name="f163" fmla="val 222"/>
                <a:gd name="f164" fmla="val 698"/>
                <a:gd name="f165" fmla="val 179"/>
                <a:gd name="f166" fmla="val 688"/>
                <a:gd name="f167" fmla="val 157"/>
                <a:gd name="f168" fmla="val 684"/>
                <a:gd name="f169" fmla="val 668"/>
                <a:gd name="f170" fmla="val 652"/>
                <a:gd name="f171" fmla="val 100"/>
                <a:gd name="f172" fmla="val 621"/>
                <a:gd name="f173" fmla="val 80"/>
                <a:gd name="f174" fmla="val 586"/>
                <a:gd name="f175" fmla="val 65"/>
                <a:gd name="f176" fmla="val 547"/>
                <a:gd name="f177" fmla="val 52"/>
                <a:gd name="f178" fmla="val 512"/>
                <a:gd name="f179" fmla="val 35"/>
                <a:gd name="f180" fmla="val 480"/>
                <a:gd name="f181" fmla="val 446"/>
                <a:gd name="f182" fmla="val 8"/>
                <a:gd name="f183" fmla="val 417"/>
                <a:gd name="f184" fmla="val 4"/>
                <a:gd name="f185" fmla="val 2"/>
                <a:gd name="f186" fmla="val 355"/>
                <a:gd name="f187" fmla="val 331"/>
                <a:gd name="f188" fmla="val 7"/>
                <a:gd name="f189" fmla="val 323"/>
                <a:gd name="f190" fmla="val 32"/>
                <a:gd name="f191" fmla="val 55"/>
                <a:gd name="f192" fmla="val 320"/>
                <a:gd name="f193" fmla="val 101"/>
                <a:gd name="f194" fmla="val 314"/>
                <a:gd name="f195" fmla="val 307"/>
                <a:gd name="f196" fmla="val 291"/>
                <a:gd name="f197" fmla="val 175"/>
                <a:gd name="f198" fmla="val 266"/>
                <a:gd name="f199" fmla="val 201"/>
                <a:gd name="f200" fmla="val 231"/>
                <a:gd name="f201" fmla="val 264"/>
                <a:gd name="f202" fmla="val 273"/>
                <a:gd name="f203" fmla="val 274"/>
                <a:gd name="f204" fmla="val 282"/>
                <a:gd name="f205" fmla="val 285"/>
                <a:gd name="f206" fmla="val 288"/>
                <a:gd name="f207" fmla="val 298"/>
                <a:gd name="f208" fmla="val 292"/>
                <a:gd name="f209" fmla="val 296"/>
                <a:gd name="f210" fmla="val 315"/>
                <a:gd name="f211" fmla="val 301"/>
                <a:gd name="f212" fmla="val 306"/>
                <a:gd name="f213" fmla="val 332"/>
                <a:gd name="f214" fmla="val 339"/>
                <a:gd name="f215" fmla="val 325"/>
                <a:gd name="f216" fmla="val 336"/>
                <a:gd name="f217" fmla="val 328"/>
                <a:gd name="f218" fmla="val 337"/>
                <a:gd name="f219" fmla="val 318"/>
                <a:gd name="f220" fmla="val 334"/>
                <a:gd name="f221" fmla="val 297"/>
                <a:gd name="f222" fmla="val 286"/>
                <a:gd name="f223" fmla="val 319"/>
                <a:gd name="f224" fmla="val 277"/>
                <a:gd name="f225" fmla="val 256"/>
                <a:gd name="f226" fmla="val 294"/>
                <a:gd name="f227" fmla="val 227"/>
                <a:gd name="f228" fmla="val 181"/>
                <a:gd name="f229" fmla="val 195"/>
                <a:gd name="f230" fmla="val 276"/>
                <a:gd name="f231" fmla="val 284"/>
                <a:gd name="f232" fmla="val 30"/>
                <a:gd name="f233" fmla="val 283"/>
                <a:gd name="f234" fmla="val 24"/>
                <a:gd name="f235" fmla="val 263"/>
                <a:gd name="f236" fmla="val 66"/>
                <a:gd name="f237" fmla="val 252"/>
                <a:gd name="f238" fmla="val 84"/>
                <a:gd name="f239" fmla="val 230"/>
                <a:gd name="f240" fmla="val 98"/>
                <a:gd name="f241" fmla="val 203"/>
                <a:gd name="f242" fmla="val 122"/>
                <a:gd name="f243" fmla="val 156"/>
                <a:gd name="f244" fmla="val 106"/>
                <a:gd name="f245" fmla="val 141"/>
                <a:gd name="f246" fmla="val 53"/>
                <a:gd name="f247" fmla="val 40"/>
                <a:gd name="f248" fmla="val 145"/>
                <a:gd name="f249" fmla="val 14"/>
                <a:gd name="f250" fmla="val 148"/>
                <a:gd name="f251" fmla="+- 0 0 -90"/>
                <a:gd name="f252" fmla="*/ f3 1 433"/>
                <a:gd name="f253" fmla="*/ f4 1 1125"/>
                <a:gd name="f254" fmla="val f5"/>
                <a:gd name="f255" fmla="val f6"/>
                <a:gd name="f256" fmla="val f7"/>
                <a:gd name="f257" fmla="*/ f251 f0 1"/>
                <a:gd name="f258" fmla="+- f256 0 f254"/>
                <a:gd name="f259" fmla="+- f255 0 f254"/>
                <a:gd name="f260" fmla="*/ f257 1 f2"/>
                <a:gd name="f261" fmla="*/ f259 1 433"/>
                <a:gd name="f262" fmla="*/ f258 1 1125"/>
                <a:gd name="f263" fmla="*/ 155 f259 1"/>
                <a:gd name="f264" fmla="*/ 0 f258 1"/>
                <a:gd name="f265" fmla="*/ 280 f259 1"/>
                <a:gd name="f266" fmla="*/ 125 f258 1"/>
                <a:gd name="f267" fmla="*/ 386 f259 1"/>
                <a:gd name="f268" fmla="*/ 437 f258 1"/>
                <a:gd name="f269" fmla="*/ 432 f259 1"/>
                <a:gd name="f270" fmla="*/ 855 f258 1"/>
                <a:gd name="f271" fmla="*/ 418 f259 1"/>
                <a:gd name="f272" fmla="*/ 1053 f258 1"/>
                <a:gd name="f273" fmla="*/ 402 f259 1"/>
                <a:gd name="f274" fmla="*/ 1096 f258 1"/>
                <a:gd name="f275" fmla="*/ 348 f259 1"/>
                <a:gd name="f276" fmla="*/ 1120 f258 1"/>
                <a:gd name="f277" fmla="*/ 146 f259 1"/>
                <a:gd name="f278" fmla="*/ 1102 f258 1"/>
                <a:gd name="f279" fmla="*/ 128 f259 1"/>
                <a:gd name="f280" fmla="*/ 1093 f258 1"/>
                <a:gd name="f281" fmla="*/ 126 f259 1"/>
                <a:gd name="f282" fmla="*/ 1067 f258 1"/>
                <a:gd name="f283" fmla="*/ 121 f259 1"/>
                <a:gd name="f284" fmla="*/ 972 f258 1"/>
                <a:gd name="f285" fmla="*/ 143 f259 1"/>
                <a:gd name="f286" fmla="*/ 930 f258 1"/>
                <a:gd name="f287" fmla="*/ 223 f259 1"/>
                <a:gd name="f288" fmla="*/ 946 f258 1"/>
                <a:gd name="f289" fmla="*/ 240 f259 1"/>
                <a:gd name="f290" fmla="*/ 1016 f258 1"/>
                <a:gd name="f291" fmla="*/ 247 f259 1"/>
                <a:gd name="f292" fmla="*/ 1043 f258 1"/>
                <a:gd name="f293" fmla="*/ 275 f259 1"/>
                <a:gd name="f294" fmla="*/ 1029 f258 1"/>
                <a:gd name="f295" fmla="*/ 261 f259 1"/>
                <a:gd name="f296" fmla="*/ 931 f258 1"/>
                <a:gd name="f297" fmla="*/ 142 f259 1"/>
                <a:gd name="f298" fmla="*/ 891 f258 1"/>
                <a:gd name="f299" fmla="*/ 107 f259 1"/>
                <a:gd name="f300" fmla="*/ 899 f258 1"/>
                <a:gd name="f301" fmla="*/ 58 f259 1"/>
                <a:gd name="f302" fmla="*/ 879 f258 1"/>
                <a:gd name="f303" fmla="*/ 15 f259 1"/>
                <a:gd name="f304" fmla="*/ 783 f258 1"/>
                <a:gd name="f305" fmla="*/ 22 f259 1"/>
                <a:gd name="f306" fmla="*/ 745 f258 1"/>
                <a:gd name="f307" fmla="*/ 681 f258 1"/>
                <a:gd name="f308" fmla="*/ 96 f259 1"/>
                <a:gd name="f309" fmla="*/ 674 f258 1"/>
                <a:gd name="f310" fmla="*/ 183 f259 1"/>
                <a:gd name="f311" fmla="*/ 730 f258 1"/>
                <a:gd name="f312" fmla="*/ 234 f259 1"/>
                <a:gd name="f313" fmla="*/ 798 f258 1"/>
                <a:gd name="f314" fmla="*/ 236 f259 1"/>
                <a:gd name="f315" fmla="*/ 814 f258 1"/>
                <a:gd name="f316" fmla="*/ 254 f259 1"/>
                <a:gd name="f317" fmla="*/ 832 f258 1"/>
                <a:gd name="f318" fmla="*/ 272 f259 1"/>
                <a:gd name="f319" fmla="*/ 265 f259 1"/>
                <a:gd name="f320" fmla="*/ 765 f258 1"/>
                <a:gd name="f321" fmla="*/ 179 f259 1"/>
                <a:gd name="f322" fmla="*/ 688 f258 1"/>
                <a:gd name="f323" fmla="*/ 652 f258 1"/>
                <a:gd name="f324" fmla="*/ 65 f259 1"/>
                <a:gd name="f325" fmla="*/ 547 f258 1"/>
                <a:gd name="f326" fmla="*/ 21 f259 1"/>
                <a:gd name="f327" fmla="*/ 446 f258 1"/>
                <a:gd name="f328" fmla="*/ 2 f259 1"/>
                <a:gd name="f329" fmla="*/ 355 f258 1"/>
                <a:gd name="f330" fmla="*/ 32 f259 1"/>
                <a:gd name="f331" fmla="*/ 323 f258 1"/>
                <a:gd name="f332" fmla="*/ 101 f259 1"/>
                <a:gd name="f333" fmla="*/ 314 f258 1"/>
                <a:gd name="f334" fmla="*/ 175 f259 1"/>
                <a:gd name="f335" fmla="*/ 266 f258 1"/>
                <a:gd name="f336" fmla="*/ 264 f259 1"/>
                <a:gd name="f337" fmla="*/ 264 f258 1"/>
                <a:gd name="f338" fmla="*/ 288 f259 1"/>
                <a:gd name="f339" fmla="*/ 298 f258 1"/>
                <a:gd name="f340" fmla="*/ 301 f259 1"/>
                <a:gd name="f341" fmla="*/ 325 f259 1"/>
                <a:gd name="f342" fmla="*/ 333 f258 1"/>
                <a:gd name="f343" fmla="*/ 334 f259 1"/>
                <a:gd name="f344" fmla="*/ 307 f258 1"/>
                <a:gd name="f345" fmla="*/ 319 f259 1"/>
                <a:gd name="f346" fmla="*/ 277 f258 1"/>
                <a:gd name="f347" fmla="*/ 274 f259 1"/>
                <a:gd name="f348" fmla="*/ 222 f258 1"/>
                <a:gd name="f349" fmla="*/ 147 f259 1"/>
                <a:gd name="f350" fmla="*/ 240 f258 1"/>
                <a:gd name="f351" fmla="*/ 39 f259 1"/>
                <a:gd name="f352" fmla="*/ 284 f258 1"/>
                <a:gd name="f353" fmla="*/ 271 f258 1"/>
                <a:gd name="f354" fmla="*/ 35 f259 1"/>
                <a:gd name="f355" fmla="*/ 261 f258 1"/>
                <a:gd name="f356" fmla="*/ 98 f259 1"/>
                <a:gd name="f357" fmla="*/ 203 f258 1"/>
                <a:gd name="f358" fmla="*/ 141 f259 1"/>
                <a:gd name="f359" fmla="*/ 53 f258 1"/>
                <a:gd name="f360" fmla="*/ 14 f258 1"/>
                <a:gd name="f361" fmla="+- f260 0 f1"/>
                <a:gd name="f362" fmla="*/ f263 1 433"/>
                <a:gd name="f363" fmla="*/ f264 1 1125"/>
                <a:gd name="f364" fmla="*/ f265 1 433"/>
                <a:gd name="f365" fmla="*/ f266 1 1125"/>
                <a:gd name="f366" fmla="*/ f267 1 433"/>
                <a:gd name="f367" fmla="*/ f268 1 1125"/>
                <a:gd name="f368" fmla="*/ f269 1 433"/>
                <a:gd name="f369" fmla="*/ f270 1 1125"/>
                <a:gd name="f370" fmla="*/ f271 1 433"/>
                <a:gd name="f371" fmla="*/ f272 1 1125"/>
                <a:gd name="f372" fmla="*/ f273 1 433"/>
                <a:gd name="f373" fmla="*/ f274 1 1125"/>
                <a:gd name="f374" fmla="*/ f275 1 433"/>
                <a:gd name="f375" fmla="*/ f276 1 1125"/>
                <a:gd name="f376" fmla="*/ f277 1 433"/>
                <a:gd name="f377" fmla="*/ f278 1 1125"/>
                <a:gd name="f378" fmla="*/ f279 1 433"/>
                <a:gd name="f379" fmla="*/ f280 1 1125"/>
                <a:gd name="f380" fmla="*/ f281 1 433"/>
                <a:gd name="f381" fmla="*/ f282 1 1125"/>
                <a:gd name="f382" fmla="*/ f283 1 433"/>
                <a:gd name="f383" fmla="*/ f284 1 1125"/>
                <a:gd name="f384" fmla="*/ f285 1 433"/>
                <a:gd name="f385" fmla="*/ f286 1 1125"/>
                <a:gd name="f386" fmla="*/ f287 1 433"/>
                <a:gd name="f387" fmla="*/ f288 1 1125"/>
                <a:gd name="f388" fmla="*/ f289 1 433"/>
                <a:gd name="f389" fmla="*/ f290 1 1125"/>
                <a:gd name="f390" fmla="*/ f291 1 433"/>
                <a:gd name="f391" fmla="*/ f292 1 1125"/>
                <a:gd name="f392" fmla="*/ f293 1 433"/>
                <a:gd name="f393" fmla="*/ f294 1 1125"/>
                <a:gd name="f394" fmla="*/ f295 1 433"/>
                <a:gd name="f395" fmla="*/ f296 1 1125"/>
                <a:gd name="f396" fmla="*/ f297 1 433"/>
                <a:gd name="f397" fmla="*/ f298 1 1125"/>
                <a:gd name="f398" fmla="*/ f299 1 433"/>
                <a:gd name="f399" fmla="*/ f300 1 1125"/>
                <a:gd name="f400" fmla="*/ f301 1 433"/>
                <a:gd name="f401" fmla="*/ f302 1 1125"/>
                <a:gd name="f402" fmla="*/ f303 1 433"/>
                <a:gd name="f403" fmla="*/ f304 1 1125"/>
                <a:gd name="f404" fmla="*/ f305 1 433"/>
                <a:gd name="f405" fmla="*/ f306 1 1125"/>
                <a:gd name="f406" fmla="*/ f307 1 1125"/>
                <a:gd name="f407" fmla="*/ f308 1 433"/>
                <a:gd name="f408" fmla="*/ f309 1 1125"/>
                <a:gd name="f409" fmla="*/ f310 1 433"/>
                <a:gd name="f410" fmla="*/ f311 1 1125"/>
                <a:gd name="f411" fmla="*/ f312 1 433"/>
                <a:gd name="f412" fmla="*/ f313 1 1125"/>
                <a:gd name="f413" fmla="*/ f314 1 433"/>
                <a:gd name="f414" fmla="*/ f315 1 1125"/>
                <a:gd name="f415" fmla="*/ f316 1 433"/>
                <a:gd name="f416" fmla="*/ f317 1 1125"/>
                <a:gd name="f417" fmla="*/ f318 1 433"/>
                <a:gd name="f418" fmla="*/ f319 1 433"/>
                <a:gd name="f419" fmla="*/ f320 1 1125"/>
                <a:gd name="f420" fmla="*/ f321 1 433"/>
                <a:gd name="f421" fmla="*/ f322 1 1125"/>
                <a:gd name="f422" fmla="*/ f323 1 1125"/>
                <a:gd name="f423" fmla="*/ f324 1 433"/>
                <a:gd name="f424" fmla="*/ f325 1 1125"/>
                <a:gd name="f425" fmla="*/ f326 1 433"/>
                <a:gd name="f426" fmla="*/ f327 1 1125"/>
                <a:gd name="f427" fmla="*/ f328 1 433"/>
                <a:gd name="f428" fmla="*/ f329 1 1125"/>
                <a:gd name="f429" fmla="*/ f330 1 433"/>
                <a:gd name="f430" fmla="*/ f331 1 1125"/>
                <a:gd name="f431" fmla="*/ f332 1 433"/>
                <a:gd name="f432" fmla="*/ f333 1 1125"/>
                <a:gd name="f433" fmla="*/ f334 1 433"/>
                <a:gd name="f434" fmla="*/ f335 1 1125"/>
                <a:gd name="f435" fmla="*/ f336 1 433"/>
                <a:gd name="f436" fmla="*/ f337 1 1125"/>
                <a:gd name="f437" fmla="*/ f338 1 433"/>
                <a:gd name="f438" fmla="*/ f339 1 1125"/>
                <a:gd name="f439" fmla="*/ f340 1 433"/>
                <a:gd name="f440" fmla="*/ f341 1 433"/>
                <a:gd name="f441" fmla="*/ f342 1 1125"/>
                <a:gd name="f442" fmla="*/ f343 1 433"/>
                <a:gd name="f443" fmla="*/ f344 1 1125"/>
                <a:gd name="f444" fmla="*/ f345 1 433"/>
                <a:gd name="f445" fmla="*/ f346 1 1125"/>
                <a:gd name="f446" fmla="*/ f347 1 433"/>
                <a:gd name="f447" fmla="*/ f348 1 1125"/>
                <a:gd name="f448" fmla="*/ f349 1 433"/>
                <a:gd name="f449" fmla="*/ f350 1 1125"/>
                <a:gd name="f450" fmla="*/ f351 1 433"/>
                <a:gd name="f451" fmla="*/ f352 1 1125"/>
                <a:gd name="f452" fmla="*/ f353 1 1125"/>
                <a:gd name="f453" fmla="*/ f354 1 433"/>
                <a:gd name="f454" fmla="*/ f355 1 1125"/>
                <a:gd name="f455" fmla="*/ f356 1 433"/>
                <a:gd name="f456" fmla="*/ f357 1 1125"/>
                <a:gd name="f457" fmla="*/ f358 1 433"/>
                <a:gd name="f458" fmla="*/ f359 1 1125"/>
                <a:gd name="f459" fmla="*/ f360 1 1125"/>
                <a:gd name="f460" fmla="*/ 0 1 f261"/>
                <a:gd name="f461" fmla="*/ f255 1 f261"/>
                <a:gd name="f462" fmla="*/ 0 1 f262"/>
                <a:gd name="f463" fmla="*/ f256 1 f262"/>
                <a:gd name="f464" fmla="*/ f362 1 f261"/>
                <a:gd name="f465" fmla="*/ f363 1 f262"/>
                <a:gd name="f466" fmla="*/ f364 1 f261"/>
                <a:gd name="f467" fmla="*/ f365 1 f262"/>
                <a:gd name="f468" fmla="*/ f366 1 f261"/>
                <a:gd name="f469" fmla="*/ f367 1 f262"/>
                <a:gd name="f470" fmla="*/ f368 1 f261"/>
                <a:gd name="f471" fmla="*/ f369 1 f262"/>
                <a:gd name="f472" fmla="*/ f370 1 f261"/>
                <a:gd name="f473" fmla="*/ f371 1 f262"/>
                <a:gd name="f474" fmla="*/ f372 1 f261"/>
                <a:gd name="f475" fmla="*/ f373 1 f262"/>
                <a:gd name="f476" fmla="*/ f374 1 f261"/>
                <a:gd name="f477" fmla="*/ f375 1 f262"/>
                <a:gd name="f478" fmla="*/ f376 1 f261"/>
                <a:gd name="f479" fmla="*/ f377 1 f262"/>
                <a:gd name="f480" fmla="*/ f378 1 f261"/>
                <a:gd name="f481" fmla="*/ f379 1 f262"/>
                <a:gd name="f482" fmla="*/ f380 1 f261"/>
                <a:gd name="f483" fmla="*/ f381 1 f262"/>
                <a:gd name="f484" fmla="*/ f382 1 f261"/>
                <a:gd name="f485" fmla="*/ f383 1 f262"/>
                <a:gd name="f486" fmla="*/ f384 1 f261"/>
                <a:gd name="f487" fmla="*/ f385 1 f262"/>
                <a:gd name="f488" fmla="*/ f386 1 f261"/>
                <a:gd name="f489" fmla="*/ f387 1 f262"/>
                <a:gd name="f490" fmla="*/ f388 1 f261"/>
                <a:gd name="f491" fmla="*/ f389 1 f262"/>
                <a:gd name="f492" fmla="*/ f390 1 f261"/>
                <a:gd name="f493" fmla="*/ f391 1 f262"/>
                <a:gd name="f494" fmla="*/ f392 1 f261"/>
                <a:gd name="f495" fmla="*/ f393 1 f262"/>
                <a:gd name="f496" fmla="*/ f394 1 f261"/>
                <a:gd name="f497" fmla="*/ f395 1 f262"/>
                <a:gd name="f498" fmla="*/ f396 1 f261"/>
                <a:gd name="f499" fmla="*/ f397 1 f262"/>
                <a:gd name="f500" fmla="*/ f398 1 f261"/>
                <a:gd name="f501" fmla="*/ f399 1 f262"/>
                <a:gd name="f502" fmla="*/ f400 1 f261"/>
                <a:gd name="f503" fmla="*/ f401 1 f262"/>
                <a:gd name="f504" fmla="*/ f402 1 f261"/>
                <a:gd name="f505" fmla="*/ f403 1 f262"/>
                <a:gd name="f506" fmla="*/ f404 1 f261"/>
                <a:gd name="f507" fmla="*/ f405 1 f262"/>
                <a:gd name="f508" fmla="*/ f406 1 f262"/>
                <a:gd name="f509" fmla="*/ f407 1 f261"/>
                <a:gd name="f510" fmla="*/ f408 1 f262"/>
                <a:gd name="f511" fmla="*/ f409 1 f261"/>
                <a:gd name="f512" fmla="*/ f410 1 f262"/>
                <a:gd name="f513" fmla="*/ f411 1 f261"/>
                <a:gd name="f514" fmla="*/ f412 1 f262"/>
                <a:gd name="f515" fmla="*/ f413 1 f261"/>
                <a:gd name="f516" fmla="*/ f414 1 f262"/>
                <a:gd name="f517" fmla="*/ f415 1 f261"/>
                <a:gd name="f518" fmla="*/ f416 1 f262"/>
                <a:gd name="f519" fmla="*/ f417 1 f261"/>
                <a:gd name="f520" fmla="*/ f418 1 f261"/>
                <a:gd name="f521" fmla="*/ f419 1 f262"/>
                <a:gd name="f522" fmla="*/ f420 1 f261"/>
                <a:gd name="f523" fmla="*/ f421 1 f262"/>
                <a:gd name="f524" fmla="*/ f422 1 f262"/>
                <a:gd name="f525" fmla="*/ f423 1 f261"/>
                <a:gd name="f526" fmla="*/ f424 1 f262"/>
                <a:gd name="f527" fmla="*/ f425 1 f261"/>
                <a:gd name="f528" fmla="*/ f426 1 f262"/>
                <a:gd name="f529" fmla="*/ f427 1 f261"/>
                <a:gd name="f530" fmla="*/ f428 1 f262"/>
                <a:gd name="f531" fmla="*/ f429 1 f261"/>
                <a:gd name="f532" fmla="*/ f430 1 f262"/>
                <a:gd name="f533" fmla="*/ f431 1 f261"/>
                <a:gd name="f534" fmla="*/ f432 1 f262"/>
                <a:gd name="f535" fmla="*/ f433 1 f261"/>
                <a:gd name="f536" fmla="*/ f434 1 f262"/>
                <a:gd name="f537" fmla="*/ f435 1 f261"/>
                <a:gd name="f538" fmla="*/ f436 1 f262"/>
                <a:gd name="f539" fmla="*/ f437 1 f261"/>
                <a:gd name="f540" fmla="*/ f438 1 f262"/>
                <a:gd name="f541" fmla="*/ f439 1 f261"/>
                <a:gd name="f542" fmla="*/ f440 1 f261"/>
                <a:gd name="f543" fmla="*/ f441 1 f262"/>
                <a:gd name="f544" fmla="*/ f442 1 f261"/>
                <a:gd name="f545" fmla="*/ f443 1 f262"/>
                <a:gd name="f546" fmla="*/ f444 1 f261"/>
                <a:gd name="f547" fmla="*/ f445 1 f262"/>
                <a:gd name="f548" fmla="*/ f446 1 f261"/>
                <a:gd name="f549" fmla="*/ f447 1 f262"/>
                <a:gd name="f550" fmla="*/ f448 1 f261"/>
                <a:gd name="f551" fmla="*/ f449 1 f262"/>
                <a:gd name="f552" fmla="*/ f450 1 f261"/>
                <a:gd name="f553" fmla="*/ f451 1 f262"/>
                <a:gd name="f554" fmla="*/ f452 1 f262"/>
                <a:gd name="f555" fmla="*/ f453 1 f261"/>
                <a:gd name="f556" fmla="*/ f454 1 f262"/>
                <a:gd name="f557" fmla="*/ f455 1 f261"/>
                <a:gd name="f558" fmla="*/ f456 1 f262"/>
                <a:gd name="f559" fmla="*/ f457 1 f261"/>
                <a:gd name="f560" fmla="*/ f458 1 f262"/>
                <a:gd name="f561" fmla="*/ f459 1 f262"/>
                <a:gd name="f562" fmla="*/ f460 f252 1"/>
                <a:gd name="f563" fmla="*/ f461 f252 1"/>
                <a:gd name="f564" fmla="*/ f463 f253 1"/>
                <a:gd name="f565" fmla="*/ f462 f253 1"/>
                <a:gd name="f566" fmla="*/ f464 f252 1"/>
                <a:gd name="f567" fmla="*/ f465 f253 1"/>
                <a:gd name="f568" fmla="*/ f466 f252 1"/>
                <a:gd name="f569" fmla="*/ f467 f253 1"/>
                <a:gd name="f570" fmla="*/ f468 f252 1"/>
                <a:gd name="f571" fmla="*/ f469 f253 1"/>
                <a:gd name="f572" fmla="*/ f470 f252 1"/>
                <a:gd name="f573" fmla="*/ f471 f253 1"/>
                <a:gd name="f574" fmla="*/ f472 f252 1"/>
                <a:gd name="f575" fmla="*/ f473 f253 1"/>
                <a:gd name="f576" fmla="*/ f474 f252 1"/>
                <a:gd name="f577" fmla="*/ f475 f253 1"/>
                <a:gd name="f578" fmla="*/ f476 f252 1"/>
                <a:gd name="f579" fmla="*/ f477 f253 1"/>
                <a:gd name="f580" fmla="*/ f478 f252 1"/>
                <a:gd name="f581" fmla="*/ f479 f253 1"/>
                <a:gd name="f582" fmla="*/ f480 f252 1"/>
                <a:gd name="f583" fmla="*/ f481 f253 1"/>
                <a:gd name="f584" fmla="*/ f482 f252 1"/>
                <a:gd name="f585" fmla="*/ f483 f253 1"/>
                <a:gd name="f586" fmla="*/ f484 f252 1"/>
                <a:gd name="f587" fmla="*/ f485 f253 1"/>
                <a:gd name="f588" fmla="*/ f486 f252 1"/>
                <a:gd name="f589" fmla="*/ f487 f253 1"/>
                <a:gd name="f590" fmla="*/ f488 f252 1"/>
                <a:gd name="f591" fmla="*/ f489 f253 1"/>
                <a:gd name="f592" fmla="*/ f490 f252 1"/>
                <a:gd name="f593" fmla="*/ f491 f253 1"/>
                <a:gd name="f594" fmla="*/ f492 f252 1"/>
                <a:gd name="f595" fmla="*/ f493 f253 1"/>
                <a:gd name="f596" fmla="*/ f494 f252 1"/>
                <a:gd name="f597" fmla="*/ f495 f253 1"/>
                <a:gd name="f598" fmla="*/ f496 f252 1"/>
                <a:gd name="f599" fmla="*/ f497 f253 1"/>
                <a:gd name="f600" fmla="*/ f498 f252 1"/>
                <a:gd name="f601" fmla="*/ f499 f253 1"/>
                <a:gd name="f602" fmla="*/ f500 f252 1"/>
                <a:gd name="f603" fmla="*/ f501 f253 1"/>
                <a:gd name="f604" fmla="*/ f502 f252 1"/>
                <a:gd name="f605" fmla="*/ f503 f253 1"/>
                <a:gd name="f606" fmla="*/ f504 f252 1"/>
                <a:gd name="f607" fmla="*/ f505 f253 1"/>
                <a:gd name="f608" fmla="*/ f506 f252 1"/>
                <a:gd name="f609" fmla="*/ f507 f253 1"/>
                <a:gd name="f610" fmla="*/ f508 f253 1"/>
                <a:gd name="f611" fmla="*/ f509 f252 1"/>
                <a:gd name="f612" fmla="*/ f510 f253 1"/>
                <a:gd name="f613" fmla="*/ f511 f252 1"/>
                <a:gd name="f614" fmla="*/ f512 f253 1"/>
                <a:gd name="f615" fmla="*/ f513 f252 1"/>
                <a:gd name="f616" fmla="*/ f514 f253 1"/>
                <a:gd name="f617" fmla="*/ f515 f252 1"/>
                <a:gd name="f618" fmla="*/ f516 f253 1"/>
                <a:gd name="f619" fmla="*/ f517 f252 1"/>
                <a:gd name="f620" fmla="*/ f518 f253 1"/>
                <a:gd name="f621" fmla="*/ f519 f252 1"/>
                <a:gd name="f622" fmla="*/ f520 f252 1"/>
                <a:gd name="f623" fmla="*/ f521 f253 1"/>
                <a:gd name="f624" fmla="*/ f522 f252 1"/>
                <a:gd name="f625" fmla="*/ f523 f253 1"/>
                <a:gd name="f626" fmla="*/ f524 f253 1"/>
                <a:gd name="f627" fmla="*/ f525 f252 1"/>
                <a:gd name="f628" fmla="*/ f526 f253 1"/>
                <a:gd name="f629" fmla="*/ f527 f252 1"/>
                <a:gd name="f630" fmla="*/ f528 f253 1"/>
                <a:gd name="f631" fmla="*/ f529 f252 1"/>
                <a:gd name="f632" fmla="*/ f530 f253 1"/>
                <a:gd name="f633" fmla="*/ f531 f252 1"/>
                <a:gd name="f634" fmla="*/ f532 f253 1"/>
                <a:gd name="f635" fmla="*/ f533 f252 1"/>
                <a:gd name="f636" fmla="*/ f534 f253 1"/>
                <a:gd name="f637" fmla="*/ f535 f252 1"/>
                <a:gd name="f638" fmla="*/ f536 f253 1"/>
                <a:gd name="f639" fmla="*/ f537 f252 1"/>
                <a:gd name="f640" fmla="*/ f538 f253 1"/>
                <a:gd name="f641" fmla="*/ f539 f252 1"/>
                <a:gd name="f642" fmla="*/ f540 f253 1"/>
                <a:gd name="f643" fmla="*/ f541 f252 1"/>
                <a:gd name="f644" fmla="*/ f542 f252 1"/>
                <a:gd name="f645" fmla="*/ f543 f253 1"/>
                <a:gd name="f646" fmla="*/ f544 f252 1"/>
                <a:gd name="f647" fmla="*/ f545 f253 1"/>
                <a:gd name="f648" fmla="*/ f546 f252 1"/>
                <a:gd name="f649" fmla="*/ f547 f253 1"/>
                <a:gd name="f650" fmla="*/ f548 f252 1"/>
                <a:gd name="f651" fmla="*/ f549 f253 1"/>
                <a:gd name="f652" fmla="*/ f550 f252 1"/>
                <a:gd name="f653" fmla="*/ f551 f253 1"/>
                <a:gd name="f654" fmla="*/ f552 f252 1"/>
                <a:gd name="f655" fmla="*/ f553 f253 1"/>
                <a:gd name="f656" fmla="*/ f554 f253 1"/>
                <a:gd name="f657" fmla="*/ f555 f252 1"/>
                <a:gd name="f658" fmla="*/ f556 f253 1"/>
                <a:gd name="f659" fmla="*/ f557 f252 1"/>
                <a:gd name="f660" fmla="*/ f558 f253 1"/>
                <a:gd name="f661" fmla="*/ f559 f252 1"/>
                <a:gd name="f662" fmla="*/ f560 f253 1"/>
                <a:gd name="f663" fmla="*/ f561 f2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1">
                  <a:pos x="f566" y="f567"/>
                </a:cxn>
                <a:cxn ang="f361">
                  <a:pos x="f568" y="f569"/>
                </a:cxn>
                <a:cxn ang="f361">
                  <a:pos x="f570" y="f571"/>
                </a:cxn>
                <a:cxn ang="f361">
                  <a:pos x="f572" y="f573"/>
                </a:cxn>
                <a:cxn ang="f361">
                  <a:pos x="f574" y="f575"/>
                </a:cxn>
                <a:cxn ang="f361">
                  <a:pos x="f576" y="f577"/>
                </a:cxn>
                <a:cxn ang="f361">
                  <a:pos x="f578" y="f579"/>
                </a:cxn>
                <a:cxn ang="f361">
                  <a:pos x="f580" y="f581"/>
                </a:cxn>
                <a:cxn ang="f361">
                  <a:pos x="f582" y="f583"/>
                </a:cxn>
                <a:cxn ang="f361">
                  <a:pos x="f584" y="f585"/>
                </a:cxn>
                <a:cxn ang="f361">
                  <a:pos x="f586" y="f587"/>
                </a:cxn>
                <a:cxn ang="f361">
                  <a:pos x="f588" y="f589"/>
                </a:cxn>
                <a:cxn ang="f361">
                  <a:pos x="f590" y="f591"/>
                </a:cxn>
                <a:cxn ang="f361">
                  <a:pos x="f592" y="f593"/>
                </a:cxn>
                <a:cxn ang="f361">
                  <a:pos x="f594" y="f595"/>
                </a:cxn>
                <a:cxn ang="f361">
                  <a:pos x="f596" y="f597"/>
                </a:cxn>
                <a:cxn ang="f361">
                  <a:pos x="f598" y="f599"/>
                </a:cxn>
                <a:cxn ang="f361">
                  <a:pos x="f600" y="f601"/>
                </a:cxn>
                <a:cxn ang="f361">
                  <a:pos x="f602" y="f603"/>
                </a:cxn>
                <a:cxn ang="f361">
                  <a:pos x="f604" y="f605"/>
                </a:cxn>
                <a:cxn ang="f361">
                  <a:pos x="f606" y="f607"/>
                </a:cxn>
                <a:cxn ang="f361">
                  <a:pos x="f608" y="f609"/>
                </a:cxn>
                <a:cxn ang="f361">
                  <a:pos x="f604" y="f610"/>
                </a:cxn>
                <a:cxn ang="f361">
                  <a:pos x="f611" y="f612"/>
                </a:cxn>
                <a:cxn ang="f361">
                  <a:pos x="f613" y="f614"/>
                </a:cxn>
                <a:cxn ang="f361">
                  <a:pos x="f615" y="f616"/>
                </a:cxn>
                <a:cxn ang="f361">
                  <a:pos x="f617" y="f618"/>
                </a:cxn>
                <a:cxn ang="f361">
                  <a:pos x="f619" y="f620"/>
                </a:cxn>
                <a:cxn ang="f361">
                  <a:pos x="f621" y="f618"/>
                </a:cxn>
                <a:cxn ang="f361">
                  <a:pos x="f622" y="f623"/>
                </a:cxn>
                <a:cxn ang="f361">
                  <a:pos x="f624" y="f625"/>
                </a:cxn>
                <a:cxn ang="f361">
                  <a:pos x="f582" y="f626"/>
                </a:cxn>
                <a:cxn ang="f361">
                  <a:pos x="f627" y="f628"/>
                </a:cxn>
                <a:cxn ang="f361">
                  <a:pos x="f629" y="f630"/>
                </a:cxn>
                <a:cxn ang="f361">
                  <a:pos x="f631" y="f632"/>
                </a:cxn>
                <a:cxn ang="f361">
                  <a:pos x="f633" y="f634"/>
                </a:cxn>
                <a:cxn ang="f361">
                  <a:pos x="f635" y="f636"/>
                </a:cxn>
                <a:cxn ang="f361">
                  <a:pos x="f637" y="f638"/>
                </a:cxn>
                <a:cxn ang="f361">
                  <a:pos x="f639" y="f640"/>
                </a:cxn>
                <a:cxn ang="f361">
                  <a:pos x="f641" y="f642"/>
                </a:cxn>
                <a:cxn ang="f361">
                  <a:pos x="f643" y="f634"/>
                </a:cxn>
                <a:cxn ang="f361">
                  <a:pos x="f644" y="f645"/>
                </a:cxn>
                <a:cxn ang="f361">
                  <a:pos x="f646" y="f647"/>
                </a:cxn>
                <a:cxn ang="f361">
                  <a:pos x="f648" y="f649"/>
                </a:cxn>
                <a:cxn ang="f361">
                  <a:pos x="f650" y="f651"/>
                </a:cxn>
                <a:cxn ang="f361">
                  <a:pos x="f652" y="f653"/>
                </a:cxn>
                <a:cxn ang="f361">
                  <a:pos x="f654" y="f655"/>
                </a:cxn>
                <a:cxn ang="f361">
                  <a:pos x="f629" y="f656"/>
                </a:cxn>
                <a:cxn ang="f361">
                  <a:pos x="f657" y="f658"/>
                </a:cxn>
                <a:cxn ang="f361">
                  <a:pos x="f659" y="f660"/>
                </a:cxn>
                <a:cxn ang="f361">
                  <a:pos x="f661" y="f662"/>
                </a:cxn>
                <a:cxn ang="f361">
                  <a:pos x="f580" y="f663"/>
                </a:cxn>
                <a:cxn ang="f361">
                  <a:pos x="f566" y="f567"/>
                </a:cxn>
              </a:cxnLst>
              <a:rect l="f562" t="f565" r="f563" b="f564"/>
              <a:pathLst>
                <a:path w="432" h="1125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6" y="f27"/>
                    <a:pt x="f25" y="f28"/>
                    <a:pt x="f29" y="f30"/>
                  </a:cubicBezTo>
                  <a:cubicBezTo>
                    <a:pt x="f21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13" y="f7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9"/>
                    <a:pt x="f60" y="f61"/>
                    <a:pt x="f52" y="f62"/>
                  </a:cubicBezTo>
                  <a:cubicBezTo>
                    <a:pt x="f6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16" y="f64"/>
                  </a:cubicBezTo>
                  <a:cubicBezTo>
                    <a:pt x="f73" y="f74"/>
                    <a:pt x="f75" y="f76"/>
                    <a:pt x="f77" y="f78"/>
                  </a:cubicBezTo>
                  <a:cubicBezTo>
                    <a:pt x="f79" y="f80"/>
                    <a:pt x="f81" y="f82"/>
                    <a:pt x="f75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92" y="f93"/>
                    <a:pt x="f84" y="f94"/>
                  </a:cubicBezTo>
                  <a:cubicBezTo>
                    <a:pt x="f95" y="f96"/>
                    <a:pt x="f97" y="f98"/>
                    <a:pt x="f99" y="f100"/>
                  </a:cubicBezTo>
                  <a:cubicBezTo>
                    <a:pt x="f101" y="f102"/>
                    <a:pt x="f103" y="f104"/>
                    <a:pt x="f105" y="f106"/>
                  </a:cubicBezTo>
                  <a:cubicBezTo>
                    <a:pt x="f107" y="f108"/>
                    <a:pt x="f109" y="f110"/>
                    <a:pt x="f111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19" y="f121"/>
                    <a:pt x="f122" y="f123"/>
                  </a:cubicBezTo>
                  <a:cubicBezTo>
                    <a:pt x="f124" y="f125"/>
                    <a:pt x="f126" y="f127"/>
                    <a:pt x="f111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43" y="f144"/>
                    <a:pt x="f81" y="f145"/>
                  </a:cubicBezTo>
                  <a:cubicBezTo>
                    <a:pt x="f146" y="f147"/>
                    <a:pt x="f146" y="f148"/>
                    <a:pt x="f149" y="f150"/>
                  </a:cubicBezTo>
                  <a:cubicBezTo>
                    <a:pt x="f79" y="f151"/>
                    <a:pt x="f73" y="f152"/>
                    <a:pt x="f153" y="f152"/>
                  </a:cubicBezTo>
                  <a:cubicBezTo>
                    <a:pt x="f154" y="f152"/>
                    <a:pt x="f86" y="f155"/>
                    <a:pt x="f156" y="f150"/>
                  </a:cubicBezTo>
                  <a:cubicBezTo>
                    <a:pt x="f88" y="f157"/>
                    <a:pt x="f158" y="f159"/>
                    <a:pt x="f154" y="f160"/>
                  </a:cubicBezTo>
                  <a:cubicBezTo>
                    <a:pt x="f161" y="f162"/>
                    <a:pt x="f163" y="f164"/>
                    <a:pt x="f165" y="f166"/>
                  </a:cubicBezTo>
                  <a:cubicBezTo>
                    <a:pt x="f167" y="f168"/>
                    <a:pt x="f99" y="f169"/>
                    <a:pt x="f50" y="f170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15" y="f181"/>
                  </a:cubicBezTo>
                  <a:cubicBezTo>
                    <a:pt x="f182" y="f183"/>
                    <a:pt x="f184" y="f19"/>
                    <a:pt x="f185" y="f186"/>
                  </a:cubicBezTo>
                  <a:cubicBezTo>
                    <a:pt x="f5" y="f187"/>
                    <a:pt x="f188" y="f189"/>
                    <a:pt x="f190" y="f189"/>
                  </a:cubicBezTo>
                  <a:cubicBezTo>
                    <a:pt x="f191" y="f189"/>
                    <a:pt x="f131" y="f192"/>
                    <a:pt x="f193" y="f194"/>
                  </a:cubicBezTo>
                  <a:cubicBezTo>
                    <a:pt x="f101" y="f195"/>
                    <a:pt x="f8" y="f196"/>
                    <a:pt x="f197" y="f198"/>
                  </a:cubicBezTo>
                  <a:cubicBezTo>
                    <a:pt x="f199" y="f95"/>
                    <a:pt x="f146" y="f200"/>
                    <a:pt x="f201" y="f201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195"/>
                    <a:pt x="f209" y="f210"/>
                    <a:pt x="f211" y="f189"/>
                  </a:cubicBezTo>
                  <a:cubicBezTo>
                    <a:pt x="f212" y="f213"/>
                    <a:pt x="f194" y="f214"/>
                    <a:pt x="f215" y="f15"/>
                  </a:cubicBezTo>
                  <a:cubicBezTo>
                    <a:pt x="f216" y="f217"/>
                    <a:pt x="f218" y="f219"/>
                    <a:pt x="f220" y="f195"/>
                  </a:cubicBezTo>
                  <a:cubicBezTo>
                    <a:pt x="f187" y="f221"/>
                    <a:pt x="f215" y="f222"/>
                    <a:pt x="f223" y="f224"/>
                  </a:cubicBezTo>
                  <a:cubicBezTo>
                    <a:pt x="f195" y="f225"/>
                    <a:pt x="f226" y="f149"/>
                    <a:pt x="f203" y="f163"/>
                  </a:cubicBezTo>
                  <a:cubicBezTo>
                    <a:pt x="f227" y="f97"/>
                    <a:pt x="f228" y="f229"/>
                    <a:pt x="f137" y="f77"/>
                  </a:cubicBezTo>
                  <a:cubicBezTo>
                    <a:pt x="f103" y="f230"/>
                    <a:pt x="f173" y="f204"/>
                    <a:pt x="f113" y="f231"/>
                  </a:cubicBezTo>
                  <a:cubicBezTo>
                    <a:pt x="f232" y="f205"/>
                    <a:pt x="f115" y="f233"/>
                    <a:pt x="f115" y="f158"/>
                  </a:cubicBezTo>
                  <a:cubicBezTo>
                    <a:pt x="f234" y="f154"/>
                    <a:pt x="f232" y="f235"/>
                    <a:pt x="f179" y="f84"/>
                  </a:cubicBezTo>
                  <a:cubicBezTo>
                    <a:pt x="f236" y="f237"/>
                    <a:pt x="f238" y="f239"/>
                    <a:pt x="f240" y="f241"/>
                  </a:cubicBezTo>
                  <a:cubicBezTo>
                    <a:pt x="f242" y="f243"/>
                    <a:pt x="f60" y="f244"/>
                    <a:pt x="f245" y="f246"/>
                  </a:cubicBezTo>
                  <a:cubicBezTo>
                    <a:pt x="f99" y="f247"/>
                    <a:pt x="f248" y="f10"/>
                    <a:pt x="f44" y="f249"/>
                  </a:cubicBezTo>
                  <a:cubicBezTo>
                    <a:pt x="f44" y="f182"/>
                    <a:pt x="f250" y="f185"/>
                    <a:pt x="f8" y="f5"/>
                  </a:cubicBezTo>
                  <a:close/>
                </a:path>
              </a:pathLst>
            </a:custGeom>
            <a:solidFill>
              <a:srgbClr val="BF1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81813902-2D3A-09E3-2F92-CBF8C3E463DC}"/>
                </a:ext>
              </a:extLst>
            </p:cNvPr>
            <p:cNvSpPr/>
            <p:nvPr/>
          </p:nvSpPr>
          <p:spPr>
            <a:xfrm>
              <a:off x="8672517" y="4705346"/>
              <a:ext cx="398458" cy="279404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253"/>
                <a:gd name="f7" fmla="val 887"/>
                <a:gd name="f8" fmla="val 980"/>
                <a:gd name="f9" fmla="val 747"/>
                <a:gd name="f10" fmla="val 1058"/>
                <a:gd name="f11" fmla="val 768"/>
                <a:gd name="f12" fmla="val 1138"/>
                <a:gd name="f13" fmla="val 779"/>
                <a:gd name="f14" fmla="val 1219"/>
                <a:gd name="f15" fmla="val 767"/>
                <a:gd name="f16" fmla="val 1231"/>
                <a:gd name="f17" fmla="val 765"/>
                <a:gd name="f18" fmla="val 1242"/>
                <a:gd name="f19" fmla="val 760"/>
                <a:gd name="f20" fmla="val 756"/>
                <a:gd name="f21" fmla="val 1233"/>
                <a:gd name="f22" fmla="val 802"/>
                <a:gd name="f23" fmla="val 1197"/>
                <a:gd name="f24" fmla="val 831"/>
                <a:gd name="f25" fmla="val 1153"/>
                <a:gd name="f26" fmla="val 852"/>
                <a:gd name="f27" fmla="val 1107"/>
                <a:gd name="f28" fmla="val 874"/>
                <a:gd name="f29" fmla="val 1057"/>
                <a:gd name="f30" fmla="val 883"/>
                <a:gd name="f31" fmla="val 1006"/>
                <a:gd name="f32" fmla="val 714"/>
                <a:gd name="f33" fmla="val 457"/>
                <a:gd name="f34" fmla="val 791"/>
                <a:gd name="f35" fmla="val 232"/>
                <a:gd name="f36" fmla="val 608"/>
                <a:gd name="f37" fmla="val 143"/>
                <a:gd name="f38" fmla="val 537"/>
                <a:gd name="f39" fmla="val 69"/>
                <a:gd name="f40" fmla="val 453"/>
                <a:gd name="f41" fmla="val 9"/>
                <a:gd name="f42" fmla="val 356"/>
                <a:gd name="f43" fmla="val 6"/>
                <a:gd name="f44" fmla="val 351"/>
                <a:gd name="f45" fmla="val 3"/>
                <a:gd name="f46" fmla="val 345"/>
                <a:gd name="f47" fmla="val 339"/>
                <a:gd name="f48" fmla="val 5"/>
                <a:gd name="f49" fmla="val 334"/>
                <a:gd name="f50" fmla="val 10"/>
                <a:gd name="f51" fmla="val 336"/>
                <a:gd name="f52" fmla="val 15"/>
                <a:gd name="f53" fmla="val 36"/>
                <a:gd name="f54" fmla="val 337"/>
                <a:gd name="f55" fmla="val 43"/>
                <a:gd name="f56" fmla="val 330"/>
                <a:gd name="f57" fmla="val 41"/>
                <a:gd name="f58" fmla="val 309"/>
                <a:gd name="f59" fmla="val 39"/>
                <a:gd name="f60" fmla="val 292"/>
                <a:gd name="f61" fmla="val 35"/>
                <a:gd name="f62" fmla="val 275"/>
                <a:gd name="f63" fmla="val 257"/>
                <a:gd name="f64" fmla="val 243"/>
                <a:gd name="f65" fmla="val 44"/>
                <a:gd name="f66" fmla="val 237"/>
                <a:gd name="f67" fmla="val 55"/>
                <a:gd name="f68" fmla="val 244"/>
                <a:gd name="f69" fmla="val 90"/>
                <a:gd name="f70" fmla="val 267"/>
                <a:gd name="f71" fmla="val 134"/>
                <a:gd name="f72" fmla="val 277"/>
                <a:gd name="f73" fmla="val 162"/>
                <a:gd name="f74" fmla="val 312"/>
                <a:gd name="f75" fmla="val 173"/>
                <a:gd name="f76" fmla="val 327"/>
                <a:gd name="f77" fmla="val 185"/>
                <a:gd name="f78" fmla="val 341"/>
                <a:gd name="f79" fmla="val 194"/>
                <a:gd name="f80" fmla="val 357"/>
                <a:gd name="f81" fmla="val 203"/>
                <a:gd name="f82" fmla="val 374"/>
                <a:gd name="f83" fmla="val 207"/>
                <a:gd name="f84" fmla="val 391"/>
                <a:gd name="f85" fmla="val 204"/>
                <a:gd name="f86" fmla="val 411"/>
                <a:gd name="f87" fmla="val 198"/>
                <a:gd name="f88" fmla="val 455"/>
                <a:gd name="f89" fmla="val 206"/>
                <a:gd name="f90" fmla="val 495"/>
                <a:gd name="f91" fmla="val 239"/>
                <a:gd name="f92" fmla="val 527"/>
                <a:gd name="f93" fmla="val 251"/>
                <a:gd name="f94" fmla="val 264"/>
                <a:gd name="f95" fmla="val 545"/>
                <a:gd name="f96" fmla="val 279"/>
                <a:gd name="f97" fmla="val 548"/>
                <a:gd name="f98" fmla="val 290"/>
                <a:gd name="f99" fmla="val 551"/>
                <a:gd name="f100" fmla="val 299"/>
                <a:gd name="f101" fmla="val 549"/>
                <a:gd name="f102" fmla="val 304"/>
                <a:gd name="f103" fmla="val 307"/>
                <a:gd name="f104" fmla="val 526"/>
                <a:gd name="f105" fmla="val 301"/>
                <a:gd name="f106" fmla="val 519"/>
                <a:gd name="f107" fmla="val 515"/>
                <a:gd name="f108" fmla="val 250"/>
                <a:gd name="f109" fmla="val 497"/>
                <a:gd name="f110" fmla="val 235"/>
                <a:gd name="f111" fmla="val 464"/>
                <a:gd name="f112" fmla="val 241"/>
                <a:gd name="f113" fmla="val 421"/>
                <a:gd name="f114" fmla="val 249"/>
                <a:gd name="f115" fmla="val 369"/>
                <a:gd name="f116" fmla="val 226"/>
                <a:gd name="f117" fmla="val 195"/>
                <a:gd name="f118" fmla="val 293"/>
                <a:gd name="f119" fmla="val 171"/>
                <a:gd name="f120" fmla="val 265"/>
                <a:gd name="f121" fmla="val 108"/>
                <a:gd name="f122" fmla="val 231"/>
                <a:gd name="f123" fmla="val 53"/>
                <a:gd name="f124" fmla="val 209"/>
                <a:gd name="f125" fmla="val 28"/>
                <a:gd name="f126" fmla="val 137"/>
                <a:gd name="f127" fmla="val 56"/>
                <a:gd name="f128" fmla="val 89"/>
                <a:gd name="f129" fmla="val 74"/>
                <a:gd name="f130" fmla="val 59"/>
                <a:gd name="f131" fmla="val 94"/>
                <a:gd name="f132" fmla="val 31"/>
                <a:gd name="f133" fmla="val 124"/>
                <a:gd name="f134" fmla="val 12"/>
                <a:gd name="f135" fmla="val 140"/>
                <a:gd name="f136" fmla="val 153"/>
                <a:gd name="f137" fmla="val 4"/>
                <a:gd name="f138" fmla="val 154"/>
                <a:gd name="f139" fmla="val 22"/>
                <a:gd name="f140" fmla="val 156"/>
                <a:gd name="f141" fmla="val 87"/>
                <a:gd name="f142" fmla="val 196"/>
                <a:gd name="f143" fmla="val 248"/>
                <a:gd name="f144" fmla="val 261"/>
                <a:gd name="f145" fmla="val 160"/>
                <a:gd name="f146" fmla="val 165"/>
                <a:gd name="f147" fmla="val 283"/>
                <a:gd name="f148" fmla="val 298"/>
                <a:gd name="f149" fmla="val 213"/>
                <a:gd name="f150" fmla="val 329"/>
                <a:gd name="f151" fmla="val 278"/>
                <a:gd name="f152" fmla="val 331"/>
                <a:gd name="f153" fmla="val 284"/>
                <a:gd name="f154" fmla="val 288"/>
                <a:gd name="f155" fmla="val 294"/>
                <a:gd name="f156" fmla="val 308"/>
                <a:gd name="f157" fmla="val 348"/>
                <a:gd name="f158" fmla="val 315"/>
                <a:gd name="f159" fmla="val 354"/>
                <a:gd name="f160" fmla="val 325"/>
                <a:gd name="f161" fmla="val 427"/>
                <a:gd name="f162" fmla="val 447"/>
                <a:gd name="f163" fmla="val 542"/>
                <a:gd name="f164" fmla="val 651"/>
                <a:gd name="f165" fmla="val 611"/>
                <a:gd name="f166" fmla="val 728"/>
                <a:gd name="f167" fmla="val 653"/>
                <a:gd name="f168" fmla="val 807"/>
                <a:gd name="f169" fmla="val 688"/>
                <a:gd name="f170" fmla="val 891"/>
                <a:gd name="f171" fmla="val 903"/>
                <a:gd name="f172" fmla="val 718"/>
                <a:gd name="f173" fmla="val 916"/>
                <a:gd name="f174" fmla="val 720"/>
                <a:gd name="f175" fmla="val 922"/>
                <a:gd name="f176" fmla="val 734"/>
                <a:gd name="f177" fmla="val 923"/>
                <a:gd name="f178" fmla="val 739"/>
                <a:gd name="f179" fmla="val 921"/>
                <a:gd name="f180" fmla="val 744"/>
                <a:gd name="f181" fmla="val 920"/>
                <a:gd name="f182" fmla="val 749"/>
                <a:gd name="f183" fmla="val 918"/>
                <a:gd name="f184" fmla="val 759"/>
                <a:gd name="f185" fmla="val 930"/>
                <a:gd name="f186" fmla="val 772"/>
                <a:gd name="f187" fmla="val 939"/>
                <a:gd name="f188" fmla="val 776"/>
                <a:gd name="f189" fmla="val 948"/>
                <a:gd name="f190" fmla="val 773"/>
                <a:gd name="f191" fmla="val 955"/>
                <a:gd name="f192" fmla="val 766"/>
                <a:gd name="f193" fmla="val 962"/>
                <a:gd name="f194" fmla="val 758"/>
                <a:gd name="f195" fmla="val 965"/>
                <a:gd name="f196" fmla="val 745"/>
                <a:gd name="f197" fmla="+- 0 0 -90"/>
                <a:gd name="f198" fmla="*/ f3 1 1253"/>
                <a:gd name="f199" fmla="*/ f4 1 887"/>
                <a:gd name="f200" fmla="val f5"/>
                <a:gd name="f201" fmla="val f6"/>
                <a:gd name="f202" fmla="val f7"/>
                <a:gd name="f203" fmla="*/ f197 f0 1"/>
                <a:gd name="f204" fmla="+- f202 0 f200"/>
                <a:gd name="f205" fmla="+- f201 0 f200"/>
                <a:gd name="f206" fmla="*/ f203 1 f2"/>
                <a:gd name="f207" fmla="*/ f205 1 1253"/>
                <a:gd name="f208" fmla="*/ f204 1 887"/>
                <a:gd name="f209" fmla="*/ 980 f205 1"/>
                <a:gd name="f210" fmla="*/ 747 f204 1"/>
                <a:gd name="f211" fmla="*/ 1219 f205 1"/>
                <a:gd name="f212" fmla="*/ 767 f204 1"/>
                <a:gd name="f213" fmla="*/ 1253 f205 1"/>
                <a:gd name="f214" fmla="*/ 756 f204 1"/>
                <a:gd name="f215" fmla="*/ 1153 f205 1"/>
                <a:gd name="f216" fmla="*/ 852 f204 1"/>
                <a:gd name="f217" fmla="*/ 1006 f205 1"/>
                <a:gd name="f218" fmla="*/ 883 f204 1"/>
                <a:gd name="f219" fmla="*/ 232 f205 1"/>
                <a:gd name="f220" fmla="*/ 608 f204 1"/>
                <a:gd name="f221" fmla="*/ 9 f205 1"/>
                <a:gd name="f222" fmla="*/ 356 f204 1"/>
                <a:gd name="f223" fmla="*/ 0 f205 1"/>
                <a:gd name="f224" fmla="*/ 339 f204 1"/>
                <a:gd name="f225" fmla="*/ 15 f205 1"/>
                <a:gd name="f226" fmla="*/ 336 f204 1"/>
                <a:gd name="f227" fmla="*/ 41 f205 1"/>
                <a:gd name="f228" fmla="*/ 309 f204 1"/>
                <a:gd name="f229" fmla="*/ 36 f205 1"/>
                <a:gd name="f230" fmla="*/ 257 f204 1"/>
                <a:gd name="f231" fmla="*/ 55 f205 1"/>
                <a:gd name="f232" fmla="*/ 244 f204 1"/>
                <a:gd name="f233" fmla="*/ 162 f205 1"/>
                <a:gd name="f234" fmla="*/ 312 f204 1"/>
                <a:gd name="f235" fmla="*/ 194 f205 1"/>
                <a:gd name="f236" fmla="*/ 357 f204 1"/>
                <a:gd name="f237" fmla="*/ 204 f205 1"/>
                <a:gd name="f238" fmla="*/ 411 f204 1"/>
                <a:gd name="f239" fmla="*/ 239 f205 1"/>
                <a:gd name="f240" fmla="*/ 527 f204 1"/>
                <a:gd name="f241" fmla="*/ 279 f205 1"/>
                <a:gd name="f242" fmla="*/ 548 f204 1"/>
                <a:gd name="f243" fmla="*/ 304 f205 1"/>
                <a:gd name="f244" fmla="*/ 537 f204 1"/>
                <a:gd name="f245" fmla="*/ 292 f205 1"/>
                <a:gd name="f246" fmla="*/ 515 f204 1"/>
                <a:gd name="f247" fmla="*/ 241 f205 1"/>
                <a:gd name="f248" fmla="*/ 421 f204 1"/>
                <a:gd name="f249" fmla="*/ 195 f205 1"/>
                <a:gd name="f250" fmla="*/ 293 f204 1"/>
                <a:gd name="f251" fmla="*/ 108 f205 1"/>
                <a:gd name="f252" fmla="*/ 231 f204 1"/>
                <a:gd name="f253" fmla="*/ 56 f205 1"/>
                <a:gd name="f254" fmla="*/ 89 f204 1"/>
                <a:gd name="f255" fmla="*/ 124 f205 1"/>
                <a:gd name="f256" fmla="*/ 12 f204 1"/>
                <a:gd name="f257" fmla="*/ 154 f205 1"/>
                <a:gd name="f258" fmla="*/ 22 f204 1"/>
                <a:gd name="f259" fmla="*/ 248 f205 1"/>
                <a:gd name="f260" fmla="*/ 153 f204 1"/>
                <a:gd name="f261" fmla="*/ 283 f205 1"/>
                <a:gd name="f262" fmla="*/ 180 f204 1"/>
                <a:gd name="f263" fmla="*/ 329 f205 1"/>
                <a:gd name="f264" fmla="*/ 278 f204 1"/>
                <a:gd name="f265" fmla="*/ 337 f205 1"/>
                <a:gd name="f266" fmla="*/ 294 f204 1"/>
                <a:gd name="f267" fmla="*/ 354 f205 1"/>
                <a:gd name="f268" fmla="*/ 325 f204 1"/>
                <a:gd name="f269" fmla="*/ 651 f205 1"/>
                <a:gd name="f270" fmla="*/ 611 f204 1"/>
                <a:gd name="f271" fmla="*/ 891 f205 1"/>
                <a:gd name="f272" fmla="*/ 714 f204 1"/>
                <a:gd name="f273" fmla="*/ 922 f205 1"/>
                <a:gd name="f274" fmla="*/ 734 f204 1"/>
                <a:gd name="f275" fmla="*/ 920 f205 1"/>
                <a:gd name="f276" fmla="*/ 749 f204 1"/>
                <a:gd name="f277" fmla="*/ 930 f205 1"/>
                <a:gd name="f278" fmla="*/ 772 f204 1"/>
                <a:gd name="f279" fmla="*/ 955 f205 1"/>
                <a:gd name="f280" fmla="*/ 766 f204 1"/>
                <a:gd name="f281" fmla="+- f206 0 f1"/>
                <a:gd name="f282" fmla="*/ f209 1 1253"/>
                <a:gd name="f283" fmla="*/ f210 1 887"/>
                <a:gd name="f284" fmla="*/ f211 1 1253"/>
                <a:gd name="f285" fmla="*/ f212 1 887"/>
                <a:gd name="f286" fmla="*/ f213 1 1253"/>
                <a:gd name="f287" fmla="*/ f214 1 887"/>
                <a:gd name="f288" fmla="*/ f215 1 1253"/>
                <a:gd name="f289" fmla="*/ f216 1 887"/>
                <a:gd name="f290" fmla="*/ f217 1 1253"/>
                <a:gd name="f291" fmla="*/ f218 1 887"/>
                <a:gd name="f292" fmla="*/ f219 1 1253"/>
                <a:gd name="f293" fmla="*/ f220 1 887"/>
                <a:gd name="f294" fmla="*/ f221 1 1253"/>
                <a:gd name="f295" fmla="*/ f222 1 887"/>
                <a:gd name="f296" fmla="*/ f223 1 1253"/>
                <a:gd name="f297" fmla="*/ f224 1 887"/>
                <a:gd name="f298" fmla="*/ f225 1 1253"/>
                <a:gd name="f299" fmla="*/ f226 1 887"/>
                <a:gd name="f300" fmla="*/ f227 1 1253"/>
                <a:gd name="f301" fmla="*/ f228 1 887"/>
                <a:gd name="f302" fmla="*/ f229 1 1253"/>
                <a:gd name="f303" fmla="*/ f230 1 887"/>
                <a:gd name="f304" fmla="*/ f231 1 1253"/>
                <a:gd name="f305" fmla="*/ f232 1 887"/>
                <a:gd name="f306" fmla="*/ f233 1 1253"/>
                <a:gd name="f307" fmla="*/ f234 1 887"/>
                <a:gd name="f308" fmla="*/ f235 1 1253"/>
                <a:gd name="f309" fmla="*/ f236 1 887"/>
                <a:gd name="f310" fmla="*/ f237 1 1253"/>
                <a:gd name="f311" fmla="*/ f238 1 887"/>
                <a:gd name="f312" fmla="*/ f239 1 1253"/>
                <a:gd name="f313" fmla="*/ f240 1 887"/>
                <a:gd name="f314" fmla="*/ f241 1 1253"/>
                <a:gd name="f315" fmla="*/ f242 1 887"/>
                <a:gd name="f316" fmla="*/ f243 1 1253"/>
                <a:gd name="f317" fmla="*/ f244 1 887"/>
                <a:gd name="f318" fmla="*/ f245 1 1253"/>
                <a:gd name="f319" fmla="*/ f246 1 887"/>
                <a:gd name="f320" fmla="*/ f247 1 1253"/>
                <a:gd name="f321" fmla="*/ f248 1 887"/>
                <a:gd name="f322" fmla="*/ f249 1 1253"/>
                <a:gd name="f323" fmla="*/ f250 1 887"/>
                <a:gd name="f324" fmla="*/ f251 1 1253"/>
                <a:gd name="f325" fmla="*/ f252 1 887"/>
                <a:gd name="f326" fmla="*/ f253 1 1253"/>
                <a:gd name="f327" fmla="*/ f254 1 887"/>
                <a:gd name="f328" fmla="*/ f255 1 1253"/>
                <a:gd name="f329" fmla="*/ f256 1 887"/>
                <a:gd name="f330" fmla="*/ f257 1 1253"/>
                <a:gd name="f331" fmla="*/ f258 1 887"/>
                <a:gd name="f332" fmla="*/ f259 1 1253"/>
                <a:gd name="f333" fmla="*/ f260 1 887"/>
                <a:gd name="f334" fmla="*/ f261 1 1253"/>
                <a:gd name="f335" fmla="*/ f262 1 887"/>
                <a:gd name="f336" fmla="*/ f263 1 1253"/>
                <a:gd name="f337" fmla="*/ f264 1 887"/>
                <a:gd name="f338" fmla="*/ f265 1 1253"/>
                <a:gd name="f339" fmla="*/ f266 1 887"/>
                <a:gd name="f340" fmla="*/ f267 1 1253"/>
                <a:gd name="f341" fmla="*/ f268 1 887"/>
                <a:gd name="f342" fmla="*/ f269 1 1253"/>
                <a:gd name="f343" fmla="*/ f270 1 887"/>
                <a:gd name="f344" fmla="*/ f271 1 1253"/>
                <a:gd name="f345" fmla="*/ f272 1 887"/>
                <a:gd name="f346" fmla="*/ f273 1 1253"/>
                <a:gd name="f347" fmla="*/ f274 1 887"/>
                <a:gd name="f348" fmla="*/ f275 1 1253"/>
                <a:gd name="f349" fmla="*/ f276 1 887"/>
                <a:gd name="f350" fmla="*/ f277 1 1253"/>
                <a:gd name="f351" fmla="*/ f278 1 887"/>
                <a:gd name="f352" fmla="*/ f279 1 1253"/>
                <a:gd name="f353" fmla="*/ f280 1 887"/>
                <a:gd name="f354" fmla="*/ 0 1 f207"/>
                <a:gd name="f355" fmla="*/ f201 1 f207"/>
                <a:gd name="f356" fmla="*/ 0 1 f208"/>
                <a:gd name="f357" fmla="*/ f202 1 f208"/>
                <a:gd name="f358" fmla="*/ f282 1 f207"/>
                <a:gd name="f359" fmla="*/ f283 1 f208"/>
                <a:gd name="f360" fmla="*/ f284 1 f207"/>
                <a:gd name="f361" fmla="*/ f285 1 f208"/>
                <a:gd name="f362" fmla="*/ f286 1 f207"/>
                <a:gd name="f363" fmla="*/ f287 1 f208"/>
                <a:gd name="f364" fmla="*/ f288 1 f207"/>
                <a:gd name="f365" fmla="*/ f289 1 f208"/>
                <a:gd name="f366" fmla="*/ f290 1 f207"/>
                <a:gd name="f367" fmla="*/ f291 1 f208"/>
                <a:gd name="f368" fmla="*/ f292 1 f207"/>
                <a:gd name="f369" fmla="*/ f293 1 f208"/>
                <a:gd name="f370" fmla="*/ f294 1 f207"/>
                <a:gd name="f371" fmla="*/ f295 1 f208"/>
                <a:gd name="f372" fmla="*/ f296 1 f207"/>
                <a:gd name="f373" fmla="*/ f297 1 f208"/>
                <a:gd name="f374" fmla="*/ f298 1 f207"/>
                <a:gd name="f375" fmla="*/ f299 1 f208"/>
                <a:gd name="f376" fmla="*/ f300 1 f207"/>
                <a:gd name="f377" fmla="*/ f301 1 f208"/>
                <a:gd name="f378" fmla="*/ f302 1 f207"/>
                <a:gd name="f379" fmla="*/ f303 1 f208"/>
                <a:gd name="f380" fmla="*/ f304 1 f207"/>
                <a:gd name="f381" fmla="*/ f305 1 f208"/>
                <a:gd name="f382" fmla="*/ f306 1 f207"/>
                <a:gd name="f383" fmla="*/ f307 1 f208"/>
                <a:gd name="f384" fmla="*/ f308 1 f207"/>
                <a:gd name="f385" fmla="*/ f309 1 f208"/>
                <a:gd name="f386" fmla="*/ f310 1 f207"/>
                <a:gd name="f387" fmla="*/ f311 1 f208"/>
                <a:gd name="f388" fmla="*/ f312 1 f207"/>
                <a:gd name="f389" fmla="*/ f313 1 f208"/>
                <a:gd name="f390" fmla="*/ f314 1 f207"/>
                <a:gd name="f391" fmla="*/ f315 1 f208"/>
                <a:gd name="f392" fmla="*/ f316 1 f207"/>
                <a:gd name="f393" fmla="*/ f317 1 f208"/>
                <a:gd name="f394" fmla="*/ f318 1 f207"/>
                <a:gd name="f395" fmla="*/ f319 1 f208"/>
                <a:gd name="f396" fmla="*/ f320 1 f207"/>
                <a:gd name="f397" fmla="*/ f321 1 f208"/>
                <a:gd name="f398" fmla="*/ f322 1 f207"/>
                <a:gd name="f399" fmla="*/ f323 1 f208"/>
                <a:gd name="f400" fmla="*/ f324 1 f207"/>
                <a:gd name="f401" fmla="*/ f325 1 f208"/>
                <a:gd name="f402" fmla="*/ f326 1 f207"/>
                <a:gd name="f403" fmla="*/ f327 1 f208"/>
                <a:gd name="f404" fmla="*/ f328 1 f207"/>
                <a:gd name="f405" fmla="*/ f329 1 f208"/>
                <a:gd name="f406" fmla="*/ f330 1 f207"/>
                <a:gd name="f407" fmla="*/ f331 1 f208"/>
                <a:gd name="f408" fmla="*/ f332 1 f207"/>
                <a:gd name="f409" fmla="*/ f333 1 f208"/>
                <a:gd name="f410" fmla="*/ f334 1 f207"/>
                <a:gd name="f411" fmla="*/ f335 1 f208"/>
                <a:gd name="f412" fmla="*/ f336 1 f207"/>
                <a:gd name="f413" fmla="*/ f337 1 f208"/>
                <a:gd name="f414" fmla="*/ f338 1 f207"/>
                <a:gd name="f415" fmla="*/ f339 1 f208"/>
                <a:gd name="f416" fmla="*/ f340 1 f207"/>
                <a:gd name="f417" fmla="*/ f341 1 f208"/>
                <a:gd name="f418" fmla="*/ f342 1 f207"/>
                <a:gd name="f419" fmla="*/ f343 1 f208"/>
                <a:gd name="f420" fmla="*/ f344 1 f207"/>
                <a:gd name="f421" fmla="*/ f345 1 f208"/>
                <a:gd name="f422" fmla="*/ f346 1 f207"/>
                <a:gd name="f423" fmla="*/ f347 1 f208"/>
                <a:gd name="f424" fmla="*/ f348 1 f207"/>
                <a:gd name="f425" fmla="*/ f349 1 f208"/>
                <a:gd name="f426" fmla="*/ f350 1 f207"/>
                <a:gd name="f427" fmla="*/ f351 1 f208"/>
                <a:gd name="f428" fmla="*/ f352 1 f207"/>
                <a:gd name="f429" fmla="*/ f353 1 f208"/>
                <a:gd name="f430" fmla="*/ f354 f198 1"/>
                <a:gd name="f431" fmla="*/ f355 f198 1"/>
                <a:gd name="f432" fmla="*/ f357 f199 1"/>
                <a:gd name="f433" fmla="*/ f356 f199 1"/>
                <a:gd name="f434" fmla="*/ f358 f198 1"/>
                <a:gd name="f435" fmla="*/ f359 f199 1"/>
                <a:gd name="f436" fmla="*/ f360 f198 1"/>
                <a:gd name="f437" fmla="*/ f361 f199 1"/>
                <a:gd name="f438" fmla="*/ f362 f198 1"/>
                <a:gd name="f439" fmla="*/ f363 f199 1"/>
                <a:gd name="f440" fmla="*/ f364 f198 1"/>
                <a:gd name="f441" fmla="*/ f365 f199 1"/>
                <a:gd name="f442" fmla="*/ f366 f198 1"/>
                <a:gd name="f443" fmla="*/ f367 f199 1"/>
                <a:gd name="f444" fmla="*/ f368 f198 1"/>
                <a:gd name="f445" fmla="*/ f369 f199 1"/>
                <a:gd name="f446" fmla="*/ f370 f198 1"/>
                <a:gd name="f447" fmla="*/ f371 f199 1"/>
                <a:gd name="f448" fmla="*/ f372 f198 1"/>
                <a:gd name="f449" fmla="*/ f373 f199 1"/>
                <a:gd name="f450" fmla="*/ f374 f198 1"/>
                <a:gd name="f451" fmla="*/ f375 f199 1"/>
                <a:gd name="f452" fmla="*/ f376 f198 1"/>
                <a:gd name="f453" fmla="*/ f377 f199 1"/>
                <a:gd name="f454" fmla="*/ f378 f198 1"/>
                <a:gd name="f455" fmla="*/ f379 f199 1"/>
                <a:gd name="f456" fmla="*/ f380 f198 1"/>
                <a:gd name="f457" fmla="*/ f381 f199 1"/>
                <a:gd name="f458" fmla="*/ f382 f198 1"/>
                <a:gd name="f459" fmla="*/ f383 f199 1"/>
                <a:gd name="f460" fmla="*/ f384 f198 1"/>
                <a:gd name="f461" fmla="*/ f385 f199 1"/>
                <a:gd name="f462" fmla="*/ f386 f198 1"/>
                <a:gd name="f463" fmla="*/ f387 f199 1"/>
                <a:gd name="f464" fmla="*/ f388 f198 1"/>
                <a:gd name="f465" fmla="*/ f389 f199 1"/>
                <a:gd name="f466" fmla="*/ f390 f198 1"/>
                <a:gd name="f467" fmla="*/ f391 f199 1"/>
                <a:gd name="f468" fmla="*/ f392 f198 1"/>
                <a:gd name="f469" fmla="*/ f393 f199 1"/>
                <a:gd name="f470" fmla="*/ f394 f198 1"/>
                <a:gd name="f471" fmla="*/ f395 f199 1"/>
                <a:gd name="f472" fmla="*/ f396 f198 1"/>
                <a:gd name="f473" fmla="*/ f397 f199 1"/>
                <a:gd name="f474" fmla="*/ f398 f198 1"/>
                <a:gd name="f475" fmla="*/ f399 f199 1"/>
                <a:gd name="f476" fmla="*/ f400 f198 1"/>
                <a:gd name="f477" fmla="*/ f401 f199 1"/>
                <a:gd name="f478" fmla="*/ f402 f198 1"/>
                <a:gd name="f479" fmla="*/ f403 f199 1"/>
                <a:gd name="f480" fmla="*/ f404 f198 1"/>
                <a:gd name="f481" fmla="*/ f405 f199 1"/>
                <a:gd name="f482" fmla="*/ f406 f198 1"/>
                <a:gd name="f483" fmla="*/ f407 f199 1"/>
                <a:gd name="f484" fmla="*/ f408 f198 1"/>
                <a:gd name="f485" fmla="*/ f409 f199 1"/>
                <a:gd name="f486" fmla="*/ f410 f198 1"/>
                <a:gd name="f487" fmla="*/ f411 f199 1"/>
                <a:gd name="f488" fmla="*/ f412 f198 1"/>
                <a:gd name="f489" fmla="*/ f413 f199 1"/>
                <a:gd name="f490" fmla="*/ f414 f198 1"/>
                <a:gd name="f491" fmla="*/ f415 f199 1"/>
                <a:gd name="f492" fmla="*/ f416 f198 1"/>
                <a:gd name="f493" fmla="*/ f417 f199 1"/>
                <a:gd name="f494" fmla="*/ f418 f198 1"/>
                <a:gd name="f495" fmla="*/ f419 f199 1"/>
                <a:gd name="f496" fmla="*/ f420 f198 1"/>
                <a:gd name="f497" fmla="*/ f421 f199 1"/>
                <a:gd name="f498" fmla="*/ f422 f198 1"/>
                <a:gd name="f499" fmla="*/ f423 f199 1"/>
                <a:gd name="f500" fmla="*/ f424 f198 1"/>
                <a:gd name="f501" fmla="*/ f425 f199 1"/>
                <a:gd name="f502" fmla="*/ f426 f198 1"/>
                <a:gd name="f503" fmla="*/ f427 f199 1"/>
                <a:gd name="f504" fmla="*/ f428 f198 1"/>
                <a:gd name="f505" fmla="*/ f429 f19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81">
                  <a:pos x="f434" y="f435"/>
                </a:cxn>
                <a:cxn ang="f281">
                  <a:pos x="f436" y="f437"/>
                </a:cxn>
                <a:cxn ang="f281">
                  <a:pos x="f438" y="f439"/>
                </a:cxn>
                <a:cxn ang="f281">
                  <a:pos x="f440" y="f441"/>
                </a:cxn>
                <a:cxn ang="f281">
                  <a:pos x="f442" y="f443"/>
                </a:cxn>
                <a:cxn ang="f281">
                  <a:pos x="f444" y="f445"/>
                </a:cxn>
                <a:cxn ang="f281">
                  <a:pos x="f446" y="f447"/>
                </a:cxn>
                <a:cxn ang="f281">
                  <a:pos x="f448" y="f449"/>
                </a:cxn>
                <a:cxn ang="f281">
                  <a:pos x="f450" y="f451"/>
                </a:cxn>
                <a:cxn ang="f281">
                  <a:pos x="f452" y="f453"/>
                </a:cxn>
                <a:cxn ang="f281">
                  <a:pos x="f454" y="f455"/>
                </a:cxn>
                <a:cxn ang="f281">
                  <a:pos x="f456" y="f457"/>
                </a:cxn>
                <a:cxn ang="f281">
                  <a:pos x="f458" y="f459"/>
                </a:cxn>
                <a:cxn ang="f281">
                  <a:pos x="f460" y="f461"/>
                </a:cxn>
                <a:cxn ang="f281">
                  <a:pos x="f462" y="f463"/>
                </a:cxn>
                <a:cxn ang="f281">
                  <a:pos x="f464" y="f465"/>
                </a:cxn>
                <a:cxn ang="f281">
                  <a:pos x="f466" y="f467"/>
                </a:cxn>
                <a:cxn ang="f281">
                  <a:pos x="f468" y="f469"/>
                </a:cxn>
                <a:cxn ang="f281">
                  <a:pos x="f470" y="f471"/>
                </a:cxn>
                <a:cxn ang="f281">
                  <a:pos x="f472" y="f473"/>
                </a:cxn>
                <a:cxn ang="f281">
                  <a:pos x="f474" y="f475"/>
                </a:cxn>
                <a:cxn ang="f281">
                  <a:pos x="f476" y="f477"/>
                </a:cxn>
                <a:cxn ang="f281">
                  <a:pos x="f478" y="f479"/>
                </a:cxn>
                <a:cxn ang="f281">
                  <a:pos x="f480" y="f481"/>
                </a:cxn>
                <a:cxn ang="f281">
                  <a:pos x="f482" y="f483"/>
                </a:cxn>
                <a:cxn ang="f281">
                  <a:pos x="f484" y="f485"/>
                </a:cxn>
                <a:cxn ang="f281">
                  <a:pos x="f486" y="f487"/>
                </a:cxn>
                <a:cxn ang="f281">
                  <a:pos x="f488" y="f489"/>
                </a:cxn>
                <a:cxn ang="f281">
                  <a:pos x="f490" y="f491"/>
                </a:cxn>
                <a:cxn ang="f281">
                  <a:pos x="f492" y="f493"/>
                </a:cxn>
                <a:cxn ang="f281">
                  <a:pos x="f494" y="f495"/>
                </a:cxn>
                <a:cxn ang="f281">
                  <a:pos x="f496" y="f497"/>
                </a:cxn>
                <a:cxn ang="f281">
                  <a:pos x="f498" y="f499"/>
                </a:cxn>
                <a:cxn ang="f281">
                  <a:pos x="f500" y="f501"/>
                </a:cxn>
                <a:cxn ang="f281">
                  <a:pos x="f502" y="f503"/>
                </a:cxn>
                <a:cxn ang="f281">
                  <a:pos x="f504" y="f505"/>
                </a:cxn>
                <a:cxn ang="f281">
                  <a:pos x="f434" y="f435"/>
                </a:cxn>
              </a:cxnLst>
              <a:rect l="f430" t="f433" r="f431" b="f432"/>
              <a:pathLst>
                <a:path w="1253" h="886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20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0"/>
                  </a:cubicBezTo>
                  <a:cubicBezTo>
                    <a:pt x="f32" y="f7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2"/>
                  </a:cubicBezTo>
                  <a:cubicBezTo>
                    <a:pt x="f43" y="f44"/>
                    <a:pt x="f45" y="f46"/>
                    <a:pt x="f5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53" y="f63"/>
                  </a:cubicBezTo>
                  <a:cubicBezTo>
                    <a:pt x="f53" y="f64"/>
                    <a:pt x="f65" y="f66"/>
                    <a:pt x="f67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79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3" y="f38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38"/>
                  </a:cubicBezTo>
                  <a:cubicBezTo>
                    <a:pt x="f103" y="f104"/>
                    <a:pt x="f105" y="f106"/>
                    <a:pt x="f60" y="f107"/>
                  </a:cubicBezTo>
                  <a:cubicBezTo>
                    <a:pt x="f108" y="f109"/>
                    <a:pt x="f110" y="f111"/>
                    <a:pt x="f112" y="f113"/>
                  </a:cubicBezTo>
                  <a:cubicBezTo>
                    <a:pt x="f114" y="f115"/>
                    <a:pt x="f116" y="f56"/>
                    <a:pt x="f117" y="f118"/>
                  </a:cubicBezTo>
                  <a:cubicBezTo>
                    <a:pt x="f119" y="f120"/>
                    <a:pt x="f37" y="f68"/>
                    <a:pt x="f121" y="f122"/>
                  </a:cubicBezTo>
                  <a:cubicBezTo>
                    <a:pt x="f123" y="f124"/>
                    <a:pt x="f125" y="f126"/>
                    <a:pt x="f127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5"/>
                    <a:pt x="f136" y="f137"/>
                    <a:pt x="f138" y="f139"/>
                  </a:cubicBezTo>
                  <a:cubicBezTo>
                    <a:pt x="f140" y="f141"/>
                    <a:pt x="f142" y="f133"/>
                    <a:pt x="f143" y="f136"/>
                  </a:cubicBezTo>
                  <a:cubicBezTo>
                    <a:pt x="f144" y="f145"/>
                    <a:pt x="f72" y="f146"/>
                    <a:pt x="f147" y="f2"/>
                  </a:cubicBezTo>
                  <a:cubicBezTo>
                    <a:pt x="f148" y="f149"/>
                    <a:pt x="f58" y="f143"/>
                    <a:pt x="f150" y="f151"/>
                  </a:cubicBezTo>
                  <a:cubicBezTo>
                    <a:pt x="f152" y="f153"/>
                    <a:pt x="f51" y="f154"/>
                    <a:pt x="f54" y="f155"/>
                  </a:cubicBezTo>
                  <a:cubicBezTo>
                    <a:pt x="f51" y="f156"/>
                    <a:pt x="f157" y="f158"/>
                    <a:pt x="f159" y="f160"/>
                  </a:cubicBezTo>
                  <a:cubicBezTo>
                    <a:pt x="f161" y="f162"/>
                    <a:pt x="f92" y="f163"/>
                    <a:pt x="f164" y="f165"/>
                  </a:cubicBezTo>
                  <a:cubicBezTo>
                    <a:pt x="f166" y="f167"/>
                    <a:pt x="f168" y="f169"/>
                    <a:pt x="f170" y="f32"/>
                  </a:cubicBezTo>
                  <a:cubicBezTo>
                    <a:pt x="f171" y="f172"/>
                    <a:pt x="f173" y="f174"/>
                    <a:pt x="f175" y="f176"/>
                  </a:cubicBezTo>
                  <a:cubicBezTo>
                    <a:pt x="f177" y="f178"/>
                    <a:pt x="f179" y="f180"/>
                    <a:pt x="f181" y="f182"/>
                  </a:cubicBezTo>
                  <a:cubicBezTo>
                    <a:pt x="f183" y="f184"/>
                    <a:pt x="f181" y="f11"/>
                    <a:pt x="f185" y="f186"/>
                  </a:cubicBezTo>
                  <a:cubicBezTo>
                    <a:pt x="f187" y="f188"/>
                    <a:pt x="f189" y="f190"/>
                    <a:pt x="f191" y="f192"/>
                  </a:cubicBezTo>
                  <a:cubicBezTo>
                    <a:pt x="f193" y="f194"/>
                    <a:pt x="f195" y="f196"/>
                    <a:pt x="f8" y="f9"/>
                  </a:cubicBezTo>
                  <a:close/>
                </a:path>
              </a:pathLst>
            </a:custGeom>
            <a:solidFill>
              <a:srgbClr val="A11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321A0915-690B-A312-620B-7092FEDAC2ED}"/>
                </a:ext>
              </a:extLst>
            </p:cNvPr>
            <p:cNvSpPr/>
            <p:nvPr/>
          </p:nvSpPr>
          <p:spPr>
            <a:xfrm>
              <a:off x="8745541" y="4378320"/>
              <a:ext cx="231772" cy="261939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730"/>
                <a:gd name="f8" fmla="val 836"/>
                <a:gd name="f9" fmla="val 30"/>
                <a:gd name="f10" fmla="val 412"/>
                <a:gd name="f11" fmla="val 56"/>
                <a:gd name="f12" fmla="val 352"/>
                <a:gd name="f13" fmla="val 91"/>
                <a:gd name="f14" fmla="val 297"/>
                <a:gd name="f15" fmla="val 141"/>
                <a:gd name="f16" fmla="val 254"/>
                <a:gd name="f17" fmla="val 169"/>
                <a:gd name="f18" fmla="val 230"/>
                <a:gd name="f19" fmla="val 229"/>
                <a:gd name="f20" fmla="val 145"/>
                <a:gd name="f21" fmla="val 201"/>
                <a:gd name="f22" fmla="val 121"/>
                <a:gd name="f23" fmla="val 173"/>
                <a:gd name="f24" fmla="val 95"/>
                <a:gd name="f25" fmla="val 149"/>
                <a:gd name="f26" fmla="val 69"/>
                <a:gd name="f27" fmla="val 124"/>
                <a:gd name="f28" fmla="val 52"/>
                <a:gd name="f29" fmla="val 107"/>
                <a:gd name="f30" fmla="val 38"/>
                <a:gd name="f31" fmla="val 89"/>
                <a:gd name="f32" fmla="val 48"/>
                <a:gd name="f33" fmla="val 64"/>
                <a:gd name="f34" fmla="val 59"/>
                <a:gd name="f35" fmla="val 81"/>
                <a:gd name="f36" fmla="val 27"/>
                <a:gd name="f37" fmla="val 108"/>
                <a:gd name="f38" fmla="val 24"/>
                <a:gd name="f39" fmla="val 135"/>
                <a:gd name="f40" fmla="val 22"/>
                <a:gd name="f41" fmla="val 157"/>
                <a:gd name="f42" fmla="val 32"/>
                <a:gd name="f43" fmla="val 176"/>
                <a:gd name="f44" fmla="val 51"/>
                <a:gd name="f45" fmla="val 211"/>
                <a:gd name="f46" fmla="val 85"/>
                <a:gd name="f47" fmla="val 238"/>
                <a:gd name="f48" fmla="val 125"/>
                <a:gd name="f49" fmla="val 263"/>
                <a:gd name="f50" fmla="val 167"/>
                <a:gd name="f51" fmla="val 271"/>
                <a:gd name="f52" fmla="val 276"/>
                <a:gd name="f53" fmla="val 287"/>
                <a:gd name="f54" fmla="val 172"/>
                <a:gd name="f55" fmla="val 326"/>
                <a:gd name="f56" fmla="val 344"/>
                <a:gd name="f57" fmla="val 98"/>
                <a:gd name="f58" fmla="val 357"/>
                <a:gd name="f59" fmla="val 358"/>
                <a:gd name="f60" fmla="val 359"/>
                <a:gd name="f61" fmla="val 44"/>
                <a:gd name="f62" fmla="val 41"/>
                <a:gd name="f63" fmla="val 367"/>
                <a:gd name="f64" fmla="val 9"/>
                <a:gd name="f65" fmla="val 380"/>
                <a:gd name="f66" fmla="val 4"/>
                <a:gd name="f67" fmla="val 438"/>
                <a:gd name="f68" fmla="val 8"/>
                <a:gd name="f69" fmla="val 452"/>
                <a:gd name="f70" fmla="val 25"/>
                <a:gd name="f71" fmla="val 449"/>
                <a:gd name="f72" fmla="val 54"/>
                <a:gd name="f73" fmla="val 447"/>
                <a:gd name="f74" fmla="val 442"/>
                <a:gd name="f75" fmla="val 451"/>
                <a:gd name="f76" fmla="val 161"/>
                <a:gd name="f77" fmla="val 459"/>
                <a:gd name="f78" fmla="val 159"/>
                <a:gd name="f79" fmla="val 460"/>
                <a:gd name="f80" fmla="val 151"/>
                <a:gd name="f81" fmla="val 464"/>
                <a:gd name="f82" fmla="val 490"/>
                <a:gd name="f83" fmla="val 516"/>
                <a:gd name="f84" fmla="val 551"/>
                <a:gd name="f85" fmla="val 39"/>
                <a:gd name="f86" fmla="val 578"/>
                <a:gd name="f87" fmla="val 17"/>
                <a:gd name="f88" fmla="val 610"/>
                <a:gd name="f89" fmla="val 628"/>
                <a:gd name="f90" fmla="val 639"/>
                <a:gd name="f91" fmla="val 67"/>
                <a:gd name="f92" fmla="val 641"/>
                <a:gd name="f93" fmla="val 630"/>
                <a:gd name="f94" fmla="val 103"/>
                <a:gd name="f95" fmla="val 136"/>
                <a:gd name="f96" fmla="val 604"/>
                <a:gd name="f97" fmla="val 210"/>
                <a:gd name="f98" fmla="val 605"/>
                <a:gd name="f99" fmla="val 226"/>
                <a:gd name="f100" fmla="val 237"/>
                <a:gd name="f101" fmla="val 622"/>
                <a:gd name="f102" fmla="val 247"/>
                <a:gd name="f103" fmla="val 670"/>
                <a:gd name="f104" fmla="val 706"/>
                <a:gd name="f105" fmla="val 335"/>
                <a:gd name="f106" fmla="val 727"/>
                <a:gd name="f107" fmla="val 393"/>
                <a:gd name="f108" fmla="val 728"/>
                <a:gd name="f109" fmla="val 397"/>
                <a:gd name="f110" fmla="val 729"/>
                <a:gd name="f111" fmla="val 401"/>
                <a:gd name="f112" fmla="val 405"/>
                <a:gd name="f113" fmla="val 723"/>
                <a:gd name="f114" fmla="val 410"/>
                <a:gd name="f115" fmla="val 716"/>
                <a:gd name="f116" fmla="val 408"/>
                <a:gd name="f117" fmla="val 709"/>
                <a:gd name="f118" fmla="val 403"/>
                <a:gd name="f119" fmla="val 669"/>
                <a:gd name="f120" fmla="val 377"/>
                <a:gd name="f121" fmla="val 625"/>
                <a:gd name="f122" fmla="val 576"/>
                <a:gd name="f123" fmla="val 508"/>
                <a:gd name="f124" fmla="val 371"/>
                <a:gd name="f125" fmla="val 395"/>
                <a:gd name="f126" fmla="val 429"/>
                <a:gd name="f127" fmla="val 474"/>
                <a:gd name="f128" fmla="val 356"/>
                <a:gd name="f129" fmla="val 528"/>
                <a:gd name="f130" fmla="val 386"/>
                <a:gd name="f131" fmla="val 419"/>
                <a:gd name="f132" fmla="val 627"/>
                <a:gd name="f133" fmla="val 417"/>
                <a:gd name="f134" fmla="val 675"/>
                <a:gd name="f135" fmla="val 724"/>
                <a:gd name="f136" fmla="val 376"/>
                <a:gd name="f137" fmla="val 741"/>
                <a:gd name="f138" fmla="val 369"/>
                <a:gd name="f139" fmla="val 760"/>
                <a:gd name="f140" fmla="val 354"/>
                <a:gd name="f141" fmla="val 774"/>
                <a:gd name="f142" fmla="val 332"/>
                <a:gd name="f143" fmla="val 785"/>
                <a:gd name="f144" fmla="val 315"/>
                <a:gd name="f145" fmla="val 803"/>
                <a:gd name="f146" fmla="val 292"/>
                <a:gd name="f147" fmla="val 812"/>
                <a:gd name="f148" fmla="val 228"/>
                <a:gd name="f149" fmla="val 165"/>
                <a:gd name="f150" fmla="val 833"/>
                <a:gd name="f151" fmla="val 102"/>
                <a:gd name="f152" fmla="val 809"/>
                <a:gd name="f153" fmla="val 83"/>
                <a:gd name="f154" fmla="val 800"/>
                <a:gd name="f155" fmla="val 74"/>
                <a:gd name="f156" fmla="val 793"/>
                <a:gd name="f157" fmla="val 50"/>
                <a:gd name="f158" fmla="val 769"/>
                <a:gd name="f159" fmla="val 738"/>
                <a:gd name="f160" fmla="val 28"/>
                <a:gd name="f161" fmla="val 708"/>
                <a:gd name="f162" fmla="val 695"/>
                <a:gd name="f163" fmla="val 19"/>
                <a:gd name="f164" fmla="val 680"/>
                <a:gd name="f165" fmla="val 15"/>
                <a:gd name="f166" fmla="val 666"/>
                <a:gd name="f167" fmla="val 2"/>
                <a:gd name="f168" fmla="val 626"/>
                <a:gd name="f169" fmla="val 5"/>
                <a:gd name="f170" fmla="val 585"/>
                <a:gd name="f171" fmla="val 3"/>
                <a:gd name="f172" fmla="val 544"/>
                <a:gd name="f173" fmla="val 505"/>
                <a:gd name="f174" fmla="val 468"/>
                <a:gd name="f175" fmla="val 16"/>
                <a:gd name="f176" fmla="val 432"/>
                <a:gd name="f177" fmla="val 18"/>
                <a:gd name="f178" fmla="val 423"/>
                <a:gd name="f179" fmla="val 20"/>
                <a:gd name="f180" fmla="val 415"/>
                <a:gd name="f181" fmla="+- 0 0 -90"/>
                <a:gd name="f182" fmla="*/ f4 1 730"/>
                <a:gd name="f183" fmla="*/ f5 1 836"/>
                <a:gd name="f184" fmla="val f6"/>
                <a:gd name="f185" fmla="val f7"/>
                <a:gd name="f186" fmla="val f8"/>
                <a:gd name="f187" fmla="*/ f181 f0 1"/>
                <a:gd name="f188" fmla="+- f186 0 f184"/>
                <a:gd name="f189" fmla="+- f185 0 f184"/>
                <a:gd name="f190" fmla="*/ f187 1 f3"/>
                <a:gd name="f191" fmla="*/ f189 1 730"/>
                <a:gd name="f192" fmla="*/ f188 1 836"/>
                <a:gd name="f193" fmla="*/ 30 f189 1"/>
                <a:gd name="f194" fmla="*/ 412 f188 1"/>
                <a:gd name="f195" fmla="*/ 141 f189 1"/>
                <a:gd name="f196" fmla="*/ 254 f188 1"/>
                <a:gd name="f197" fmla="*/ 145 f189 1"/>
                <a:gd name="f198" fmla="*/ 201 f188 1"/>
                <a:gd name="f199" fmla="*/ 69 f189 1"/>
                <a:gd name="f200" fmla="*/ 124 f188 1"/>
                <a:gd name="f201" fmla="*/ 48 f189 1"/>
                <a:gd name="f202" fmla="*/ 64 f188 1"/>
                <a:gd name="f203" fmla="*/ 108 f189 1"/>
                <a:gd name="f204" fmla="*/ 24 f188 1"/>
                <a:gd name="f205" fmla="*/ 176 f189 1"/>
                <a:gd name="f206" fmla="*/ 51 f188 1"/>
                <a:gd name="f207" fmla="*/ 263 f189 1"/>
                <a:gd name="f208" fmla="*/ 167 f188 1"/>
                <a:gd name="f209" fmla="*/ 287 f189 1"/>
                <a:gd name="f210" fmla="*/ 172 f188 1"/>
                <a:gd name="f211" fmla="*/ 357 f189 1"/>
                <a:gd name="f212" fmla="*/ 52 f188 1"/>
                <a:gd name="f213" fmla="*/ 360 f189 1"/>
                <a:gd name="f214" fmla="*/ 41 f188 1"/>
                <a:gd name="f215" fmla="*/ 412 f189 1"/>
                <a:gd name="f216" fmla="*/ 4 f188 1"/>
                <a:gd name="f217" fmla="*/ 449 f189 1"/>
                <a:gd name="f218" fmla="*/ 54 f188 1"/>
                <a:gd name="f219" fmla="*/ 451 f189 1"/>
                <a:gd name="f220" fmla="*/ 161 f188 1"/>
                <a:gd name="f221" fmla="*/ 464 f189 1"/>
                <a:gd name="f222" fmla="*/ 145 f188 1"/>
                <a:gd name="f223" fmla="*/ 551 f189 1"/>
                <a:gd name="f224" fmla="*/ 39 f188 1"/>
                <a:gd name="f225" fmla="*/ 628 f189 1"/>
                <a:gd name="f226" fmla="*/ 630 f189 1"/>
                <a:gd name="f227" fmla="*/ 103 f188 1"/>
                <a:gd name="f228" fmla="*/ 604 f189 1"/>
                <a:gd name="f229" fmla="*/ 210 f188 1"/>
                <a:gd name="f230" fmla="*/ 622 f189 1"/>
                <a:gd name="f231" fmla="*/ 247 f188 1"/>
                <a:gd name="f232" fmla="*/ 727 f189 1"/>
                <a:gd name="f233" fmla="*/ 393 f188 1"/>
                <a:gd name="f234" fmla="*/ 730 f189 1"/>
                <a:gd name="f235" fmla="*/ 405 f188 1"/>
                <a:gd name="f236" fmla="*/ 709 f189 1"/>
                <a:gd name="f237" fmla="*/ 403 f188 1"/>
                <a:gd name="f238" fmla="*/ 576 f189 1"/>
                <a:gd name="f239" fmla="*/ 360 f188 1"/>
                <a:gd name="f240" fmla="*/ 395 f189 1"/>
                <a:gd name="f241" fmla="*/ 429 f188 1"/>
                <a:gd name="f242" fmla="*/ 386 f189 1"/>
                <a:gd name="f243" fmla="*/ 576 f188 1"/>
                <a:gd name="f244" fmla="*/ 724 f188 1"/>
                <a:gd name="f245" fmla="*/ 354 f189 1"/>
                <a:gd name="f246" fmla="*/ 774 f188 1"/>
                <a:gd name="f247" fmla="*/ 292 f189 1"/>
                <a:gd name="f248" fmla="*/ 812 f188 1"/>
                <a:gd name="f249" fmla="*/ 102 f189 1"/>
                <a:gd name="f250" fmla="*/ 74 f189 1"/>
                <a:gd name="f251" fmla="*/ 793 f188 1"/>
                <a:gd name="f252" fmla="*/ 28 f189 1"/>
                <a:gd name="f253" fmla="*/ 708 f188 1"/>
                <a:gd name="f254" fmla="*/ 15 f189 1"/>
                <a:gd name="f255" fmla="*/ 666 f188 1"/>
                <a:gd name="f256" fmla="*/ 3 f189 1"/>
                <a:gd name="f257" fmla="*/ 544 f188 1"/>
                <a:gd name="f258" fmla="*/ 16 f189 1"/>
                <a:gd name="f259" fmla="*/ 432 f188 1"/>
                <a:gd name="f260" fmla="+- f190 0 f1"/>
                <a:gd name="f261" fmla="*/ f193 1 730"/>
                <a:gd name="f262" fmla="*/ f194 1 836"/>
                <a:gd name="f263" fmla="*/ f195 1 730"/>
                <a:gd name="f264" fmla="*/ f196 1 836"/>
                <a:gd name="f265" fmla="*/ f197 1 730"/>
                <a:gd name="f266" fmla="*/ f198 1 836"/>
                <a:gd name="f267" fmla="*/ f199 1 730"/>
                <a:gd name="f268" fmla="*/ f200 1 836"/>
                <a:gd name="f269" fmla="*/ f201 1 730"/>
                <a:gd name="f270" fmla="*/ f202 1 836"/>
                <a:gd name="f271" fmla="*/ f203 1 730"/>
                <a:gd name="f272" fmla="*/ f204 1 836"/>
                <a:gd name="f273" fmla="*/ f205 1 730"/>
                <a:gd name="f274" fmla="*/ f206 1 836"/>
                <a:gd name="f275" fmla="*/ f207 1 730"/>
                <a:gd name="f276" fmla="*/ f208 1 836"/>
                <a:gd name="f277" fmla="*/ f209 1 730"/>
                <a:gd name="f278" fmla="*/ f210 1 836"/>
                <a:gd name="f279" fmla="*/ f211 1 730"/>
                <a:gd name="f280" fmla="*/ f212 1 836"/>
                <a:gd name="f281" fmla="*/ f213 1 730"/>
                <a:gd name="f282" fmla="*/ f214 1 836"/>
                <a:gd name="f283" fmla="*/ f215 1 730"/>
                <a:gd name="f284" fmla="*/ f216 1 836"/>
                <a:gd name="f285" fmla="*/ f217 1 730"/>
                <a:gd name="f286" fmla="*/ f218 1 836"/>
                <a:gd name="f287" fmla="*/ f219 1 730"/>
                <a:gd name="f288" fmla="*/ f220 1 836"/>
                <a:gd name="f289" fmla="*/ f221 1 730"/>
                <a:gd name="f290" fmla="*/ f222 1 836"/>
                <a:gd name="f291" fmla="*/ f223 1 730"/>
                <a:gd name="f292" fmla="*/ f224 1 836"/>
                <a:gd name="f293" fmla="*/ f225 1 730"/>
                <a:gd name="f294" fmla="*/ f226 1 730"/>
                <a:gd name="f295" fmla="*/ f227 1 836"/>
                <a:gd name="f296" fmla="*/ f228 1 730"/>
                <a:gd name="f297" fmla="*/ f229 1 836"/>
                <a:gd name="f298" fmla="*/ f230 1 730"/>
                <a:gd name="f299" fmla="*/ f231 1 836"/>
                <a:gd name="f300" fmla="*/ f232 1 730"/>
                <a:gd name="f301" fmla="*/ f233 1 836"/>
                <a:gd name="f302" fmla="*/ f234 1 730"/>
                <a:gd name="f303" fmla="*/ f235 1 836"/>
                <a:gd name="f304" fmla="*/ f236 1 730"/>
                <a:gd name="f305" fmla="*/ f237 1 836"/>
                <a:gd name="f306" fmla="*/ f238 1 730"/>
                <a:gd name="f307" fmla="*/ f239 1 836"/>
                <a:gd name="f308" fmla="*/ f240 1 730"/>
                <a:gd name="f309" fmla="*/ f241 1 836"/>
                <a:gd name="f310" fmla="*/ f242 1 730"/>
                <a:gd name="f311" fmla="*/ f243 1 836"/>
                <a:gd name="f312" fmla="*/ f244 1 836"/>
                <a:gd name="f313" fmla="*/ f245 1 730"/>
                <a:gd name="f314" fmla="*/ f246 1 836"/>
                <a:gd name="f315" fmla="*/ f247 1 730"/>
                <a:gd name="f316" fmla="*/ f248 1 836"/>
                <a:gd name="f317" fmla="*/ f249 1 730"/>
                <a:gd name="f318" fmla="*/ f250 1 730"/>
                <a:gd name="f319" fmla="*/ f251 1 836"/>
                <a:gd name="f320" fmla="*/ f252 1 730"/>
                <a:gd name="f321" fmla="*/ f253 1 836"/>
                <a:gd name="f322" fmla="*/ f254 1 730"/>
                <a:gd name="f323" fmla="*/ f255 1 836"/>
                <a:gd name="f324" fmla="*/ f256 1 730"/>
                <a:gd name="f325" fmla="*/ f257 1 836"/>
                <a:gd name="f326" fmla="*/ f258 1 730"/>
                <a:gd name="f327" fmla="*/ f259 1 836"/>
                <a:gd name="f328" fmla="*/ 0 1 f191"/>
                <a:gd name="f329" fmla="*/ f185 1 f191"/>
                <a:gd name="f330" fmla="*/ 0 1 f192"/>
                <a:gd name="f331" fmla="*/ f186 1 f192"/>
                <a:gd name="f332" fmla="*/ f261 1 f191"/>
                <a:gd name="f333" fmla="*/ f262 1 f192"/>
                <a:gd name="f334" fmla="*/ f263 1 f191"/>
                <a:gd name="f335" fmla="*/ f264 1 f192"/>
                <a:gd name="f336" fmla="*/ f265 1 f191"/>
                <a:gd name="f337" fmla="*/ f266 1 f192"/>
                <a:gd name="f338" fmla="*/ f267 1 f191"/>
                <a:gd name="f339" fmla="*/ f268 1 f192"/>
                <a:gd name="f340" fmla="*/ f269 1 f191"/>
                <a:gd name="f341" fmla="*/ f270 1 f192"/>
                <a:gd name="f342" fmla="*/ f271 1 f191"/>
                <a:gd name="f343" fmla="*/ f272 1 f192"/>
                <a:gd name="f344" fmla="*/ f273 1 f191"/>
                <a:gd name="f345" fmla="*/ f274 1 f192"/>
                <a:gd name="f346" fmla="*/ f275 1 f191"/>
                <a:gd name="f347" fmla="*/ f276 1 f192"/>
                <a:gd name="f348" fmla="*/ f277 1 f191"/>
                <a:gd name="f349" fmla="*/ f278 1 f192"/>
                <a:gd name="f350" fmla="*/ f279 1 f191"/>
                <a:gd name="f351" fmla="*/ f280 1 f192"/>
                <a:gd name="f352" fmla="*/ f281 1 f191"/>
                <a:gd name="f353" fmla="*/ f282 1 f192"/>
                <a:gd name="f354" fmla="*/ f283 1 f191"/>
                <a:gd name="f355" fmla="*/ f284 1 f192"/>
                <a:gd name="f356" fmla="*/ f285 1 f191"/>
                <a:gd name="f357" fmla="*/ f286 1 f192"/>
                <a:gd name="f358" fmla="*/ f287 1 f191"/>
                <a:gd name="f359" fmla="*/ f288 1 f192"/>
                <a:gd name="f360" fmla="*/ f289 1 f191"/>
                <a:gd name="f361" fmla="*/ f290 1 f192"/>
                <a:gd name="f362" fmla="*/ f291 1 f191"/>
                <a:gd name="f363" fmla="*/ f292 1 f192"/>
                <a:gd name="f364" fmla="*/ f293 1 f191"/>
                <a:gd name="f365" fmla="*/ f294 1 f191"/>
                <a:gd name="f366" fmla="*/ f295 1 f192"/>
                <a:gd name="f367" fmla="*/ f296 1 f191"/>
                <a:gd name="f368" fmla="*/ f297 1 f192"/>
                <a:gd name="f369" fmla="*/ f298 1 f191"/>
                <a:gd name="f370" fmla="*/ f299 1 f192"/>
                <a:gd name="f371" fmla="*/ f300 1 f191"/>
                <a:gd name="f372" fmla="*/ f301 1 f192"/>
                <a:gd name="f373" fmla="*/ f302 1 f191"/>
                <a:gd name="f374" fmla="*/ f303 1 f192"/>
                <a:gd name="f375" fmla="*/ f304 1 f191"/>
                <a:gd name="f376" fmla="*/ f305 1 f192"/>
                <a:gd name="f377" fmla="*/ f306 1 f191"/>
                <a:gd name="f378" fmla="*/ f307 1 f192"/>
                <a:gd name="f379" fmla="*/ f308 1 f191"/>
                <a:gd name="f380" fmla="*/ f309 1 f192"/>
                <a:gd name="f381" fmla="*/ f310 1 f191"/>
                <a:gd name="f382" fmla="*/ f311 1 f192"/>
                <a:gd name="f383" fmla="*/ f312 1 f192"/>
                <a:gd name="f384" fmla="*/ f313 1 f191"/>
                <a:gd name="f385" fmla="*/ f314 1 f192"/>
                <a:gd name="f386" fmla="*/ f315 1 f191"/>
                <a:gd name="f387" fmla="*/ f316 1 f192"/>
                <a:gd name="f388" fmla="*/ f317 1 f191"/>
                <a:gd name="f389" fmla="*/ f318 1 f191"/>
                <a:gd name="f390" fmla="*/ f319 1 f192"/>
                <a:gd name="f391" fmla="*/ f320 1 f191"/>
                <a:gd name="f392" fmla="*/ f321 1 f192"/>
                <a:gd name="f393" fmla="*/ f322 1 f191"/>
                <a:gd name="f394" fmla="*/ f323 1 f192"/>
                <a:gd name="f395" fmla="*/ f324 1 f191"/>
                <a:gd name="f396" fmla="*/ f325 1 f192"/>
                <a:gd name="f397" fmla="*/ f326 1 f191"/>
                <a:gd name="f398" fmla="*/ f327 1 f192"/>
                <a:gd name="f399" fmla="*/ f328 f182 1"/>
                <a:gd name="f400" fmla="*/ f329 f182 1"/>
                <a:gd name="f401" fmla="*/ f331 f183 1"/>
                <a:gd name="f402" fmla="*/ f330 f183 1"/>
                <a:gd name="f403" fmla="*/ f332 f182 1"/>
                <a:gd name="f404" fmla="*/ f333 f183 1"/>
                <a:gd name="f405" fmla="*/ f334 f182 1"/>
                <a:gd name="f406" fmla="*/ f335 f183 1"/>
                <a:gd name="f407" fmla="*/ f336 f182 1"/>
                <a:gd name="f408" fmla="*/ f337 f183 1"/>
                <a:gd name="f409" fmla="*/ f338 f182 1"/>
                <a:gd name="f410" fmla="*/ f339 f183 1"/>
                <a:gd name="f411" fmla="*/ f340 f182 1"/>
                <a:gd name="f412" fmla="*/ f341 f183 1"/>
                <a:gd name="f413" fmla="*/ f342 f182 1"/>
                <a:gd name="f414" fmla="*/ f343 f183 1"/>
                <a:gd name="f415" fmla="*/ f344 f182 1"/>
                <a:gd name="f416" fmla="*/ f345 f183 1"/>
                <a:gd name="f417" fmla="*/ f346 f182 1"/>
                <a:gd name="f418" fmla="*/ f347 f183 1"/>
                <a:gd name="f419" fmla="*/ f348 f182 1"/>
                <a:gd name="f420" fmla="*/ f349 f183 1"/>
                <a:gd name="f421" fmla="*/ f350 f182 1"/>
                <a:gd name="f422" fmla="*/ f351 f183 1"/>
                <a:gd name="f423" fmla="*/ f352 f182 1"/>
                <a:gd name="f424" fmla="*/ f353 f183 1"/>
                <a:gd name="f425" fmla="*/ f354 f182 1"/>
                <a:gd name="f426" fmla="*/ f355 f183 1"/>
                <a:gd name="f427" fmla="*/ f356 f182 1"/>
                <a:gd name="f428" fmla="*/ f357 f183 1"/>
                <a:gd name="f429" fmla="*/ f358 f182 1"/>
                <a:gd name="f430" fmla="*/ f359 f183 1"/>
                <a:gd name="f431" fmla="*/ f360 f182 1"/>
                <a:gd name="f432" fmla="*/ f361 f183 1"/>
                <a:gd name="f433" fmla="*/ f362 f182 1"/>
                <a:gd name="f434" fmla="*/ f363 f183 1"/>
                <a:gd name="f435" fmla="*/ f364 f182 1"/>
                <a:gd name="f436" fmla="*/ f365 f182 1"/>
                <a:gd name="f437" fmla="*/ f366 f183 1"/>
                <a:gd name="f438" fmla="*/ f367 f182 1"/>
                <a:gd name="f439" fmla="*/ f368 f183 1"/>
                <a:gd name="f440" fmla="*/ f369 f182 1"/>
                <a:gd name="f441" fmla="*/ f370 f183 1"/>
                <a:gd name="f442" fmla="*/ f371 f182 1"/>
                <a:gd name="f443" fmla="*/ f372 f183 1"/>
                <a:gd name="f444" fmla="*/ f373 f182 1"/>
                <a:gd name="f445" fmla="*/ f374 f183 1"/>
                <a:gd name="f446" fmla="*/ f375 f182 1"/>
                <a:gd name="f447" fmla="*/ f376 f183 1"/>
                <a:gd name="f448" fmla="*/ f377 f182 1"/>
                <a:gd name="f449" fmla="*/ f378 f183 1"/>
                <a:gd name="f450" fmla="*/ f379 f182 1"/>
                <a:gd name="f451" fmla="*/ f380 f183 1"/>
                <a:gd name="f452" fmla="*/ f381 f182 1"/>
                <a:gd name="f453" fmla="*/ f382 f183 1"/>
                <a:gd name="f454" fmla="*/ f383 f183 1"/>
                <a:gd name="f455" fmla="*/ f384 f182 1"/>
                <a:gd name="f456" fmla="*/ f385 f183 1"/>
                <a:gd name="f457" fmla="*/ f386 f182 1"/>
                <a:gd name="f458" fmla="*/ f387 f183 1"/>
                <a:gd name="f459" fmla="*/ f388 f182 1"/>
                <a:gd name="f460" fmla="*/ f389 f182 1"/>
                <a:gd name="f461" fmla="*/ f390 f183 1"/>
                <a:gd name="f462" fmla="*/ f391 f182 1"/>
                <a:gd name="f463" fmla="*/ f392 f183 1"/>
                <a:gd name="f464" fmla="*/ f393 f182 1"/>
                <a:gd name="f465" fmla="*/ f394 f183 1"/>
                <a:gd name="f466" fmla="*/ f395 f182 1"/>
                <a:gd name="f467" fmla="*/ f396 f183 1"/>
                <a:gd name="f468" fmla="*/ f397 f182 1"/>
                <a:gd name="f469" fmla="*/ f398 f18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260">
                  <a:pos x="f403" y="f404"/>
                </a:cxn>
                <a:cxn ang="f260">
                  <a:pos x="f405" y="f406"/>
                </a:cxn>
                <a:cxn ang="f260">
                  <a:pos x="f407" y="f408"/>
                </a:cxn>
                <a:cxn ang="f260">
                  <a:pos x="f409" y="f410"/>
                </a:cxn>
                <a:cxn ang="f260">
                  <a:pos x="f411" y="f412"/>
                </a:cxn>
                <a:cxn ang="f260">
                  <a:pos x="f413" y="f414"/>
                </a:cxn>
                <a:cxn ang="f260">
                  <a:pos x="f415" y="f416"/>
                </a:cxn>
                <a:cxn ang="f260">
                  <a:pos x="f417" y="f418"/>
                </a:cxn>
                <a:cxn ang="f260">
                  <a:pos x="f419" y="f420"/>
                </a:cxn>
                <a:cxn ang="f260">
                  <a:pos x="f421" y="f422"/>
                </a:cxn>
                <a:cxn ang="f260">
                  <a:pos x="f423" y="f424"/>
                </a:cxn>
                <a:cxn ang="f260">
                  <a:pos x="f425" y="f426"/>
                </a:cxn>
                <a:cxn ang="f260">
                  <a:pos x="f427" y="f428"/>
                </a:cxn>
                <a:cxn ang="f260">
                  <a:pos x="f429" y="f430"/>
                </a:cxn>
                <a:cxn ang="f260">
                  <a:pos x="f431" y="f432"/>
                </a:cxn>
                <a:cxn ang="f260">
                  <a:pos x="f433" y="f434"/>
                </a:cxn>
                <a:cxn ang="f260">
                  <a:pos x="f435" y="f416"/>
                </a:cxn>
                <a:cxn ang="f260">
                  <a:pos x="f436" y="f437"/>
                </a:cxn>
                <a:cxn ang="f260">
                  <a:pos x="f438" y="f439"/>
                </a:cxn>
                <a:cxn ang="f260">
                  <a:pos x="f440" y="f441"/>
                </a:cxn>
                <a:cxn ang="f260">
                  <a:pos x="f442" y="f443"/>
                </a:cxn>
                <a:cxn ang="f260">
                  <a:pos x="f444" y="f445"/>
                </a:cxn>
                <a:cxn ang="f260">
                  <a:pos x="f446" y="f447"/>
                </a:cxn>
                <a:cxn ang="f260">
                  <a:pos x="f448" y="f449"/>
                </a:cxn>
                <a:cxn ang="f260">
                  <a:pos x="f450" y="f451"/>
                </a:cxn>
                <a:cxn ang="f260">
                  <a:pos x="f452" y="f453"/>
                </a:cxn>
                <a:cxn ang="f260">
                  <a:pos x="f452" y="f454"/>
                </a:cxn>
                <a:cxn ang="f260">
                  <a:pos x="f455" y="f456"/>
                </a:cxn>
                <a:cxn ang="f260">
                  <a:pos x="f457" y="f458"/>
                </a:cxn>
                <a:cxn ang="f260">
                  <a:pos x="f459" y="f458"/>
                </a:cxn>
                <a:cxn ang="f260">
                  <a:pos x="f460" y="f461"/>
                </a:cxn>
                <a:cxn ang="f260">
                  <a:pos x="f462" y="f463"/>
                </a:cxn>
                <a:cxn ang="f260">
                  <a:pos x="f464" y="f465"/>
                </a:cxn>
                <a:cxn ang="f260">
                  <a:pos x="f466" y="f467"/>
                </a:cxn>
                <a:cxn ang="f260">
                  <a:pos x="f468" y="f469"/>
                </a:cxn>
                <a:cxn ang="f260">
                  <a:pos x="f403" y="f404"/>
                </a:cxn>
              </a:cxnLst>
              <a:rect l="f399" t="f402" r="f400" b="f401"/>
              <a:pathLst>
                <a:path w="730" h="836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7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0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3"/>
                    <a:pt x="f52" y="f3"/>
                    <a:pt x="f53" y="f54"/>
                  </a:cubicBezTo>
                  <a:cubicBezTo>
                    <a:pt x="f55" y="f15"/>
                    <a:pt x="f56" y="f57"/>
                    <a:pt x="f58" y="f28"/>
                  </a:cubicBezTo>
                  <a:cubicBezTo>
                    <a:pt x="f59" y="f32"/>
                    <a:pt x="f60" y="f61"/>
                    <a:pt x="f2" y="f62"/>
                  </a:cubicBezTo>
                  <a:cubicBezTo>
                    <a:pt x="f63" y="f64"/>
                    <a:pt x="f65" y="f6"/>
                    <a:pt x="f10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31"/>
                    <a:pt x="f74" y="f48"/>
                    <a:pt x="f75" y="f76"/>
                  </a:cubicBezTo>
                  <a:cubicBezTo>
                    <a:pt x="f77" y="f78"/>
                    <a:pt x="f79" y="f80"/>
                    <a:pt x="f81" y="f20"/>
                  </a:cubicBezTo>
                  <a:cubicBezTo>
                    <a:pt x="f82" y="f29"/>
                    <a:pt x="f83" y="f26"/>
                    <a:pt x="f84" y="f85"/>
                  </a:cubicBezTo>
                  <a:cubicBezTo>
                    <a:pt x="f86" y="f87"/>
                    <a:pt x="f88" y="f40"/>
                    <a:pt x="f89" y="f44"/>
                  </a:cubicBezTo>
                  <a:cubicBezTo>
                    <a:pt x="f90" y="f91"/>
                    <a:pt x="f92" y="f46"/>
                    <a:pt x="f93" y="f94"/>
                  </a:cubicBezTo>
                  <a:cubicBezTo>
                    <a:pt x="f88" y="f95"/>
                    <a:pt x="f96" y="f54"/>
                    <a:pt x="f96" y="f97"/>
                  </a:cubicBezTo>
                  <a:cubicBezTo>
                    <a:pt x="f98" y="f99"/>
                    <a:pt x="f88" y="f100"/>
                    <a:pt x="f101" y="f102"/>
                  </a:cubicBezTo>
                  <a:cubicBezTo>
                    <a:pt x="f103" y="f53"/>
                    <a:pt x="f104" y="f105"/>
                    <a:pt x="f106" y="f107"/>
                  </a:cubicBezTo>
                  <a:cubicBezTo>
                    <a:pt x="f108" y="f109"/>
                    <a:pt x="f110" y="f111"/>
                    <a:pt x="f7" y="f112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2"/>
                    <a:pt x="f122" y="f2"/>
                  </a:cubicBezTo>
                  <a:cubicBezTo>
                    <a:pt x="f123" y="f2"/>
                    <a:pt x="f74" y="f124"/>
                    <a:pt x="f125" y="f126"/>
                  </a:cubicBezTo>
                  <a:cubicBezTo>
                    <a:pt x="f2" y="f127"/>
                    <a:pt x="f128" y="f129"/>
                    <a:pt x="f130" y="f122"/>
                  </a:cubicBezTo>
                  <a:cubicBezTo>
                    <a:pt x="f131" y="f132"/>
                    <a:pt x="f133" y="f134"/>
                    <a:pt x="f130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8"/>
                    <a:pt x="f149" y="f150"/>
                    <a:pt x="f151" y="f147"/>
                  </a:cubicBezTo>
                  <a:cubicBezTo>
                    <a:pt x="f13" y="f152"/>
                    <a:pt x="f153" y="f154"/>
                    <a:pt x="f155" y="f156"/>
                  </a:cubicBezTo>
                  <a:cubicBezTo>
                    <a:pt x="f157" y="f158"/>
                    <a:pt x="f62" y="f159"/>
                    <a:pt x="f160" y="f161"/>
                  </a:cubicBezTo>
                  <a:cubicBezTo>
                    <a:pt x="f40" y="f162"/>
                    <a:pt x="f163" y="f164"/>
                    <a:pt x="f165" y="f166"/>
                  </a:cubicBezTo>
                  <a:cubicBezTo>
                    <a:pt x="f167" y="f168"/>
                    <a:pt x="f169" y="f170"/>
                    <a:pt x="f171" y="f172"/>
                  </a:cubicBezTo>
                  <a:cubicBezTo>
                    <a:pt x="f6" y="f173"/>
                    <a:pt x="f66" y="f174"/>
                    <a:pt x="f175" y="f176"/>
                  </a:cubicBezTo>
                  <a:cubicBezTo>
                    <a:pt x="f177" y="f178"/>
                    <a:pt x="f179" y="f180"/>
                    <a:pt x="f9" y="f10"/>
                  </a:cubicBezTo>
                  <a:close/>
                </a:path>
              </a:pathLst>
            </a:custGeom>
            <a:solidFill>
              <a:srgbClr val="E95B6F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0D3AADEA-EED3-A6D6-1734-08091F71CFC1}"/>
                </a:ext>
              </a:extLst>
            </p:cNvPr>
            <p:cNvSpPr/>
            <p:nvPr/>
          </p:nvSpPr>
          <p:spPr>
            <a:xfrm>
              <a:off x="8848721" y="4483102"/>
              <a:ext cx="227008" cy="2047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17"/>
                <a:gd name="f7" fmla="val 653"/>
                <a:gd name="f8" fmla="val 25"/>
                <a:gd name="f9" fmla="val 431"/>
                <a:gd name="f10" fmla="val 42"/>
                <a:gd name="f11" fmla="val 407"/>
                <a:gd name="f12" fmla="val 56"/>
                <a:gd name="f13" fmla="val 382"/>
                <a:gd name="f14" fmla="val 68"/>
                <a:gd name="f15" fmla="val 356"/>
                <a:gd name="f16" fmla="val 83"/>
                <a:gd name="f17" fmla="val 322"/>
                <a:gd name="f18" fmla="val 287"/>
                <a:gd name="f19" fmla="val 60"/>
                <a:gd name="f20" fmla="val 256"/>
                <a:gd name="f21" fmla="val 174"/>
                <a:gd name="f22" fmla="val 47"/>
                <a:gd name="f23" fmla="val 67"/>
                <a:gd name="f24" fmla="val 133"/>
                <a:gd name="f25" fmla="val 34"/>
                <a:gd name="f26" fmla="val 223"/>
                <a:gd name="f27" fmla="val 309"/>
                <a:gd name="f28" fmla="val 5"/>
                <a:gd name="f29" fmla="val 390"/>
                <a:gd name="f30" fmla="val 58"/>
                <a:gd name="f31" fmla="val 395"/>
                <a:gd name="f32" fmla="val 62"/>
                <a:gd name="f33" fmla="val 400"/>
                <a:gd name="f34" fmla="val 65"/>
                <a:gd name="f35" fmla="val 406"/>
                <a:gd name="f36" fmla="val 409"/>
                <a:gd name="f37" fmla="val 71"/>
                <a:gd name="f38" fmla="val 412"/>
                <a:gd name="f39" fmla="val 74"/>
                <a:gd name="f40" fmla="val 415"/>
                <a:gd name="f41" fmla="val 77"/>
                <a:gd name="f42" fmla="val 464"/>
                <a:gd name="f43" fmla="val 119"/>
                <a:gd name="f44" fmla="val 459"/>
                <a:gd name="f45" fmla="val 127"/>
                <a:gd name="f46" fmla="val 527"/>
                <a:gd name="f47" fmla="val 99"/>
                <a:gd name="f48" fmla="val 550"/>
                <a:gd name="f49" fmla="val 90"/>
                <a:gd name="f50" fmla="val 575"/>
                <a:gd name="f51" fmla="val 88"/>
                <a:gd name="f52" fmla="val 599"/>
                <a:gd name="f53" fmla="val 85"/>
                <a:gd name="f54" fmla="val 633"/>
                <a:gd name="f55" fmla="val 80"/>
                <a:gd name="f56" fmla="val 657"/>
                <a:gd name="f57" fmla="val 120"/>
                <a:gd name="f58" fmla="val 654"/>
                <a:gd name="f59" fmla="val 144"/>
                <a:gd name="f60" fmla="val 652"/>
                <a:gd name="f61" fmla="val 161"/>
                <a:gd name="f62" fmla="val 639"/>
                <a:gd name="f63" fmla="val 628"/>
                <a:gd name="f64" fmla="val 163"/>
                <a:gd name="f65" fmla="val 580"/>
                <a:gd name="f66" fmla="val 170"/>
                <a:gd name="f67" fmla="val 537"/>
                <a:gd name="f68" fmla="val 186"/>
                <a:gd name="f69" fmla="val 496"/>
                <a:gd name="f70" fmla="val 210"/>
                <a:gd name="f71" fmla="val 493"/>
                <a:gd name="f72" fmla="val 212"/>
                <a:gd name="f73" fmla="val 490"/>
                <a:gd name="f74" fmla="val 214"/>
                <a:gd name="f75" fmla="val 485"/>
                <a:gd name="f76" fmla="val 219"/>
                <a:gd name="f77" fmla="val 559"/>
                <a:gd name="f78" fmla="val 203"/>
                <a:gd name="f79" fmla="val 211"/>
                <a:gd name="f80" fmla="val 695"/>
                <a:gd name="f81" fmla="val 235"/>
                <a:gd name="f82" fmla="val 712"/>
                <a:gd name="f83" fmla="val 241"/>
                <a:gd name="f84" fmla="val 250"/>
                <a:gd name="f85" fmla="val 714"/>
                <a:gd name="f86" fmla="val 266"/>
                <a:gd name="f87" fmla="val 708"/>
                <a:gd name="f88" fmla="val 291"/>
                <a:gd name="f89" fmla="val 312"/>
                <a:gd name="f90" fmla="val 677"/>
                <a:gd name="f91" fmla="val 329"/>
                <a:gd name="f92" fmla="val 670"/>
                <a:gd name="f93" fmla="val 336"/>
                <a:gd name="f94" fmla="val 663"/>
                <a:gd name="f95" fmla="val 335"/>
                <a:gd name="f96" fmla="val 333"/>
                <a:gd name="f97" fmla="val 612"/>
                <a:gd name="f98" fmla="val 321"/>
                <a:gd name="f99" fmla="val 569"/>
                <a:gd name="f100" fmla="val 313"/>
                <a:gd name="f101" fmla="val 525"/>
                <a:gd name="f102" fmla="val 319"/>
                <a:gd name="f103" fmla="val 495"/>
                <a:gd name="f104" fmla="val 324"/>
                <a:gd name="f105" fmla="val 465"/>
                <a:gd name="f106" fmla="val 332"/>
                <a:gd name="f107" fmla="val 454"/>
                <a:gd name="f108" fmla="val 367"/>
                <a:gd name="f109" fmla="val 450"/>
                <a:gd name="f110" fmla="val 436"/>
                <a:gd name="f111" fmla="val 439"/>
                <a:gd name="f112" fmla="val 504"/>
                <a:gd name="f113" fmla="val 567"/>
                <a:gd name="f114" fmla="val 391"/>
                <a:gd name="f115" fmla="val 605"/>
                <a:gd name="f116" fmla="val 635"/>
                <a:gd name="f117" fmla="val 640"/>
                <a:gd name="f118" fmla="val 292"/>
                <a:gd name="f119" fmla="val 646"/>
                <a:gd name="f120" fmla="val 277"/>
                <a:gd name="f121" fmla="val 649"/>
                <a:gd name="f122" fmla="val 634"/>
                <a:gd name="f123" fmla="val 109"/>
                <a:gd name="f124" fmla="val 591"/>
                <a:gd name="f125" fmla="val 46"/>
                <a:gd name="f126" fmla="val 523"/>
                <a:gd name="f127" fmla="val 31"/>
                <a:gd name="f128" fmla="val 507"/>
                <a:gd name="f129" fmla="val 20"/>
                <a:gd name="f130" fmla="val 15"/>
                <a:gd name="f131" fmla="val 470"/>
                <a:gd name="f132" fmla="val 11"/>
                <a:gd name="f133" fmla="val 455"/>
                <a:gd name="f134" fmla="val 441"/>
                <a:gd name="f135" fmla="+- 0 0 -90"/>
                <a:gd name="f136" fmla="*/ f3 1 717"/>
                <a:gd name="f137" fmla="*/ f4 1 653"/>
                <a:gd name="f138" fmla="val f5"/>
                <a:gd name="f139" fmla="val f6"/>
                <a:gd name="f140" fmla="val f7"/>
                <a:gd name="f141" fmla="*/ f135 f0 1"/>
                <a:gd name="f142" fmla="+- f140 0 f138"/>
                <a:gd name="f143" fmla="+- f139 0 f138"/>
                <a:gd name="f144" fmla="*/ f141 1 f2"/>
                <a:gd name="f145" fmla="*/ f143 1 717"/>
                <a:gd name="f146" fmla="*/ f142 1 653"/>
                <a:gd name="f147" fmla="*/ 25 f143 1"/>
                <a:gd name="f148" fmla="*/ 431 f142 1"/>
                <a:gd name="f149" fmla="*/ 68 f143 1"/>
                <a:gd name="f150" fmla="*/ 356 f142 1"/>
                <a:gd name="f151" fmla="*/ 60 f143 1"/>
                <a:gd name="f152" fmla="*/ 256 f142 1"/>
                <a:gd name="f153" fmla="*/ 133 f143 1"/>
                <a:gd name="f154" fmla="*/ 34 f142 1"/>
                <a:gd name="f155" fmla="*/ 390 f143 1"/>
                <a:gd name="f156" fmla="*/ 58 f142 1"/>
                <a:gd name="f157" fmla="*/ 406 f143 1"/>
                <a:gd name="f158" fmla="*/ 68 f142 1"/>
                <a:gd name="f159" fmla="*/ 415 f143 1"/>
                <a:gd name="f160" fmla="*/ 77 f142 1"/>
                <a:gd name="f161" fmla="*/ 527 f143 1"/>
                <a:gd name="f162" fmla="*/ 99 f142 1"/>
                <a:gd name="f163" fmla="*/ 599 f143 1"/>
                <a:gd name="f164" fmla="*/ 85 f142 1"/>
                <a:gd name="f165" fmla="*/ 654 f143 1"/>
                <a:gd name="f166" fmla="*/ 144 f142 1"/>
                <a:gd name="f167" fmla="*/ 628 f143 1"/>
                <a:gd name="f168" fmla="*/ 163 f142 1"/>
                <a:gd name="f169" fmla="*/ 496 f143 1"/>
                <a:gd name="f170" fmla="*/ 210 f142 1"/>
                <a:gd name="f171" fmla="*/ 485 f143 1"/>
                <a:gd name="f172" fmla="*/ 219 f142 1"/>
                <a:gd name="f173" fmla="*/ 695 f143 1"/>
                <a:gd name="f174" fmla="*/ 235 f142 1"/>
                <a:gd name="f175" fmla="*/ 714 f143 1"/>
                <a:gd name="f176" fmla="*/ 266 f142 1"/>
                <a:gd name="f177" fmla="*/ 677 f143 1"/>
                <a:gd name="f178" fmla="*/ 329 f142 1"/>
                <a:gd name="f179" fmla="*/ 333 f142 1"/>
                <a:gd name="f180" fmla="*/ 525 f143 1"/>
                <a:gd name="f181" fmla="*/ 319 f142 1"/>
                <a:gd name="f182" fmla="*/ 454 f143 1"/>
                <a:gd name="f183" fmla="*/ 367 f142 1"/>
                <a:gd name="f184" fmla="*/ 409 f143 1"/>
                <a:gd name="f185" fmla="*/ 567 f142 1"/>
                <a:gd name="f186" fmla="*/ 322 f143 1"/>
                <a:gd name="f187" fmla="*/ 640 f142 1"/>
                <a:gd name="f188" fmla="*/ 277 f143 1"/>
                <a:gd name="f189" fmla="*/ 649 f142 1"/>
                <a:gd name="f190" fmla="*/ 46 f143 1"/>
                <a:gd name="f191" fmla="*/ 523 f142 1"/>
                <a:gd name="f192" fmla="*/ 15 f143 1"/>
                <a:gd name="f193" fmla="*/ 470 f142 1"/>
                <a:gd name="f194" fmla="+- f144 0 f1"/>
                <a:gd name="f195" fmla="*/ f147 1 717"/>
                <a:gd name="f196" fmla="*/ f148 1 653"/>
                <a:gd name="f197" fmla="*/ f149 1 717"/>
                <a:gd name="f198" fmla="*/ f150 1 653"/>
                <a:gd name="f199" fmla="*/ f151 1 717"/>
                <a:gd name="f200" fmla="*/ f152 1 653"/>
                <a:gd name="f201" fmla="*/ f153 1 717"/>
                <a:gd name="f202" fmla="*/ f154 1 653"/>
                <a:gd name="f203" fmla="*/ f155 1 717"/>
                <a:gd name="f204" fmla="*/ f156 1 653"/>
                <a:gd name="f205" fmla="*/ f157 1 717"/>
                <a:gd name="f206" fmla="*/ f158 1 653"/>
                <a:gd name="f207" fmla="*/ f159 1 717"/>
                <a:gd name="f208" fmla="*/ f160 1 653"/>
                <a:gd name="f209" fmla="*/ f161 1 717"/>
                <a:gd name="f210" fmla="*/ f162 1 653"/>
                <a:gd name="f211" fmla="*/ f163 1 717"/>
                <a:gd name="f212" fmla="*/ f164 1 653"/>
                <a:gd name="f213" fmla="*/ f165 1 717"/>
                <a:gd name="f214" fmla="*/ f166 1 653"/>
                <a:gd name="f215" fmla="*/ f167 1 717"/>
                <a:gd name="f216" fmla="*/ f168 1 653"/>
                <a:gd name="f217" fmla="*/ f169 1 717"/>
                <a:gd name="f218" fmla="*/ f170 1 653"/>
                <a:gd name="f219" fmla="*/ f171 1 717"/>
                <a:gd name="f220" fmla="*/ f172 1 653"/>
                <a:gd name="f221" fmla="*/ f173 1 717"/>
                <a:gd name="f222" fmla="*/ f174 1 653"/>
                <a:gd name="f223" fmla="*/ f175 1 717"/>
                <a:gd name="f224" fmla="*/ f176 1 653"/>
                <a:gd name="f225" fmla="*/ f177 1 717"/>
                <a:gd name="f226" fmla="*/ f178 1 653"/>
                <a:gd name="f227" fmla="*/ f179 1 653"/>
                <a:gd name="f228" fmla="*/ f180 1 717"/>
                <a:gd name="f229" fmla="*/ f181 1 653"/>
                <a:gd name="f230" fmla="*/ f182 1 717"/>
                <a:gd name="f231" fmla="*/ f183 1 653"/>
                <a:gd name="f232" fmla="*/ f184 1 717"/>
                <a:gd name="f233" fmla="*/ f185 1 653"/>
                <a:gd name="f234" fmla="*/ f186 1 717"/>
                <a:gd name="f235" fmla="*/ f187 1 653"/>
                <a:gd name="f236" fmla="*/ f188 1 717"/>
                <a:gd name="f237" fmla="*/ f189 1 653"/>
                <a:gd name="f238" fmla="*/ f190 1 717"/>
                <a:gd name="f239" fmla="*/ f191 1 653"/>
                <a:gd name="f240" fmla="*/ f192 1 717"/>
                <a:gd name="f241" fmla="*/ f193 1 653"/>
                <a:gd name="f242" fmla="*/ 0 1 f145"/>
                <a:gd name="f243" fmla="*/ f139 1 f145"/>
                <a:gd name="f244" fmla="*/ 0 1 f146"/>
                <a:gd name="f245" fmla="*/ f140 1 f146"/>
                <a:gd name="f246" fmla="*/ f195 1 f145"/>
                <a:gd name="f247" fmla="*/ f196 1 f146"/>
                <a:gd name="f248" fmla="*/ f197 1 f145"/>
                <a:gd name="f249" fmla="*/ f198 1 f146"/>
                <a:gd name="f250" fmla="*/ f199 1 f145"/>
                <a:gd name="f251" fmla="*/ f200 1 f146"/>
                <a:gd name="f252" fmla="*/ f201 1 f145"/>
                <a:gd name="f253" fmla="*/ f202 1 f146"/>
                <a:gd name="f254" fmla="*/ f203 1 f145"/>
                <a:gd name="f255" fmla="*/ f204 1 f146"/>
                <a:gd name="f256" fmla="*/ f205 1 f145"/>
                <a:gd name="f257" fmla="*/ f206 1 f146"/>
                <a:gd name="f258" fmla="*/ f207 1 f145"/>
                <a:gd name="f259" fmla="*/ f208 1 f146"/>
                <a:gd name="f260" fmla="*/ f209 1 f145"/>
                <a:gd name="f261" fmla="*/ f210 1 f146"/>
                <a:gd name="f262" fmla="*/ f211 1 f145"/>
                <a:gd name="f263" fmla="*/ f212 1 f146"/>
                <a:gd name="f264" fmla="*/ f213 1 f145"/>
                <a:gd name="f265" fmla="*/ f214 1 f146"/>
                <a:gd name="f266" fmla="*/ f215 1 f145"/>
                <a:gd name="f267" fmla="*/ f216 1 f146"/>
                <a:gd name="f268" fmla="*/ f217 1 f145"/>
                <a:gd name="f269" fmla="*/ f218 1 f146"/>
                <a:gd name="f270" fmla="*/ f219 1 f145"/>
                <a:gd name="f271" fmla="*/ f220 1 f146"/>
                <a:gd name="f272" fmla="*/ f221 1 f145"/>
                <a:gd name="f273" fmla="*/ f222 1 f146"/>
                <a:gd name="f274" fmla="*/ f223 1 f145"/>
                <a:gd name="f275" fmla="*/ f224 1 f146"/>
                <a:gd name="f276" fmla="*/ f225 1 f145"/>
                <a:gd name="f277" fmla="*/ f226 1 f146"/>
                <a:gd name="f278" fmla="*/ f227 1 f146"/>
                <a:gd name="f279" fmla="*/ f228 1 f145"/>
                <a:gd name="f280" fmla="*/ f229 1 f146"/>
                <a:gd name="f281" fmla="*/ f230 1 f145"/>
                <a:gd name="f282" fmla="*/ f231 1 f146"/>
                <a:gd name="f283" fmla="*/ f232 1 f145"/>
                <a:gd name="f284" fmla="*/ f233 1 f146"/>
                <a:gd name="f285" fmla="*/ f234 1 f145"/>
                <a:gd name="f286" fmla="*/ f235 1 f146"/>
                <a:gd name="f287" fmla="*/ f236 1 f145"/>
                <a:gd name="f288" fmla="*/ f237 1 f146"/>
                <a:gd name="f289" fmla="*/ f238 1 f145"/>
                <a:gd name="f290" fmla="*/ f239 1 f146"/>
                <a:gd name="f291" fmla="*/ f240 1 f145"/>
                <a:gd name="f292" fmla="*/ f241 1 f146"/>
                <a:gd name="f293" fmla="*/ f242 f136 1"/>
                <a:gd name="f294" fmla="*/ f243 f136 1"/>
                <a:gd name="f295" fmla="*/ f245 f137 1"/>
                <a:gd name="f296" fmla="*/ f244 f137 1"/>
                <a:gd name="f297" fmla="*/ f246 f136 1"/>
                <a:gd name="f298" fmla="*/ f247 f137 1"/>
                <a:gd name="f299" fmla="*/ f248 f136 1"/>
                <a:gd name="f300" fmla="*/ f249 f137 1"/>
                <a:gd name="f301" fmla="*/ f250 f136 1"/>
                <a:gd name="f302" fmla="*/ f251 f137 1"/>
                <a:gd name="f303" fmla="*/ f252 f136 1"/>
                <a:gd name="f304" fmla="*/ f253 f137 1"/>
                <a:gd name="f305" fmla="*/ f254 f136 1"/>
                <a:gd name="f306" fmla="*/ f255 f137 1"/>
                <a:gd name="f307" fmla="*/ f256 f136 1"/>
                <a:gd name="f308" fmla="*/ f257 f137 1"/>
                <a:gd name="f309" fmla="*/ f258 f136 1"/>
                <a:gd name="f310" fmla="*/ f259 f137 1"/>
                <a:gd name="f311" fmla="*/ f260 f136 1"/>
                <a:gd name="f312" fmla="*/ f261 f137 1"/>
                <a:gd name="f313" fmla="*/ f262 f136 1"/>
                <a:gd name="f314" fmla="*/ f263 f137 1"/>
                <a:gd name="f315" fmla="*/ f264 f136 1"/>
                <a:gd name="f316" fmla="*/ f265 f137 1"/>
                <a:gd name="f317" fmla="*/ f266 f136 1"/>
                <a:gd name="f318" fmla="*/ f267 f137 1"/>
                <a:gd name="f319" fmla="*/ f268 f136 1"/>
                <a:gd name="f320" fmla="*/ f269 f137 1"/>
                <a:gd name="f321" fmla="*/ f270 f136 1"/>
                <a:gd name="f322" fmla="*/ f271 f137 1"/>
                <a:gd name="f323" fmla="*/ f272 f136 1"/>
                <a:gd name="f324" fmla="*/ f273 f137 1"/>
                <a:gd name="f325" fmla="*/ f274 f136 1"/>
                <a:gd name="f326" fmla="*/ f275 f137 1"/>
                <a:gd name="f327" fmla="*/ f276 f136 1"/>
                <a:gd name="f328" fmla="*/ f277 f137 1"/>
                <a:gd name="f329" fmla="*/ f278 f137 1"/>
                <a:gd name="f330" fmla="*/ f279 f136 1"/>
                <a:gd name="f331" fmla="*/ f280 f137 1"/>
                <a:gd name="f332" fmla="*/ f281 f136 1"/>
                <a:gd name="f333" fmla="*/ f282 f137 1"/>
                <a:gd name="f334" fmla="*/ f283 f136 1"/>
                <a:gd name="f335" fmla="*/ f284 f137 1"/>
                <a:gd name="f336" fmla="*/ f285 f136 1"/>
                <a:gd name="f337" fmla="*/ f286 f137 1"/>
                <a:gd name="f338" fmla="*/ f287 f136 1"/>
                <a:gd name="f339" fmla="*/ f288 f137 1"/>
                <a:gd name="f340" fmla="*/ f289 f136 1"/>
                <a:gd name="f341" fmla="*/ f290 f137 1"/>
                <a:gd name="f342" fmla="*/ f291 f136 1"/>
                <a:gd name="f343" fmla="*/ f292 f1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94">
                  <a:pos x="f297" y="f298"/>
                </a:cxn>
                <a:cxn ang="f194">
                  <a:pos x="f299" y="f300"/>
                </a:cxn>
                <a:cxn ang="f194">
                  <a:pos x="f301" y="f302"/>
                </a:cxn>
                <a:cxn ang="f194">
                  <a:pos x="f303" y="f304"/>
                </a:cxn>
                <a:cxn ang="f194">
                  <a:pos x="f305" y="f306"/>
                </a:cxn>
                <a:cxn ang="f194">
                  <a:pos x="f307" y="f308"/>
                </a:cxn>
                <a:cxn ang="f194">
                  <a:pos x="f309" y="f310"/>
                </a:cxn>
                <a:cxn ang="f194">
                  <a:pos x="f311" y="f312"/>
                </a:cxn>
                <a:cxn ang="f194">
                  <a:pos x="f313" y="f314"/>
                </a:cxn>
                <a:cxn ang="f194">
                  <a:pos x="f315" y="f316"/>
                </a:cxn>
                <a:cxn ang="f194">
                  <a:pos x="f317" y="f318"/>
                </a:cxn>
                <a:cxn ang="f194">
                  <a:pos x="f319" y="f320"/>
                </a:cxn>
                <a:cxn ang="f194">
                  <a:pos x="f321" y="f322"/>
                </a:cxn>
                <a:cxn ang="f194">
                  <a:pos x="f323" y="f324"/>
                </a:cxn>
                <a:cxn ang="f194">
                  <a:pos x="f325" y="f326"/>
                </a:cxn>
                <a:cxn ang="f194">
                  <a:pos x="f327" y="f328"/>
                </a:cxn>
                <a:cxn ang="f194">
                  <a:pos x="f315" y="f329"/>
                </a:cxn>
                <a:cxn ang="f194">
                  <a:pos x="f330" y="f331"/>
                </a:cxn>
                <a:cxn ang="f194">
                  <a:pos x="f332" y="f333"/>
                </a:cxn>
                <a:cxn ang="f194">
                  <a:pos x="f334" y="f335"/>
                </a:cxn>
                <a:cxn ang="f194">
                  <a:pos x="f336" y="f337"/>
                </a:cxn>
                <a:cxn ang="f194">
                  <a:pos x="f338" y="f339"/>
                </a:cxn>
                <a:cxn ang="f194">
                  <a:pos x="f340" y="f341"/>
                </a:cxn>
                <a:cxn ang="f194">
                  <a:pos x="f342" y="f343"/>
                </a:cxn>
                <a:cxn ang="f194">
                  <a:pos x="f297" y="f298"/>
                </a:cxn>
              </a:cxnLst>
              <a:rect l="f293" t="f296" r="f294" b="f295"/>
              <a:pathLst>
                <a:path w="717" h="653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6" y="f18"/>
                    <a:pt x="f19" y="f20"/>
                  </a:cubicBezTo>
                  <a:cubicBezTo>
                    <a:pt x="f5" y="f21"/>
                    <a:pt x="f22" y="f23"/>
                    <a:pt x="f24" y="f25"/>
                  </a:cubicBezTo>
                  <a:cubicBezTo>
                    <a:pt x="f26" y="f5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14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1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63" y="f79"/>
                    <a:pt x="f80" y="f81"/>
                  </a:cubicBezTo>
                  <a:cubicBezTo>
                    <a:pt x="f82" y="f83"/>
                    <a:pt x="f6" y="f84"/>
                    <a:pt x="f85" y="f86"/>
                  </a:cubicBezTo>
                  <a:cubicBezTo>
                    <a:pt x="f87" y="f88"/>
                    <a:pt x="f80" y="f89"/>
                    <a:pt x="f90" y="f91"/>
                  </a:cubicBezTo>
                  <a:cubicBezTo>
                    <a:pt x="f92" y="f93"/>
                    <a:pt x="f94" y="f95"/>
                    <a:pt x="f58" y="f96"/>
                  </a:cubicBezTo>
                  <a:cubicBezTo>
                    <a:pt x="f97" y="f98"/>
                    <a:pt x="f99" y="f100"/>
                    <a:pt x="f101" y="f102"/>
                  </a:cubicBezTo>
                  <a:cubicBezTo>
                    <a:pt x="f103" y="f104"/>
                    <a:pt x="f105" y="f106"/>
                    <a:pt x="f107" y="f108"/>
                  </a:cubicBezTo>
                  <a:cubicBezTo>
                    <a:pt x="f109" y="f110"/>
                    <a:pt x="f111" y="f112"/>
                    <a:pt x="f36" y="f113"/>
                  </a:cubicBezTo>
                  <a:cubicBezTo>
                    <a:pt x="f114" y="f115"/>
                    <a:pt x="f108" y="f116"/>
                    <a:pt x="f17" y="f117"/>
                  </a:cubicBezTo>
                  <a:cubicBezTo>
                    <a:pt x="f27" y="f7"/>
                    <a:pt x="f118" y="f119"/>
                    <a:pt x="f120" y="f121"/>
                  </a:cubicBezTo>
                  <a:cubicBezTo>
                    <a:pt x="f68" y="f122"/>
                    <a:pt x="f123" y="f124"/>
                    <a:pt x="f125" y="f126"/>
                  </a:cubicBezTo>
                  <a:cubicBezTo>
                    <a:pt x="f127" y="f128"/>
                    <a:pt x="f129" y="f73"/>
                    <a:pt x="f130" y="f131"/>
                  </a:cubicBezTo>
                  <a:cubicBezTo>
                    <a:pt x="f132" y="f133"/>
                    <a:pt x="f132" y="f134"/>
                    <a:pt x="f8" y="f9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BB0FEFC7-DCDC-69AD-3056-7990454637DC}"/>
                </a:ext>
              </a:extLst>
            </p:cNvPr>
            <p:cNvSpPr/>
            <p:nvPr/>
          </p:nvSpPr>
          <p:spPr>
            <a:xfrm>
              <a:off x="8661397" y="4624385"/>
              <a:ext cx="153984" cy="258766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486"/>
                <a:gd name="f8" fmla="val 822"/>
                <a:gd name="f9" fmla="val 317"/>
                <a:gd name="f10" fmla="val 441"/>
                <a:gd name="f11" fmla="val 306"/>
                <a:gd name="f12" fmla="val 431"/>
                <a:gd name="f13" fmla="val 293"/>
                <a:gd name="f14" fmla="val 424"/>
                <a:gd name="f15" fmla="val 280"/>
                <a:gd name="f16" fmla="val 417"/>
                <a:gd name="f17" fmla="val 221"/>
                <a:gd name="f18" fmla="val 387"/>
                <a:gd name="f19" fmla="val 183"/>
                <a:gd name="f20" fmla="val 342"/>
                <a:gd name="f21" fmla="val 271"/>
                <a:gd name="f22" fmla="val 173"/>
                <a:gd name="f23" fmla="val 270"/>
                <a:gd name="f24" fmla="val 168"/>
                <a:gd name="f25" fmla="val 277"/>
                <a:gd name="f26" fmla="val 162"/>
                <a:gd name="f27" fmla="val 282"/>
                <a:gd name="f28" fmla="val 140"/>
                <a:gd name="f29" fmla="val 298"/>
                <a:gd name="f30" fmla="val 123"/>
                <a:gd name="f31" fmla="val 320"/>
                <a:gd name="f32" fmla="val 108"/>
                <a:gd name="f33" fmla="val 343"/>
                <a:gd name="f34" fmla="val 70"/>
                <a:gd name="f35" fmla="val 401"/>
                <a:gd name="f36" fmla="val 111"/>
                <a:gd name="f37" fmla="val 466"/>
                <a:gd name="f38" fmla="val 160"/>
                <a:gd name="f39" fmla="val 485"/>
                <a:gd name="f40" fmla="val 224"/>
                <a:gd name="f41" fmla="val 509"/>
                <a:gd name="f42" fmla="val 265"/>
                <a:gd name="f43" fmla="val 560"/>
                <a:gd name="f44" fmla="val 287"/>
                <a:gd name="f45" fmla="val 624"/>
                <a:gd name="f46" fmla="val 641"/>
                <a:gd name="f47" fmla="val 658"/>
                <a:gd name="f48" fmla="val 290"/>
                <a:gd name="f49" fmla="val 676"/>
                <a:gd name="f50" fmla="val 281"/>
                <a:gd name="f51" fmla="val 718"/>
                <a:gd name="f52" fmla="val 296"/>
                <a:gd name="f53" fmla="val 745"/>
                <a:gd name="f54" fmla="val 336"/>
                <a:gd name="f55" fmla="val 764"/>
                <a:gd name="f56" fmla="val 351"/>
                <a:gd name="f57" fmla="val 771"/>
                <a:gd name="f58" fmla="val 359"/>
                <a:gd name="f59" fmla="val 782"/>
                <a:gd name="f60" fmla="val 354"/>
                <a:gd name="f61" fmla="val 799"/>
                <a:gd name="f62" fmla="val 349"/>
                <a:gd name="f63" fmla="val 815"/>
                <a:gd name="f64" fmla="val 334"/>
                <a:gd name="f65" fmla="val 315"/>
                <a:gd name="f66" fmla="val 817"/>
                <a:gd name="f67" fmla="val 275"/>
                <a:gd name="f68" fmla="val 806"/>
                <a:gd name="f69" fmla="val 237"/>
                <a:gd name="f70" fmla="val 761"/>
                <a:gd name="f71" fmla="val 233"/>
                <a:gd name="f72" fmla="val 716"/>
                <a:gd name="f73" fmla="val 231"/>
                <a:gd name="f74" fmla="val 700"/>
                <a:gd name="f75" fmla="val 230"/>
                <a:gd name="f76" fmla="val 685"/>
                <a:gd name="f77" fmla="val 670"/>
                <a:gd name="f78" fmla="val 651"/>
                <a:gd name="f79" fmla="val 634"/>
                <a:gd name="f80" fmla="val 618"/>
                <a:gd name="f81" fmla="val 201"/>
                <a:gd name="f82" fmla="val 581"/>
                <a:gd name="f83" fmla="val 174"/>
                <a:gd name="f84" fmla="val 548"/>
                <a:gd name="f85" fmla="val 130"/>
                <a:gd name="f86" fmla="val 533"/>
                <a:gd name="f87" fmla="val 113"/>
                <a:gd name="f88" fmla="val 528"/>
                <a:gd name="f89" fmla="val 99"/>
                <a:gd name="f90" fmla="val 516"/>
                <a:gd name="f91" fmla="val 83"/>
                <a:gd name="f92" fmla="val 504"/>
                <a:gd name="f93" fmla="val 525"/>
                <a:gd name="f94" fmla="val 85"/>
                <a:gd name="f95" fmla="val 544"/>
                <a:gd name="f96" fmla="val 89"/>
                <a:gd name="f97" fmla="val 562"/>
                <a:gd name="f98" fmla="val 92"/>
                <a:gd name="f99" fmla="val 577"/>
                <a:gd name="f100" fmla="val 93"/>
                <a:gd name="f101" fmla="val 591"/>
                <a:gd name="f102" fmla="val 78"/>
                <a:gd name="f103" fmla="val 601"/>
                <a:gd name="f104" fmla="val 64"/>
                <a:gd name="f105" fmla="val 611"/>
                <a:gd name="f106" fmla="val 52"/>
                <a:gd name="f107" fmla="val 604"/>
                <a:gd name="f108" fmla="val 39"/>
                <a:gd name="f109" fmla="val 597"/>
                <a:gd name="f110" fmla="val 38"/>
                <a:gd name="f111" fmla="val 595"/>
                <a:gd name="f112" fmla="val 37"/>
                <a:gd name="f113" fmla="val 593"/>
                <a:gd name="f114" fmla="val 36"/>
                <a:gd name="f115" fmla="val 479"/>
                <a:gd name="f116" fmla="val 2"/>
                <a:gd name="f117" fmla="val 372"/>
                <a:gd name="f118" fmla="val 75"/>
                <a:gd name="f119" fmla="val 105"/>
                <a:gd name="f120" fmla="val 234"/>
                <a:gd name="f121" fmla="val 148"/>
                <a:gd name="f122" fmla="val 209"/>
                <a:gd name="f123" fmla="val 191"/>
                <a:gd name="f124" fmla="val 184"/>
                <a:gd name="f125" fmla="val 205"/>
                <a:gd name="f126" fmla="val 176"/>
                <a:gd name="f127" fmla="val 219"/>
                <a:gd name="f128" fmla="val 167"/>
                <a:gd name="f129" fmla="val 232"/>
                <a:gd name="f130" fmla="val 157"/>
                <a:gd name="f131" fmla="val 253"/>
                <a:gd name="f132" fmla="val 141"/>
                <a:gd name="f133" fmla="val 267"/>
                <a:gd name="f134" fmla="val 121"/>
                <a:gd name="f135" fmla="val 272"/>
                <a:gd name="f136" fmla="val 95"/>
                <a:gd name="f137" fmla="val 73"/>
                <a:gd name="f138" fmla="val 286"/>
                <a:gd name="f139" fmla="val 289"/>
                <a:gd name="f140" fmla="val 29"/>
                <a:gd name="f141" fmla="val 292"/>
                <a:gd name="f142" fmla="val 8"/>
                <a:gd name="f143" fmla="val 309"/>
                <a:gd name="f144" fmla="val 337"/>
                <a:gd name="f145" fmla="val 3"/>
                <a:gd name="f146" fmla="val 361"/>
                <a:gd name="f147" fmla="val 15"/>
                <a:gd name="f148" fmla="val 363"/>
                <a:gd name="f149" fmla="val 59"/>
                <a:gd name="f150" fmla="val 357"/>
                <a:gd name="f151" fmla="val 80"/>
                <a:gd name="f152" fmla="val 355"/>
                <a:gd name="f153" fmla="val 90"/>
                <a:gd name="f154" fmla="val 347"/>
                <a:gd name="f155" fmla="val 127"/>
                <a:gd name="f156" fmla="val 367"/>
                <a:gd name="f157" fmla="val 156"/>
                <a:gd name="f158" fmla="val 405"/>
                <a:gd name="f159" fmla="val 161"/>
                <a:gd name="f160" fmla="val 413"/>
                <a:gd name="f161" fmla="val 421"/>
                <a:gd name="f162" fmla="val 427"/>
                <a:gd name="f163" fmla="val 439"/>
                <a:gd name="f164" fmla="val 178"/>
                <a:gd name="f165" fmla="val 447"/>
                <a:gd name="f166" fmla="val 190"/>
                <a:gd name="f167" fmla="val 443"/>
                <a:gd name="f168" fmla="val 206"/>
                <a:gd name="f169" fmla="val 438"/>
                <a:gd name="f170" fmla="val 222"/>
                <a:gd name="f171" fmla="val 410"/>
                <a:gd name="f172" fmla="val 381"/>
                <a:gd name="f173" fmla="val 238"/>
                <a:gd name="f174" fmla="val 229"/>
                <a:gd name="f175" fmla="val 330"/>
                <a:gd name="f176" fmla="val 211"/>
                <a:gd name="f177" fmla="val 192"/>
                <a:gd name="f178" fmla="val 305"/>
                <a:gd name="f179" fmla="val 283"/>
                <a:gd name="f180" fmla="val 215"/>
                <a:gd name="f181" fmla="val 244"/>
                <a:gd name="f182" fmla="val 243"/>
                <a:gd name="f183" fmla="val 266"/>
                <a:gd name="f184" fmla="val 323"/>
                <a:gd name="f185" fmla="val 273"/>
                <a:gd name="f186" fmla="val 332"/>
                <a:gd name="f187" fmla="val 346"/>
                <a:gd name="f188" fmla="val 311"/>
                <a:gd name="f189" fmla="val 350"/>
                <a:gd name="f190" fmla="val 327"/>
                <a:gd name="f191" fmla="val 373"/>
                <a:gd name="f192" fmla="val 301"/>
                <a:gd name="f193" fmla="val 471"/>
                <a:gd name="f194" fmla="val 308"/>
                <a:gd name="f195" fmla="val 484"/>
                <a:gd name="f196" fmla="val 348"/>
                <a:gd name="f197" fmla="val 483"/>
                <a:gd name="f198" fmla="val 371"/>
                <a:gd name="f199" fmla="val 464"/>
                <a:gd name="f200" fmla="val 384"/>
                <a:gd name="f201" fmla="val 437"/>
                <a:gd name="f202" fmla="val 420"/>
                <a:gd name="f203" fmla="val 379"/>
                <a:gd name="f204" fmla="val 406"/>
                <a:gd name="f205" fmla="val 386"/>
                <a:gd name="f206" fmla="val 392"/>
                <a:gd name="f207" fmla="val 393"/>
                <a:gd name="f208" fmla="val 382"/>
                <a:gd name="f209" fmla="val 398"/>
                <a:gd name="f210" fmla="val 383"/>
                <a:gd name="f211" fmla="val 389"/>
                <a:gd name="f212" fmla="val 412"/>
                <a:gd name="f213" fmla="val 418"/>
                <a:gd name="f214" fmla="val 453"/>
                <a:gd name="f215" fmla="val 433"/>
                <a:gd name="f216" fmla="val 482"/>
                <a:gd name="f217" fmla="val 512"/>
                <a:gd name="f218" fmla="val 542"/>
                <a:gd name="f219" fmla="val 415"/>
                <a:gd name="f220" fmla="val 570"/>
                <a:gd name="f221" fmla="val 388"/>
                <a:gd name="f222" fmla="val 576"/>
                <a:gd name="f223" fmla="val 368"/>
                <a:gd name="f224" fmla="val 554"/>
                <a:gd name="f225" fmla="val 365"/>
                <a:gd name="f226" fmla="val 550"/>
                <a:gd name="f227" fmla="val 546"/>
                <a:gd name="f228" fmla="val 530"/>
                <a:gd name="f229" fmla="val 353"/>
                <a:gd name="f230" fmla="val 518"/>
                <a:gd name="f231" fmla="val 505"/>
                <a:gd name="f232" fmla="val 495"/>
                <a:gd name="f233" fmla="val 345"/>
                <a:gd name="f234" fmla="val 335"/>
                <a:gd name="f235" fmla="val 467"/>
                <a:gd name="f236" fmla="val 454"/>
                <a:gd name="f237" fmla="+- 0 0 -90"/>
                <a:gd name="f238" fmla="*/ f4 1 486"/>
                <a:gd name="f239" fmla="*/ f5 1 822"/>
                <a:gd name="f240" fmla="val f6"/>
                <a:gd name="f241" fmla="val f7"/>
                <a:gd name="f242" fmla="val f8"/>
                <a:gd name="f243" fmla="*/ f237 f0 1"/>
                <a:gd name="f244" fmla="+- f242 0 f240"/>
                <a:gd name="f245" fmla="+- f241 0 f240"/>
                <a:gd name="f246" fmla="*/ f243 1 f3"/>
                <a:gd name="f247" fmla="*/ f245 1 486"/>
                <a:gd name="f248" fmla="*/ f244 1 822"/>
                <a:gd name="f249" fmla="*/ 317 f245 1"/>
                <a:gd name="f250" fmla="*/ 441 f244 1"/>
                <a:gd name="f251" fmla="*/ 280 f245 1"/>
                <a:gd name="f252" fmla="*/ 417 f244 1"/>
                <a:gd name="f253" fmla="*/ 183 f245 1"/>
                <a:gd name="f254" fmla="*/ 271 f244 1"/>
                <a:gd name="f255" fmla="*/ 162 f245 1"/>
                <a:gd name="f256" fmla="*/ 282 f244 1"/>
                <a:gd name="f257" fmla="*/ 108 f245 1"/>
                <a:gd name="f258" fmla="*/ 343 f244 1"/>
                <a:gd name="f259" fmla="*/ 160 f245 1"/>
                <a:gd name="f260" fmla="*/ 485 f244 1"/>
                <a:gd name="f261" fmla="*/ 287 f245 1"/>
                <a:gd name="f262" fmla="*/ 624 f244 1"/>
                <a:gd name="f263" fmla="*/ 290 f245 1"/>
                <a:gd name="f264" fmla="*/ 676 f244 1"/>
                <a:gd name="f265" fmla="*/ 336 f245 1"/>
                <a:gd name="f266" fmla="*/ 764 f244 1"/>
                <a:gd name="f267" fmla="*/ 354 f245 1"/>
                <a:gd name="f268" fmla="*/ 799 f244 1"/>
                <a:gd name="f269" fmla="*/ 315 f245 1"/>
                <a:gd name="f270" fmla="*/ 817 f244 1"/>
                <a:gd name="f271" fmla="*/ 233 f245 1"/>
                <a:gd name="f272" fmla="*/ 716 f244 1"/>
                <a:gd name="f273" fmla="*/ 670 f244 1"/>
                <a:gd name="f274" fmla="*/ 224 f245 1"/>
                <a:gd name="f275" fmla="*/ 618 f244 1"/>
                <a:gd name="f276" fmla="*/ 130 f245 1"/>
                <a:gd name="f277" fmla="*/ 533 f244 1"/>
                <a:gd name="f278" fmla="*/ 83 f245 1"/>
                <a:gd name="f279" fmla="*/ 504 f244 1"/>
                <a:gd name="f280" fmla="*/ 89 f245 1"/>
                <a:gd name="f281" fmla="*/ 562 f244 1"/>
                <a:gd name="f282" fmla="*/ 78 f245 1"/>
                <a:gd name="f283" fmla="*/ 601 f244 1"/>
                <a:gd name="f284" fmla="*/ 39 f245 1"/>
                <a:gd name="f285" fmla="*/ 597 f244 1"/>
                <a:gd name="f286" fmla="*/ 36 f245 1"/>
                <a:gd name="f287" fmla="*/ 591 f244 1"/>
                <a:gd name="f288" fmla="*/ 75 f245 1"/>
                <a:gd name="f289" fmla="*/ 275 f244 1"/>
                <a:gd name="f290" fmla="*/ 191 f245 1"/>
                <a:gd name="f291" fmla="*/ 184 f244 1"/>
                <a:gd name="f292" fmla="*/ 232 f245 1"/>
                <a:gd name="f293" fmla="*/ 157 f244 1"/>
                <a:gd name="f294" fmla="*/ 272 f245 1"/>
                <a:gd name="f295" fmla="*/ 95 f244 1"/>
                <a:gd name="f296" fmla="*/ 289 f245 1"/>
                <a:gd name="f297" fmla="*/ 29 f244 1"/>
                <a:gd name="f298" fmla="*/ 337 f245 1"/>
                <a:gd name="f299" fmla="*/ 3 f244 1"/>
                <a:gd name="f300" fmla="*/ 361 f245 1"/>
                <a:gd name="f301" fmla="*/ 59 f244 1"/>
                <a:gd name="f302" fmla="*/ 355 f245 1"/>
                <a:gd name="f303" fmla="*/ 90 f244 1"/>
                <a:gd name="f304" fmla="*/ 405 f245 1"/>
                <a:gd name="f305" fmla="*/ 161 f244 1"/>
                <a:gd name="f306" fmla="*/ 427 f245 1"/>
                <a:gd name="f307" fmla="*/ 167 f244 1"/>
                <a:gd name="f308" fmla="*/ 443 f245 1"/>
                <a:gd name="f309" fmla="*/ 206 f244 1"/>
                <a:gd name="f310" fmla="*/ 410 f245 1"/>
                <a:gd name="f311" fmla="*/ 234 f244 1"/>
                <a:gd name="f312" fmla="*/ 330 f245 1"/>
                <a:gd name="f313" fmla="*/ 211 f244 1"/>
                <a:gd name="f314" fmla="*/ 283 f245 1"/>
                <a:gd name="f315" fmla="*/ 215 f244 1"/>
                <a:gd name="f316" fmla="*/ 266 f245 1"/>
                <a:gd name="f317" fmla="*/ 323 f244 1"/>
                <a:gd name="f318" fmla="*/ 293 f245 1"/>
                <a:gd name="f319" fmla="*/ 347 f244 1"/>
                <a:gd name="f320" fmla="*/ 342 f245 1"/>
                <a:gd name="f321" fmla="*/ 334 f244 1"/>
                <a:gd name="f322" fmla="*/ 305 f244 1"/>
                <a:gd name="f323" fmla="*/ 484 f245 1"/>
                <a:gd name="f324" fmla="*/ 348 f244 1"/>
                <a:gd name="f325" fmla="*/ 437 f245 1"/>
                <a:gd name="f326" fmla="*/ 381 f244 1"/>
                <a:gd name="f327" fmla="*/ 392 f245 1"/>
                <a:gd name="f328" fmla="*/ 393 f244 1"/>
                <a:gd name="f329" fmla="*/ 389 f245 1"/>
                <a:gd name="f330" fmla="*/ 412 f244 1"/>
                <a:gd name="f331" fmla="*/ 418 f245 1"/>
                <a:gd name="f332" fmla="*/ 453 f244 1"/>
                <a:gd name="f333" fmla="*/ 424 f245 1"/>
                <a:gd name="f334" fmla="*/ 542 f244 1"/>
                <a:gd name="f335" fmla="*/ 368 f245 1"/>
                <a:gd name="f336" fmla="*/ 554 f244 1"/>
                <a:gd name="f337" fmla="*/ 360 f245 1"/>
                <a:gd name="f338" fmla="*/ 505 f244 1"/>
                <a:gd name="f339" fmla="*/ 345 f245 1"/>
                <a:gd name="f340" fmla="*/ 479 f244 1"/>
                <a:gd name="f341" fmla="+- f246 0 f1"/>
                <a:gd name="f342" fmla="*/ f249 1 486"/>
                <a:gd name="f343" fmla="*/ f250 1 822"/>
                <a:gd name="f344" fmla="*/ f251 1 486"/>
                <a:gd name="f345" fmla="*/ f252 1 822"/>
                <a:gd name="f346" fmla="*/ f253 1 486"/>
                <a:gd name="f347" fmla="*/ f254 1 822"/>
                <a:gd name="f348" fmla="*/ f255 1 486"/>
                <a:gd name="f349" fmla="*/ f256 1 822"/>
                <a:gd name="f350" fmla="*/ f257 1 486"/>
                <a:gd name="f351" fmla="*/ f258 1 822"/>
                <a:gd name="f352" fmla="*/ f259 1 486"/>
                <a:gd name="f353" fmla="*/ f260 1 822"/>
                <a:gd name="f354" fmla="*/ f261 1 486"/>
                <a:gd name="f355" fmla="*/ f262 1 822"/>
                <a:gd name="f356" fmla="*/ f263 1 486"/>
                <a:gd name="f357" fmla="*/ f264 1 822"/>
                <a:gd name="f358" fmla="*/ f265 1 486"/>
                <a:gd name="f359" fmla="*/ f266 1 822"/>
                <a:gd name="f360" fmla="*/ f267 1 486"/>
                <a:gd name="f361" fmla="*/ f268 1 822"/>
                <a:gd name="f362" fmla="*/ f269 1 486"/>
                <a:gd name="f363" fmla="*/ f270 1 822"/>
                <a:gd name="f364" fmla="*/ f271 1 486"/>
                <a:gd name="f365" fmla="*/ f272 1 822"/>
                <a:gd name="f366" fmla="*/ f273 1 822"/>
                <a:gd name="f367" fmla="*/ f274 1 486"/>
                <a:gd name="f368" fmla="*/ f275 1 822"/>
                <a:gd name="f369" fmla="*/ f276 1 486"/>
                <a:gd name="f370" fmla="*/ f277 1 822"/>
                <a:gd name="f371" fmla="*/ f278 1 486"/>
                <a:gd name="f372" fmla="*/ f279 1 822"/>
                <a:gd name="f373" fmla="*/ f280 1 486"/>
                <a:gd name="f374" fmla="*/ f281 1 822"/>
                <a:gd name="f375" fmla="*/ f282 1 486"/>
                <a:gd name="f376" fmla="*/ f283 1 822"/>
                <a:gd name="f377" fmla="*/ f284 1 486"/>
                <a:gd name="f378" fmla="*/ f285 1 822"/>
                <a:gd name="f379" fmla="*/ f286 1 486"/>
                <a:gd name="f380" fmla="*/ f287 1 822"/>
                <a:gd name="f381" fmla="*/ f288 1 486"/>
                <a:gd name="f382" fmla="*/ f289 1 822"/>
                <a:gd name="f383" fmla="*/ f290 1 486"/>
                <a:gd name="f384" fmla="*/ f291 1 822"/>
                <a:gd name="f385" fmla="*/ f292 1 486"/>
                <a:gd name="f386" fmla="*/ f293 1 822"/>
                <a:gd name="f387" fmla="*/ f294 1 486"/>
                <a:gd name="f388" fmla="*/ f295 1 822"/>
                <a:gd name="f389" fmla="*/ f296 1 486"/>
                <a:gd name="f390" fmla="*/ f297 1 822"/>
                <a:gd name="f391" fmla="*/ f298 1 486"/>
                <a:gd name="f392" fmla="*/ f299 1 822"/>
                <a:gd name="f393" fmla="*/ f300 1 486"/>
                <a:gd name="f394" fmla="*/ f301 1 822"/>
                <a:gd name="f395" fmla="*/ f302 1 486"/>
                <a:gd name="f396" fmla="*/ f303 1 822"/>
                <a:gd name="f397" fmla="*/ f304 1 486"/>
                <a:gd name="f398" fmla="*/ f305 1 822"/>
                <a:gd name="f399" fmla="*/ f306 1 486"/>
                <a:gd name="f400" fmla="*/ f307 1 822"/>
                <a:gd name="f401" fmla="*/ f308 1 486"/>
                <a:gd name="f402" fmla="*/ f309 1 822"/>
                <a:gd name="f403" fmla="*/ f310 1 486"/>
                <a:gd name="f404" fmla="*/ f311 1 822"/>
                <a:gd name="f405" fmla="*/ f312 1 486"/>
                <a:gd name="f406" fmla="*/ f313 1 822"/>
                <a:gd name="f407" fmla="*/ f314 1 486"/>
                <a:gd name="f408" fmla="*/ f315 1 822"/>
                <a:gd name="f409" fmla="*/ f316 1 486"/>
                <a:gd name="f410" fmla="*/ f317 1 822"/>
                <a:gd name="f411" fmla="*/ f318 1 486"/>
                <a:gd name="f412" fmla="*/ f319 1 822"/>
                <a:gd name="f413" fmla="*/ f320 1 486"/>
                <a:gd name="f414" fmla="*/ f321 1 822"/>
                <a:gd name="f415" fmla="*/ f322 1 822"/>
                <a:gd name="f416" fmla="*/ f323 1 486"/>
                <a:gd name="f417" fmla="*/ f324 1 822"/>
                <a:gd name="f418" fmla="*/ f325 1 486"/>
                <a:gd name="f419" fmla="*/ f326 1 822"/>
                <a:gd name="f420" fmla="*/ f327 1 486"/>
                <a:gd name="f421" fmla="*/ f328 1 822"/>
                <a:gd name="f422" fmla="*/ f329 1 486"/>
                <a:gd name="f423" fmla="*/ f330 1 822"/>
                <a:gd name="f424" fmla="*/ f331 1 486"/>
                <a:gd name="f425" fmla="*/ f332 1 822"/>
                <a:gd name="f426" fmla="*/ f333 1 486"/>
                <a:gd name="f427" fmla="*/ f334 1 822"/>
                <a:gd name="f428" fmla="*/ f335 1 486"/>
                <a:gd name="f429" fmla="*/ f336 1 822"/>
                <a:gd name="f430" fmla="*/ f337 1 486"/>
                <a:gd name="f431" fmla="*/ f338 1 822"/>
                <a:gd name="f432" fmla="*/ f339 1 486"/>
                <a:gd name="f433" fmla="*/ f340 1 822"/>
                <a:gd name="f434" fmla="*/ 0 1 f247"/>
                <a:gd name="f435" fmla="*/ f241 1 f247"/>
                <a:gd name="f436" fmla="*/ 0 1 f248"/>
                <a:gd name="f437" fmla="*/ f242 1 f248"/>
                <a:gd name="f438" fmla="*/ f342 1 f247"/>
                <a:gd name="f439" fmla="*/ f343 1 f248"/>
                <a:gd name="f440" fmla="*/ f344 1 f247"/>
                <a:gd name="f441" fmla="*/ f345 1 f248"/>
                <a:gd name="f442" fmla="*/ f346 1 f247"/>
                <a:gd name="f443" fmla="*/ f347 1 f248"/>
                <a:gd name="f444" fmla="*/ f348 1 f247"/>
                <a:gd name="f445" fmla="*/ f349 1 f248"/>
                <a:gd name="f446" fmla="*/ f350 1 f247"/>
                <a:gd name="f447" fmla="*/ f351 1 f248"/>
                <a:gd name="f448" fmla="*/ f352 1 f247"/>
                <a:gd name="f449" fmla="*/ f353 1 f248"/>
                <a:gd name="f450" fmla="*/ f354 1 f247"/>
                <a:gd name="f451" fmla="*/ f355 1 f248"/>
                <a:gd name="f452" fmla="*/ f356 1 f247"/>
                <a:gd name="f453" fmla="*/ f357 1 f248"/>
                <a:gd name="f454" fmla="*/ f358 1 f247"/>
                <a:gd name="f455" fmla="*/ f359 1 f248"/>
                <a:gd name="f456" fmla="*/ f360 1 f247"/>
                <a:gd name="f457" fmla="*/ f361 1 f248"/>
                <a:gd name="f458" fmla="*/ f362 1 f247"/>
                <a:gd name="f459" fmla="*/ f363 1 f248"/>
                <a:gd name="f460" fmla="*/ f364 1 f247"/>
                <a:gd name="f461" fmla="*/ f365 1 f248"/>
                <a:gd name="f462" fmla="*/ f366 1 f248"/>
                <a:gd name="f463" fmla="*/ f367 1 f247"/>
                <a:gd name="f464" fmla="*/ f368 1 f248"/>
                <a:gd name="f465" fmla="*/ f369 1 f247"/>
                <a:gd name="f466" fmla="*/ f370 1 f248"/>
                <a:gd name="f467" fmla="*/ f371 1 f247"/>
                <a:gd name="f468" fmla="*/ f372 1 f248"/>
                <a:gd name="f469" fmla="*/ f373 1 f247"/>
                <a:gd name="f470" fmla="*/ f374 1 f248"/>
                <a:gd name="f471" fmla="*/ f375 1 f247"/>
                <a:gd name="f472" fmla="*/ f376 1 f248"/>
                <a:gd name="f473" fmla="*/ f377 1 f247"/>
                <a:gd name="f474" fmla="*/ f378 1 f248"/>
                <a:gd name="f475" fmla="*/ f379 1 f247"/>
                <a:gd name="f476" fmla="*/ f380 1 f248"/>
                <a:gd name="f477" fmla="*/ f381 1 f247"/>
                <a:gd name="f478" fmla="*/ f382 1 f248"/>
                <a:gd name="f479" fmla="*/ f383 1 f247"/>
                <a:gd name="f480" fmla="*/ f384 1 f248"/>
                <a:gd name="f481" fmla="*/ f385 1 f247"/>
                <a:gd name="f482" fmla="*/ f386 1 f248"/>
                <a:gd name="f483" fmla="*/ f387 1 f247"/>
                <a:gd name="f484" fmla="*/ f388 1 f248"/>
                <a:gd name="f485" fmla="*/ f389 1 f247"/>
                <a:gd name="f486" fmla="*/ f390 1 f248"/>
                <a:gd name="f487" fmla="*/ f391 1 f247"/>
                <a:gd name="f488" fmla="*/ f392 1 f248"/>
                <a:gd name="f489" fmla="*/ f393 1 f247"/>
                <a:gd name="f490" fmla="*/ f394 1 f248"/>
                <a:gd name="f491" fmla="*/ f395 1 f247"/>
                <a:gd name="f492" fmla="*/ f396 1 f248"/>
                <a:gd name="f493" fmla="*/ f397 1 f247"/>
                <a:gd name="f494" fmla="*/ f398 1 f248"/>
                <a:gd name="f495" fmla="*/ f399 1 f247"/>
                <a:gd name="f496" fmla="*/ f400 1 f248"/>
                <a:gd name="f497" fmla="*/ f401 1 f247"/>
                <a:gd name="f498" fmla="*/ f402 1 f248"/>
                <a:gd name="f499" fmla="*/ f403 1 f247"/>
                <a:gd name="f500" fmla="*/ f404 1 f248"/>
                <a:gd name="f501" fmla="*/ f405 1 f247"/>
                <a:gd name="f502" fmla="*/ f406 1 f248"/>
                <a:gd name="f503" fmla="*/ f407 1 f247"/>
                <a:gd name="f504" fmla="*/ f408 1 f248"/>
                <a:gd name="f505" fmla="*/ f409 1 f247"/>
                <a:gd name="f506" fmla="*/ f410 1 f248"/>
                <a:gd name="f507" fmla="*/ f411 1 f247"/>
                <a:gd name="f508" fmla="*/ f412 1 f248"/>
                <a:gd name="f509" fmla="*/ f413 1 f247"/>
                <a:gd name="f510" fmla="*/ f414 1 f248"/>
                <a:gd name="f511" fmla="*/ f415 1 f248"/>
                <a:gd name="f512" fmla="*/ f416 1 f247"/>
                <a:gd name="f513" fmla="*/ f417 1 f248"/>
                <a:gd name="f514" fmla="*/ f418 1 f247"/>
                <a:gd name="f515" fmla="*/ f419 1 f248"/>
                <a:gd name="f516" fmla="*/ f420 1 f247"/>
                <a:gd name="f517" fmla="*/ f421 1 f248"/>
                <a:gd name="f518" fmla="*/ f422 1 f247"/>
                <a:gd name="f519" fmla="*/ f423 1 f248"/>
                <a:gd name="f520" fmla="*/ f424 1 f247"/>
                <a:gd name="f521" fmla="*/ f425 1 f248"/>
                <a:gd name="f522" fmla="*/ f426 1 f247"/>
                <a:gd name="f523" fmla="*/ f427 1 f248"/>
                <a:gd name="f524" fmla="*/ f428 1 f247"/>
                <a:gd name="f525" fmla="*/ f429 1 f248"/>
                <a:gd name="f526" fmla="*/ f430 1 f247"/>
                <a:gd name="f527" fmla="*/ f431 1 f248"/>
                <a:gd name="f528" fmla="*/ f432 1 f247"/>
                <a:gd name="f529" fmla="*/ f433 1 f248"/>
                <a:gd name="f530" fmla="*/ f434 f238 1"/>
                <a:gd name="f531" fmla="*/ f435 f238 1"/>
                <a:gd name="f532" fmla="*/ f437 f239 1"/>
                <a:gd name="f533" fmla="*/ f436 f239 1"/>
                <a:gd name="f534" fmla="*/ f438 f238 1"/>
                <a:gd name="f535" fmla="*/ f439 f239 1"/>
                <a:gd name="f536" fmla="*/ f440 f238 1"/>
                <a:gd name="f537" fmla="*/ f441 f239 1"/>
                <a:gd name="f538" fmla="*/ f442 f238 1"/>
                <a:gd name="f539" fmla="*/ f443 f239 1"/>
                <a:gd name="f540" fmla="*/ f444 f238 1"/>
                <a:gd name="f541" fmla="*/ f445 f239 1"/>
                <a:gd name="f542" fmla="*/ f446 f238 1"/>
                <a:gd name="f543" fmla="*/ f447 f239 1"/>
                <a:gd name="f544" fmla="*/ f448 f238 1"/>
                <a:gd name="f545" fmla="*/ f449 f239 1"/>
                <a:gd name="f546" fmla="*/ f450 f238 1"/>
                <a:gd name="f547" fmla="*/ f451 f239 1"/>
                <a:gd name="f548" fmla="*/ f452 f238 1"/>
                <a:gd name="f549" fmla="*/ f453 f239 1"/>
                <a:gd name="f550" fmla="*/ f454 f238 1"/>
                <a:gd name="f551" fmla="*/ f455 f239 1"/>
                <a:gd name="f552" fmla="*/ f456 f238 1"/>
                <a:gd name="f553" fmla="*/ f457 f239 1"/>
                <a:gd name="f554" fmla="*/ f458 f238 1"/>
                <a:gd name="f555" fmla="*/ f459 f239 1"/>
                <a:gd name="f556" fmla="*/ f460 f238 1"/>
                <a:gd name="f557" fmla="*/ f461 f239 1"/>
                <a:gd name="f558" fmla="*/ f462 f239 1"/>
                <a:gd name="f559" fmla="*/ f463 f238 1"/>
                <a:gd name="f560" fmla="*/ f464 f239 1"/>
                <a:gd name="f561" fmla="*/ f465 f238 1"/>
                <a:gd name="f562" fmla="*/ f466 f239 1"/>
                <a:gd name="f563" fmla="*/ f467 f238 1"/>
                <a:gd name="f564" fmla="*/ f468 f239 1"/>
                <a:gd name="f565" fmla="*/ f469 f238 1"/>
                <a:gd name="f566" fmla="*/ f470 f239 1"/>
                <a:gd name="f567" fmla="*/ f471 f238 1"/>
                <a:gd name="f568" fmla="*/ f472 f239 1"/>
                <a:gd name="f569" fmla="*/ f473 f238 1"/>
                <a:gd name="f570" fmla="*/ f474 f239 1"/>
                <a:gd name="f571" fmla="*/ f475 f238 1"/>
                <a:gd name="f572" fmla="*/ f476 f239 1"/>
                <a:gd name="f573" fmla="*/ f477 f238 1"/>
                <a:gd name="f574" fmla="*/ f478 f239 1"/>
                <a:gd name="f575" fmla="*/ f479 f238 1"/>
                <a:gd name="f576" fmla="*/ f480 f239 1"/>
                <a:gd name="f577" fmla="*/ f481 f238 1"/>
                <a:gd name="f578" fmla="*/ f482 f239 1"/>
                <a:gd name="f579" fmla="*/ f483 f238 1"/>
                <a:gd name="f580" fmla="*/ f484 f239 1"/>
                <a:gd name="f581" fmla="*/ f485 f238 1"/>
                <a:gd name="f582" fmla="*/ f486 f239 1"/>
                <a:gd name="f583" fmla="*/ f487 f238 1"/>
                <a:gd name="f584" fmla="*/ f488 f239 1"/>
                <a:gd name="f585" fmla="*/ f489 f238 1"/>
                <a:gd name="f586" fmla="*/ f490 f239 1"/>
                <a:gd name="f587" fmla="*/ f491 f238 1"/>
                <a:gd name="f588" fmla="*/ f492 f239 1"/>
                <a:gd name="f589" fmla="*/ f493 f238 1"/>
                <a:gd name="f590" fmla="*/ f494 f239 1"/>
                <a:gd name="f591" fmla="*/ f495 f238 1"/>
                <a:gd name="f592" fmla="*/ f496 f239 1"/>
                <a:gd name="f593" fmla="*/ f497 f238 1"/>
                <a:gd name="f594" fmla="*/ f498 f239 1"/>
                <a:gd name="f595" fmla="*/ f499 f238 1"/>
                <a:gd name="f596" fmla="*/ f500 f239 1"/>
                <a:gd name="f597" fmla="*/ f501 f238 1"/>
                <a:gd name="f598" fmla="*/ f502 f239 1"/>
                <a:gd name="f599" fmla="*/ f503 f238 1"/>
                <a:gd name="f600" fmla="*/ f504 f239 1"/>
                <a:gd name="f601" fmla="*/ f505 f238 1"/>
                <a:gd name="f602" fmla="*/ f506 f239 1"/>
                <a:gd name="f603" fmla="*/ f507 f238 1"/>
                <a:gd name="f604" fmla="*/ f508 f239 1"/>
                <a:gd name="f605" fmla="*/ f509 f238 1"/>
                <a:gd name="f606" fmla="*/ f510 f239 1"/>
                <a:gd name="f607" fmla="*/ f511 f239 1"/>
                <a:gd name="f608" fmla="*/ f512 f238 1"/>
                <a:gd name="f609" fmla="*/ f513 f239 1"/>
                <a:gd name="f610" fmla="*/ f514 f238 1"/>
                <a:gd name="f611" fmla="*/ f515 f239 1"/>
                <a:gd name="f612" fmla="*/ f516 f238 1"/>
                <a:gd name="f613" fmla="*/ f517 f239 1"/>
                <a:gd name="f614" fmla="*/ f518 f238 1"/>
                <a:gd name="f615" fmla="*/ f519 f239 1"/>
                <a:gd name="f616" fmla="*/ f520 f238 1"/>
                <a:gd name="f617" fmla="*/ f521 f239 1"/>
                <a:gd name="f618" fmla="*/ f522 f238 1"/>
                <a:gd name="f619" fmla="*/ f523 f239 1"/>
                <a:gd name="f620" fmla="*/ f524 f238 1"/>
                <a:gd name="f621" fmla="*/ f525 f239 1"/>
                <a:gd name="f622" fmla="*/ f526 f238 1"/>
                <a:gd name="f623" fmla="*/ f527 f239 1"/>
                <a:gd name="f624" fmla="*/ f528 f238 1"/>
                <a:gd name="f625" fmla="*/ f529 f2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1">
                  <a:pos x="f534" y="f535"/>
                </a:cxn>
                <a:cxn ang="f341">
                  <a:pos x="f536" y="f537"/>
                </a:cxn>
                <a:cxn ang="f341">
                  <a:pos x="f538" y="f539"/>
                </a:cxn>
                <a:cxn ang="f341">
                  <a:pos x="f540" y="f541"/>
                </a:cxn>
                <a:cxn ang="f341">
                  <a:pos x="f542" y="f543"/>
                </a:cxn>
                <a:cxn ang="f341">
                  <a:pos x="f544" y="f545"/>
                </a:cxn>
                <a:cxn ang="f341">
                  <a:pos x="f546" y="f547"/>
                </a:cxn>
                <a:cxn ang="f341">
                  <a:pos x="f548" y="f549"/>
                </a:cxn>
                <a:cxn ang="f341">
                  <a:pos x="f550" y="f551"/>
                </a:cxn>
                <a:cxn ang="f341">
                  <a:pos x="f552" y="f553"/>
                </a:cxn>
                <a:cxn ang="f341">
                  <a:pos x="f554" y="f555"/>
                </a:cxn>
                <a:cxn ang="f341">
                  <a:pos x="f556" y="f557"/>
                </a:cxn>
                <a:cxn ang="f341">
                  <a:pos x="f556" y="f558"/>
                </a:cxn>
                <a:cxn ang="f341">
                  <a:pos x="f559" y="f560"/>
                </a:cxn>
                <a:cxn ang="f341">
                  <a:pos x="f561" y="f562"/>
                </a:cxn>
                <a:cxn ang="f341">
                  <a:pos x="f563" y="f564"/>
                </a:cxn>
                <a:cxn ang="f341">
                  <a:pos x="f565" y="f566"/>
                </a:cxn>
                <a:cxn ang="f341">
                  <a:pos x="f567" y="f568"/>
                </a:cxn>
                <a:cxn ang="f341">
                  <a:pos x="f569" y="f570"/>
                </a:cxn>
                <a:cxn ang="f341">
                  <a:pos x="f571" y="f572"/>
                </a:cxn>
                <a:cxn ang="f341">
                  <a:pos x="f573" y="f574"/>
                </a:cxn>
                <a:cxn ang="f341">
                  <a:pos x="f575" y="f576"/>
                </a:cxn>
                <a:cxn ang="f341">
                  <a:pos x="f577" y="f578"/>
                </a:cxn>
                <a:cxn ang="f341">
                  <a:pos x="f579" y="f580"/>
                </a:cxn>
                <a:cxn ang="f341">
                  <a:pos x="f581" y="f582"/>
                </a:cxn>
                <a:cxn ang="f341">
                  <a:pos x="f583" y="f584"/>
                </a:cxn>
                <a:cxn ang="f341">
                  <a:pos x="f585" y="f586"/>
                </a:cxn>
                <a:cxn ang="f341">
                  <a:pos x="f587" y="f588"/>
                </a:cxn>
                <a:cxn ang="f341">
                  <a:pos x="f589" y="f590"/>
                </a:cxn>
                <a:cxn ang="f341">
                  <a:pos x="f591" y="f592"/>
                </a:cxn>
                <a:cxn ang="f341">
                  <a:pos x="f593" y="f594"/>
                </a:cxn>
                <a:cxn ang="f341">
                  <a:pos x="f595" y="f596"/>
                </a:cxn>
                <a:cxn ang="f341">
                  <a:pos x="f597" y="f598"/>
                </a:cxn>
                <a:cxn ang="f341">
                  <a:pos x="f599" y="f600"/>
                </a:cxn>
                <a:cxn ang="f341">
                  <a:pos x="f601" y="f602"/>
                </a:cxn>
                <a:cxn ang="f341">
                  <a:pos x="f603" y="f604"/>
                </a:cxn>
                <a:cxn ang="f341">
                  <a:pos x="f605" y="f606"/>
                </a:cxn>
                <a:cxn ang="f341">
                  <a:pos x="f593" y="f607"/>
                </a:cxn>
                <a:cxn ang="f341">
                  <a:pos x="f608" y="f609"/>
                </a:cxn>
                <a:cxn ang="f341">
                  <a:pos x="f610" y="f611"/>
                </a:cxn>
                <a:cxn ang="f341">
                  <a:pos x="f612" y="f613"/>
                </a:cxn>
                <a:cxn ang="f341">
                  <a:pos x="f614" y="f615"/>
                </a:cxn>
                <a:cxn ang="f341">
                  <a:pos x="f616" y="f617"/>
                </a:cxn>
                <a:cxn ang="f341">
                  <a:pos x="f618" y="f619"/>
                </a:cxn>
                <a:cxn ang="f341">
                  <a:pos x="f620" y="f621"/>
                </a:cxn>
                <a:cxn ang="f341">
                  <a:pos x="f622" y="f619"/>
                </a:cxn>
                <a:cxn ang="f341">
                  <a:pos x="f552" y="f623"/>
                </a:cxn>
                <a:cxn ang="f341">
                  <a:pos x="f624" y="f625"/>
                </a:cxn>
                <a:cxn ang="f341">
                  <a:pos x="f534" y="f535"/>
                </a:cxn>
              </a:cxnLst>
              <a:rect l="f530" t="f533" r="f531" b="f532"/>
              <a:pathLst>
                <a:path w="486" h="822">
                  <a:moveTo>
                    <a:pt x="f9" y="f10"/>
                  </a:move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13" y="f46"/>
                    <a:pt x="f13" y="f47"/>
                    <a:pt x="f48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62" y="f63"/>
                    <a:pt x="f64" y="f8"/>
                    <a:pt x="f65" y="f66"/>
                  </a:cubicBezTo>
                  <a:cubicBezTo>
                    <a:pt x="f67" y="f68"/>
                    <a:pt x="f69" y="f70"/>
                    <a:pt x="f71" y="f72"/>
                  </a:cubicBezTo>
                  <a:cubicBezTo>
                    <a:pt x="f73" y="f74"/>
                    <a:pt x="f75" y="f76"/>
                    <a:pt x="f71" y="f77"/>
                  </a:cubicBezTo>
                  <a:cubicBezTo>
                    <a:pt x="f69" y="f78"/>
                    <a:pt x="f71" y="f79"/>
                    <a:pt x="f40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90"/>
                    <a:pt x="f91" y="f92"/>
                  </a:cubicBezTo>
                  <a:cubicBezTo>
                    <a:pt x="f91" y="f93"/>
                    <a:pt x="f94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106" y="f107"/>
                    <a:pt x="f108" y="f109"/>
                  </a:cubicBezTo>
                  <a:cubicBezTo>
                    <a:pt x="f110" y="f111"/>
                    <a:pt x="f112" y="f113"/>
                    <a:pt x="f114" y="f101"/>
                  </a:cubicBezTo>
                  <a:cubicBezTo>
                    <a:pt x="f6" y="f115"/>
                    <a:pt x="f116" y="f117"/>
                    <a:pt x="f118" y="f67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132"/>
                    <a:pt x="f133" y="f134"/>
                    <a:pt x="f135" y="f136"/>
                  </a:cubicBezTo>
                  <a:cubicBezTo>
                    <a:pt x="f25" y="f137"/>
                    <a:pt x="f138" y="f106"/>
                    <a:pt x="f139" y="f140"/>
                  </a:cubicBezTo>
                  <a:cubicBezTo>
                    <a:pt x="f141" y="f142"/>
                    <a:pt x="f143" y="f6"/>
                    <a:pt x="f144" y="f145"/>
                  </a:cubicBezTo>
                  <a:cubicBezTo>
                    <a:pt x="f146" y="f147"/>
                    <a:pt x="f148" y="f114"/>
                    <a:pt x="f146" y="f149"/>
                  </a:cubicBezTo>
                  <a:cubicBezTo>
                    <a:pt x="f2" y="f34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26"/>
                    <a:pt x="f161" y="f26"/>
                    <a:pt x="f162" y="f128"/>
                  </a:cubicBezTo>
                  <a:cubicBezTo>
                    <a:pt x="f163" y="f164"/>
                    <a:pt x="f165" y="f166"/>
                    <a:pt x="f167" y="f168"/>
                  </a:cubicBezTo>
                  <a:cubicBezTo>
                    <a:pt x="f169" y="f170"/>
                    <a:pt x="f162" y="f129"/>
                    <a:pt x="f171" y="f120"/>
                  </a:cubicBezTo>
                  <a:cubicBezTo>
                    <a:pt x="f172" y="f173"/>
                    <a:pt x="f60" y="f174"/>
                    <a:pt x="f175" y="f176"/>
                  </a:cubicBezTo>
                  <a:cubicBezTo>
                    <a:pt x="f11" y="f177"/>
                    <a:pt x="f178" y="f177"/>
                    <a:pt x="f179" y="f180"/>
                  </a:cubicBezTo>
                  <a:cubicBezTo>
                    <a:pt x="f173" y="f181"/>
                    <a:pt x="f182" y="f52"/>
                    <a:pt x="f183" y="f184"/>
                  </a:cubicBezTo>
                  <a:cubicBezTo>
                    <a:pt x="f185" y="f186"/>
                    <a:pt x="f25" y="f187"/>
                    <a:pt x="f13" y="f154"/>
                  </a:cubicBezTo>
                  <a:cubicBezTo>
                    <a:pt x="f188" y="f189"/>
                    <a:pt x="f190" y="f33"/>
                    <a:pt x="f20" y="f64"/>
                  </a:cubicBezTo>
                  <a:cubicBezTo>
                    <a:pt x="f191" y="f65"/>
                    <a:pt x="f158" y="f192"/>
                    <a:pt x="f167" y="f178"/>
                  </a:cubicBezTo>
                  <a:cubicBezTo>
                    <a:pt x="f193" y="f194"/>
                    <a:pt x="f7" y="f184"/>
                    <a:pt x="f195" y="f196"/>
                  </a:cubicBezTo>
                  <a:cubicBezTo>
                    <a:pt x="f197" y="f198"/>
                    <a:pt x="f199" y="f200"/>
                    <a:pt x="f201" y="f172"/>
                  </a:cubicBezTo>
                  <a:cubicBezTo>
                    <a:pt x="f202" y="f203"/>
                    <a:pt x="f204" y="f205"/>
                    <a:pt x="f206" y="f207"/>
                  </a:cubicBezTo>
                  <a:cubicBezTo>
                    <a:pt x="f208" y="f209"/>
                    <a:pt x="f210" y="f158"/>
                    <a:pt x="f211" y="f212"/>
                  </a:cubicBezTo>
                  <a:cubicBezTo>
                    <a:pt x="f35" y="f14"/>
                    <a:pt x="f171" y="f169"/>
                    <a:pt x="f213" y="f214"/>
                  </a:cubicBezTo>
                  <a:cubicBezTo>
                    <a:pt x="f215" y="f216"/>
                    <a:pt x="f215" y="f217"/>
                    <a:pt x="f14" y="f218"/>
                  </a:cubicBezTo>
                  <a:cubicBezTo>
                    <a:pt x="f219" y="f220"/>
                    <a:pt x="f221" y="f222"/>
                    <a:pt x="f223" y="f224"/>
                  </a:cubicBezTo>
                  <a:cubicBezTo>
                    <a:pt x="f225" y="f226"/>
                    <a:pt x="f148" y="f227"/>
                    <a:pt x="f2" y="f218"/>
                  </a:cubicBezTo>
                  <a:cubicBezTo>
                    <a:pt x="f150" y="f228"/>
                    <a:pt x="f229" y="f230"/>
                    <a:pt x="f60" y="f231"/>
                  </a:cubicBezTo>
                  <a:cubicBezTo>
                    <a:pt x="f152" y="f232"/>
                    <a:pt x="f56" y="f7"/>
                    <a:pt x="f233" y="f115"/>
                  </a:cubicBezTo>
                  <a:cubicBezTo>
                    <a:pt x="f234" y="f235"/>
                    <a:pt x="f190" y="f236"/>
                    <a:pt x="f9" y="f10"/>
                  </a:cubicBezTo>
                  <a:close/>
                </a:path>
              </a:pathLst>
            </a:custGeom>
            <a:solidFill>
              <a:srgbClr val="D849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9A62E8FB-060C-42ED-C37F-EAFC403C4108}"/>
                </a:ext>
              </a:extLst>
            </p:cNvPr>
            <p:cNvSpPr/>
            <p:nvPr/>
          </p:nvSpPr>
          <p:spPr>
            <a:xfrm>
              <a:off x="8645523" y="4584701"/>
              <a:ext cx="125409" cy="22542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395"/>
                <a:gd name="f7" fmla="val 719"/>
                <a:gd name="f8" fmla="val 384"/>
                <a:gd name="f9" fmla="val 138"/>
                <a:gd name="f10" fmla="val 355"/>
                <a:gd name="f11" fmla="val 137"/>
                <a:gd name="f12" fmla="val 348"/>
                <a:gd name="f13" fmla="val 143"/>
                <a:gd name="f14" fmla="val 344"/>
                <a:gd name="f15" fmla="val 172"/>
                <a:gd name="f16" fmla="val 334"/>
                <a:gd name="f17" fmla="val 233"/>
                <a:gd name="f18" fmla="val 313"/>
                <a:gd name="f19" fmla="val 287"/>
                <a:gd name="f20" fmla="val 252"/>
                <a:gd name="f21" fmla="val 316"/>
                <a:gd name="f22" fmla="val 228"/>
                <a:gd name="f23" fmla="val 328"/>
                <a:gd name="f24" fmla="val 206"/>
                <a:gd name="f25" fmla="val 343"/>
                <a:gd name="f26" fmla="val 184"/>
                <a:gd name="f27" fmla="val 358"/>
                <a:gd name="f28" fmla="val 112"/>
                <a:gd name="f29" fmla="val 410"/>
                <a:gd name="f30" fmla="val 76"/>
                <a:gd name="f31" fmla="val 482"/>
                <a:gd name="f32" fmla="val 72"/>
                <a:gd name="f33" fmla="val 570"/>
                <a:gd name="f34" fmla="val 70"/>
                <a:gd name="f35" fmla="val 620"/>
                <a:gd name="f36" fmla="val 75"/>
                <a:gd name="f37" fmla="val 670"/>
                <a:gd name="f38" fmla="val 84"/>
                <a:gd name="f39" fmla="val 52"/>
                <a:gd name="f40" fmla="val 671"/>
                <a:gd name="f41" fmla="val 33"/>
                <a:gd name="f42" fmla="val 617"/>
                <a:gd name="f43" fmla="val 21"/>
                <a:gd name="f44" fmla="val 561"/>
                <a:gd name="f45" fmla="val 8"/>
                <a:gd name="f46" fmla="val 496"/>
                <a:gd name="f47" fmla="val 430"/>
                <a:gd name="f48" fmla="val 363"/>
                <a:gd name="f49" fmla="val 263"/>
                <a:gd name="f50" fmla="val 68"/>
                <a:gd name="f51" fmla="val 182"/>
                <a:gd name="f52" fmla="val 116"/>
                <a:gd name="f53" fmla="val 149"/>
                <a:gd name="f54" fmla="val 110"/>
                <a:gd name="f55" fmla="val 155"/>
                <a:gd name="f56" fmla="val 104"/>
                <a:gd name="f57" fmla="val 161"/>
                <a:gd name="f58" fmla="val 98"/>
                <a:gd name="f59" fmla="val 167"/>
                <a:gd name="f60" fmla="val 178"/>
                <a:gd name="f61" fmla="val 189"/>
                <a:gd name="f62" fmla="val 226"/>
                <a:gd name="f63" fmla="val 44"/>
                <a:gd name="f64" fmla="val 265"/>
                <a:gd name="f65" fmla="val 24"/>
                <a:gd name="f66" fmla="val 307"/>
                <a:gd name="f67" fmla="val 10"/>
                <a:gd name="f68" fmla="val 6"/>
                <a:gd name="f69" fmla="val 327"/>
                <a:gd name="f70" fmla="val 336"/>
                <a:gd name="f71" fmla="val 9"/>
                <a:gd name="f72" fmla="val 26"/>
                <a:gd name="f73" fmla="val 350"/>
                <a:gd name="f74" fmla="val 47"/>
                <a:gd name="f75" fmla="val 359"/>
                <a:gd name="f76" fmla="val 64"/>
                <a:gd name="f77" fmla="val 370"/>
                <a:gd name="f78" fmla="val 86"/>
                <a:gd name="f79" fmla="val 381"/>
                <a:gd name="f80" fmla="val 108"/>
                <a:gd name="f81" fmla="val 393"/>
                <a:gd name="f82" fmla="val 130"/>
                <a:gd name="f83" fmla="val 141"/>
                <a:gd name="f84" fmla="+- 0 0 -90"/>
                <a:gd name="f85" fmla="*/ f3 1 395"/>
                <a:gd name="f86" fmla="*/ f4 1 719"/>
                <a:gd name="f87" fmla="val f5"/>
                <a:gd name="f88" fmla="val f6"/>
                <a:gd name="f89" fmla="val f7"/>
                <a:gd name="f90" fmla="*/ f84 f0 1"/>
                <a:gd name="f91" fmla="+- f89 0 f87"/>
                <a:gd name="f92" fmla="+- f88 0 f87"/>
                <a:gd name="f93" fmla="*/ f90 1 f2"/>
                <a:gd name="f94" fmla="*/ f92 1 395"/>
                <a:gd name="f95" fmla="*/ f91 1 719"/>
                <a:gd name="f96" fmla="*/ 384 f92 1"/>
                <a:gd name="f97" fmla="*/ 138 f91 1"/>
                <a:gd name="f98" fmla="*/ 344 f92 1"/>
                <a:gd name="f99" fmla="*/ 172 f91 1"/>
                <a:gd name="f100" fmla="*/ 252 f92 1"/>
                <a:gd name="f101" fmla="*/ 316 f91 1"/>
                <a:gd name="f102" fmla="*/ 184 f92 1"/>
                <a:gd name="f103" fmla="*/ 358 f91 1"/>
                <a:gd name="f104" fmla="*/ 72 f92 1"/>
                <a:gd name="f105" fmla="*/ 570 f91 1"/>
                <a:gd name="f106" fmla="*/ 84 f92 1"/>
                <a:gd name="f107" fmla="*/ 719 f91 1"/>
                <a:gd name="f108" fmla="*/ 21 f92 1"/>
                <a:gd name="f109" fmla="*/ 561 f91 1"/>
                <a:gd name="f110" fmla="*/ 8 f92 1"/>
                <a:gd name="f111" fmla="*/ 363 f91 1"/>
                <a:gd name="f112" fmla="*/ 143 f92 1"/>
                <a:gd name="f113" fmla="*/ 116 f91 1"/>
                <a:gd name="f114" fmla="*/ 161 f92 1"/>
                <a:gd name="f115" fmla="*/ 98 f91 1"/>
                <a:gd name="f116" fmla="*/ 189 f92 1"/>
                <a:gd name="f117" fmla="*/ 68 f91 1"/>
                <a:gd name="f118" fmla="*/ 307 f92 1"/>
                <a:gd name="f119" fmla="*/ 10 f91 1"/>
                <a:gd name="f120" fmla="*/ 336 f92 1"/>
                <a:gd name="f121" fmla="*/ 9 f91 1"/>
                <a:gd name="f122" fmla="*/ 359 f92 1"/>
                <a:gd name="f123" fmla="*/ 64 f91 1"/>
                <a:gd name="f124" fmla="*/ 393 f92 1"/>
                <a:gd name="f125" fmla="*/ 130 f91 1"/>
                <a:gd name="f126" fmla="+- f93 0 f1"/>
                <a:gd name="f127" fmla="*/ f96 1 395"/>
                <a:gd name="f128" fmla="*/ f97 1 719"/>
                <a:gd name="f129" fmla="*/ f98 1 395"/>
                <a:gd name="f130" fmla="*/ f99 1 719"/>
                <a:gd name="f131" fmla="*/ f100 1 395"/>
                <a:gd name="f132" fmla="*/ f101 1 719"/>
                <a:gd name="f133" fmla="*/ f102 1 395"/>
                <a:gd name="f134" fmla="*/ f103 1 719"/>
                <a:gd name="f135" fmla="*/ f104 1 395"/>
                <a:gd name="f136" fmla="*/ f105 1 719"/>
                <a:gd name="f137" fmla="*/ f106 1 395"/>
                <a:gd name="f138" fmla="*/ f107 1 719"/>
                <a:gd name="f139" fmla="*/ f108 1 395"/>
                <a:gd name="f140" fmla="*/ f109 1 719"/>
                <a:gd name="f141" fmla="*/ f110 1 395"/>
                <a:gd name="f142" fmla="*/ f111 1 719"/>
                <a:gd name="f143" fmla="*/ f112 1 395"/>
                <a:gd name="f144" fmla="*/ f113 1 719"/>
                <a:gd name="f145" fmla="*/ f114 1 395"/>
                <a:gd name="f146" fmla="*/ f115 1 719"/>
                <a:gd name="f147" fmla="*/ f116 1 395"/>
                <a:gd name="f148" fmla="*/ f117 1 719"/>
                <a:gd name="f149" fmla="*/ f118 1 395"/>
                <a:gd name="f150" fmla="*/ f119 1 719"/>
                <a:gd name="f151" fmla="*/ f120 1 395"/>
                <a:gd name="f152" fmla="*/ f121 1 719"/>
                <a:gd name="f153" fmla="*/ f122 1 395"/>
                <a:gd name="f154" fmla="*/ f123 1 719"/>
                <a:gd name="f155" fmla="*/ f124 1 395"/>
                <a:gd name="f156" fmla="*/ f125 1 719"/>
                <a:gd name="f157" fmla="*/ 0 1 f94"/>
                <a:gd name="f158" fmla="*/ f88 1 f94"/>
                <a:gd name="f159" fmla="*/ 0 1 f95"/>
                <a:gd name="f160" fmla="*/ f89 1 f95"/>
                <a:gd name="f161" fmla="*/ f127 1 f94"/>
                <a:gd name="f162" fmla="*/ f128 1 f95"/>
                <a:gd name="f163" fmla="*/ f129 1 f94"/>
                <a:gd name="f164" fmla="*/ f130 1 f95"/>
                <a:gd name="f165" fmla="*/ f131 1 f94"/>
                <a:gd name="f166" fmla="*/ f132 1 f95"/>
                <a:gd name="f167" fmla="*/ f133 1 f94"/>
                <a:gd name="f168" fmla="*/ f134 1 f95"/>
                <a:gd name="f169" fmla="*/ f135 1 f94"/>
                <a:gd name="f170" fmla="*/ f136 1 f95"/>
                <a:gd name="f171" fmla="*/ f137 1 f94"/>
                <a:gd name="f172" fmla="*/ f138 1 f95"/>
                <a:gd name="f173" fmla="*/ f139 1 f94"/>
                <a:gd name="f174" fmla="*/ f140 1 f95"/>
                <a:gd name="f175" fmla="*/ f141 1 f94"/>
                <a:gd name="f176" fmla="*/ f142 1 f95"/>
                <a:gd name="f177" fmla="*/ f143 1 f94"/>
                <a:gd name="f178" fmla="*/ f144 1 f95"/>
                <a:gd name="f179" fmla="*/ f145 1 f94"/>
                <a:gd name="f180" fmla="*/ f146 1 f95"/>
                <a:gd name="f181" fmla="*/ f147 1 f94"/>
                <a:gd name="f182" fmla="*/ f148 1 f95"/>
                <a:gd name="f183" fmla="*/ f149 1 f94"/>
                <a:gd name="f184" fmla="*/ f150 1 f95"/>
                <a:gd name="f185" fmla="*/ f151 1 f94"/>
                <a:gd name="f186" fmla="*/ f152 1 f95"/>
                <a:gd name="f187" fmla="*/ f153 1 f94"/>
                <a:gd name="f188" fmla="*/ f154 1 f95"/>
                <a:gd name="f189" fmla="*/ f155 1 f94"/>
                <a:gd name="f190" fmla="*/ f156 1 f95"/>
                <a:gd name="f191" fmla="*/ f157 f85 1"/>
                <a:gd name="f192" fmla="*/ f158 f85 1"/>
                <a:gd name="f193" fmla="*/ f160 f86 1"/>
                <a:gd name="f194" fmla="*/ f159 f86 1"/>
                <a:gd name="f195" fmla="*/ f161 f85 1"/>
                <a:gd name="f196" fmla="*/ f162 f86 1"/>
                <a:gd name="f197" fmla="*/ f163 f85 1"/>
                <a:gd name="f198" fmla="*/ f164 f86 1"/>
                <a:gd name="f199" fmla="*/ f165 f85 1"/>
                <a:gd name="f200" fmla="*/ f166 f86 1"/>
                <a:gd name="f201" fmla="*/ f167 f85 1"/>
                <a:gd name="f202" fmla="*/ f168 f86 1"/>
                <a:gd name="f203" fmla="*/ f169 f85 1"/>
                <a:gd name="f204" fmla="*/ f170 f86 1"/>
                <a:gd name="f205" fmla="*/ f171 f85 1"/>
                <a:gd name="f206" fmla="*/ f172 f86 1"/>
                <a:gd name="f207" fmla="*/ f173 f85 1"/>
                <a:gd name="f208" fmla="*/ f174 f86 1"/>
                <a:gd name="f209" fmla="*/ f175 f85 1"/>
                <a:gd name="f210" fmla="*/ f176 f86 1"/>
                <a:gd name="f211" fmla="*/ f177 f85 1"/>
                <a:gd name="f212" fmla="*/ f178 f86 1"/>
                <a:gd name="f213" fmla="*/ f179 f85 1"/>
                <a:gd name="f214" fmla="*/ f180 f86 1"/>
                <a:gd name="f215" fmla="*/ f181 f85 1"/>
                <a:gd name="f216" fmla="*/ f182 f86 1"/>
                <a:gd name="f217" fmla="*/ f183 f85 1"/>
                <a:gd name="f218" fmla="*/ f184 f86 1"/>
                <a:gd name="f219" fmla="*/ f185 f85 1"/>
                <a:gd name="f220" fmla="*/ f186 f86 1"/>
                <a:gd name="f221" fmla="*/ f187 f85 1"/>
                <a:gd name="f222" fmla="*/ f188 f86 1"/>
                <a:gd name="f223" fmla="*/ f189 f85 1"/>
                <a:gd name="f224" fmla="*/ f190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26">
                  <a:pos x="f195" y="f196"/>
                </a:cxn>
                <a:cxn ang="f126">
                  <a:pos x="f197" y="f198"/>
                </a:cxn>
                <a:cxn ang="f126">
                  <a:pos x="f199" y="f200"/>
                </a:cxn>
                <a:cxn ang="f126">
                  <a:pos x="f201" y="f202"/>
                </a:cxn>
                <a:cxn ang="f126">
                  <a:pos x="f203" y="f204"/>
                </a:cxn>
                <a:cxn ang="f126">
                  <a:pos x="f205" y="f206"/>
                </a:cxn>
                <a:cxn ang="f126">
                  <a:pos x="f207" y="f208"/>
                </a:cxn>
                <a:cxn ang="f126">
                  <a:pos x="f209" y="f210"/>
                </a:cxn>
                <a:cxn ang="f126">
                  <a:pos x="f211" y="f212"/>
                </a:cxn>
                <a:cxn ang="f126">
                  <a:pos x="f213" y="f214"/>
                </a:cxn>
                <a:cxn ang="f126">
                  <a:pos x="f215" y="f216"/>
                </a:cxn>
                <a:cxn ang="f126">
                  <a:pos x="f217" y="f218"/>
                </a:cxn>
                <a:cxn ang="f126">
                  <a:pos x="f219" y="f220"/>
                </a:cxn>
                <a:cxn ang="f126">
                  <a:pos x="f221" y="f222"/>
                </a:cxn>
                <a:cxn ang="f126">
                  <a:pos x="f223" y="f224"/>
                </a:cxn>
                <a:cxn ang="f126">
                  <a:pos x="f195" y="f196"/>
                </a:cxn>
              </a:cxnLst>
              <a:rect l="f191" t="f194" r="f192" b="f193"/>
              <a:pathLst>
                <a:path w="395" h="719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7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5" y="f47"/>
                    <a:pt x="f45" y="f48"/>
                  </a:cubicBezTo>
                  <a:cubicBezTo>
                    <a:pt x="f43" y="f49"/>
                    <a:pt x="f50" y="f51"/>
                    <a:pt x="f13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38"/>
                    <a:pt x="f60" y="f36"/>
                    <a:pt x="f61" y="f50"/>
                  </a:cubicBezTo>
                  <a:cubicBezTo>
                    <a:pt x="f62" y="f63"/>
                    <a:pt x="f64" y="f65"/>
                    <a:pt x="f66" y="f67"/>
                  </a:cubicBezTo>
                  <a:cubicBezTo>
                    <a:pt x="f21" y="f68"/>
                    <a:pt x="f69" y="f5"/>
                    <a:pt x="f70" y="f71"/>
                  </a:cubicBezTo>
                  <a:cubicBezTo>
                    <a:pt x="f12" y="f72"/>
                    <a:pt x="f73" y="f74"/>
                    <a:pt x="f75" y="f76"/>
                  </a:cubicBezTo>
                  <a:cubicBezTo>
                    <a:pt x="f77" y="f78"/>
                    <a:pt x="f79" y="f80"/>
                    <a:pt x="f81" y="f82"/>
                  </a:cubicBezTo>
                  <a:cubicBezTo>
                    <a:pt x="f6" y="f9"/>
                    <a:pt x="f81" y="f83"/>
                    <a:pt x="f8" y="f9"/>
                  </a:cubicBezTo>
                  <a:close/>
                </a:path>
              </a:pathLst>
            </a:custGeom>
            <a:solidFill>
              <a:srgbClr val="A11A2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04ACA9EC-5BC3-79E0-0F8B-73CBD1CE6AE6}"/>
                </a:ext>
              </a:extLst>
            </p:cNvPr>
            <p:cNvSpPr/>
            <p:nvPr/>
          </p:nvSpPr>
          <p:spPr>
            <a:xfrm>
              <a:off x="8685208" y="4435470"/>
              <a:ext cx="69851" cy="17938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9"/>
                <a:gd name="f7" fmla="val 574"/>
                <a:gd name="f8" fmla="val 210"/>
                <a:gd name="f9" fmla="val 485"/>
                <a:gd name="f10" fmla="val 153"/>
                <a:gd name="f11" fmla="val 503"/>
                <a:gd name="f12" fmla="val 99"/>
                <a:gd name="f13" fmla="val 529"/>
                <a:gd name="f14" fmla="val 51"/>
                <a:gd name="f15" fmla="val 564"/>
                <a:gd name="f16" fmla="val 46"/>
                <a:gd name="f17" fmla="val 568"/>
                <a:gd name="f18" fmla="val 40"/>
                <a:gd name="f19" fmla="val 571"/>
                <a:gd name="f20" fmla="val 35"/>
                <a:gd name="f21" fmla="val 41"/>
                <a:gd name="f22" fmla="val 423"/>
                <a:gd name="f23" fmla="val 32"/>
                <a:gd name="f24" fmla="val 272"/>
                <a:gd name="f25" fmla="val 14"/>
                <a:gd name="f26" fmla="val 122"/>
                <a:gd name="f27" fmla="val 118"/>
                <a:gd name="f28" fmla="val 13"/>
                <a:gd name="f29" fmla="val 115"/>
                <a:gd name="f30" fmla="val 12"/>
                <a:gd name="f31" fmla="val 112"/>
                <a:gd name="f32" fmla="val 27"/>
                <a:gd name="f33" fmla="val 88"/>
                <a:gd name="f34" fmla="val 3"/>
                <a:gd name="f35" fmla="val 102"/>
                <a:gd name="f36" fmla="val 117"/>
                <a:gd name="f37" fmla="val 132"/>
                <a:gd name="f38" fmla="val 2"/>
                <a:gd name="f39" fmla="val 156"/>
                <a:gd name="f40" fmla="val 6"/>
                <a:gd name="f41" fmla="val 173"/>
                <a:gd name="f42" fmla="val 16"/>
                <a:gd name="f43" fmla="val 181"/>
                <a:gd name="f44" fmla="val 42"/>
                <a:gd name="f45" fmla="val 200"/>
                <a:gd name="f46" fmla="val 103"/>
                <a:gd name="f47" fmla="val 213"/>
                <a:gd name="f48" fmla="val 166"/>
                <a:gd name="f49" fmla="val 230"/>
                <a:gd name="f50" fmla="val 202"/>
                <a:gd name="f51" fmla="val 283"/>
                <a:gd name="f52" fmla="val 195"/>
                <a:gd name="f53" fmla="val 337"/>
                <a:gd name="f54" fmla="val 198"/>
                <a:gd name="f55" fmla="val 393"/>
                <a:gd name="f56" fmla="val 199"/>
                <a:gd name="f57" fmla="val 417"/>
                <a:gd name="f58" fmla="val 203"/>
                <a:gd name="f59" fmla="val 440"/>
                <a:gd name="f60" fmla="val 208"/>
                <a:gd name="f61" fmla="val 464"/>
                <a:gd name="f62" fmla="val 471"/>
                <a:gd name="f63" fmla="val 212"/>
                <a:gd name="f64" fmla="val 478"/>
                <a:gd name="f65" fmla="+- 0 0 -90"/>
                <a:gd name="f66" fmla="*/ f3 1 219"/>
                <a:gd name="f67" fmla="*/ f4 1 574"/>
                <a:gd name="f68" fmla="val f5"/>
                <a:gd name="f69" fmla="val f6"/>
                <a:gd name="f70" fmla="val f7"/>
                <a:gd name="f71" fmla="*/ f65 f0 1"/>
                <a:gd name="f72" fmla="+- f70 0 f68"/>
                <a:gd name="f73" fmla="+- f69 0 f68"/>
                <a:gd name="f74" fmla="*/ f71 1 f2"/>
                <a:gd name="f75" fmla="*/ f73 1 219"/>
                <a:gd name="f76" fmla="*/ f72 1 574"/>
                <a:gd name="f77" fmla="*/ 210 f73 1"/>
                <a:gd name="f78" fmla="*/ 485 f72 1"/>
                <a:gd name="f79" fmla="*/ 51 f73 1"/>
                <a:gd name="f80" fmla="*/ 564 f72 1"/>
                <a:gd name="f81" fmla="*/ 35 f73 1"/>
                <a:gd name="f82" fmla="*/ 574 f72 1"/>
                <a:gd name="f83" fmla="*/ 14 f73 1"/>
                <a:gd name="f84" fmla="*/ 122 f72 1"/>
                <a:gd name="f85" fmla="*/ 12 f73 1"/>
                <a:gd name="f86" fmla="*/ 112 f72 1"/>
                <a:gd name="f87" fmla="*/ 88 f73 1"/>
                <a:gd name="f88" fmla="*/ 3 f72 1"/>
                <a:gd name="f89" fmla="*/ 132 f73 1"/>
                <a:gd name="f90" fmla="*/ 2 f72 1"/>
                <a:gd name="f91" fmla="*/ 181 f73 1"/>
                <a:gd name="f92" fmla="*/ 42 f72 1"/>
                <a:gd name="f93" fmla="*/ 219 f73 1"/>
                <a:gd name="f94" fmla="*/ 230 f72 1"/>
                <a:gd name="f95" fmla="*/ 198 f73 1"/>
                <a:gd name="f96" fmla="*/ 393 f72 1"/>
                <a:gd name="f97" fmla="*/ 208 f73 1"/>
                <a:gd name="f98" fmla="*/ 464 f72 1"/>
                <a:gd name="f99" fmla="+- f74 0 f1"/>
                <a:gd name="f100" fmla="*/ f77 1 219"/>
                <a:gd name="f101" fmla="*/ f78 1 574"/>
                <a:gd name="f102" fmla="*/ f79 1 219"/>
                <a:gd name="f103" fmla="*/ f80 1 574"/>
                <a:gd name="f104" fmla="*/ f81 1 219"/>
                <a:gd name="f105" fmla="*/ f82 1 574"/>
                <a:gd name="f106" fmla="*/ f83 1 219"/>
                <a:gd name="f107" fmla="*/ f84 1 574"/>
                <a:gd name="f108" fmla="*/ f85 1 219"/>
                <a:gd name="f109" fmla="*/ f86 1 574"/>
                <a:gd name="f110" fmla="*/ f87 1 219"/>
                <a:gd name="f111" fmla="*/ f88 1 574"/>
                <a:gd name="f112" fmla="*/ f89 1 219"/>
                <a:gd name="f113" fmla="*/ f90 1 574"/>
                <a:gd name="f114" fmla="*/ f91 1 219"/>
                <a:gd name="f115" fmla="*/ f92 1 574"/>
                <a:gd name="f116" fmla="*/ f93 1 219"/>
                <a:gd name="f117" fmla="*/ f94 1 574"/>
                <a:gd name="f118" fmla="*/ f95 1 219"/>
                <a:gd name="f119" fmla="*/ f96 1 574"/>
                <a:gd name="f120" fmla="*/ f97 1 219"/>
                <a:gd name="f121" fmla="*/ f98 1 574"/>
                <a:gd name="f122" fmla="*/ 0 1 f75"/>
                <a:gd name="f123" fmla="*/ f69 1 f75"/>
                <a:gd name="f124" fmla="*/ 0 1 f76"/>
                <a:gd name="f125" fmla="*/ f70 1 f76"/>
                <a:gd name="f126" fmla="*/ f100 1 f75"/>
                <a:gd name="f127" fmla="*/ f101 1 f76"/>
                <a:gd name="f128" fmla="*/ f102 1 f75"/>
                <a:gd name="f129" fmla="*/ f103 1 f76"/>
                <a:gd name="f130" fmla="*/ f104 1 f75"/>
                <a:gd name="f131" fmla="*/ f105 1 f76"/>
                <a:gd name="f132" fmla="*/ f106 1 f75"/>
                <a:gd name="f133" fmla="*/ f107 1 f76"/>
                <a:gd name="f134" fmla="*/ f108 1 f75"/>
                <a:gd name="f135" fmla="*/ f109 1 f76"/>
                <a:gd name="f136" fmla="*/ f110 1 f75"/>
                <a:gd name="f137" fmla="*/ f111 1 f76"/>
                <a:gd name="f138" fmla="*/ f112 1 f75"/>
                <a:gd name="f139" fmla="*/ f113 1 f76"/>
                <a:gd name="f140" fmla="*/ f114 1 f75"/>
                <a:gd name="f141" fmla="*/ f115 1 f76"/>
                <a:gd name="f142" fmla="*/ f116 1 f75"/>
                <a:gd name="f143" fmla="*/ f117 1 f76"/>
                <a:gd name="f144" fmla="*/ f118 1 f75"/>
                <a:gd name="f145" fmla="*/ f119 1 f76"/>
                <a:gd name="f146" fmla="*/ f120 1 f75"/>
                <a:gd name="f147" fmla="*/ f121 1 f76"/>
                <a:gd name="f148" fmla="*/ f122 f66 1"/>
                <a:gd name="f149" fmla="*/ f123 f66 1"/>
                <a:gd name="f150" fmla="*/ f125 f67 1"/>
                <a:gd name="f151" fmla="*/ f124 f67 1"/>
                <a:gd name="f152" fmla="*/ f126 f66 1"/>
                <a:gd name="f153" fmla="*/ f127 f67 1"/>
                <a:gd name="f154" fmla="*/ f128 f66 1"/>
                <a:gd name="f155" fmla="*/ f129 f67 1"/>
                <a:gd name="f156" fmla="*/ f130 f66 1"/>
                <a:gd name="f157" fmla="*/ f131 f67 1"/>
                <a:gd name="f158" fmla="*/ f132 f66 1"/>
                <a:gd name="f159" fmla="*/ f133 f67 1"/>
                <a:gd name="f160" fmla="*/ f134 f66 1"/>
                <a:gd name="f161" fmla="*/ f135 f67 1"/>
                <a:gd name="f162" fmla="*/ f136 f66 1"/>
                <a:gd name="f163" fmla="*/ f137 f67 1"/>
                <a:gd name="f164" fmla="*/ f138 f66 1"/>
                <a:gd name="f165" fmla="*/ f139 f67 1"/>
                <a:gd name="f166" fmla="*/ f140 f66 1"/>
                <a:gd name="f167" fmla="*/ f141 f67 1"/>
                <a:gd name="f168" fmla="*/ f142 f66 1"/>
                <a:gd name="f169" fmla="*/ f143 f67 1"/>
                <a:gd name="f170" fmla="*/ f144 f66 1"/>
                <a:gd name="f171" fmla="*/ f145 f67 1"/>
                <a:gd name="f172" fmla="*/ f146 f66 1"/>
                <a:gd name="f173" fmla="*/ f14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9">
                  <a:pos x="f152" y="f153"/>
                </a:cxn>
                <a:cxn ang="f99">
                  <a:pos x="f154" y="f155"/>
                </a:cxn>
                <a:cxn ang="f99">
                  <a:pos x="f156" y="f157"/>
                </a:cxn>
                <a:cxn ang="f99">
                  <a:pos x="f158" y="f159"/>
                </a:cxn>
                <a:cxn ang="f99">
                  <a:pos x="f160" y="f161"/>
                </a:cxn>
                <a:cxn ang="f99">
                  <a:pos x="f162" y="f163"/>
                </a:cxn>
                <a:cxn ang="f99">
                  <a:pos x="f164" y="f165"/>
                </a:cxn>
                <a:cxn ang="f99">
                  <a:pos x="f166" y="f167"/>
                </a:cxn>
                <a:cxn ang="f99">
                  <a:pos x="f168" y="f169"/>
                </a:cxn>
                <a:cxn ang="f99">
                  <a:pos x="f170" y="f171"/>
                </a:cxn>
                <a:cxn ang="f99">
                  <a:pos x="f172" y="f173"/>
                </a:cxn>
                <a:cxn ang="f99">
                  <a:pos x="f152" y="f153"/>
                </a:cxn>
              </a:cxnLst>
              <a:rect l="f148" t="f151" r="f149" b="f150"/>
              <a:pathLst>
                <a:path w="219" h="574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7"/>
                  </a:cubicBezTo>
                  <a:cubicBezTo>
                    <a:pt x="f21" y="f22"/>
                    <a:pt x="f23" y="f24"/>
                    <a:pt x="f25" y="f26"/>
                  </a:cubicBezTo>
                  <a:cubicBezTo>
                    <a:pt x="f25" y="f27"/>
                    <a:pt x="f28" y="f29"/>
                    <a:pt x="f30" y="f31"/>
                  </a:cubicBezTo>
                  <a:cubicBezTo>
                    <a:pt x="f5" y="f14"/>
                    <a:pt x="f32" y="f30"/>
                    <a:pt x="f33" y="f34"/>
                  </a:cubicBezTo>
                  <a:cubicBezTo>
                    <a:pt x="f35" y="f5"/>
                    <a:pt x="f36" y="f5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6" y="f49"/>
                  </a:cubicBezTo>
                  <a:cubicBezTo>
                    <a:pt x="f50" y="f51"/>
                    <a:pt x="f52" y="f53"/>
                    <a:pt x="f54" y="f55"/>
                  </a:cubicBezTo>
                  <a:cubicBezTo>
                    <a:pt x="f56" y="f57"/>
                    <a:pt x="f58" y="f59"/>
                    <a:pt x="f60" y="f61"/>
                  </a:cubicBezTo>
                  <a:cubicBezTo>
                    <a:pt x="f8" y="f62"/>
                    <a:pt x="f63" y="f64"/>
                    <a:pt x="f8" y="f9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D394A25C-AA0D-7315-5FC4-C78E083E48A4}"/>
                </a:ext>
              </a:extLst>
            </p:cNvPr>
            <p:cNvSpPr/>
            <p:nvPr/>
          </p:nvSpPr>
          <p:spPr>
            <a:xfrm>
              <a:off x="8866186" y="4654552"/>
              <a:ext cx="188915" cy="29845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93"/>
                <a:gd name="f7" fmla="val 953"/>
                <a:gd name="f8" fmla="val 216"/>
                <a:gd name="f9" fmla="val 96"/>
                <a:gd name="f10" fmla="val 233"/>
                <a:gd name="f11" fmla="val 249"/>
                <a:gd name="f12" fmla="val 266"/>
                <a:gd name="f13" fmla="val 309"/>
                <a:gd name="f14" fmla="val 100"/>
                <a:gd name="f15" fmla="val 350"/>
                <a:gd name="f16" fmla="val 97"/>
                <a:gd name="f17" fmla="val 379"/>
                <a:gd name="f18" fmla="val 60"/>
                <a:gd name="f19" fmla="val 427"/>
                <a:gd name="f20" fmla="val 1"/>
                <a:gd name="f21" fmla="val 498"/>
                <a:gd name="f22" fmla="val 546"/>
                <a:gd name="f23" fmla="val 562"/>
                <a:gd name="f24" fmla="val 79"/>
                <a:gd name="f25" fmla="val 575"/>
                <a:gd name="f26" fmla="val 584"/>
                <a:gd name="f27" fmla="val 123"/>
                <a:gd name="f28" fmla="val 143"/>
                <a:gd name="f29" fmla="val 589"/>
                <a:gd name="f30" fmla="val 159"/>
                <a:gd name="f31" fmla="val 573"/>
                <a:gd name="f32" fmla="val 167"/>
                <a:gd name="f33" fmla="val 557"/>
                <a:gd name="f34" fmla="val 174"/>
                <a:gd name="f35" fmla="val 543"/>
                <a:gd name="f36" fmla="val 168"/>
                <a:gd name="f37" fmla="val 533"/>
                <a:gd name="f38" fmla="val 147"/>
                <a:gd name="f39" fmla="val 524"/>
                <a:gd name="f40" fmla="val 127"/>
                <a:gd name="f41" fmla="val 513"/>
                <a:gd name="f42" fmla="val 107"/>
                <a:gd name="f43" fmla="val 497"/>
                <a:gd name="f44" fmla="val 90"/>
                <a:gd name="f45" fmla="val 474"/>
                <a:gd name="f46" fmla="val 66"/>
                <a:gd name="f47" fmla="val 448"/>
                <a:gd name="f48" fmla="val 65"/>
                <a:gd name="f49" fmla="val 429"/>
                <a:gd name="f50" fmla="val 91"/>
                <a:gd name="f51" fmla="val 393"/>
                <a:gd name="f52" fmla="val 139"/>
                <a:gd name="f53" fmla="val 343"/>
                <a:gd name="f54" fmla="val 153"/>
                <a:gd name="f55" fmla="val 287"/>
                <a:gd name="f56" fmla="val 155"/>
                <a:gd name="f57" fmla="val 156"/>
                <a:gd name="f58" fmla="val 251"/>
                <a:gd name="f59" fmla="val 255"/>
                <a:gd name="f60" fmla="val 194"/>
                <a:gd name="f61" fmla="val 261"/>
                <a:gd name="f62" fmla="val 250"/>
                <a:gd name="f63" fmla="val 297"/>
                <a:gd name="f64" fmla="val 347"/>
                <a:gd name="f65" fmla="val 326"/>
                <a:gd name="f66" fmla="val 388"/>
                <a:gd name="f67" fmla="val 428"/>
                <a:gd name="f68" fmla="val 372"/>
                <a:gd name="f69" fmla="val 462"/>
                <a:gd name="f70" fmla="val 390"/>
                <a:gd name="f71" fmla="val 482"/>
                <a:gd name="f72" fmla="val 408"/>
                <a:gd name="f73" fmla="val 499"/>
                <a:gd name="f74" fmla="val 436"/>
                <a:gd name="f75" fmla="val 506"/>
                <a:gd name="f76" fmla="val 490"/>
                <a:gd name="f77" fmla="val 519"/>
                <a:gd name="f78" fmla="val 532"/>
                <a:gd name="f79" fmla="val 586"/>
                <a:gd name="f80" fmla="val 525"/>
                <a:gd name="f81" fmla="val 640"/>
                <a:gd name="f82" fmla="val 523"/>
                <a:gd name="f83" fmla="val 656"/>
                <a:gd name="f84" fmla="val 510"/>
                <a:gd name="f85" fmla="val 668"/>
                <a:gd name="f86" fmla="val 495"/>
                <a:gd name="f87" fmla="val 667"/>
                <a:gd name="f88" fmla="val 478"/>
                <a:gd name="f89" fmla="val 665"/>
                <a:gd name="f90" fmla="val 468"/>
                <a:gd name="f91" fmla="val 655"/>
                <a:gd name="f92" fmla="val 469"/>
                <a:gd name="f93" fmla="val 637"/>
                <a:gd name="f94" fmla="val 470"/>
                <a:gd name="f95" fmla="val 610"/>
                <a:gd name="f96" fmla="val 459"/>
                <a:gd name="f97" fmla="val 588"/>
                <a:gd name="f98" fmla="val 439"/>
                <a:gd name="f99" fmla="val 571"/>
                <a:gd name="f100" fmla="val 434"/>
                <a:gd name="f101" fmla="val 567"/>
                <a:gd name="f102" fmla="val 422"/>
                <a:gd name="f103" fmla="val 561"/>
                <a:gd name="f104" fmla="val 382"/>
                <a:gd name="f105" fmla="val 554"/>
                <a:gd name="f106" fmla="val 354"/>
                <a:gd name="f107" fmla="val 529"/>
                <a:gd name="f108" fmla="val 329"/>
                <a:gd name="f109" fmla="val 318"/>
                <a:gd name="f110" fmla="val 486"/>
                <a:gd name="f111" fmla="val 315"/>
                <a:gd name="f112" fmla="val 311"/>
                <a:gd name="f113" fmla="val 503"/>
                <a:gd name="f114" fmla="val 302"/>
                <a:gd name="f115" fmla="val 528"/>
                <a:gd name="f116" fmla="val 290"/>
                <a:gd name="f117" fmla="val 552"/>
                <a:gd name="f118" fmla="val 273"/>
                <a:gd name="f119" fmla="val 582"/>
                <a:gd name="f120" fmla="val 265"/>
                <a:gd name="f121" fmla="val 592"/>
                <a:gd name="f122" fmla="val 267"/>
                <a:gd name="f123" fmla="val 603"/>
                <a:gd name="f124" fmla="val 274"/>
                <a:gd name="f125" fmla="val 642"/>
                <a:gd name="f126" fmla="val 293"/>
                <a:gd name="f127" fmla="val 674"/>
                <a:gd name="f128" fmla="val 705"/>
                <a:gd name="f129" fmla="val 324"/>
                <a:gd name="f130" fmla="val 718"/>
                <a:gd name="f131" fmla="val 337"/>
                <a:gd name="f132" fmla="val 715"/>
                <a:gd name="f133" fmla="val 349"/>
                <a:gd name="f134" fmla="val 713"/>
                <a:gd name="f135" fmla="val 380"/>
                <a:gd name="f136" fmla="val 706"/>
                <a:gd name="f137" fmla="val 410"/>
                <a:gd name="f138" fmla="val 697"/>
                <a:gd name="f139" fmla="val 442"/>
                <a:gd name="f140" fmla="val 703"/>
                <a:gd name="f141" fmla="val 507"/>
                <a:gd name="f142" fmla="val 714"/>
                <a:gd name="f143" fmla="val 793"/>
                <a:gd name="f144" fmla="val 852"/>
                <a:gd name="f145" fmla="val 864"/>
                <a:gd name="f146" fmla="val 517"/>
                <a:gd name="f147" fmla="val 876"/>
                <a:gd name="f148" fmla="val 502"/>
                <a:gd name="f149" fmla="val 879"/>
                <a:gd name="f150" fmla="val 479"/>
                <a:gd name="f151" fmla="val 883"/>
                <a:gd name="f152" fmla="val 463"/>
                <a:gd name="f153" fmla="val 471"/>
                <a:gd name="f154" fmla="val 842"/>
                <a:gd name="f155" fmla="val 487"/>
                <a:gd name="f156" fmla="val 788"/>
                <a:gd name="f157" fmla="val 460"/>
                <a:gd name="f158" fmla="val 754"/>
                <a:gd name="f159" fmla="val 404"/>
                <a:gd name="f160" fmla="val 759"/>
                <a:gd name="f161" fmla="val 401"/>
                <a:gd name="f162" fmla="val 397"/>
                <a:gd name="f163" fmla="val 760"/>
                <a:gd name="f164" fmla="val 394"/>
                <a:gd name="f165" fmla="val 364"/>
                <a:gd name="f166" fmla="val 767"/>
                <a:gd name="f167" fmla="val 375"/>
                <a:gd name="f168" fmla="val 795"/>
                <a:gd name="f169" fmla="val 834"/>
                <a:gd name="f170" fmla="val 387"/>
                <a:gd name="f171" fmla="val 872"/>
                <a:gd name="f172" fmla="val 910"/>
                <a:gd name="f173" fmla="val 367"/>
                <a:gd name="f174" fmla="val 917"/>
                <a:gd name="f175" fmla="val 362"/>
                <a:gd name="f176" fmla="val 924"/>
                <a:gd name="f177" fmla="val 357"/>
                <a:gd name="f178" fmla="val 931"/>
                <a:gd name="f179" fmla="val 344"/>
                <a:gd name="f180" fmla="val 948"/>
                <a:gd name="f181" fmla="val 312"/>
                <a:gd name="f182" fmla="val 943"/>
                <a:gd name="f183" fmla="val 299"/>
                <a:gd name="f184" fmla="val 933"/>
                <a:gd name="f185" fmla="val 298"/>
                <a:gd name="f186" fmla="val 918"/>
                <a:gd name="f187" fmla="val 899"/>
                <a:gd name="f188" fmla="val 894"/>
                <a:gd name="f189" fmla="val 308"/>
                <a:gd name="f190" fmla="val 888"/>
                <a:gd name="f191" fmla="val 310"/>
                <a:gd name="f192" fmla="val 327"/>
                <a:gd name="f193" fmla="val 847"/>
                <a:gd name="f194" fmla="val 316"/>
                <a:gd name="f195" fmla="val 814"/>
                <a:gd name="f196" fmla="val 295"/>
                <a:gd name="f197" fmla="val 786"/>
                <a:gd name="f198" fmla="val 747"/>
                <a:gd name="f199" fmla="val 234"/>
                <a:gd name="f200" fmla="val 710"/>
                <a:gd name="f201" fmla="val 215"/>
                <a:gd name="f202" fmla="val 664"/>
                <a:gd name="f203" fmla="val 211"/>
                <a:gd name="f204" fmla="val 653"/>
                <a:gd name="f205" fmla="val 204"/>
                <a:gd name="f206" fmla="val 197"/>
                <a:gd name="f207" fmla="val 662"/>
                <a:gd name="f208" fmla="val 675"/>
                <a:gd name="f209" fmla="val 163"/>
                <a:gd name="f210" fmla="val 688"/>
                <a:gd name="f211" fmla="val 144"/>
                <a:gd name="f212" fmla="val 698"/>
                <a:gd name="f213" fmla="val 129"/>
                <a:gd name="f214" fmla="val 114"/>
                <a:gd name="f215" fmla="val 707"/>
                <a:gd name="f216" fmla="val 696"/>
                <a:gd name="f217" fmla="val 77"/>
                <a:gd name="f218" fmla="val 678"/>
                <a:gd name="f219" fmla="val 80"/>
                <a:gd name="f220" fmla="val 649"/>
                <a:gd name="f221" fmla="val 108"/>
                <a:gd name="f222" fmla="val 632"/>
                <a:gd name="f223" fmla="val 126"/>
                <a:gd name="f224" fmla="val 620"/>
                <a:gd name="f225" fmla="val 145"/>
                <a:gd name="f226" fmla="val 608"/>
                <a:gd name="f227" fmla="val 161"/>
                <a:gd name="f228" fmla="val 594"/>
                <a:gd name="f229" fmla="val 207"/>
                <a:gd name="f230" fmla="val 247"/>
                <a:gd name="f231" fmla="val 258"/>
                <a:gd name="f232" fmla="val 446"/>
                <a:gd name="f233" fmla="val 262"/>
                <a:gd name="f234" fmla="val 400"/>
                <a:gd name="f235" fmla="val 378"/>
                <a:gd name="f236" fmla="val 239"/>
                <a:gd name="f237" fmla="val 224"/>
                <a:gd name="f238" fmla="val 213"/>
                <a:gd name="f239" fmla="val 296"/>
                <a:gd name="f240" fmla="val 208"/>
                <a:gd name="f241" fmla="val 285"/>
                <a:gd name="f242" fmla="val 203"/>
                <a:gd name="f243" fmla="val 282"/>
                <a:gd name="f244" fmla="val 192"/>
                <a:gd name="f245" fmla="val 170"/>
                <a:gd name="f246" fmla="val 320"/>
                <a:gd name="f247" fmla="val 116"/>
                <a:gd name="f248" fmla="val 323"/>
                <a:gd name="f249" fmla="val 86"/>
                <a:gd name="f250" fmla="val 325"/>
                <a:gd name="f251" fmla="val 76"/>
                <a:gd name="f252" fmla="val 359"/>
                <a:gd name="f253" fmla="val 87"/>
                <a:gd name="f254" fmla="val 92"/>
                <a:gd name="f255" fmla="val 389"/>
                <a:gd name="f256" fmla="val 94"/>
                <a:gd name="f257" fmla="val 407"/>
                <a:gd name="f258" fmla="val 93"/>
                <a:gd name="f259" fmla="val 423"/>
                <a:gd name="f260" fmla="val 435"/>
                <a:gd name="f261" fmla="val 71"/>
                <a:gd name="f262" fmla="val 441"/>
                <a:gd name="f263" fmla="val 56"/>
                <a:gd name="f264" fmla="val 42"/>
                <a:gd name="f265" fmla="val 31"/>
                <a:gd name="f266" fmla="val 431"/>
                <a:gd name="f267" fmla="val 21"/>
                <a:gd name="f268" fmla="val 420"/>
                <a:gd name="f269" fmla="val 15"/>
                <a:gd name="f270" fmla="val 12"/>
                <a:gd name="f271" fmla="val 59"/>
                <a:gd name="f272" fmla="val 70"/>
                <a:gd name="f273" fmla="val 256"/>
                <a:gd name="f274" fmla="val 82"/>
                <a:gd name="f275" fmla="val 252"/>
                <a:gd name="f276" fmla="val 149"/>
                <a:gd name="f277" fmla="val 242"/>
                <a:gd name="f278" fmla="val 191"/>
                <a:gd name="f279" fmla="val 202"/>
                <a:gd name="f280" fmla="val 188"/>
                <a:gd name="f281" fmla="val 142"/>
                <a:gd name="f282" fmla="val 138"/>
                <a:gd name="f283" fmla="val 134"/>
                <a:gd name="f284" fmla="val 130"/>
                <a:gd name="f285" fmla="val 189"/>
                <a:gd name="f286" fmla="val 106"/>
                <a:gd name="f287" fmla="val 193"/>
                <a:gd name="f288" fmla="val 102"/>
                <a:gd name="f289" fmla="+- 0 0 -90"/>
                <a:gd name="f290" fmla="*/ f3 1 593"/>
                <a:gd name="f291" fmla="*/ f4 1 953"/>
                <a:gd name="f292" fmla="val f5"/>
                <a:gd name="f293" fmla="val f6"/>
                <a:gd name="f294" fmla="val f7"/>
                <a:gd name="f295" fmla="*/ f289 f0 1"/>
                <a:gd name="f296" fmla="+- f294 0 f292"/>
                <a:gd name="f297" fmla="+- f293 0 f292"/>
                <a:gd name="f298" fmla="*/ f295 1 f2"/>
                <a:gd name="f299" fmla="*/ f297 1 593"/>
                <a:gd name="f300" fmla="*/ f296 1 953"/>
                <a:gd name="f301" fmla="*/ 216 f297 1"/>
                <a:gd name="f302" fmla="*/ 96 f296 1"/>
                <a:gd name="f303" fmla="*/ 266 f297 1"/>
                <a:gd name="f304" fmla="*/ 379 f297 1"/>
                <a:gd name="f305" fmla="*/ 60 f296 1"/>
                <a:gd name="f306" fmla="*/ 546 f297 1"/>
                <a:gd name="f307" fmla="*/ 584 f297 1"/>
                <a:gd name="f308" fmla="*/ 123 f296 1"/>
                <a:gd name="f309" fmla="*/ 573 f297 1"/>
                <a:gd name="f310" fmla="*/ 167 f296 1"/>
                <a:gd name="f311" fmla="*/ 533 f297 1"/>
                <a:gd name="f312" fmla="*/ 147 f296 1"/>
                <a:gd name="f313" fmla="*/ 497 f297 1"/>
                <a:gd name="f314" fmla="*/ 90 f296 1"/>
                <a:gd name="f315" fmla="*/ 429 f297 1"/>
                <a:gd name="f316" fmla="*/ 91 f296 1"/>
                <a:gd name="f317" fmla="*/ 287 f297 1"/>
                <a:gd name="f318" fmla="*/ 155 f296 1"/>
                <a:gd name="f319" fmla="*/ 255 f297 1"/>
                <a:gd name="f320" fmla="*/ 194 f296 1"/>
                <a:gd name="f321" fmla="*/ 309 f297 1"/>
                <a:gd name="f322" fmla="*/ 347 f296 1"/>
                <a:gd name="f323" fmla="*/ 372 f297 1"/>
                <a:gd name="f324" fmla="*/ 462 f296 1"/>
                <a:gd name="f325" fmla="*/ 436 f297 1"/>
                <a:gd name="f326" fmla="*/ 506 f296 1"/>
                <a:gd name="f327" fmla="*/ 525 f297 1"/>
                <a:gd name="f328" fmla="*/ 640 f296 1"/>
                <a:gd name="f329" fmla="*/ 495 f297 1"/>
                <a:gd name="f330" fmla="*/ 667 f296 1"/>
                <a:gd name="f331" fmla="*/ 469 f297 1"/>
                <a:gd name="f332" fmla="*/ 637 f296 1"/>
                <a:gd name="f333" fmla="*/ 439 f297 1"/>
                <a:gd name="f334" fmla="*/ 571 f296 1"/>
                <a:gd name="f335" fmla="*/ 422 f297 1"/>
                <a:gd name="f336" fmla="*/ 561 f296 1"/>
                <a:gd name="f337" fmla="*/ 329 f297 1"/>
                <a:gd name="f338" fmla="*/ 499 f296 1"/>
                <a:gd name="f339" fmla="*/ 311 f297 1"/>
                <a:gd name="f340" fmla="*/ 503 f296 1"/>
                <a:gd name="f341" fmla="*/ 273 f297 1"/>
                <a:gd name="f342" fmla="*/ 573 f296 1"/>
                <a:gd name="f343" fmla="*/ 267 f297 1"/>
                <a:gd name="f344" fmla="*/ 603 f296 1"/>
                <a:gd name="f345" fmla="*/ 315 f297 1"/>
                <a:gd name="f346" fmla="*/ 705 f296 1"/>
                <a:gd name="f347" fmla="*/ 349 f297 1"/>
                <a:gd name="f348" fmla="*/ 713 f296 1"/>
                <a:gd name="f349" fmla="*/ 442 f297 1"/>
                <a:gd name="f350" fmla="*/ 703 f296 1"/>
                <a:gd name="f351" fmla="*/ 529 f297 1"/>
                <a:gd name="f352" fmla="*/ 852 f296 1"/>
                <a:gd name="f353" fmla="*/ 502 f297 1"/>
                <a:gd name="f354" fmla="*/ 879 f296 1"/>
                <a:gd name="f355" fmla="*/ 471 f297 1"/>
                <a:gd name="f356" fmla="*/ 842 f296 1"/>
                <a:gd name="f357" fmla="*/ 404 f297 1"/>
                <a:gd name="f358" fmla="*/ 759 f296 1"/>
                <a:gd name="f359" fmla="*/ 394 f297 1"/>
                <a:gd name="f360" fmla="*/ 760 f296 1"/>
                <a:gd name="f361" fmla="*/ 375 f297 1"/>
                <a:gd name="f362" fmla="*/ 795 f296 1"/>
                <a:gd name="f363" fmla="*/ 910 f296 1"/>
                <a:gd name="f364" fmla="*/ 357 f297 1"/>
                <a:gd name="f365" fmla="*/ 931 f296 1"/>
                <a:gd name="f366" fmla="*/ 312 f297 1"/>
                <a:gd name="f367" fmla="*/ 943 f296 1"/>
                <a:gd name="f368" fmla="*/ 899 f296 1"/>
                <a:gd name="f369" fmla="*/ 310 f297 1"/>
                <a:gd name="f370" fmla="*/ 883 f296 1"/>
                <a:gd name="f371" fmla="*/ 295 f297 1"/>
                <a:gd name="f372" fmla="*/ 786 f296 1"/>
                <a:gd name="f373" fmla="*/ 215 f297 1"/>
                <a:gd name="f374" fmla="*/ 664 f296 1"/>
                <a:gd name="f375" fmla="*/ 197 f297 1"/>
                <a:gd name="f376" fmla="*/ 662 f296 1"/>
                <a:gd name="f377" fmla="*/ 144 f297 1"/>
                <a:gd name="f378" fmla="*/ 698 f296 1"/>
                <a:gd name="f379" fmla="*/ 100 f297 1"/>
                <a:gd name="f380" fmla="*/ 696 f296 1"/>
                <a:gd name="f381" fmla="*/ 108 f297 1"/>
                <a:gd name="f382" fmla="*/ 632 f296 1"/>
                <a:gd name="f383" fmla="*/ 161 f297 1"/>
                <a:gd name="f384" fmla="*/ 594 f296 1"/>
                <a:gd name="f385" fmla="*/ 258 f297 1"/>
                <a:gd name="f386" fmla="*/ 446 f296 1"/>
                <a:gd name="f387" fmla="*/ 250 f297 1"/>
                <a:gd name="f388" fmla="*/ 378 f296 1"/>
                <a:gd name="f389" fmla="*/ 213 f297 1"/>
                <a:gd name="f390" fmla="*/ 296 f296 1"/>
                <a:gd name="f391" fmla="*/ 192 f297 1"/>
                <a:gd name="f392" fmla="*/ 290 f296 1"/>
                <a:gd name="f393" fmla="*/ 116 f297 1"/>
                <a:gd name="f394" fmla="*/ 323 f296 1"/>
                <a:gd name="f395" fmla="*/ 87 f297 1"/>
                <a:gd name="f396" fmla="*/ 380 f296 1"/>
                <a:gd name="f397" fmla="*/ 94 f297 1"/>
                <a:gd name="f398" fmla="*/ 407 f296 1"/>
                <a:gd name="f399" fmla="*/ 71 f297 1"/>
                <a:gd name="f400" fmla="*/ 441 f296 1"/>
                <a:gd name="f401" fmla="*/ 31 f297 1"/>
                <a:gd name="f402" fmla="*/ 431 f296 1"/>
                <a:gd name="f403" fmla="*/ 12 f297 1"/>
                <a:gd name="f404" fmla="*/ 394 f296 1"/>
                <a:gd name="f405" fmla="*/ 59 f297 1"/>
                <a:gd name="f406" fmla="*/ 262 f296 1"/>
                <a:gd name="f407" fmla="*/ 250 f296 1"/>
                <a:gd name="f408" fmla="*/ 188 f297 1"/>
                <a:gd name="f409" fmla="*/ 142 f296 1"/>
                <a:gd name="f410" fmla="*/ 130 f296 1"/>
                <a:gd name="f411" fmla="+- f298 0 f1"/>
                <a:gd name="f412" fmla="*/ f301 1 593"/>
                <a:gd name="f413" fmla="*/ f302 1 953"/>
                <a:gd name="f414" fmla="*/ f303 1 593"/>
                <a:gd name="f415" fmla="*/ f304 1 593"/>
                <a:gd name="f416" fmla="*/ f305 1 953"/>
                <a:gd name="f417" fmla="*/ f306 1 593"/>
                <a:gd name="f418" fmla="*/ f307 1 593"/>
                <a:gd name="f419" fmla="*/ f308 1 953"/>
                <a:gd name="f420" fmla="*/ f309 1 593"/>
                <a:gd name="f421" fmla="*/ f310 1 953"/>
                <a:gd name="f422" fmla="*/ f311 1 593"/>
                <a:gd name="f423" fmla="*/ f312 1 953"/>
                <a:gd name="f424" fmla="*/ f313 1 593"/>
                <a:gd name="f425" fmla="*/ f314 1 953"/>
                <a:gd name="f426" fmla="*/ f315 1 593"/>
                <a:gd name="f427" fmla="*/ f316 1 953"/>
                <a:gd name="f428" fmla="*/ f317 1 593"/>
                <a:gd name="f429" fmla="*/ f318 1 953"/>
                <a:gd name="f430" fmla="*/ f319 1 593"/>
                <a:gd name="f431" fmla="*/ f320 1 953"/>
                <a:gd name="f432" fmla="*/ f321 1 593"/>
                <a:gd name="f433" fmla="*/ f322 1 953"/>
                <a:gd name="f434" fmla="*/ f323 1 593"/>
                <a:gd name="f435" fmla="*/ f324 1 953"/>
                <a:gd name="f436" fmla="*/ f325 1 593"/>
                <a:gd name="f437" fmla="*/ f326 1 953"/>
                <a:gd name="f438" fmla="*/ f327 1 593"/>
                <a:gd name="f439" fmla="*/ f328 1 953"/>
                <a:gd name="f440" fmla="*/ f329 1 593"/>
                <a:gd name="f441" fmla="*/ f330 1 953"/>
                <a:gd name="f442" fmla="*/ f331 1 593"/>
                <a:gd name="f443" fmla="*/ f332 1 953"/>
                <a:gd name="f444" fmla="*/ f333 1 593"/>
                <a:gd name="f445" fmla="*/ f334 1 953"/>
                <a:gd name="f446" fmla="*/ f335 1 593"/>
                <a:gd name="f447" fmla="*/ f336 1 953"/>
                <a:gd name="f448" fmla="*/ f337 1 593"/>
                <a:gd name="f449" fmla="*/ f338 1 953"/>
                <a:gd name="f450" fmla="*/ f339 1 593"/>
                <a:gd name="f451" fmla="*/ f340 1 953"/>
                <a:gd name="f452" fmla="*/ f341 1 593"/>
                <a:gd name="f453" fmla="*/ f342 1 953"/>
                <a:gd name="f454" fmla="*/ f343 1 593"/>
                <a:gd name="f455" fmla="*/ f344 1 953"/>
                <a:gd name="f456" fmla="*/ f345 1 593"/>
                <a:gd name="f457" fmla="*/ f346 1 953"/>
                <a:gd name="f458" fmla="*/ f347 1 593"/>
                <a:gd name="f459" fmla="*/ f348 1 953"/>
                <a:gd name="f460" fmla="*/ f349 1 593"/>
                <a:gd name="f461" fmla="*/ f350 1 953"/>
                <a:gd name="f462" fmla="*/ f351 1 593"/>
                <a:gd name="f463" fmla="*/ f352 1 953"/>
                <a:gd name="f464" fmla="*/ f353 1 593"/>
                <a:gd name="f465" fmla="*/ f354 1 953"/>
                <a:gd name="f466" fmla="*/ f355 1 593"/>
                <a:gd name="f467" fmla="*/ f356 1 953"/>
                <a:gd name="f468" fmla="*/ f357 1 593"/>
                <a:gd name="f469" fmla="*/ f358 1 953"/>
                <a:gd name="f470" fmla="*/ f359 1 593"/>
                <a:gd name="f471" fmla="*/ f360 1 953"/>
                <a:gd name="f472" fmla="*/ f361 1 593"/>
                <a:gd name="f473" fmla="*/ f362 1 953"/>
                <a:gd name="f474" fmla="*/ f363 1 953"/>
                <a:gd name="f475" fmla="*/ f364 1 593"/>
                <a:gd name="f476" fmla="*/ f365 1 953"/>
                <a:gd name="f477" fmla="*/ f366 1 593"/>
                <a:gd name="f478" fmla="*/ f367 1 953"/>
                <a:gd name="f479" fmla="*/ f368 1 953"/>
                <a:gd name="f480" fmla="*/ f369 1 593"/>
                <a:gd name="f481" fmla="*/ f370 1 953"/>
                <a:gd name="f482" fmla="*/ f371 1 593"/>
                <a:gd name="f483" fmla="*/ f372 1 953"/>
                <a:gd name="f484" fmla="*/ f373 1 593"/>
                <a:gd name="f485" fmla="*/ f374 1 953"/>
                <a:gd name="f486" fmla="*/ f375 1 593"/>
                <a:gd name="f487" fmla="*/ f376 1 953"/>
                <a:gd name="f488" fmla="*/ f377 1 593"/>
                <a:gd name="f489" fmla="*/ f378 1 953"/>
                <a:gd name="f490" fmla="*/ f379 1 593"/>
                <a:gd name="f491" fmla="*/ f380 1 953"/>
                <a:gd name="f492" fmla="*/ f381 1 593"/>
                <a:gd name="f493" fmla="*/ f382 1 953"/>
                <a:gd name="f494" fmla="*/ f383 1 593"/>
                <a:gd name="f495" fmla="*/ f384 1 953"/>
                <a:gd name="f496" fmla="*/ f385 1 593"/>
                <a:gd name="f497" fmla="*/ f386 1 953"/>
                <a:gd name="f498" fmla="*/ f387 1 593"/>
                <a:gd name="f499" fmla="*/ f388 1 953"/>
                <a:gd name="f500" fmla="*/ f389 1 593"/>
                <a:gd name="f501" fmla="*/ f390 1 953"/>
                <a:gd name="f502" fmla="*/ f391 1 593"/>
                <a:gd name="f503" fmla="*/ f392 1 953"/>
                <a:gd name="f504" fmla="*/ f393 1 593"/>
                <a:gd name="f505" fmla="*/ f394 1 953"/>
                <a:gd name="f506" fmla="*/ f395 1 593"/>
                <a:gd name="f507" fmla="*/ f396 1 953"/>
                <a:gd name="f508" fmla="*/ f397 1 593"/>
                <a:gd name="f509" fmla="*/ f398 1 953"/>
                <a:gd name="f510" fmla="*/ f399 1 593"/>
                <a:gd name="f511" fmla="*/ f400 1 953"/>
                <a:gd name="f512" fmla="*/ f401 1 593"/>
                <a:gd name="f513" fmla="*/ f402 1 953"/>
                <a:gd name="f514" fmla="*/ f403 1 593"/>
                <a:gd name="f515" fmla="*/ f404 1 953"/>
                <a:gd name="f516" fmla="*/ f405 1 593"/>
                <a:gd name="f517" fmla="*/ f406 1 953"/>
                <a:gd name="f518" fmla="*/ f407 1 953"/>
                <a:gd name="f519" fmla="*/ f408 1 593"/>
                <a:gd name="f520" fmla="*/ f409 1 953"/>
                <a:gd name="f521" fmla="*/ f410 1 953"/>
                <a:gd name="f522" fmla="*/ 0 1 f299"/>
                <a:gd name="f523" fmla="*/ f293 1 f299"/>
                <a:gd name="f524" fmla="*/ 0 1 f300"/>
                <a:gd name="f525" fmla="*/ f294 1 f300"/>
                <a:gd name="f526" fmla="*/ f412 1 f299"/>
                <a:gd name="f527" fmla="*/ f413 1 f300"/>
                <a:gd name="f528" fmla="*/ f414 1 f299"/>
                <a:gd name="f529" fmla="*/ f415 1 f299"/>
                <a:gd name="f530" fmla="*/ f416 1 f300"/>
                <a:gd name="f531" fmla="*/ f417 1 f299"/>
                <a:gd name="f532" fmla="*/ f418 1 f299"/>
                <a:gd name="f533" fmla="*/ f419 1 f300"/>
                <a:gd name="f534" fmla="*/ f420 1 f299"/>
                <a:gd name="f535" fmla="*/ f421 1 f300"/>
                <a:gd name="f536" fmla="*/ f422 1 f299"/>
                <a:gd name="f537" fmla="*/ f423 1 f300"/>
                <a:gd name="f538" fmla="*/ f424 1 f299"/>
                <a:gd name="f539" fmla="*/ f425 1 f300"/>
                <a:gd name="f540" fmla="*/ f426 1 f299"/>
                <a:gd name="f541" fmla="*/ f427 1 f300"/>
                <a:gd name="f542" fmla="*/ f428 1 f299"/>
                <a:gd name="f543" fmla="*/ f429 1 f300"/>
                <a:gd name="f544" fmla="*/ f430 1 f299"/>
                <a:gd name="f545" fmla="*/ f431 1 f300"/>
                <a:gd name="f546" fmla="*/ f432 1 f299"/>
                <a:gd name="f547" fmla="*/ f433 1 f300"/>
                <a:gd name="f548" fmla="*/ f434 1 f299"/>
                <a:gd name="f549" fmla="*/ f435 1 f300"/>
                <a:gd name="f550" fmla="*/ f436 1 f299"/>
                <a:gd name="f551" fmla="*/ f437 1 f300"/>
                <a:gd name="f552" fmla="*/ f438 1 f299"/>
                <a:gd name="f553" fmla="*/ f439 1 f300"/>
                <a:gd name="f554" fmla="*/ f440 1 f299"/>
                <a:gd name="f555" fmla="*/ f441 1 f300"/>
                <a:gd name="f556" fmla="*/ f442 1 f299"/>
                <a:gd name="f557" fmla="*/ f443 1 f300"/>
                <a:gd name="f558" fmla="*/ f444 1 f299"/>
                <a:gd name="f559" fmla="*/ f445 1 f300"/>
                <a:gd name="f560" fmla="*/ f446 1 f299"/>
                <a:gd name="f561" fmla="*/ f447 1 f300"/>
                <a:gd name="f562" fmla="*/ f448 1 f299"/>
                <a:gd name="f563" fmla="*/ f449 1 f300"/>
                <a:gd name="f564" fmla="*/ f450 1 f299"/>
                <a:gd name="f565" fmla="*/ f451 1 f300"/>
                <a:gd name="f566" fmla="*/ f452 1 f299"/>
                <a:gd name="f567" fmla="*/ f453 1 f300"/>
                <a:gd name="f568" fmla="*/ f454 1 f299"/>
                <a:gd name="f569" fmla="*/ f455 1 f300"/>
                <a:gd name="f570" fmla="*/ f456 1 f299"/>
                <a:gd name="f571" fmla="*/ f457 1 f300"/>
                <a:gd name="f572" fmla="*/ f458 1 f299"/>
                <a:gd name="f573" fmla="*/ f459 1 f300"/>
                <a:gd name="f574" fmla="*/ f460 1 f299"/>
                <a:gd name="f575" fmla="*/ f461 1 f300"/>
                <a:gd name="f576" fmla="*/ f462 1 f299"/>
                <a:gd name="f577" fmla="*/ f463 1 f300"/>
                <a:gd name="f578" fmla="*/ f464 1 f299"/>
                <a:gd name="f579" fmla="*/ f465 1 f300"/>
                <a:gd name="f580" fmla="*/ f466 1 f299"/>
                <a:gd name="f581" fmla="*/ f467 1 f300"/>
                <a:gd name="f582" fmla="*/ f468 1 f299"/>
                <a:gd name="f583" fmla="*/ f469 1 f300"/>
                <a:gd name="f584" fmla="*/ f470 1 f299"/>
                <a:gd name="f585" fmla="*/ f471 1 f300"/>
                <a:gd name="f586" fmla="*/ f472 1 f299"/>
                <a:gd name="f587" fmla="*/ f473 1 f300"/>
                <a:gd name="f588" fmla="*/ f474 1 f300"/>
                <a:gd name="f589" fmla="*/ f475 1 f299"/>
                <a:gd name="f590" fmla="*/ f476 1 f300"/>
                <a:gd name="f591" fmla="*/ f477 1 f299"/>
                <a:gd name="f592" fmla="*/ f478 1 f300"/>
                <a:gd name="f593" fmla="*/ f479 1 f300"/>
                <a:gd name="f594" fmla="*/ f480 1 f299"/>
                <a:gd name="f595" fmla="*/ f481 1 f300"/>
                <a:gd name="f596" fmla="*/ f482 1 f299"/>
                <a:gd name="f597" fmla="*/ f483 1 f300"/>
                <a:gd name="f598" fmla="*/ f484 1 f299"/>
                <a:gd name="f599" fmla="*/ f485 1 f300"/>
                <a:gd name="f600" fmla="*/ f486 1 f299"/>
                <a:gd name="f601" fmla="*/ f487 1 f300"/>
                <a:gd name="f602" fmla="*/ f488 1 f299"/>
                <a:gd name="f603" fmla="*/ f489 1 f300"/>
                <a:gd name="f604" fmla="*/ f490 1 f299"/>
                <a:gd name="f605" fmla="*/ f491 1 f300"/>
                <a:gd name="f606" fmla="*/ f492 1 f299"/>
                <a:gd name="f607" fmla="*/ f493 1 f300"/>
                <a:gd name="f608" fmla="*/ f494 1 f299"/>
                <a:gd name="f609" fmla="*/ f495 1 f300"/>
                <a:gd name="f610" fmla="*/ f496 1 f299"/>
                <a:gd name="f611" fmla="*/ f497 1 f300"/>
                <a:gd name="f612" fmla="*/ f498 1 f299"/>
                <a:gd name="f613" fmla="*/ f499 1 f300"/>
                <a:gd name="f614" fmla="*/ f500 1 f299"/>
                <a:gd name="f615" fmla="*/ f501 1 f300"/>
                <a:gd name="f616" fmla="*/ f502 1 f299"/>
                <a:gd name="f617" fmla="*/ f503 1 f300"/>
                <a:gd name="f618" fmla="*/ f504 1 f299"/>
                <a:gd name="f619" fmla="*/ f505 1 f300"/>
                <a:gd name="f620" fmla="*/ f506 1 f299"/>
                <a:gd name="f621" fmla="*/ f507 1 f300"/>
                <a:gd name="f622" fmla="*/ f508 1 f299"/>
                <a:gd name="f623" fmla="*/ f509 1 f300"/>
                <a:gd name="f624" fmla="*/ f510 1 f299"/>
                <a:gd name="f625" fmla="*/ f511 1 f300"/>
                <a:gd name="f626" fmla="*/ f512 1 f299"/>
                <a:gd name="f627" fmla="*/ f513 1 f300"/>
                <a:gd name="f628" fmla="*/ f514 1 f299"/>
                <a:gd name="f629" fmla="*/ f515 1 f300"/>
                <a:gd name="f630" fmla="*/ f516 1 f299"/>
                <a:gd name="f631" fmla="*/ f517 1 f300"/>
                <a:gd name="f632" fmla="*/ f518 1 f300"/>
                <a:gd name="f633" fmla="*/ f519 1 f299"/>
                <a:gd name="f634" fmla="*/ f520 1 f300"/>
                <a:gd name="f635" fmla="*/ f521 1 f300"/>
                <a:gd name="f636" fmla="*/ f522 f290 1"/>
                <a:gd name="f637" fmla="*/ f523 f290 1"/>
                <a:gd name="f638" fmla="*/ f525 f291 1"/>
                <a:gd name="f639" fmla="*/ f524 f291 1"/>
                <a:gd name="f640" fmla="*/ f526 f290 1"/>
                <a:gd name="f641" fmla="*/ f527 f291 1"/>
                <a:gd name="f642" fmla="*/ f528 f290 1"/>
                <a:gd name="f643" fmla="*/ f529 f290 1"/>
                <a:gd name="f644" fmla="*/ f530 f291 1"/>
                <a:gd name="f645" fmla="*/ f531 f290 1"/>
                <a:gd name="f646" fmla="*/ f532 f290 1"/>
                <a:gd name="f647" fmla="*/ f533 f291 1"/>
                <a:gd name="f648" fmla="*/ f534 f290 1"/>
                <a:gd name="f649" fmla="*/ f535 f291 1"/>
                <a:gd name="f650" fmla="*/ f536 f290 1"/>
                <a:gd name="f651" fmla="*/ f537 f291 1"/>
                <a:gd name="f652" fmla="*/ f538 f290 1"/>
                <a:gd name="f653" fmla="*/ f539 f291 1"/>
                <a:gd name="f654" fmla="*/ f540 f290 1"/>
                <a:gd name="f655" fmla="*/ f541 f291 1"/>
                <a:gd name="f656" fmla="*/ f542 f290 1"/>
                <a:gd name="f657" fmla="*/ f543 f291 1"/>
                <a:gd name="f658" fmla="*/ f544 f290 1"/>
                <a:gd name="f659" fmla="*/ f545 f291 1"/>
                <a:gd name="f660" fmla="*/ f546 f290 1"/>
                <a:gd name="f661" fmla="*/ f547 f291 1"/>
                <a:gd name="f662" fmla="*/ f548 f290 1"/>
                <a:gd name="f663" fmla="*/ f549 f291 1"/>
                <a:gd name="f664" fmla="*/ f550 f290 1"/>
                <a:gd name="f665" fmla="*/ f551 f291 1"/>
                <a:gd name="f666" fmla="*/ f552 f290 1"/>
                <a:gd name="f667" fmla="*/ f553 f291 1"/>
                <a:gd name="f668" fmla="*/ f554 f290 1"/>
                <a:gd name="f669" fmla="*/ f555 f291 1"/>
                <a:gd name="f670" fmla="*/ f556 f290 1"/>
                <a:gd name="f671" fmla="*/ f557 f291 1"/>
                <a:gd name="f672" fmla="*/ f558 f290 1"/>
                <a:gd name="f673" fmla="*/ f559 f291 1"/>
                <a:gd name="f674" fmla="*/ f560 f290 1"/>
                <a:gd name="f675" fmla="*/ f561 f291 1"/>
                <a:gd name="f676" fmla="*/ f562 f290 1"/>
                <a:gd name="f677" fmla="*/ f563 f291 1"/>
                <a:gd name="f678" fmla="*/ f564 f290 1"/>
                <a:gd name="f679" fmla="*/ f565 f291 1"/>
                <a:gd name="f680" fmla="*/ f566 f290 1"/>
                <a:gd name="f681" fmla="*/ f567 f291 1"/>
                <a:gd name="f682" fmla="*/ f568 f290 1"/>
                <a:gd name="f683" fmla="*/ f569 f291 1"/>
                <a:gd name="f684" fmla="*/ f570 f290 1"/>
                <a:gd name="f685" fmla="*/ f571 f291 1"/>
                <a:gd name="f686" fmla="*/ f572 f290 1"/>
                <a:gd name="f687" fmla="*/ f573 f291 1"/>
                <a:gd name="f688" fmla="*/ f574 f290 1"/>
                <a:gd name="f689" fmla="*/ f575 f291 1"/>
                <a:gd name="f690" fmla="*/ f576 f290 1"/>
                <a:gd name="f691" fmla="*/ f577 f291 1"/>
                <a:gd name="f692" fmla="*/ f578 f290 1"/>
                <a:gd name="f693" fmla="*/ f579 f291 1"/>
                <a:gd name="f694" fmla="*/ f580 f290 1"/>
                <a:gd name="f695" fmla="*/ f581 f291 1"/>
                <a:gd name="f696" fmla="*/ f582 f290 1"/>
                <a:gd name="f697" fmla="*/ f583 f291 1"/>
                <a:gd name="f698" fmla="*/ f584 f290 1"/>
                <a:gd name="f699" fmla="*/ f585 f291 1"/>
                <a:gd name="f700" fmla="*/ f586 f290 1"/>
                <a:gd name="f701" fmla="*/ f587 f291 1"/>
                <a:gd name="f702" fmla="*/ f588 f291 1"/>
                <a:gd name="f703" fmla="*/ f589 f290 1"/>
                <a:gd name="f704" fmla="*/ f590 f291 1"/>
                <a:gd name="f705" fmla="*/ f591 f290 1"/>
                <a:gd name="f706" fmla="*/ f592 f291 1"/>
                <a:gd name="f707" fmla="*/ f593 f291 1"/>
                <a:gd name="f708" fmla="*/ f594 f290 1"/>
                <a:gd name="f709" fmla="*/ f595 f291 1"/>
                <a:gd name="f710" fmla="*/ f596 f290 1"/>
                <a:gd name="f711" fmla="*/ f597 f291 1"/>
                <a:gd name="f712" fmla="*/ f598 f290 1"/>
                <a:gd name="f713" fmla="*/ f599 f291 1"/>
                <a:gd name="f714" fmla="*/ f600 f290 1"/>
                <a:gd name="f715" fmla="*/ f601 f291 1"/>
                <a:gd name="f716" fmla="*/ f602 f290 1"/>
                <a:gd name="f717" fmla="*/ f603 f291 1"/>
                <a:gd name="f718" fmla="*/ f604 f290 1"/>
                <a:gd name="f719" fmla="*/ f605 f291 1"/>
                <a:gd name="f720" fmla="*/ f606 f290 1"/>
                <a:gd name="f721" fmla="*/ f607 f291 1"/>
                <a:gd name="f722" fmla="*/ f608 f290 1"/>
                <a:gd name="f723" fmla="*/ f609 f291 1"/>
                <a:gd name="f724" fmla="*/ f610 f290 1"/>
                <a:gd name="f725" fmla="*/ f611 f291 1"/>
                <a:gd name="f726" fmla="*/ f612 f290 1"/>
                <a:gd name="f727" fmla="*/ f613 f291 1"/>
                <a:gd name="f728" fmla="*/ f614 f290 1"/>
                <a:gd name="f729" fmla="*/ f615 f291 1"/>
                <a:gd name="f730" fmla="*/ f616 f290 1"/>
                <a:gd name="f731" fmla="*/ f617 f291 1"/>
                <a:gd name="f732" fmla="*/ f618 f290 1"/>
                <a:gd name="f733" fmla="*/ f619 f291 1"/>
                <a:gd name="f734" fmla="*/ f620 f290 1"/>
                <a:gd name="f735" fmla="*/ f621 f291 1"/>
                <a:gd name="f736" fmla="*/ f622 f290 1"/>
                <a:gd name="f737" fmla="*/ f623 f291 1"/>
                <a:gd name="f738" fmla="*/ f624 f290 1"/>
                <a:gd name="f739" fmla="*/ f625 f291 1"/>
                <a:gd name="f740" fmla="*/ f626 f290 1"/>
                <a:gd name="f741" fmla="*/ f627 f291 1"/>
                <a:gd name="f742" fmla="*/ f628 f290 1"/>
                <a:gd name="f743" fmla="*/ f629 f291 1"/>
                <a:gd name="f744" fmla="*/ f630 f290 1"/>
                <a:gd name="f745" fmla="*/ f631 f291 1"/>
                <a:gd name="f746" fmla="*/ f632 f291 1"/>
                <a:gd name="f747" fmla="*/ f633 f290 1"/>
                <a:gd name="f748" fmla="*/ f634 f291 1"/>
                <a:gd name="f749" fmla="*/ f635 f2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411">
                  <a:pos x="f640" y="f641"/>
                </a:cxn>
                <a:cxn ang="f411">
                  <a:pos x="f642" y="f641"/>
                </a:cxn>
                <a:cxn ang="f411">
                  <a:pos x="f643" y="f644"/>
                </a:cxn>
                <a:cxn ang="f411">
                  <a:pos x="f645" y="f644"/>
                </a:cxn>
                <a:cxn ang="f411">
                  <a:pos x="f646" y="f647"/>
                </a:cxn>
                <a:cxn ang="f411">
                  <a:pos x="f648" y="f649"/>
                </a:cxn>
                <a:cxn ang="f411">
                  <a:pos x="f650" y="f651"/>
                </a:cxn>
                <a:cxn ang="f411">
                  <a:pos x="f652" y="f653"/>
                </a:cxn>
                <a:cxn ang="f411">
                  <a:pos x="f654" y="f655"/>
                </a:cxn>
                <a:cxn ang="f411">
                  <a:pos x="f656" y="f657"/>
                </a:cxn>
                <a:cxn ang="f411">
                  <a:pos x="f658" y="f659"/>
                </a:cxn>
                <a:cxn ang="f411">
                  <a:pos x="f660" y="f661"/>
                </a:cxn>
                <a:cxn ang="f411">
                  <a:pos x="f662" y="f663"/>
                </a:cxn>
                <a:cxn ang="f411">
                  <a:pos x="f664" y="f665"/>
                </a:cxn>
                <a:cxn ang="f411">
                  <a:pos x="f666" y="f667"/>
                </a:cxn>
                <a:cxn ang="f411">
                  <a:pos x="f668" y="f669"/>
                </a:cxn>
                <a:cxn ang="f411">
                  <a:pos x="f670" y="f671"/>
                </a:cxn>
                <a:cxn ang="f411">
                  <a:pos x="f672" y="f673"/>
                </a:cxn>
                <a:cxn ang="f411">
                  <a:pos x="f674" y="f675"/>
                </a:cxn>
                <a:cxn ang="f411">
                  <a:pos x="f676" y="f677"/>
                </a:cxn>
                <a:cxn ang="f411">
                  <a:pos x="f678" y="f679"/>
                </a:cxn>
                <a:cxn ang="f411">
                  <a:pos x="f680" y="f681"/>
                </a:cxn>
                <a:cxn ang="f411">
                  <a:pos x="f682" y="f683"/>
                </a:cxn>
                <a:cxn ang="f411">
                  <a:pos x="f684" y="f685"/>
                </a:cxn>
                <a:cxn ang="f411">
                  <a:pos x="f686" y="f687"/>
                </a:cxn>
                <a:cxn ang="f411">
                  <a:pos x="f688" y="f689"/>
                </a:cxn>
                <a:cxn ang="f411">
                  <a:pos x="f690" y="f691"/>
                </a:cxn>
                <a:cxn ang="f411">
                  <a:pos x="f692" y="f693"/>
                </a:cxn>
                <a:cxn ang="f411">
                  <a:pos x="f694" y="f695"/>
                </a:cxn>
                <a:cxn ang="f411">
                  <a:pos x="f696" y="f697"/>
                </a:cxn>
                <a:cxn ang="f411">
                  <a:pos x="f698" y="f699"/>
                </a:cxn>
                <a:cxn ang="f411">
                  <a:pos x="f700" y="f701"/>
                </a:cxn>
                <a:cxn ang="f411">
                  <a:pos x="f662" y="f702"/>
                </a:cxn>
                <a:cxn ang="f411">
                  <a:pos x="f703" y="f704"/>
                </a:cxn>
                <a:cxn ang="f411">
                  <a:pos x="f705" y="f706"/>
                </a:cxn>
                <a:cxn ang="f411">
                  <a:pos x="f660" y="f707"/>
                </a:cxn>
                <a:cxn ang="f411">
                  <a:pos x="f708" y="f709"/>
                </a:cxn>
                <a:cxn ang="f411">
                  <a:pos x="f710" y="f711"/>
                </a:cxn>
                <a:cxn ang="f411">
                  <a:pos x="f712" y="f713"/>
                </a:cxn>
                <a:cxn ang="f411">
                  <a:pos x="f714" y="f715"/>
                </a:cxn>
                <a:cxn ang="f411">
                  <a:pos x="f716" y="f717"/>
                </a:cxn>
                <a:cxn ang="f411">
                  <a:pos x="f718" y="f719"/>
                </a:cxn>
                <a:cxn ang="f411">
                  <a:pos x="f720" y="f721"/>
                </a:cxn>
                <a:cxn ang="f411">
                  <a:pos x="f722" y="f723"/>
                </a:cxn>
                <a:cxn ang="f411">
                  <a:pos x="f724" y="f725"/>
                </a:cxn>
                <a:cxn ang="f411">
                  <a:pos x="f726" y="f727"/>
                </a:cxn>
                <a:cxn ang="f411">
                  <a:pos x="f728" y="f729"/>
                </a:cxn>
                <a:cxn ang="f411">
                  <a:pos x="f730" y="f731"/>
                </a:cxn>
                <a:cxn ang="f411">
                  <a:pos x="f732" y="f733"/>
                </a:cxn>
                <a:cxn ang="f411">
                  <a:pos x="f734" y="f735"/>
                </a:cxn>
                <a:cxn ang="f411">
                  <a:pos x="f736" y="f737"/>
                </a:cxn>
                <a:cxn ang="f411">
                  <a:pos x="f738" y="f739"/>
                </a:cxn>
                <a:cxn ang="f411">
                  <a:pos x="f740" y="f741"/>
                </a:cxn>
                <a:cxn ang="f411">
                  <a:pos x="f742" y="f743"/>
                </a:cxn>
                <a:cxn ang="f411">
                  <a:pos x="f744" y="f745"/>
                </a:cxn>
                <a:cxn ang="f411">
                  <a:pos x="f736" y="f746"/>
                </a:cxn>
                <a:cxn ang="f411">
                  <a:pos x="f747" y="f748"/>
                </a:cxn>
                <a:cxn ang="f411">
                  <a:pos x="f747" y="f749"/>
                </a:cxn>
                <a:cxn ang="f411">
                  <a:pos x="f640" y="f641"/>
                </a:cxn>
              </a:cxnLst>
              <a:rect l="f636" t="f639" r="f637" b="f638"/>
              <a:pathLst>
                <a:path w="593" h="953">
                  <a:moveTo>
                    <a:pt x="f8" y="f9"/>
                  </a:moveTo>
                  <a:cubicBezTo>
                    <a:pt x="f10" y="f9"/>
                    <a:pt x="f11" y="f9"/>
                    <a:pt x="f12" y="f9"/>
                  </a:cubicBezTo>
                  <a:cubicBezTo>
                    <a:pt x="f13" y="f14"/>
                    <a:pt x="f15" y="f16"/>
                    <a:pt x="f17" y="f18"/>
                  </a:cubicBezTo>
                  <a:cubicBezTo>
                    <a:pt x="f19" y="f20"/>
                    <a:pt x="f21" y="f5"/>
                    <a:pt x="f22" y="f18"/>
                  </a:cubicBezTo>
                  <a:cubicBezTo>
                    <a:pt x="f23" y="f24"/>
                    <a:pt x="f25" y="f14"/>
                    <a:pt x="f26" y="f27"/>
                  </a:cubicBezTo>
                  <a:cubicBezTo>
                    <a:pt x="f6" y="f28"/>
                    <a:pt x="f29" y="f30"/>
                    <a:pt x="f31" y="f32"/>
                  </a:cubicBez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11" y="f57"/>
                    <a:pt x="f58" y="f56"/>
                    <a:pt x="f59" y="f60"/>
                  </a:cubicBezTo>
                  <a:cubicBezTo>
                    <a:pt x="f61" y="f62"/>
                    <a:pt x="f55" y="f63"/>
                    <a:pt x="f13" y="f64"/>
                  </a:cubicBezTo>
                  <a:cubicBezTo>
                    <a:pt x="f65" y="f66"/>
                    <a:pt x="f53" y="f67"/>
                    <a:pt x="f68" y="f69"/>
                  </a:cubicBezTo>
                  <a:cubicBezTo>
                    <a:pt x="f70" y="f71"/>
                    <a:pt x="f72" y="f73"/>
                    <a:pt x="f74" y="f75"/>
                  </a:cubicBezTo>
                  <a:cubicBezTo>
                    <a:pt x="f76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67" y="f23"/>
                    <a:pt x="f102" y="f103"/>
                  </a:cubicBezTo>
                  <a:cubicBezTo>
                    <a:pt x="f104" y="f105"/>
                    <a:pt x="f106" y="f107"/>
                    <a:pt x="f108" y="f73"/>
                  </a:cubicBezTo>
                  <a:cubicBezTo>
                    <a:pt x="f109" y="f110"/>
                    <a:pt x="f111" y="f76"/>
                    <a:pt x="f112" y="f113"/>
                  </a:cubicBezTo>
                  <a:cubicBezTo>
                    <a:pt x="f114" y="f115"/>
                    <a:pt x="f116" y="f117"/>
                    <a:pt x="f118" y="f31"/>
                  </a:cubicBezTo>
                  <a:cubicBezTo>
                    <a:pt x="f12" y="f119"/>
                    <a:pt x="f120" y="f121"/>
                    <a:pt x="f122" y="f123"/>
                  </a:cubicBezTo>
                  <a:cubicBezTo>
                    <a:pt x="f124" y="f125"/>
                    <a:pt x="f126" y="f127"/>
                    <a:pt x="f111" y="f128"/>
                  </a:cubicBezTo>
                  <a:cubicBezTo>
                    <a:pt x="f129" y="f130"/>
                    <a:pt x="f131" y="f132"/>
                    <a:pt x="f133" y="f134"/>
                  </a:cubicBezTo>
                  <a:cubicBezTo>
                    <a:pt x="f135" y="f136"/>
                    <a:pt x="f137" y="f138"/>
                    <a:pt x="f139" y="f140"/>
                  </a:cubicBezTo>
                  <a:cubicBezTo>
                    <a:pt x="f141" y="f142"/>
                    <a:pt x="f105" y="f143"/>
                    <a:pt x="f107" y="f144"/>
                  </a:cubicBezTo>
                  <a:cubicBezTo>
                    <a:pt x="f39" y="f145"/>
                    <a:pt x="f146" y="f147"/>
                    <a:pt x="f148" y="f149"/>
                  </a:cubicBezTo>
                  <a:cubicBezTo>
                    <a:pt x="f150" y="f151"/>
                    <a:pt x="f152" y="f145"/>
                    <a:pt x="f153" y="f154"/>
                  </a:cubicBezTo>
                  <a:cubicBezTo>
                    <a:pt x="f155" y="f156"/>
                    <a:pt x="f157" y="f158"/>
                    <a:pt x="f159" y="f160"/>
                  </a:cubicBezTo>
                  <a:cubicBezTo>
                    <a:pt x="f161" y="f160"/>
                    <a:pt x="f162" y="f163"/>
                    <a:pt x="f164" y="f163"/>
                  </a:cubicBezTo>
                  <a:cubicBezTo>
                    <a:pt x="f165" y="f166"/>
                    <a:pt x="f165" y="f166"/>
                    <a:pt x="f167" y="f168"/>
                  </a:cubicBezTo>
                  <a:cubicBezTo>
                    <a:pt x="f70" y="f169"/>
                    <a:pt x="f170" y="f171"/>
                    <a:pt x="f68" y="f172"/>
                  </a:cubicBezTo>
                  <a:cubicBezTo>
                    <a:pt x="f173" y="f174"/>
                    <a:pt x="f175" y="f176"/>
                    <a:pt x="f177" y="f178"/>
                  </a:cubicBezTo>
                  <a:cubicBezTo>
                    <a:pt x="f179" y="f180"/>
                    <a:pt x="f65" y="f7"/>
                    <a:pt x="f181" y="f182"/>
                  </a:cubicBezTo>
                  <a:cubicBezTo>
                    <a:pt x="f183" y="f184"/>
                    <a:pt x="f185" y="f186"/>
                    <a:pt x="f13" y="f187"/>
                  </a:cubicBezTo>
                  <a:cubicBezTo>
                    <a:pt x="f112" y="f188"/>
                    <a:pt x="f189" y="f190"/>
                    <a:pt x="f191" y="f151"/>
                  </a:cubicBezTo>
                  <a:cubicBezTo>
                    <a:pt x="f192" y="f193"/>
                    <a:pt x="f194" y="f195"/>
                    <a:pt x="f196" y="f197"/>
                  </a:cubicBezTo>
                  <a:cubicBezTo>
                    <a:pt x="f120" y="f198"/>
                    <a:pt x="f199" y="f200"/>
                    <a:pt x="f201" y="f202"/>
                  </a:cubicBezTo>
                  <a:cubicBezTo>
                    <a:pt x="f203" y="f204"/>
                    <a:pt x="f205" y="f83"/>
                    <a:pt x="f206" y="f207"/>
                  </a:cubicBezTo>
                  <a:cubicBezTo>
                    <a:pt x="f2" y="f208"/>
                    <a:pt x="f209" y="f210"/>
                    <a:pt x="f211" y="f212"/>
                  </a:cubicBezTo>
                  <a:cubicBezTo>
                    <a:pt x="f213" y="f128"/>
                    <a:pt x="f214" y="f215"/>
                    <a:pt x="f14" y="f216"/>
                  </a:cubicBezTo>
                  <a:cubicBezTo>
                    <a:pt x="f217" y="f218"/>
                    <a:pt x="f219" y="f220"/>
                    <a:pt x="f221" y="f222"/>
                  </a:cubicBezTo>
                  <a:cubicBezTo>
                    <a:pt x="f223" y="f224"/>
                    <a:pt x="f225" y="f226"/>
                    <a:pt x="f227" y="f228"/>
                  </a:cubicBezTo>
                  <a:cubicBezTo>
                    <a:pt x="f229" y="f105"/>
                    <a:pt x="f230" y="f84"/>
                    <a:pt x="f231" y="f232"/>
                  </a:cubicBezTo>
                  <a:cubicBezTo>
                    <a:pt x="f233" y="f102"/>
                    <a:pt x="f231" y="f234"/>
                    <a:pt x="f62" y="f235"/>
                  </a:cubicBezTo>
                  <a:cubicBezTo>
                    <a:pt x="f236" y="f15"/>
                    <a:pt x="f237" y="f129"/>
                    <a:pt x="f238" y="f239"/>
                  </a:cubicBezTo>
                  <a:cubicBezTo>
                    <a:pt x="f240" y="f241"/>
                    <a:pt x="f242" y="f243"/>
                    <a:pt x="f244" y="f116"/>
                  </a:cubicBezTo>
                  <a:cubicBezTo>
                    <a:pt x="f245" y="f189"/>
                    <a:pt x="f211" y="f246"/>
                    <a:pt x="f247" y="f248"/>
                  </a:cubicBezTo>
                  <a:cubicBezTo>
                    <a:pt x="f249" y="f250"/>
                    <a:pt x="f251" y="f252"/>
                    <a:pt x="f253" y="f135"/>
                  </a:cubicBezTo>
                  <a:cubicBezTo>
                    <a:pt x="f254" y="f255"/>
                    <a:pt x="f256" y="f162"/>
                    <a:pt x="f256" y="f257"/>
                  </a:cubicBezTo>
                  <a:cubicBezTo>
                    <a:pt x="f258" y="f259"/>
                    <a:pt x="f253" y="f260"/>
                    <a:pt x="f261" y="f262"/>
                  </a:cubicBezTo>
                  <a:cubicBezTo>
                    <a:pt x="f263" y="f232"/>
                    <a:pt x="f264" y="f139"/>
                    <a:pt x="f265" y="f266"/>
                  </a:cubicBezTo>
                  <a:cubicBezTo>
                    <a:pt x="f267" y="f268"/>
                    <a:pt x="f269" y="f72"/>
                    <a:pt x="f270" y="f164"/>
                  </a:cubicBezTo>
                  <a:cubicBezTo>
                    <a:pt x="f5" y="f53"/>
                    <a:pt x="f269" y="f116"/>
                    <a:pt x="f271" y="f233"/>
                  </a:cubicBezTo>
                  <a:cubicBezTo>
                    <a:pt x="f272" y="f273"/>
                    <a:pt x="f274" y="f275"/>
                    <a:pt x="f256" y="f62"/>
                  </a:cubicBezTo>
                  <a:cubicBezTo>
                    <a:pt x="f276" y="f277"/>
                    <a:pt x="f278" y="f279"/>
                    <a:pt x="f280" y="f281"/>
                  </a:cubicBezTo>
                  <a:cubicBezTo>
                    <a:pt x="f280" y="f282"/>
                    <a:pt x="f280" y="f283"/>
                    <a:pt x="f280" y="f284"/>
                  </a:cubicBezTo>
                  <a:cubicBezTo>
                    <a:pt x="f285" y="f286"/>
                    <a:pt x="f287" y="f288"/>
                    <a:pt x="f8" y="f9"/>
                  </a:cubicBezTo>
                  <a:close/>
                </a:path>
              </a:pathLst>
            </a:custGeom>
            <a:solidFill>
              <a:srgbClr val="D84965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E45C2AE5-9F74-8404-91E0-B00574CD2F71}"/>
                </a:ext>
              </a:extLst>
            </p:cNvPr>
            <p:cNvSpPr/>
            <p:nvPr/>
          </p:nvSpPr>
          <p:spPr>
            <a:xfrm>
              <a:off x="8742358" y="4618040"/>
              <a:ext cx="230191" cy="31908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21"/>
                <a:gd name="f7" fmla="val 1014"/>
                <a:gd name="f8" fmla="val 604"/>
                <a:gd name="f9" fmla="val 211"/>
                <a:gd name="f10" fmla="val 589"/>
                <a:gd name="f11" fmla="val 220"/>
                <a:gd name="f12" fmla="val 585"/>
                <a:gd name="f13" fmla="val 234"/>
                <a:gd name="f14" fmla="val 251"/>
                <a:gd name="f15" fmla="val 325"/>
                <a:gd name="f16" fmla="val 553"/>
                <a:gd name="f17" fmla="val 362"/>
                <a:gd name="f18" fmla="val 481"/>
                <a:gd name="f19" fmla="val 374"/>
                <a:gd name="f20" fmla="val 441"/>
                <a:gd name="f21" fmla="val 381"/>
                <a:gd name="f22" fmla="val 409"/>
                <a:gd name="f23" fmla="val 418"/>
                <a:gd name="f24" fmla="val 405"/>
                <a:gd name="f25" fmla="val 461"/>
                <a:gd name="f26" fmla="val 403"/>
                <a:gd name="f27" fmla="val 485"/>
                <a:gd name="f28" fmla="val 509"/>
                <a:gd name="f29" fmla="val 419"/>
                <a:gd name="f30" fmla="val 530"/>
                <a:gd name="f31" fmla="val 430"/>
                <a:gd name="f32" fmla="val 548"/>
                <a:gd name="f33" fmla="val 446"/>
                <a:gd name="f34" fmla="val 554"/>
                <a:gd name="f35" fmla="val 545"/>
                <a:gd name="f36" fmla="val 474"/>
                <a:gd name="f37" fmla="val 537"/>
                <a:gd name="f38" fmla="val 478"/>
                <a:gd name="f39" fmla="val 520"/>
                <a:gd name="f40" fmla="val 468"/>
                <a:gd name="f41" fmla="val 503"/>
                <a:gd name="f42" fmla="val 459"/>
                <a:gd name="f43" fmla="val 467"/>
                <a:gd name="f44" fmla="val 450"/>
                <a:gd name="f45" fmla="val 472"/>
                <a:gd name="f46" fmla="val 439"/>
                <a:gd name="f47" fmla="val 432"/>
                <a:gd name="f48" fmla="val 493"/>
                <a:gd name="f49" fmla="val 528"/>
                <a:gd name="f50" fmla="val 426"/>
                <a:gd name="f51" fmla="val 559"/>
                <a:gd name="f52" fmla="val 412"/>
                <a:gd name="f53" fmla="val 389"/>
                <a:gd name="f54" fmla="val 595"/>
                <a:gd name="f55" fmla="val 599"/>
                <a:gd name="f56" fmla="val 379"/>
                <a:gd name="f57" fmla="val 605"/>
                <a:gd name="f58" fmla="val 394"/>
                <a:gd name="f59" fmla="val 616"/>
                <a:gd name="f60" fmla="val 424"/>
                <a:gd name="f61" fmla="val 630"/>
                <a:gd name="f62" fmla="val 452"/>
                <a:gd name="f63" fmla="val 643"/>
                <a:gd name="f64" fmla="val 482"/>
                <a:gd name="f65" fmla="val 672"/>
                <a:gd name="f66" fmla="val 546"/>
                <a:gd name="f67" fmla="val 653"/>
                <a:gd name="f68" fmla="val 602"/>
                <a:gd name="f69" fmla="val 614"/>
                <a:gd name="f70" fmla="val 655"/>
                <a:gd name="f71" fmla="val 583"/>
                <a:gd name="f72" fmla="val 697"/>
                <a:gd name="f73" fmla="val 543"/>
                <a:gd name="f74" fmla="val 728"/>
                <a:gd name="f75" fmla="val 499"/>
                <a:gd name="f76" fmla="val 756"/>
                <a:gd name="f77" fmla="val 767"/>
                <a:gd name="f78" fmla="val 477"/>
                <a:gd name="f79" fmla="val 783"/>
                <a:gd name="f80" fmla="val 486"/>
                <a:gd name="f81" fmla="val 796"/>
                <a:gd name="f82" fmla="val 496"/>
                <a:gd name="f83" fmla="val 811"/>
                <a:gd name="f84" fmla="val 511"/>
                <a:gd name="f85" fmla="val 814"/>
                <a:gd name="f86" fmla="val 529"/>
                <a:gd name="f87" fmla="val 804"/>
                <a:gd name="f88" fmla="val 552"/>
                <a:gd name="f89" fmla="val 791"/>
                <a:gd name="f90" fmla="val 573"/>
                <a:gd name="f91" fmla="val 775"/>
                <a:gd name="f92" fmla="val 593"/>
                <a:gd name="f93" fmla="val 759"/>
                <a:gd name="f94" fmla="val 752"/>
                <a:gd name="f95" fmla="val 754"/>
                <a:gd name="f96" fmla="val 608"/>
                <a:gd name="f97" fmla="val 763"/>
                <a:gd name="f98" fmla="val 623"/>
                <a:gd name="f99" fmla="val 807"/>
                <a:gd name="f100" fmla="val 648"/>
                <a:gd name="f101" fmla="val 844"/>
                <a:gd name="f102" fmla="val 678"/>
                <a:gd name="f103" fmla="val 879"/>
                <a:gd name="f104" fmla="val 703"/>
                <a:gd name="f105" fmla="val 907"/>
                <a:gd name="f106" fmla="val 940"/>
                <a:gd name="f107" fmla="val 714"/>
                <a:gd name="f108" fmla="val 980"/>
                <a:gd name="f109" fmla="val 712"/>
                <a:gd name="f110" fmla="val 993"/>
                <a:gd name="f111" fmla="val 706"/>
                <a:gd name="f112" fmla="val 1004"/>
                <a:gd name="f113" fmla="val 673"/>
                <a:gd name="f114" fmla="val 998"/>
                <a:gd name="f115" fmla="val 645"/>
                <a:gd name="f116" fmla="val 994"/>
                <a:gd name="f117" fmla="val 619"/>
                <a:gd name="f118" fmla="val 985"/>
                <a:gd name="f119" fmla="val 500"/>
                <a:gd name="f120" fmla="val 941"/>
                <a:gd name="f121" fmla="val 387"/>
                <a:gd name="f122" fmla="val 885"/>
                <a:gd name="f123" fmla="val 289"/>
                <a:gd name="f124" fmla="val 802"/>
                <a:gd name="f125" fmla="val 218"/>
                <a:gd name="f126" fmla="val 742"/>
                <a:gd name="f127" fmla="val 159"/>
                <a:gd name="f128" fmla="val 670"/>
                <a:gd name="f129" fmla="val 114"/>
                <a:gd name="f130" fmla="val 587"/>
                <a:gd name="f131" fmla="val 112"/>
                <a:gd name="f132" fmla="val 111"/>
                <a:gd name="f133" fmla="val 578"/>
                <a:gd name="f134" fmla="val 109"/>
                <a:gd name="f135" fmla="val 574"/>
                <a:gd name="f136" fmla="val 136"/>
                <a:gd name="f137" fmla="val 586"/>
                <a:gd name="f138" fmla="val 150"/>
                <a:gd name="f139" fmla="val 579"/>
                <a:gd name="f140" fmla="val 158"/>
                <a:gd name="f141" fmla="val 551"/>
                <a:gd name="f142" fmla="val 171"/>
                <a:gd name="f143" fmla="val 502"/>
                <a:gd name="f144" fmla="val 152"/>
                <a:gd name="f145" fmla="val 464"/>
                <a:gd name="f146" fmla="val 116"/>
                <a:gd name="f147" fmla="val 433"/>
                <a:gd name="f148" fmla="val 103"/>
                <a:gd name="f149" fmla="val 421"/>
                <a:gd name="f150" fmla="val 417"/>
                <a:gd name="f151" fmla="val 118"/>
                <a:gd name="f152" fmla="val 410"/>
                <a:gd name="f153" fmla="val 140"/>
                <a:gd name="f154" fmla="val 399"/>
                <a:gd name="f155" fmla="val 161"/>
                <a:gd name="f156" fmla="val 385"/>
                <a:gd name="f157" fmla="val 189"/>
                <a:gd name="f158" fmla="val 392"/>
                <a:gd name="f159" fmla="val 202"/>
                <a:gd name="f160" fmla="val 395"/>
                <a:gd name="f161" fmla="val 213"/>
                <a:gd name="f162" fmla="val 217"/>
                <a:gd name="f163" fmla="val 371"/>
                <a:gd name="f164" fmla="val 221"/>
                <a:gd name="f165" fmla="val 356"/>
                <a:gd name="f166" fmla="val 214"/>
                <a:gd name="f167" fmla="val 343"/>
                <a:gd name="f168" fmla="val 199"/>
                <a:gd name="f169" fmla="val 338"/>
                <a:gd name="f170" fmla="val 330"/>
                <a:gd name="f171" fmla="val 160"/>
                <a:gd name="f172" fmla="val 332"/>
                <a:gd name="f173" fmla="val 141"/>
                <a:gd name="f174" fmla="val 337"/>
                <a:gd name="f175" fmla="val 344"/>
                <a:gd name="f176" fmla="val 97"/>
                <a:gd name="f177" fmla="val 357"/>
                <a:gd name="f178" fmla="val 76"/>
                <a:gd name="f179" fmla="val 368"/>
                <a:gd name="f180" fmla="val 61"/>
                <a:gd name="f181" fmla="val 375"/>
                <a:gd name="f182" fmla="val 46"/>
                <a:gd name="f183" fmla="val 384"/>
                <a:gd name="f184" fmla="val 29"/>
                <a:gd name="f185" fmla="val 6"/>
                <a:gd name="f186" fmla="val 328"/>
                <a:gd name="f187" fmla="val 279"/>
                <a:gd name="f188" fmla="val 17"/>
                <a:gd name="f189" fmla="val 229"/>
                <a:gd name="f190" fmla="val 45"/>
                <a:gd name="f191" fmla="val 198"/>
                <a:gd name="f192" fmla="val 223"/>
                <a:gd name="f193" fmla="val 96"/>
                <a:gd name="f194" fmla="val 239"/>
                <a:gd name="f195" fmla="val 119"/>
                <a:gd name="f196" fmla="val 247"/>
                <a:gd name="f197" fmla="val 145"/>
                <a:gd name="f198" fmla="val 246"/>
                <a:gd name="f199" fmla="val 164"/>
                <a:gd name="f200" fmla="val 245"/>
                <a:gd name="f201" fmla="val 177"/>
                <a:gd name="f202" fmla="val 232"/>
                <a:gd name="f203" fmla="val 176"/>
                <a:gd name="f204" fmla="val 216"/>
                <a:gd name="f205" fmla="val 201"/>
                <a:gd name="f206" fmla="val 191"/>
                <a:gd name="f207" fmla="val 101"/>
                <a:gd name="f208" fmla="val 186"/>
                <a:gd name="f209" fmla="val 86"/>
                <a:gd name="f210" fmla="val 110"/>
                <a:gd name="f211" fmla="val 90"/>
                <a:gd name="f212" fmla="val 95"/>
                <a:gd name="f213" fmla="val 93"/>
                <a:gd name="f214" fmla="val 80"/>
                <a:gd name="f215" fmla="val 64"/>
                <a:gd name="f216" fmla="val 94"/>
                <a:gd name="f217" fmla="val 50"/>
                <a:gd name="f218" fmla="val 38"/>
                <a:gd name="f219" fmla="val 77"/>
                <a:gd name="f220" fmla="val 30"/>
                <a:gd name="f221" fmla="val 82"/>
                <a:gd name="f222" fmla="val 84"/>
                <a:gd name="f223" fmla="val 26"/>
                <a:gd name="f224" fmla="val 22"/>
                <a:gd name="f225" fmla="val 130"/>
                <a:gd name="f226" fmla="val 52"/>
                <a:gd name="f227" fmla="val 55"/>
                <a:gd name="f228" fmla="val 231"/>
                <a:gd name="f229" fmla="val 276"/>
                <a:gd name="f230" fmla="val 49"/>
                <a:gd name="f231" fmla="val 317"/>
                <a:gd name="f232" fmla="val 34"/>
                <a:gd name="f233" fmla="val 350"/>
                <a:gd name="f234" fmla="val 2"/>
                <a:gd name="f235" fmla="val 353"/>
                <a:gd name="f236" fmla="val 355"/>
                <a:gd name="f237" fmla="val 346"/>
                <a:gd name="f238" fmla="val 51"/>
                <a:gd name="f239" fmla="val 372"/>
                <a:gd name="f240" fmla="val 72"/>
                <a:gd name="f241" fmla="val 190"/>
                <a:gd name="f242" fmla="val 565"/>
                <a:gd name="f243" fmla="val 203"/>
                <a:gd name="f244" fmla="+- 0 0 -90"/>
                <a:gd name="f245" fmla="*/ f3 1 721"/>
                <a:gd name="f246" fmla="*/ f4 1 1014"/>
                <a:gd name="f247" fmla="val f5"/>
                <a:gd name="f248" fmla="val f6"/>
                <a:gd name="f249" fmla="val f7"/>
                <a:gd name="f250" fmla="*/ f244 f0 1"/>
                <a:gd name="f251" fmla="+- f249 0 f247"/>
                <a:gd name="f252" fmla="+- f248 0 f247"/>
                <a:gd name="f253" fmla="*/ f250 1 f2"/>
                <a:gd name="f254" fmla="*/ f252 1 721"/>
                <a:gd name="f255" fmla="*/ f251 1 1014"/>
                <a:gd name="f256" fmla="*/ 604 f252 1"/>
                <a:gd name="f257" fmla="*/ 211 f251 1"/>
                <a:gd name="f258" fmla="*/ 585 f252 1"/>
                <a:gd name="f259" fmla="*/ 251 f251 1"/>
                <a:gd name="f260" fmla="*/ 481 f252 1"/>
                <a:gd name="f261" fmla="*/ 374 f251 1"/>
                <a:gd name="f262" fmla="*/ 405 f252 1"/>
                <a:gd name="f263" fmla="*/ 461 f251 1"/>
                <a:gd name="f264" fmla="*/ 419 f252 1"/>
                <a:gd name="f265" fmla="*/ 530 f251 1"/>
                <a:gd name="f266" fmla="*/ 461 f252 1"/>
                <a:gd name="f267" fmla="*/ 545 f251 1"/>
                <a:gd name="f268" fmla="*/ 468 f252 1"/>
                <a:gd name="f269" fmla="*/ 503 f251 1"/>
                <a:gd name="f270" fmla="*/ 467 f252 1"/>
                <a:gd name="f271" fmla="*/ 450 f251 1"/>
                <a:gd name="f272" fmla="*/ 493 f252 1"/>
                <a:gd name="f273" fmla="*/ 430 f251 1"/>
                <a:gd name="f274" fmla="*/ 389 f251 1"/>
                <a:gd name="f275" fmla="*/ 605 f252 1"/>
                <a:gd name="f276" fmla="*/ 394 f251 1"/>
                <a:gd name="f277" fmla="*/ 643 f252 1"/>
                <a:gd name="f278" fmla="*/ 482 f251 1"/>
                <a:gd name="f279" fmla="*/ 614 f252 1"/>
                <a:gd name="f280" fmla="*/ 655 f251 1"/>
                <a:gd name="f281" fmla="*/ 499 f252 1"/>
                <a:gd name="f282" fmla="*/ 756 f251 1"/>
                <a:gd name="f283" fmla="*/ 486 f252 1"/>
                <a:gd name="f284" fmla="*/ 796 f251 1"/>
                <a:gd name="f285" fmla="*/ 529 f252 1"/>
                <a:gd name="f286" fmla="*/ 804 f251 1"/>
                <a:gd name="f287" fmla="*/ 593 f252 1"/>
                <a:gd name="f288" fmla="*/ 759 f251 1"/>
                <a:gd name="f289" fmla="*/ 608 f252 1"/>
                <a:gd name="f290" fmla="*/ 763 f251 1"/>
                <a:gd name="f291" fmla="*/ 678 f252 1"/>
                <a:gd name="f292" fmla="*/ 879 f251 1"/>
                <a:gd name="f293" fmla="*/ 714 f252 1"/>
                <a:gd name="f294" fmla="*/ 980 f251 1"/>
                <a:gd name="f295" fmla="*/ 697 f252 1"/>
                <a:gd name="f296" fmla="*/ 1014 f251 1"/>
                <a:gd name="f297" fmla="*/ 619 f252 1"/>
                <a:gd name="f298" fmla="*/ 985 f251 1"/>
                <a:gd name="f299" fmla="*/ 289 f252 1"/>
                <a:gd name="f300" fmla="*/ 802 f251 1"/>
                <a:gd name="f301" fmla="*/ 114 f252 1"/>
                <a:gd name="f302" fmla="*/ 587 f251 1"/>
                <a:gd name="f303" fmla="*/ 109 f252 1"/>
                <a:gd name="f304" fmla="*/ 574 f251 1"/>
                <a:gd name="f305" fmla="*/ 158 f252 1"/>
                <a:gd name="f306" fmla="*/ 551 f251 1"/>
                <a:gd name="f307" fmla="*/ 116 f252 1"/>
                <a:gd name="f308" fmla="*/ 433 f251 1"/>
                <a:gd name="f309" fmla="*/ 118 f252 1"/>
                <a:gd name="f310" fmla="*/ 410 f251 1"/>
                <a:gd name="f311" fmla="*/ 189 f252 1"/>
                <a:gd name="f312" fmla="*/ 392 f251 1"/>
                <a:gd name="f313" fmla="*/ 217 f252 1"/>
                <a:gd name="f314" fmla="*/ 371 f251 1"/>
                <a:gd name="f315" fmla="*/ 199 f252 1"/>
                <a:gd name="f316" fmla="*/ 338 f251 1"/>
                <a:gd name="f317" fmla="*/ 141 f252 1"/>
                <a:gd name="f318" fmla="*/ 337 f251 1"/>
                <a:gd name="f319" fmla="*/ 76 f252 1"/>
                <a:gd name="f320" fmla="*/ 368 f251 1"/>
                <a:gd name="f321" fmla="*/ 29 f252 1"/>
                <a:gd name="f322" fmla="*/ 375 f251 1"/>
                <a:gd name="f323" fmla="*/ 17 f252 1"/>
                <a:gd name="f324" fmla="*/ 229 f251 1"/>
                <a:gd name="f325" fmla="*/ 223 f251 1"/>
                <a:gd name="f326" fmla="*/ 145 f252 1"/>
                <a:gd name="f327" fmla="*/ 246 f251 1"/>
                <a:gd name="f328" fmla="*/ 176 f252 1"/>
                <a:gd name="f329" fmla="*/ 216 f251 1"/>
                <a:gd name="f330" fmla="*/ 189 f251 1"/>
                <a:gd name="f331" fmla="*/ 86 f252 1"/>
                <a:gd name="f332" fmla="*/ 110 f251 1"/>
                <a:gd name="f333" fmla="*/ 93 f252 1"/>
                <a:gd name="f334" fmla="*/ 64 f251 1"/>
                <a:gd name="f335" fmla="*/ 77 f252 1"/>
                <a:gd name="f336" fmla="*/ 30 f251 1"/>
                <a:gd name="f337" fmla="*/ 22 f251 1"/>
                <a:gd name="f338" fmla="*/ 231 f252 1"/>
                <a:gd name="f339" fmla="*/ 52 f251 1"/>
                <a:gd name="f340" fmla="*/ 350 f252 1"/>
                <a:gd name="f341" fmla="*/ 2 f251 1"/>
                <a:gd name="f342" fmla="*/ 357 f252 1"/>
                <a:gd name="f343" fmla="*/ 372 f252 1"/>
                <a:gd name="f344" fmla="*/ 72 f251 1"/>
                <a:gd name="f345" fmla="*/ 171 f251 1"/>
                <a:gd name="f346" fmla="+- f253 0 f1"/>
                <a:gd name="f347" fmla="*/ f256 1 721"/>
                <a:gd name="f348" fmla="*/ f257 1 1014"/>
                <a:gd name="f349" fmla="*/ f258 1 721"/>
                <a:gd name="f350" fmla="*/ f259 1 1014"/>
                <a:gd name="f351" fmla="*/ f260 1 721"/>
                <a:gd name="f352" fmla="*/ f261 1 1014"/>
                <a:gd name="f353" fmla="*/ f262 1 721"/>
                <a:gd name="f354" fmla="*/ f263 1 1014"/>
                <a:gd name="f355" fmla="*/ f264 1 721"/>
                <a:gd name="f356" fmla="*/ f265 1 1014"/>
                <a:gd name="f357" fmla="*/ f266 1 721"/>
                <a:gd name="f358" fmla="*/ f267 1 1014"/>
                <a:gd name="f359" fmla="*/ f268 1 721"/>
                <a:gd name="f360" fmla="*/ f269 1 1014"/>
                <a:gd name="f361" fmla="*/ f270 1 721"/>
                <a:gd name="f362" fmla="*/ f271 1 1014"/>
                <a:gd name="f363" fmla="*/ f272 1 721"/>
                <a:gd name="f364" fmla="*/ f273 1 1014"/>
                <a:gd name="f365" fmla="*/ f274 1 1014"/>
                <a:gd name="f366" fmla="*/ f275 1 721"/>
                <a:gd name="f367" fmla="*/ f276 1 1014"/>
                <a:gd name="f368" fmla="*/ f277 1 721"/>
                <a:gd name="f369" fmla="*/ f278 1 1014"/>
                <a:gd name="f370" fmla="*/ f279 1 721"/>
                <a:gd name="f371" fmla="*/ f280 1 1014"/>
                <a:gd name="f372" fmla="*/ f281 1 721"/>
                <a:gd name="f373" fmla="*/ f282 1 1014"/>
                <a:gd name="f374" fmla="*/ f283 1 721"/>
                <a:gd name="f375" fmla="*/ f284 1 1014"/>
                <a:gd name="f376" fmla="*/ f285 1 721"/>
                <a:gd name="f377" fmla="*/ f286 1 1014"/>
                <a:gd name="f378" fmla="*/ f287 1 721"/>
                <a:gd name="f379" fmla="*/ f288 1 1014"/>
                <a:gd name="f380" fmla="*/ f289 1 721"/>
                <a:gd name="f381" fmla="*/ f290 1 1014"/>
                <a:gd name="f382" fmla="*/ f291 1 721"/>
                <a:gd name="f383" fmla="*/ f292 1 1014"/>
                <a:gd name="f384" fmla="*/ f293 1 721"/>
                <a:gd name="f385" fmla="*/ f294 1 1014"/>
                <a:gd name="f386" fmla="*/ f295 1 721"/>
                <a:gd name="f387" fmla="*/ f296 1 1014"/>
                <a:gd name="f388" fmla="*/ f297 1 721"/>
                <a:gd name="f389" fmla="*/ f298 1 1014"/>
                <a:gd name="f390" fmla="*/ f299 1 721"/>
                <a:gd name="f391" fmla="*/ f300 1 1014"/>
                <a:gd name="f392" fmla="*/ f301 1 721"/>
                <a:gd name="f393" fmla="*/ f302 1 1014"/>
                <a:gd name="f394" fmla="*/ f303 1 721"/>
                <a:gd name="f395" fmla="*/ f304 1 1014"/>
                <a:gd name="f396" fmla="*/ f305 1 721"/>
                <a:gd name="f397" fmla="*/ f306 1 1014"/>
                <a:gd name="f398" fmla="*/ f307 1 721"/>
                <a:gd name="f399" fmla="*/ f308 1 1014"/>
                <a:gd name="f400" fmla="*/ f309 1 721"/>
                <a:gd name="f401" fmla="*/ f310 1 1014"/>
                <a:gd name="f402" fmla="*/ f311 1 721"/>
                <a:gd name="f403" fmla="*/ f312 1 1014"/>
                <a:gd name="f404" fmla="*/ f313 1 721"/>
                <a:gd name="f405" fmla="*/ f314 1 1014"/>
                <a:gd name="f406" fmla="*/ f315 1 721"/>
                <a:gd name="f407" fmla="*/ f316 1 1014"/>
                <a:gd name="f408" fmla="*/ f317 1 721"/>
                <a:gd name="f409" fmla="*/ f318 1 1014"/>
                <a:gd name="f410" fmla="*/ f319 1 721"/>
                <a:gd name="f411" fmla="*/ f320 1 1014"/>
                <a:gd name="f412" fmla="*/ f321 1 721"/>
                <a:gd name="f413" fmla="*/ f322 1 1014"/>
                <a:gd name="f414" fmla="*/ f323 1 721"/>
                <a:gd name="f415" fmla="*/ f324 1 1014"/>
                <a:gd name="f416" fmla="*/ f325 1 1014"/>
                <a:gd name="f417" fmla="*/ f326 1 721"/>
                <a:gd name="f418" fmla="*/ f327 1 1014"/>
                <a:gd name="f419" fmla="*/ f328 1 721"/>
                <a:gd name="f420" fmla="*/ f329 1 1014"/>
                <a:gd name="f421" fmla="*/ f330 1 1014"/>
                <a:gd name="f422" fmla="*/ f331 1 721"/>
                <a:gd name="f423" fmla="*/ f332 1 1014"/>
                <a:gd name="f424" fmla="*/ f333 1 721"/>
                <a:gd name="f425" fmla="*/ f334 1 1014"/>
                <a:gd name="f426" fmla="*/ f335 1 721"/>
                <a:gd name="f427" fmla="*/ f336 1 1014"/>
                <a:gd name="f428" fmla="*/ f337 1 1014"/>
                <a:gd name="f429" fmla="*/ f338 1 721"/>
                <a:gd name="f430" fmla="*/ f339 1 1014"/>
                <a:gd name="f431" fmla="*/ f340 1 721"/>
                <a:gd name="f432" fmla="*/ f341 1 1014"/>
                <a:gd name="f433" fmla="*/ f342 1 721"/>
                <a:gd name="f434" fmla="*/ f343 1 721"/>
                <a:gd name="f435" fmla="*/ f344 1 1014"/>
                <a:gd name="f436" fmla="*/ f345 1 1014"/>
                <a:gd name="f437" fmla="*/ 0 1 f254"/>
                <a:gd name="f438" fmla="*/ f248 1 f254"/>
                <a:gd name="f439" fmla="*/ 0 1 f255"/>
                <a:gd name="f440" fmla="*/ f249 1 f255"/>
                <a:gd name="f441" fmla="*/ f347 1 f254"/>
                <a:gd name="f442" fmla="*/ f348 1 f255"/>
                <a:gd name="f443" fmla="*/ f349 1 f254"/>
                <a:gd name="f444" fmla="*/ f350 1 f255"/>
                <a:gd name="f445" fmla="*/ f351 1 f254"/>
                <a:gd name="f446" fmla="*/ f352 1 f255"/>
                <a:gd name="f447" fmla="*/ f353 1 f254"/>
                <a:gd name="f448" fmla="*/ f354 1 f255"/>
                <a:gd name="f449" fmla="*/ f355 1 f254"/>
                <a:gd name="f450" fmla="*/ f356 1 f255"/>
                <a:gd name="f451" fmla="*/ f357 1 f254"/>
                <a:gd name="f452" fmla="*/ f358 1 f255"/>
                <a:gd name="f453" fmla="*/ f359 1 f254"/>
                <a:gd name="f454" fmla="*/ f360 1 f255"/>
                <a:gd name="f455" fmla="*/ f361 1 f254"/>
                <a:gd name="f456" fmla="*/ f362 1 f255"/>
                <a:gd name="f457" fmla="*/ f363 1 f254"/>
                <a:gd name="f458" fmla="*/ f364 1 f255"/>
                <a:gd name="f459" fmla="*/ f365 1 f255"/>
                <a:gd name="f460" fmla="*/ f366 1 f254"/>
                <a:gd name="f461" fmla="*/ f367 1 f255"/>
                <a:gd name="f462" fmla="*/ f368 1 f254"/>
                <a:gd name="f463" fmla="*/ f369 1 f255"/>
                <a:gd name="f464" fmla="*/ f370 1 f254"/>
                <a:gd name="f465" fmla="*/ f371 1 f255"/>
                <a:gd name="f466" fmla="*/ f372 1 f254"/>
                <a:gd name="f467" fmla="*/ f373 1 f255"/>
                <a:gd name="f468" fmla="*/ f374 1 f254"/>
                <a:gd name="f469" fmla="*/ f375 1 f255"/>
                <a:gd name="f470" fmla="*/ f376 1 f254"/>
                <a:gd name="f471" fmla="*/ f377 1 f255"/>
                <a:gd name="f472" fmla="*/ f378 1 f254"/>
                <a:gd name="f473" fmla="*/ f379 1 f255"/>
                <a:gd name="f474" fmla="*/ f380 1 f254"/>
                <a:gd name="f475" fmla="*/ f381 1 f255"/>
                <a:gd name="f476" fmla="*/ f382 1 f254"/>
                <a:gd name="f477" fmla="*/ f383 1 f255"/>
                <a:gd name="f478" fmla="*/ f384 1 f254"/>
                <a:gd name="f479" fmla="*/ f385 1 f255"/>
                <a:gd name="f480" fmla="*/ f386 1 f254"/>
                <a:gd name="f481" fmla="*/ f387 1 f255"/>
                <a:gd name="f482" fmla="*/ f388 1 f254"/>
                <a:gd name="f483" fmla="*/ f389 1 f255"/>
                <a:gd name="f484" fmla="*/ f390 1 f254"/>
                <a:gd name="f485" fmla="*/ f391 1 f255"/>
                <a:gd name="f486" fmla="*/ f392 1 f254"/>
                <a:gd name="f487" fmla="*/ f393 1 f255"/>
                <a:gd name="f488" fmla="*/ f394 1 f254"/>
                <a:gd name="f489" fmla="*/ f395 1 f255"/>
                <a:gd name="f490" fmla="*/ f396 1 f254"/>
                <a:gd name="f491" fmla="*/ f397 1 f255"/>
                <a:gd name="f492" fmla="*/ f398 1 f254"/>
                <a:gd name="f493" fmla="*/ f399 1 f255"/>
                <a:gd name="f494" fmla="*/ f400 1 f254"/>
                <a:gd name="f495" fmla="*/ f401 1 f255"/>
                <a:gd name="f496" fmla="*/ f402 1 f254"/>
                <a:gd name="f497" fmla="*/ f403 1 f255"/>
                <a:gd name="f498" fmla="*/ f404 1 f254"/>
                <a:gd name="f499" fmla="*/ f405 1 f255"/>
                <a:gd name="f500" fmla="*/ f406 1 f254"/>
                <a:gd name="f501" fmla="*/ f407 1 f255"/>
                <a:gd name="f502" fmla="*/ f408 1 f254"/>
                <a:gd name="f503" fmla="*/ f409 1 f255"/>
                <a:gd name="f504" fmla="*/ f410 1 f254"/>
                <a:gd name="f505" fmla="*/ f411 1 f255"/>
                <a:gd name="f506" fmla="*/ f412 1 f254"/>
                <a:gd name="f507" fmla="*/ f413 1 f255"/>
                <a:gd name="f508" fmla="*/ f414 1 f254"/>
                <a:gd name="f509" fmla="*/ f415 1 f255"/>
                <a:gd name="f510" fmla="*/ f416 1 f255"/>
                <a:gd name="f511" fmla="*/ f417 1 f254"/>
                <a:gd name="f512" fmla="*/ f418 1 f255"/>
                <a:gd name="f513" fmla="*/ f419 1 f254"/>
                <a:gd name="f514" fmla="*/ f420 1 f255"/>
                <a:gd name="f515" fmla="*/ f421 1 f255"/>
                <a:gd name="f516" fmla="*/ f422 1 f254"/>
                <a:gd name="f517" fmla="*/ f423 1 f255"/>
                <a:gd name="f518" fmla="*/ f424 1 f254"/>
                <a:gd name="f519" fmla="*/ f425 1 f255"/>
                <a:gd name="f520" fmla="*/ f426 1 f254"/>
                <a:gd name="f521" fmla="*/ f427 1 f255"/>
                <a:gd name="f522" fmla="*/ f428 1 f255"/>
                <a:gd name="f523" fmla="*/ f429 1 f254"/>
                <a:gd name="f524" fmla="*/ f430 1 f255"/>
                <a:gd name="f525" fmla="*/ f431 1 f254"/>
                <a:gd name="f526" fmla="*/ f432 1 f255"/>
                <a:gd name="f527" fmla="*/ f433 1 f254"/>
                <a:gd name="f528" fmla="*/ f434 1 f254"/>
                <a:gd name="f529" fmla="*/ f435 1 f255"/>
                <a:gd name="f530" fmla="*/ f436 1 f255"/>
                <a:gd name="f531" fmla="*/ f437 f245 1"/>
                <a:gd name="f532" fmla="*/ f438 f245 1"/>
                <a:gd name="f533" fmla="*/ f440 f246 1"/>
                <a:gd name="f534" fmla="*/ f439 f246 1"/>
                <a:gd name="f535" fmla="*/ f441 f245 1"/>
                <a:gd name="f536" fmla="*/ f442 f246 1"/>
                <a:gd name="f537" fmla="*/ f443 f245 1"/>
                <a:gd name="f538" fmla="*/ f444 f246 1"/>
                <a:gd name="f539" fmla="*/ f445 f245 1"/>
                <a:gd name="f540" fmla="*/ f446 f246 1"/>
                <a:gd name="f541" fmla="*/ f447 f245 1"/>
                <a:gd name="f542" fmla="*/ f448 f246 1"/>
                <a:gd name="f543" fmla="*/ f449 f245 1"/>
                <a:gd name="f544" fmla="*/ f450 f246 1"/>
                <a:gd name="f545" fmla="*/ f451 f245 1"/>
                <a:gd name="f546" fmla="*/ f452 f246 1"/>
                <a:gd name="f547" fmla="*/ f453 f245 1"/>
                <a:gd name="f548" fmla="*/ f454 f246 1"/>
                <a:gd name="f549" fmla="*/ f455 f245 1"/>
                <a:gd name="f550" fmla="*/ f456 f246 1"/>
                <a:gd name="f551" fmla="*/ f457 f245 1"/>
                <a:gd name="f552" fmla="*/ f458 f246 1"/>
                <a:gd name="f553" fmla="*/ f459 f246 1"/>
                <a:gd name="f554" fmla="*/ f460 f245 1"/>
                <a:gd name="f555" fmla="*/ f461 f246 1"/>
                <a:gd name="f556" fmla="*/ f462 f245 1"/>
                <a:gd name="f557" fmla="*/ f463 f246 1"/>
                <a:gd name="f558" fmla="*/ f464 f245 1"/>
                <a:gd name="f559" fmla="*/ f465 f246 1"/>
                <a:gd name="f560" fmla="*/ f466 f245 1"/>
                <a:gd name="f561" fmla="*/ f467 f246 1"/>
                <a:gd name="f562" fmla="*/ f468 f245 1"/>
                <a:gd name="f563" fmla="*/ f469 f246 1"/>
                <a:gd name="f564" fmla="*/ f470 f245 1"/>
                <a:gd name="f565" fmla="*/ f471 f246 1"/>
                <a:gd name="f566" fmla="*/ f472 f245 1"/>
                <a:gd name="f567" fmla="*/ f473 f246 1"/>
                <a:gd name="f568" fmla="*/ f474 f245 1"/>
                <a:gd name="f569" fmla="*/ f475 f246 1"/>
                <a:gd name="f570" fmla="*/ f476 f245 1"/>
                <a:gd name="f571" fmla="*/ f477 f246 1"/>
                <a:gd name="f572" fmla="*/ f478 f245 1"/>
                <a:gd name="f573" fmla="*/ f479 f246 1"/>
                <a:gd name="f574" fmla="*/ f480 f245 1"/>
                <a:gd name="f575" fmla="*/ f481 f246 1"/>
                <a:gd name="f576" fmla="*/ f482 f245 1"/>
                <a:gd name="f577" fmla="*/ f483 f246 1"/>
                <a:gd name="f578" fmla="*/ f484 f245 1"/>
                <a:gd name="f579" fmla="*/ f485 f246 1"/>
                <a:gd name="f580" fmla="*/ f486 f245 1"/>
                <a:gd name="f581" fmla="*/ f487 f246 1"/>
                <a:gd name="f582" fmla="*/ f488 f245 1"/>
                <a:gd name="f583" fmla="*/ f489 f246 1"/>
                <a:gd name="f584" fmla="*/ f490 f245 1"/>
                <a:gd name="f585" fmla="*/ f491 f246 1"/>
                <a:gd name="f586" fmla="*/ f492 f245 1"/>
                <a:gd name="f587" fmla="*/ f493 f246 1"/>
                <a:gd name="f588" fmla="*/ f494 f245 1"/>
                <a:gd name="f589" fmla="*/ f495 f246 1"/>
                <a:gd name="f590" fmla="*/ f496 f245 1"/>
                <a:gd name="f591" fmla="*/ f497 f246 1"/>
                <a:gd name="f592" fmla="*/ f498 f245 1"/>
                <a:gd name="f593" fmla="*/ f499 f246 1"/>
                <a:gd name="f594" fmla="*/ f500 f245 1"/>
                <a:gd name="f595" fmla="*/ f501 f246 1"/>
                <a:gd name="f596" fmla="*/ f502 f245 1"/>
                <a:gd name="f597" fmla="*/ f503 f246 1"/>
                <a:gd name="f598" fmla="*/ f504 f245 1"/>
                <a:gd name="f599" fmla="*/ f505 f246 1"/>
                <a:gd name="f600" fmla="*/ f506 f245 1"/>
                <a:gd name="f601" fmla="*/ f507 f246 1"/>
                <a:gd name="f602" fmla="*/ f508 f245 1"/>
                <a:gd name="f603" fmla="*/ f509 f246 1"/>
                <a:gd name="f604" fmla="*/ f510 f246 1"/>
                <a:gd name="f605" fmla="*/ f511 f245 1"/>
                <a:gd name="f606" fmla="*/ f512 f246 1"/>
                <a:gd name="f607" fmla="*/ f513 f245 1"/>
                <a:gd name="f608" fmla="*/ f514 f246 1"/>
                <a:gd name="f609" fmla="*/ f515 f246 1"/>
                <a:gd name="f610" fmla="*/ f516 f245 1"/>
                <a:gd name="f611" fmla="*/ f517 f246 1"/>
                <a:gd name="f612" fmla="*/ f518 f245 1"/>
                <a:gd name="f613" fmla="*/ f519 f246 1"/>
                <a:gd name="f614" fmla="*/ f520 f245 1"/>
                <a:gd name="f615" fmla="*/ f521 f246 1"/>
                <a:gd name="f616" fmla="*/ f522 f246 1"/>
                <a:gd name="f617" fmla="*/ f523 f245 1"/>
                <a:gd name="f618" fmla="*/ f524 f246 1"/>
                <a:gd name="f619" fmla="*/ f525 f245 1"/>
                <a:gd name="f620" fmla="*/ f526 f246 1"/>
                <a:gd name="f621" fmla="*/ f527 f245 1"/>
                <a:gd name="f622" fmla="*/ f528 f245 1"/>
                <a:gd name="f623" fmla="*/ f529 f246 1"/>
                <a:gd name="f624" fmla="*/ f530 f2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46">
                  <a:pos x="f535" y="f536"/>
                </a:cxn>
                <a:cxn ang="f346">
                  <a:pos x="f537" y="f538"/>
                </a:cxn>
                <a:cxn ang="f346">
                  <a:pos x="f539" y="f540"/>
                </a:cxn>
                <a:cxn ang="f346">
                  <a:pos x="f541" y="f542"/>
                </a:cxn>
                <a:cxn ang="f346">
                  <a:pos x="f543" y="f544"/>
                </a:cxn>
                <a:cxn ang="f346">
                  <a:pos x="f545" y="f546"/>
                </a:cxn>
                <a:cxn ang="f346">
                  <a:pos x="f547" y="f548"/>
                </a:cxn>
                <a:cxn ang="f346">
                  <a:pos x="f549" y="f550"/>
                </a:cxn>
                <a:cxn ang="f346">
                  <a:pos x="f551" y="f552"/>
                </a:cxn>
                <a:cxn ang="f346">
                  <a:pos x="f537" y="f553"/>
                </a:cxn>
                <a:cxn ang="f346">
                  <a:pos x="f554" y="f555"/>
                </a:cxn>
                <a:cxn ang="f346">
                  <a:pos x="f556" y="f557"/>
                </a:cxn>
                <a:cxn ang="f346">
                  <a:pos x="f558" y="f559"/>
                </a:cxn>
                <a:cxn ang="f346">
                  <a:pos x="f560" y="f561"/>
                </a:cxn>
                <a:cxn ang="f346">
                  <a:pos x="f562" y="f563"/>
                </a:cxn>
                <a:cxn ang="f346">
                  <a:pos x="f564" y="f565"/>
                </a:cxn>
                <a:cxn ang="f346">
                  <a:pos x="f566" y="f567"/>
                </a:cxn>
                <a:cxn ang="f346">
                  <a:pos x="f568" y="f569"/>
                </a:cxn>
                <a:cxn ang="f346">
                  <a:pos x="f570" y="f571"/>
                </a:cxn>
                <a:cxn ang="f346">
                  <a:pos x="f572" y="f573"/>
                </a:cxn>
                <a:cxn ang="f346">
                  <a:pos x="f574" y="f575"/>
                </a:cxn>
                <a:cxn ang="f346">
                  <a:pos x="f576" y="f577"/>
                </a:cxn>
                <a:cxn ang="f346">
                  <a:pos x="f578" y="f579"/>
                </a:cxn>
                <a:cxn ang="f346">
                  <a:pos x="f580" y="f581"/>
                </a:cxn>
                <a:cxn ang="f346">
                  <a:pos x="f582" y="f583"/>
                </a:cxn>
                <a:cxn ang="f346">
                  <a:pos x="f584" y="f585"/>
                </a:cxn>
                <a:cxn ang="f346">
                  <a:pos x="f586" y="f587"/>
                </a:cxn>
                <a:cxn ang="f346">
                  <a:pos x="f588" y="f589"/>
                </a:cxn>
                <a:cxn ang="f346">
                  <a:pos x="f590" y="f591"/>
                </a:cxn>
                <a:cxn ang="f346">
                  <a:pos x="f592" y="f593"/>
                </a:cxn>
                <a:cxn ang="f346">
                  <a:pos x="f594" y="f595"/>
                </a:cxn>
                <a:cxn ang="f346">
                  <a:pos x="f596" y="f597"/>
                </a:cxn>
                <a:cxn ang="f346">
                  <a:pos x="f598" y="f599"/>
                </a:cxn>
                <a:cxn ang="f346">
                  <a:pos x="f600" y="f601"/>
                </a:cxn>
                <a:cxn ang="f346">
                  <a:pos x="f602" y="f603"/>
                </a:cxn>
                <a:cxn ang="f346">
                  <a:pos x="f598" y="f604"/>
                </a:cxn>
                <a:cxn ang="f346">
                  <a:pos x="f605" y="f606"/>
                </a:cxn>
                <a:cxn ang="f346">
                  <a:pos x="f607" y="f608"/>
                </a:cxn>
                <a:cxn ang="f346">
                  <a:pos x="f605" y="f609"/>
                </a:cxn>
                <a:cxn ang="f346">
                  <a:pos x="f610" y="f611"/>
                </a:cxn>
                <a:cxn ang="f346">
                  <a:pos x="f612" y="f613"/>
                </a:cxn>
                <a:cxn ang="f346">
                  <a:pos x="f614" y="f615"/>
                </a:cxn>
                <a:cxn ang="f346">
                  <a:pos x="f610" y="f616"/>
                </a:cxn>
                <a:cxn ang="f346">
                  <a:pos x="f617" y="f618"/>
                </a:cxn>
                <a:cxn ang="f346">
                  <a:pos x="f619" y="f620"/>
                </a:cxn>
                <a:cxn ang="f346">
                  <a:pos x="f621" y="f620"/>
                </a:cxn>
                <a:cxn ang="f346">
                  <a:pos x="f622" y="f623"/>
                </a:cxn>
                <a:cxn ang="f346">
                  <a:pos x="f551" y="f624"/>
                </a:cxn>
                <a:cxn ang="f346">
                  <a:pos x="f535" y="f536"/>
                </a:cxn>
              </a:cxnLst>
              <a:rect l="f531" t="f534" r="f532" b="f533"/>
              <a:pathLst>
                <a:path w="721" h="1014">
                  <a:moveTo>
                    <a:pt x="f8" y="f9"/>
                  </a:moveTo>
                  <a:cubicBezTo>
                    <a:pt x="f10" y="f11"/>
                    <a:pt x="f12" y="f13"/>
                    <a:pt x="f12" y="f14"/>
                  </a:cubicBezTo>
                  <a:cubicBezTo>
                    <a:pt x="f12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4" y="f28"/>
                    <a:pt x="f29" y="f30"/>
                  </a:cubicBezTo>
                  <a:cubicBezTo>
                    <a:pt x="f31" y="f32"/>
                    <a:pt x="f33" y="f34"/>
                    <a:pt x="f25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27"/>
                    <a:pt x="f42" y="f43"/>
                    <a:pt x="f43" y="f44"/>
                  </a:cubicBezTo>
                  <a:cubicBezTo>
                    <a:pt x="f45" y="f46"/>
                    <a:pt x="f18" y="f47"/>
                    <a:pt x="f48" y="f31"/>
                  </a:cubicBezTo>
                  <a:cubicBezTo>
                    <a:pt x="f49" y="f50"/>
                    <a:pt x="f51" y="f52"/>
                    <a:pt x="f12" y="f53"/>
                  </a:cubicBezTo>
                  <a:cubicBezTo>
                    <a:pt x="f54" y="f21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18" y="f77"/>
                    <a:pt x="f78" y="f79"/>
                    <a:pt x="f80" y="f81"/>
                  </a:cubicBezTo>
                  <a:cubicBezTo>
                    <a:pt x="f82" y="f83"/>
                    <a:pt x="f84" y="f85"/>
                    <a:pt x="f86" y="f87"/>
                  </a:cubicBezTo>
                  <a:cubicBezTo>
                    <a:pt x="f88" y="f89"/>
                    <a:pt x="f90" y="f91"/>
                    <a:pt x="f92" y="f93"/>
                  </a:cubicBezTo>
                  <a:cubicBezTo>
                    <a:pt x="f68" y="f94"/>
                    <a:pt x="f57" y="f95"/>
                    <a:pt x="f96" y="f97"/>
                  </a:cubicBezTo>
                  <a:cubicBezTo>
                    <a:pt x="f98" y="f99"/>
                    <a:pt x="f100" y="f101"/>
                    <a:pt x="f102" y="f103"/>
                  </a:cubicBezTo>
                  <a:cubicBezTo>
                    <a:pt x="f104" y="f105"/>
                    <a:pt x="f6" y="f106"/>
                    <a:pt x="f107" y="f108"/>
                  </a:cubicBezTo>
                  <a:cubicBezTo>
                    <a:pt x="f109" y="f110"/>
                    <a:pt x="f111" y="f112"/>
                    <a:pt x="f72" y="f7"/>
                  </a:cubicBezTo>
                  <a:cubicBezTo>
                    <a:pt x="f113" y="f114"/>
                    <a:pt x="f115" y="f116"/>
                    <a:pt x="f117" y="f118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125" y="f126"/>
                    <a:pt x="f127" y="f128"/>
                    <a:pt x="f129" y="f130"/>
                  </a:cubicBezTo>
                  <a:cubicBezTo>
                    <a:pt x="f131" y="f71"/>
                    <a:pt x="f132" y="f133"/>
                    <a:pt x="f134" y="f135"/>
                  </a:cubicBezTo>
                  <a:cubicBezTo>
                    <a:pt x="f136" y="f137"/>
                    <a:pt x="f138" y="f139"/>
                    <a:pt x="f140" y="f141"/>
                  </a:cubicBezTo>
                  <a:cubicBezTo>
                    <a:pt x="f142" y="f143"/>
                    <a:pt x="f144" y="f145"/>
                    <a:pt x="f146" y="f147"/>
                  </a:cubicBezTo>
                  <a:cubicBezTo>
                    <a:pt x="f148" y="f149"/>
                    <a:pt x="f148" y="f150"/>
                    <a:pt x="f151" y="f152"/>
                  </a:cubicBezTo>
                  <a:cubicBezTo>
                    <a:pt x="f153" y="f154"/>
                    <a:pt x="f155" y="f156"/>
                    <a:pt x="f157" y="f158"/>
                  </a:cubicBezTo>
                  <a:cubicBezTo>
                    <a:pt x="f159" y="f160"/>
                    <a:pt x="f161" y="f156"/>
                    <a:pt x="f162" y="f163"/>
                  </a:cubicBezTo>
                  <a:cubicBezTo>
                    <a:pt x="f164" y="f165"/>
                    <a:pt x="f166" y="f167"/>
                    <a:pt x="f168" y="f169"/>
                  </a:cubicBezTo>
                  <a:cubicBezTo>
                    <a:pt x="f2" y="f170"/>
                    <a:pt x="f171" y="f172"/>
                    <a:pt x="f173" y="f174"/>
                  </a:cubicBezTo>
                  <a:cubicBezTo>
                    <a:pt x="f151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1"/>
                  </a:cubicBezTo>
                  <a:cubicBezTo>
                    <a:pt x="f185" y="f186"/>
                    <a:pt x="f5" y="f187"/>
                    <a:pt x="f188" y="f189"/>
                  </a:cubicBezTo>
                  <a:cubicBezTo>
                    <a:pt x="f190" y="f191"/>
                    <a:pt x="f190" y="f168"/>
                    <a:pt x="f178" y="f192"/>
                  </a:cubicBezTo>
                  <a:cubicBezTo>
                    <a:pt x="f193" y="f194"/>
                    <a:pt x="f195" y="f196"/>
                    <a:pt x="f197" y="f198"/>
                  </a:cubicBezTo>
                  <a:cubicBezTo>
                    <a:pt x="f199" y="f200"/>
                    <a:pt x="f201" y="f202"/>
                    <a:pt x="f203" y="f204"/>
                  </a:cubicBezTo>
                  <a:cubicBezTo>
                    <a:pt x="f203" y="f205"/>
                    <a:pt x="f199" y="f206"/>
                    <a:pt x="f197" y="f157"/>
                  </a:cubicBezTo>
                  <a:cubicBezTo>
                    <a:pt x="f207" y="f208"/>
                    <a:pt x="f178" y="f144"/>
                    <a:pt x="f209" y="f210"/>
                  </a:cubicBezTo>
                  <a:cubicBezTo>
                    <a:pt x="f211" y="f212"/>
                    <a:pt x="f213" y="f214"/>
                    <a:pt x="f213" y="f215"/>
                  </a:cubicBezTo>
                  <a:cubicBezTo>
                    <a:pt x="f216" y="f217"/>
                    <a:pt x="f211" y="f218"/>
                    <a:pt x="f219" y="f220"/>
                  </a:cubicBezTo>
                  <a:cubicBezTo>
                    <a:pt x="f221" y="f184"/>
                    <a:pt x="f222" y="f223"/>
                    <a:pt x="f209" y="f224"/>
                  </a:cubicBezTo>
                  <a:cubicBezTo>
                    <a:pt x="f225" y="f226"/>
                    <a:pt x="f2" y="f227"/>
                    <a:pt x="f228" y="f226"/>
                  </a:cubicBezTo>
                  <a:cubicBezTo>
                    <a:pt x="f229" y="f230"/>
                    <a:pt x="f231" y="f232"/>
                    <a:pt x="f233" y="f234"/>
                  </a:cubicBezTo>
                  <a:cubicBezTo>
                    <a:pt x="f235" y="f5"/>
                    <a:pt x="f236" y="f5"/>
                    <a:pt x="f177" y="f234"/>
                  </a:cubicBezTo>
                  <a:cubicBezTo>
                    <a:pt x="f237" y="f184"/>
                    <a:pt x="f177" y="f238"/>
                    <a:pt x="f239" y="f240"/>
                  </a:cubicBezTo>
                  <a:cubicBezTo>
                    <a:pt x="f26" y="f146"/>
                    <a:pt x="f33" y="f197"/>
                    <a:pt x="f48" y="f142"/>
                  </a:cubicBezTo>
                  <a:cubicBezTo>
                    <a:pt x="f49" y="f241"/>
                    <a:pt x="f242" y="f243"/>
                    <a:pt x="f8" y="f9"/>
                  </a:cubicBezTo>
                  <a:close/>
                </a:path>
              </a:pathLst>
            </a:custGeom>
            <a:solidFill>
              <a:srgbClr val="BF1A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F493EFF1-E1C8-3A2A-DA06-35C060A317A2}"/>
                </a:ext>
              </a:extLst>
            </p:cNvPr>
            <p:cNvSpPr/>
            <p:nvPr/>
          </p:nvSpPr>
          <p:spPr>
            <a:xfrm>
              <a:off x="8761415" y="4762496"/>
              <a:ext cx="15873" cy="31747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48"/>
                <a:gd name="f7" fmla="val 101"/>
                <a:gd name="f8" fmla="val 38"/>
                <a:gd name="f9" fmla="val 21"/>
                <a:gd name="f10" fmla="val 42"/>
                <a:gd name="f11" fmla="val 43"/>
                <a:gd name="f12" fmla="val 85"/>
                <a:gd name="f13" fmla="val 90"/>
                <a:gd name="f14" fmla="val 96"/>
                <a:gd name="f15" fmla="val 26"/>
                <a:gd name="f16" fmla="val 69"/>
                <a:gd name="f17" fmla="val 9"/>
                <a:gd name="f18" fmla="val 36"/>
                <a:gd name="f19" fmla="+- 0 0 -90"/>
                <a:gd name="f20" fmla="*/ f3 1 48"/>
                <a:gd name="f21" fmla="*/ f4 1 101"/>
                <a:gd name="f22" fmla="val f5"/>
                <a:gd name="f23" fmla="val f6"/>
                <a:gd name="f24" fmla="val f7"/>
                <a:gd name="f25" fmla="*/ f19 f0 1"/>
                <a:gd name="f26" fmla="+- f24 0 f22"/>
                <a:gd name="f27" fmla="+- f23 0 f22"/>
                <a:gd name="f28" fmla="*/ f25 1 f2"/>
                <a:gd name="f29" fmla="*/ f27 1 48"/>
                <a:gd name="f30" fmla="*/ f26 1 101"/>
                <a:gd name="f31" fmla="*/ 0 f27 1"/>
                <a:gd name="f32" fmla="*/ 0 f26 1"/>
                <a:gd name="f33" fmla="*/ 43 f27 1"/>
                <a:gd name="f34" fmla="*/ 85 f26 1"/>
                <a:gd name="f35" fmla="*/ 101 f26 1"/>
                <a:gd name="f36" fmla="+- f28 0 f1"/>
                <a:gd name="f37" fmla="*/ f31 1 48"/>
                <a:gd name="f38" fmla="*/ f32 1 101"/>
                <a:gd name="f39" fmla="*/ f33 1 48"/>
                <a:gd name="f40" fmla="*/ f34 1 101"/>
                <a:gd name="f41" fmla="*/ f35 1 101"/>
                <a:gd name="f42" fmla="*/ 0 1 f29"/>
                <a:gd name="f43" fmla="*/ f23 1 f29"/>
                <a:gd name="f44" fmla="*/ 0 1 f30"/>
                <a:gd name="f45" fmla="*/ f24 1 f30"/>
                <a:gd name="f46" fmla="*/ f37 1 f29"/>
                <a:gd name="f47" fmla="*/ f38 1 f30"/>
                <a:gd name="f48" fmla="*/ f39 1 f29"/>
                <a:gd name="f49" fmla="*/ f40 1 f30"/>
                <a:gd name="f50" fmla="*/ f41 1 f30"/>
                <a:gd name="f51" fmla="*/ f42 f20 1"/>
                <a:gd name="f52" fmla="*/ f43 f20 1"/>
                <a:gd name="f53" fmla="*/ f45 f21 1"/>
                <a:gd name="f54" fmla="*/ f44 f21 1"/>
                <a:gd name="f55" fmla="*/ f46 f20 1"/>
                <a:gd name="f56" fmla="*/ f47 f21 1"/>
                <a:gd name="f57" fmla="*/ f48 f20 1"/>
                <a:gd name="f58" fmla="*/ f49 f21 1"/>
                <a:gd name="f59" fmla="*/ f50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6">
                  <a:pos x="f55" y="f56"/>
                </a:cxn>
                <a:cxn ang="f36">
                  <a:pos x="f57" y="f58"/>
                </a:cxn>
                <a:cxn ang="f36">
                  <a:pos x="f57" y="f59"/>
                </a:cxn>
                <a:cxn ang="f36">
                  <a:pos x="f55" y="f56"/>
                </a:cxn>
              </a:cxnLst>
              <a:rect l="f51" t="f54" r="f52" b="f53"/>
              <a:pathLst>
                <a:path w="48" h="100">
                  <a:moveTo>
                    <a:pt x="f5" y="f5"/>
                  </a:moveTo>
                  <a:cubicBezTo>
                    <a:pt x="f8" y="f9"/>
                    <a:pt x="f6" y="f10"/>
                    <a:pt x="f11" y="f12"/>
                  </a:cubicBezTo>
                  <a:cubicBezTo>
                    <a:pt x="f11" y="f13"/>
                    <a:pt x="f11" y="f14"/>
                    <a:pt x="f11" y="f7"/>
                  </a:cubicBezTo>
                  <a:cubicBezTo>
                    <a:pt x="f15" y="f16"/>
                    <a:pt x="f17" y="f18"/>
                    <a:pt x="f5" y="f5"/>
                  </a:cubicBezTo>
                  <a:close/>
                </a:path>
              </a:pathLst>
            </a:custGeom>
            <a:solidFill>
              <a:srgbClr val="BF1B3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630BEBC4-639A-E2F4-97A8-A53BD508DBBE}"/>
                </a:ext>
              </a:extLst>
            </p:cNvPr>
            <p:cNvSpPr/>
            <p:nvPr/>
          </p:nvSpPr>
          <p:spPr>
            <a:xfrm>
              <a:off x="8759823" y="4437061"/>
              <a:ext cx="187323" cy="114300"/>
            </a:xfrm>
            <a:custGeom>
              <a:avLst/>
              <a:gdLst>
                <a:gd name="f0" fmla="val 10800000"/>
                <a:gd name="f1" fmla="val 5400000"/>
                <a:gd name="f2" fmla="val 360"/>
                <a:gd name="f3" fmla="val 180"/>
                <a:gd name="f4" fmla="val w"/>
                <a:gd name="f5" fmla="val h"/>
                <a:gd name="f6" fmla="val 0"/>
                <a:gd name="f7" fmla="val 592"/>
                <a:gd name="f8" fmla="val 362"/>
                <a:gd name="f9" fmla="val 358"/>
                <a:gd name="f10" fmla="val 1"/>
                <a:gd name="f11" fmla="val 437"/>
                <a:gd name="f12" fmla="val 508"/>
                <a:gd name="f13" fmla="val 25"/>
                <a:gd name="f14" fmla="val 571"/>
                <a:gd name="f15" fmla="val 74"/>
                <a:gd name="f16" fmla="val 582"/>
                <a:gd name="f17" fmla="val 83"/>
                <a:gd name="f18" fmla="val 93"/>
                <a:gd name="f19" fmla="val 587"/>
                <a:gd name="f20" fmla="val 109"/>
                <a:gd name="f21" fmla="val 130"/>
                <a:gd name="f22" fmla="val 558"/>
                <a:gd name="f23" fmla="val 136"/>
                <a:gd name="f24" fmla="val 539"/>
                <a:gd name="f25" fmla="val 121"/>
                <a:gd name="f26" fmla="val 483"/>
                <a:gd name="f27" fmla="val 76"/>
                <a:gd name="f28" fmla="val 418"/>
                <a:gd name="f29" fmla="val 56"/>
                <a:gd name="f30" fmla="val 346"/>
                <a:gd name="f31" fmla="val 58"/>
                <a:gd name="f32" fmla="val 190"/>
                <a:gd name="f33" fmla="val 62"/>
                <a:gd name="f34" fmla="val 71"/>
                <a:gd name="f35" fmla="val 173"/>
                <a:gd name="f36" fmla="val 57"/>
                <a:gd name="f37" fmla="val 328"/>
                <a:gd name="f38" fmla="val 55"/>
                <a:gd name="f39" fmla="val 350"/>
                <a:gd name="f40" fmla="val 44"/>
                <a:gd name="f41" fmla="val 27"/>
                <a:gd name="f42" fmla="val 361"/>
                <a:gd name="f43" fmla="val 10"/>
                <a:gd name="f44" fmla="val 348"/>
                <a:gd name="f45" fmla="val 2"/>
                <a:gd name="f46" fmla="val 326"/>
                <a:gd name="f47" fmla="val 13"/>
                <a:gd name="f48" fmla="val 198"/>
                <a:gd name="f49" fmla="val 73"/>
                <a:gd name="f50" fmla="val 102"/>
                <a:gd name="f51" fmla="val 187"/>
                <a:gd name="f52" fmla="val 42"/>
                <a:gd name="f53" fmla="val 240"/>
                <a:gd name="f54" fmla="val 14"/>
                <a:gd name="f55" fmla="val 297"/>
                <a:gd name="f56" fmla="+- 0 0 -90"/>
                <a:gd name="f57" fmla="*/ f4 1 592"/>
                <a:gd name="f58" fmla="*/ f5 1 362"/>
                <a:gd name="f59" fmla="val f6"/>
                <a:gd name="f60" fmla="val f7"/>
                <a:gd name="f61" fmla="val f8"/>
                <a:gd name="f62" fmla="*/ f56 f0 1"/>
                <a:gd name="f63" fmla="+- f61 0 f59"/>
                <a:gd name="f64" fmla="+- f60 0 f59"/>
                <a:gd name="f65" fmla="*/ f62 1 f3"/>
                <a:gd name="f66" fmla="*/ f64 1 592"/>
                <a:gd name="f67" fmla="*/ f63 1 362"/>
                <a:gd name="f68" fmla="*/ 358 f64 1"/>
                <a:gd name="f69" fmla="*/ 1 f63 1"/>
                <a:gd name="f70" fmla="*/ 571 f64 1"/>
                <a:gd name="f71" fmla="*/ 74 f63 1"/>
                <a:gd name="f72" fmla="*/ 587 f64 1"/>
                <a:gd name="f73" fmla="*/ 109 f63 1"/>
                <a:gd name="f74" fmla="*/ 539 f64 1"/>
                <a:gd name="f75" fmla="*/ 121 f63 1"/>
                <a:gd name="f76" fmla="*/ 346 f64 1"/>
                <a:gd name="f77" fmla="*/ 58 f63 1"/>
                <a:gd name="f78" fmla="*/ 57 f64 1"/>
                <a:gd name="f79" fmla="*/ 328 f63 1"/>
                <a:gd name="f80" fmla="*/ 27 f64 1"/>
                <a:gd name="f81" fmla="*/ 361 f63 1"/>
                <a:gd name="f82" fmla="*/ 2 f64 1"/>
                <a:gd name="f83" fmla="*/ 326 f63 1"/>
                <a:gd name="f84" fmla="*/ 187 f64 1"/>
                <a:gd name="f85" fmla="*/ 42 f63 1"/>
                <a:gd name="f86" fmla="+- f65 0 f1"/>
                <a:gd name="f87" fmla="*/ f68 1 592"/>
                <a:gd name="f88" fmla="*/ f69 1 362"/>
                <a:gd name="f89" fmla="*/ f70 1 592"/>
                <a:gd name="f90" fmla="*/ f71 1 362"/>
                <a:gd name="f91" fmla="*/ f72 1 592"/>
                <a:gd name="f92" fmla="*/ f73 1 362"/>
                <a:gd name="f93" fmla="*/ f74 1 592"/>
                <a:gd name="f94" fmla="*/ f75 1 362"/>
                <a:gd name="f95" fmla="*/ f76 1 592"/>
                <a:gd name="f96" fmla="*/ f77 1 362"/>
                <a:gd name="f97" fmla="*/ f78 1 592"/>
                <a:gd name="f98" fmla="*/ f79 1 362"/>
                <a:gd name="f99" fmla="*/ f80 1 592"/>
                <a:gd name="f100" fmla="*/ f81 1 362"/>
                <a:gd name="f101" fmla="*/ f82 1 592"/>
                <a:gd name="f102" fmla="*/ f83 1 362"/>
                <a:gd name="f103" fmla="*/ f84 1 592"/>
                <a:gd name="f104" fmla="*/ f85 1 362"/>
                <a:gd name="f105" fmla="*/ 0 1 f66"/>
                <a:gd name="f106" fmla="*/ f60 1 f66"/>
                <a:gd name="f107" fmla="*/ 0 1 f67"/>
                <a:gd name="f108" fmla="*/ f61 1 f67"/>
                <a:gd name="f109" fmla="*/ f87 1 f66"/>
                <a:gd name="f110" fmla="*/ f88 1 f67"/>
                <a:gd name="f111" fmla="*/ f89 1 f66"/>
                <a:gd name="f112" fmla="*/ f90 1 f67"/>
                <a:gd name="f113" fmla="*/ f91 1 f66"/>
                <a:gd name="f114" fmla="*/ f92 1 f67"/>
                <a:gd name="f115" fmla="*/ f93 1 f66"/>
                <a:gd name="f116" fmla="*/ f94 1 f67"/>
                <a:gd name="f117" fmla="*/ f95 1 f66"/>
                <a:gd name="f118" fmla="*/ f96 1 f67"/>
                <a:gd name="f119" fmla="*/ f97 1 f66"/>
                <a:gd name="f120" fmla="*/ f98 1 f67"/>
                <a:gd name="f121" fmla="*/ f99 1 f66"/>
                <a:gd name="f122" fmla="*/ f100 1 f67"/>
                <a:gd name="f123" fmla="*/ f101 1 f66"/>
                <a:gd name="f124" fmla="*/ f102 1 f67"/>
                <a:gd name="f125" fmla="*/ f103 1 f66"/>
                <a:gd name="f126" fmla="*/ f104 1 f67"/>
                <a:gd name="f127" fmla="*/ f105 f57 1"/>
                <a:gd name="f128" fmla="*/ f106 f57 1"/>
                <a:gd name="f129" fmla="*/ f108 f58 1"/>
                <a:gd name="f130" fmla="*/ f107 f58 1"/>
                <a:gd name="f131" fmla="*/ f109 f57 1"/>
                <a:gd name="f132" fmla="*/ f110 f58 1"/>
                <a:gd name="f133" fmla="*/ f111 f57 1"/>
                <a:gd name="f134" fmla="*/ f112 f58 1"/>
                <a:gd name="f135" fmla="*/ f113 f57 1"/>
                <a:gd name="f136" fmla="*/ f114 f58 1"/>
                <a:gd name="f137" fmla="*/ f115 f57 1"/>
                <a:gd name="f138" fmla="*/ f116 f58 1"/>
                <a:gd name="f139" fmla="*/ f117 f57 1"/>
                <a:gd name="f140" fmla="*/ f118 f58 1"/>
                <a:gd name="f141" fmla="*/ f119 f57 1"/>
                <a:gd name="f142" fmla="*/ f120 f58 1"/>
                <a:gd name="f143" fmla="*/ f121 f57 1"/>
                <a:gd name="f144" fmla="*/ f122 f58 1"/>
                <a:gd name="f145" fmla="*/ f123 f57 1"/>
                <a:gd name="f146" fmla="*/ f124 f58 1"/>
                <a:gd name="f147" fmla="*/ f125 f57 1"/>
                <a:gd name="f148" fmla="*/ f126 f5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86">
                  <a:pos x="f131" y="f132"/>
                </a:cxn>
                <a:cxn ang="f86">
                  <a:pos x="f133" y="f134"/>
                </a:cxn>
                <a:cxn ang="f86">
                  <a:pos x="f135" y="f136"/>
                </a:cxn>
                <a:cxn ang="f86">
                  <a:pos x="f137" y="f138"/>
                </a:cxn>
                <a:cxn ang="f86">
                  <a:pos x="f139" y="f140"/>
                </a:cxn>
                <a:cxn ang="f86">
                  <a:pos x="f141" y="f142"/>
                </a:cxn>
                <a:cxn ang="f86">
                  <a:pos x="f143" y="f144"/>
                </a:cxn>
                <a:cxn ang="f86">
                  <a:pos x="f145" y="f146"/>
                </a:cxn>
                <a:cxn ang="f86">
                  <a:pos x="f147" y="f148"/>
                </a:cxn>
                <a:cxn ang="f86">
                  <a:pos x="f131" y="f132"/>
                </a:cxn>
              </a:cxnLst>
              <a:rect l="f127" t="f130" r="f128" b="f129"/>
              <a:pathLst>
                <a:path w="592" h="362">
                  <a:moveTo>
                    <a:pt x="f9" y="f10"/>
                  </a:moveTo>
                  <a:cubicBezTo>
                    <a:pt x="f11" y="f10"/>
                    <a:pt x="f12" y="f13"/>
                    <a:pt x="f14" y="f15"/>
                  </a:cubicBezTo>
                  <a:cubicBezTo>
                    <a:pt x="f16" y="f17"/>
                    <a:pt x="f7" y="f18"/>
                    <a:pt x="f19" y="f20"/>
                  </a:cubicBezTo>
                  <a:cubicBezTo>
                    <a:pt x="f16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8"/>
                    <a:pt x="f41" y="f42"/>
                  </a:cubicBezTo>
                  <a:cubicBezTo>
                    <a:pt x="f43" y="f2"/>
                    <a:pt x="f6" y="f44"/>
                    <a:pt x="f45" y="f46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6"/>
                    <a:pt x="f9" y="f10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1C708090-64AF-30B0-DA4C-FF16D64D92A4}"/>
                </a:ext>
              </a:extLst>
            </p:cNvPr>
            <p:cNvSpPr/>
            <p:nvPr/>
          </p:nvSpPr>
          <p:spPr>
            <a:xfrm>
              <a:off x="8772525" y="4391021"/>
              <a:ext cx="52385" cy="52385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62"/>
                <a:gd name="f7" fmla="val 168"/>
                <a:gd name="f8" fmla="val 33"/>
                <a:gd name="f9" fmla="val 46"/>
                <a:gd name="f10" fmla="val 2"/>
                <a:gd name="f11" fmla="val 56"/>
                <a:gd name="f12" fmla="val 10"/>
                <a:gd name="f13" fmla="val 65"/>
                <a:gd name="f14" fmla="val 18"/>
                <a:gd name="f15" fmla="val 100"/>
                <a:gd name="f16" fmla="val 129"/>
                <a:gd name="f17" fmla="val 79"/>
                <a:gd name="f18" fmla="val 152"/>
                <a:gd name="f19" fmla="val 117"/>
                <a:gd name="f20" fmla="val 134"/>
                <a:gd name="f21" fmla="val 160"/>
                <a:gd name="f22" fmla="val 149"/>
                <a:gd name="f23" fmla="val 146"/>
                <a:gd name="f24" fmla="val 159"/>
                <a:gd name="f25" fmla="val 132"/>
                <a:gd name="f26" fmla="val 166"/>
                <a:gd name="f27" fmla="val 105"/>
                <a:gd name="f28" fmla="val 148"/>
                <a:gd name="f29" fmla="val 80"/>
                <a:gd name="f30" fmla="val 111"/>
                <a:gd name="f31" fmla="val 52"/>
                <a:gd name="f32" fmla="val 77"/>
                <a:gd name="f33" fmla="val 15"/>
                <a:gd name="f34" fmla="val 51"/>
                <a:gd name="f35" fmla="val 4"/>
                <a:gd name="f36" fmla="val 44"/>
                <a:gd name="f37" fmla="val 32"/>
                <a:gd name="f38" fmla="val 5"/>
                <a:gd name="f39" fmla="val 19"/>
                <a:gd name="f40" fmla="val 8"/>
                <a:gd name="f41" fmla="+- 0 0 -90"/>
                <a:gd name="f42" fmla="*/ f3 1 162"/>
                <a:gd name="f43" fmla="*/ f4 1 168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62"/>
                <a:gd name="f52" fmla="*/ f48 1 168"/>
                <a:gd name="f53" fmla="*/ 33 f49 1"/>
                <a:gd name="f54" fmla="*/ 0 f48 1"/>
                <a:gd name="f55" fmla="*/ 65 f49 1"/>
                <a:gd name="f56" fmla="*/ 18 f48 1"/>
                <a:gd name="f57" fmla="*/ 152 f49 1"/>
                <a:gd name="f58" fmla="*/ 117 f48 1"/>
                <a:gd name="f59" fmla="*/ 146 f49 1"/>
                <a:gd name="f60" fmla="*/ 159 f48 1"/>
                <a:gd name="f61" fmla="*/ 105 f49 1"/>
                <a:gd name="f62" fmla="*/ 148 f48 1"/>
                <a:gd name="f63" fmla="*/ 15 f49 1"/>
                <a:gd name="f64" fmla="*/ 51 f48 1"/>
                <a:gd name="f65" fmla="*/ 5 f49 1"/>
                <a:gd name="f66" fmla="*/ 19 f48 1"/>
                <a:gd name="f67" fmla="+- f50 0 f1"/>
                <a:gd name="f68" fmla="*/ f53 1 162"/>
                <a:gd name="f69" fmla="*/ f54 1 168"/>
                <a:gd name="f70" fmla="*/ f55 1 162"/>
                <a:gd name="f71" fmla="*/ f56 1 168"/>
                <a:gd name="f72" fmla="*/ f57 1 162"/>
                <a:gd name="f73" fmla="*/ f58 1 168"/>
                <a:gd name="f74" fmla="*/ f59 1 162"/>
                <a:gd name="f75" fmla="*/ f60 1 168"/>
                <a:gd name="f76" fmla="*/ f61 1 162"/>
                <a:gd name="f77" fmla="*/ f62 1 168"/>
                <a:gd name="f78" fmla="*/ f63 1 162"/>
                <a:gd name="f79" fmla="*/ f64 1 168"/>
                <a:gd name="f80" fmla="*/ f65 1 162"/>
                <a:gd name="f81" fmla="*/ f66 1 168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62" h="168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9"/>
                    <a:pt x="f16" y="f17"/>
                    <a:pt x="f18" y="f19"/>
                  </a:cubicBezTo>
                  <a:cubicBezTo>
                    <a:pt x="f6" y="f20"/>
                    <a:pt x="f21" y="f22"/>
                    <a:pt x="f23" y="f24"/>
                  </a:cubicBezTo>
                  <a:cubicBezTo>
                    <a:pt x="f25" y="f7"/>
                    <a:pt x="f19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35" y="f36"/>
                    <a:pt x="f5" y="f37"/>
                    <a:pt x="f38" y="f39"/>
                  </a:cubicBezTo>
                  <a:cubicBezTo>
                    <a:pt x="f12" y="f40"/>
                    <a:pt x="f39" y="f5"/>
                    <a:pt x="f8" y="f5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CDA67716-32FE-49D1-F1F1-D5A0B8EE593D}"/>
                </a:ext>
              </a:extLst>
            </p:cNvPr>
            <p:cNvSpPr/>
            <p:nvPr/>
          </p:nvSpPr>
          <p:spPr>
            <a:xfrm>
              <a:off x="8899526" y="4389440"/>
              <a:ext cx="42857" cy="44448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33"/>
                <a:gd name="f7" fmla="val 139"/>
                <a:gd name="f8" fmla="val 30"/>
                <a:gd name="f9" fmla="val 42"/>
                <a:gd name="f10" fmla="val 126"/>
                <a:gd name="f11" fmla="val 50"/>
                <a:gd name="f12" fmla="val 118"/>
                <a:gd name="f13" fmla="val 56"/>
                <a:gd name="f14" fmla="val 94"/>
                <a:gd name="f15" fmla="val 74"/>
                <a:gd name="f16" fmla="val 75"/>
                <a:gd name="f17" fmla="val 97"/>
                <a:gd name="f18" fmla="val 57"/>
                <a:gd name="f19" fmla="val 121"/>
                <a:gd name="f20" fmla="val 45"/>
                <a:gd name="f21" fmla="val 136"/>
                <a:gd name="f22" fmla="val 28"/>
                <a:gd name="f23" fmla="val 15"/>
                <a:gd name="f24" fmla="val 129"/>
                <a:gd name="f25" fmla="val 2"/>
                <a:gd name="f26" fmla="val 119"/>
                <a:gd name="f27" fmla="val 104"/>
                <a:gd name="f28" fmla="val 10"/>
                <a:gd name="f29" fmla="val 89"/>
                <a:gd name="f30" fmla="val 31"/>
                <a:gd name="f31" fmla="val 58"/>
                <a:gd name="f32" fmla="val 87"/>
                <a:gd name="f33" fmla="val 9"/>
                <a:gd name="f34" fmla="val 1"/>
                <a:gd name="f35" fmla="val 108"/>
                <a:gd name="f36" fmla="val 7"/>
                <a:gd name="f37" fmla="val 128"/>
                <a:gd name="f38" fmla="val 12"/>
                <a:gd name="f39" fmla="val 132"/>
                <a:gd name="f40" fmla="val 21"/>
                <a:gd name="f41" fmla="+- 0 0 -90"/>
                <a:gd name="f42" fmla="*/ f3 1 133"/>
                <a:gd name="f43" fmla="*/ f4 1 139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133"/>
                <a:gd name="f52" fmla="*/ f48 1 139"/>
                <a:gd name="f53" fmla="*/ 133 f49 1"/>
                <a:gd name="f54" fmla="*/ 30 f48 1"/>
                <a:gd name="f55" fmla="*/ 118 f49 1"/>
                <a:gd name="f56" fmla="*/ 56 f48 1"/>
                <a:gd name="f57" fmla="*/ 57 f49 1"/>
                <a:gd name="f58" fmla="*/ 121 f48 1"/>
                <a:gd name="f59" fmla="*/ 15 f49 1"/>
                <a:gd name="f60" fmla="*/ 129 f48 1"/>
                <a:gd name="f61" fmla="*/ 10 f49 1"/>
                <a:gd name="f62" fmla="*/ 89 f48 1"/>
                <a:gd name="f63" fmla="*/ 87 f49 1"/>
                <a:gd name="f64" fmla="*/ 9 f48 1"/>
                <a:gd name="f65" fmla="*/ 119 f49 1"/>
                <a:gd name="f66" fmla="*/ 7 f48 1"/>
                <a:gd name="f67" fmla="+- f50 0 f1"/>
                <a:gd name="f68" fmla="*/ f53 1 133"/>
                <a:gd name="f69" fmla="*/ f54 1 139"/>
                <a:gd name="f70" fmla="*/ f55 1 133"/>
                <a:gd name="f71" fmla="*/ f56 1 139"/>
                <a:gd name="f72" fmla="*/ f57 1 133"/>
                <a:gd name="f73" fmla="*/ f58 1 139"/>
                <a:gd name="f74" fmla="*/ f59 1 133"/>
                <a:gd name="f75" fmla="*/ f60 1 139"/>
                <a:gd name="f76" fmla="*/ f61 1 133"/>
                <a:gd name="f77" fmla="*/ f62 1 139"/>
                <a:gd name="f78" fmla="*/ f63 1 133"/>
                <a:gd name="f79" fmla="*/ f64 1 139"/>
                <a:gd name="f80" fmla="*/ f65 1 133"/>
                <a:gd name="f81" fmla="*/ f66 1 139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133" h="139">
                  <a:moveTo>
                    <a:pt x="f6" y="f8"/>
                  </a:moveTo>
                  <a:cubicBezTo>
                    <a:pt x="f6" y="f9"/>
                    <a:pt x="f10" y="f11"/>
                    <a:pt x="f12" y="f13"/>
                  </a:cubicBez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25" y="f26"/>
                    <a:pt x="f5" y="f27"/>
                    <a:pt x="f28" y="f29"/>
                  </a:cubicBezTo>
                  <a:cubicBezTo>
                    <a:pt x="f30" y="f31"/>
                    <a:pt x="f13" y="f30"/>
                    <a:pt x="f32" y="f33"/>
                  </a:cubicBezTo>
                  <a:cubicBezTo>
                    <a:pt x="f17" y="f34"/>
                    <a:pt x="f35" y="f5"/>
                    <a:pt x="f26" y="f36"/>
                  </a:cubicBezTo>
                  <a:cubicBezTo>
                    <a:pt x="f37" y="f38"/>
                    <a:pt x="f39" y="f40"/>
                    <a:pt x="f6" y="f8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65A1608-3B52-C704-81CF-481A1FBF79CE}"/>
                </a:ext>
              </a:extLst>
            </p:cNvPr>
            <p:cNvSpPr/>
            <p:nvPr/>
          </p:nvSpPr>
          <p:spPr>
            <a:xfrm>
              <a:off x="8856658" y="4381503"/>
              <a:ext cx="23810" cy="47621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53"/>
                <a:gd name="f8" fmla="val 38"/>
                <a:gd name="f9" fmla="val 71"/>
                <a:gd name="f10" fmla="val 67"/>
                <a:gd name="f11" fmla="val 98"/>
                <a:gd name="f12" fmla="val 58"/>
                <a:gd name="f13" fmla="val 128"/>
                <a:gd name="f14" fmla="val 53"/>
                <a:gd name="f15" fmla="val 144"/>
                <a:gd name="f16" fmla="val 42"/>
                <a:gd name="f17" fmla="val 25"/>
                <a:gd name="f18" fmla="val 149"/>
                <a:gd name="f19" fmla="val 8"/>
                <a:gd name="f20" fmla="val 146"/>
                <a:gd name="f21" fmla="val 133"/>
                <a:gd name="f22" fmla="val 3"/>
                <a:gd name="f23" fmla="val 116"/>
                <a:gd name="f24" fmla="val 86"/>
                <a:gd name="f25" fmla="val 14"/>
                <a:gd name="f26" fmla="val 55"/>
                <a:gd name="f27" fmla="val 20"/>
                <a:gd name="f28" fmla="val 23"/>
                <a:gd name="f29" fmla="val 9"/>
                <a:gd name="f30" fmla="val 37"/>
                <a:gd name="f31" fmla="val 4"/>
                <a:gd name="f32" fmla="val 70"/>
                <a:gd name="f33" fmla="val 7"/>
                <a:gd name="f34" fmla="+- 0 0 -90"/>
                <a:gd name="f35" fmla="*/ f3 1 75"/>
                <a:gd name="f36" fmla="*/ f4 1 153"/>
                <a:gd name="f37" fmla="val f5"/>
                <a:gd name="f38" fmla="val f6"/>
                <a:gd name="f39" fmla="val f7"/>
                <a:gd name="f40" fmla="*/ f34 f0 1"/>
                <a:gd name="f41" fmla="+- f39 0 f37"/>
                <a:gd name="f42" fmla="+- f38 0 f37"/>
                <a:gd name="f43" fmla="*/ f40 1 f2"/>
                <a:gd name="f44" fmla="*/ f42 1 75"/>
                <a:gd name="f45" fmla="*/ f41 1 153"/>
                <a:gd name="f46" fmla="*/ 75 f42 1"/>
                <a:gd name="f47" fmla="*/ 38 f41 1"/>
                <a:gd name="f48" fmla="*/ 58 f42 1"/>
                <a:gd name="f49" fmla="*/ 128 f41 1"/>
                <a:gd name="f50" fmla="*/ 25 f42 1"/>
                <a:gd name="f51" fmla="*/ 149 f41 1"/>
                <a:gd name="f52" fmla="*/ 3 f42 1"/>
                <a:gd name="f53" fmla="*/ 116 f41 1"/>
                <a:gd name="f54" fmla="*/ 20 f42 1"/>
                <a:gd name="f55" fmla="*/ 25 f41 1"/>
                <a:gd name="f56" fmla="*/ 53 f42 1"/>
                <a:gd name="f57" fmla="*/ 4 f41 1"/>
                <a:gd name="f58" fmla="+- f43 0 f1"/>
                <a:gd name="f59" fmla="*/ f46 1 75"/>
                <a:gd name="f60" fmla="*/ f47 1 153"/>
                <a:gd name="f61" fmla="*/ f48 1 75"/>
                <a:gd name="f62" fmla="*/ f49 1 153"/>
                <a:gd name="f63" fmla="*/ f50 1 75"/>
                <a:gd name="f64" fmla="*/ f51 1 153"/>
                <a:gd name="f65" fmla="*/ f52 1 75"/>
                <a:gd name="f66" fmla="*/ f53 1 153"/>
                <a:gd name="f67" fmla="*/ f54 1 75"/>
                <a:gd name="f68" fmla="*/ f55 1 153"/>
                <a:gd name="f69" fmla="*/ f56 1 75"/>
                <a:gd name="f70" fmla="*/ f57 1 153"/>
                <a:gd name="f71" fmla="*/ 0 1 f44"/>
                <a:gd name="f72" fmla="*/ f38 1 f44"/>
                <a:gd name="f73" fmla="*/ 0 1 f45"/>
                <a:gd name="f74" fmla="*/ f39 1 f45"/>
                <a:gd name="f75" fmla="*/ f59 1 f44"/>
                <a:gd name="f76" fmla="*/ f60 1 f45"/>
                <a:gd name="f77" fmla="*/ f61 1 f44"/>
                <a:gd name="f78" fmla="*/ f62 1 f45"/>
                <a:gd name="f79" fmla="*/ f63 1 f44"/>
                <a:gd name="f80" fmla="*/ f64 1 f45"/>
                <a:gd name="f81" fmla="*/ f65 1 f44"/>
                <a:gd name="f82" fmla="*/ f66 1 f45"/>
                <a:gd name="f83" fmla="*/ f67 1 f44"/>
                <a:gd name="f84" fmla="*/ f68 1 f45"/>
                <a:gd name="f85" fmla="*/ f69 1 f44"/>
                <a:gd name="f86" fmla="*/ f70 1 f45"/>
                <a:gd name="f87" fmla="*/ f71 f35 1"/>
                <a:gd name="f88" fmla="*/ f72 f35 1"/>
                <a:gd name="f89" fmla="*/ f74 f36 1"/>
                <a:gd name="f90" fmla="*/ f73 f36 1"/>
                <a:gd name="f91" fmla="*/ f75 f35 1"/>
                <a:gd name="f92" fmla="*/ f76 f36 1"/>
                <a:gd name="f93" fmla="*/ f77 f35 1"/>
                <a:gd name="f94" fmla="*/ f78 f36 1"/>
                <a:gd name="f95" fmla="*/ f79 f35 1"/>
                <a:gd name="f96" fmla="*/ f80 f36 1"/>
                <a:gd name="f97" fmla="*/ f81 f35 1"/>
                <a:gd name="f98" fmla="*/ f82 f36 1"/>
                <a:gd name="f99" fmla="*/ f83 f35 1"/>
                <a:gd name="f100" fmla="*/ f84 f36 1"/>
                <a:gd name="f101" fmla="*/ f85 f35 1"/>
                <a:gd name="f102" fmla="*/ f8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58">
                  <a:pos x="f91" y="f92"/>
                </a:cxn>
                <a:cxn ang="f58">
                  <a:pos x="f93" y="f94"/>
                </a:cxn>
                <a:cxn ang="f58">
                  <a:pos x="f95" y="f96"/>
                </a:cxn>
                <a:cxn ang="f58">
                  <a:pos x="f97" y="f98"/>
                </a:cxn>
                <a:cxn ang="f58">
                  <a:pos x="f99" y="f100"/>
                </a:cxn>
                <a:cxn ang="f58">
                  <a:pos x="f101" y="f102"/>
                </a:cxn>
                <a:cxn ang="f58">
                  <a:pos x="f91" y="f92"/>
                </a:cxn>
              </a:cxnLst>
              <a:rect l="f87" t="f90" r="f88" b="f89"/>
              <a:pathLst>
                <a:path w="75" h="153">
                  <a:moveTo>
                    <a:pt x="f6" y="f8"/>
                  </a:moveTo>
                  <a:cubicBezTo>
                    <a:pt x="f9" y="f10"/>
                    <a:pt x="f10" y="f11"/>
                    <a:pt x="f12" y="f13"/>
                  </a:cubicBezTo>
                  <a:cubicBezTo>
                    <a:pt x="f14" y="f15"/>
                    <a:pt x="f16" y="f7"/>
                    <a:pt x="f17" y="f18"/>
                  </a:cubicBezTo>
                  <a:cubicBezTo>
                    <a:pt x="f19" y="f20"/>
                    <a:pt x="f5" y="f21"/>
                    <a:pt x="f22" y="f23"/>
                  </a:cubicBezTo>
                  <a:cubicBezTo>
                    <a:pt x="f19" y="f24"/>
                    <a:pt x="f25" y="f26"/>
                    <a:pt x="f27" y="f17"/>
                  </a:cubicBezTo>
                  <a:cubicBezTo>
                    <a:pt x="f28" y="f29"/>
                    <a:pt x="f30" y="f5"/>
                    <a:pt x="f14" y="f31"/>
                  </a:cubicBezTo>
                  <a:cubicBezTo>
                    <a:pt x="f32" y="f33"/>
                    <a:pt x="f6" y="f27"/>
                    <a:pt x="f6" y="f8"/>
                  </a:cubicBezTo>
                  <a:close/>
                </a:path>
              </a:pathLst>
            </a:custGeom>
            <a:solidFill>
              <a:srgbClr val="F4ABBA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D4AE4E83-7382-F07F-C736-4BE32AB2FCF6}"/>
                </a:ext>
              </a:extLst>
            </p:cNvPr>
            <p:cNvSpPr/>
            <p:nvPr/>
          </p:nvSpPr>
          <p:spPr>
            <a:xfrm>
              <a:off x="8923336" y="4494211"/>
              <a:ext cx="65086" cy="122236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05"/>
                <a:gd name="f7" fmla="val 388"/>
                <a:gd name="f8" fmla="val 236"/>
                <a:gd name="f9" fmla="val 203"/>
                <a:gd name="f10" fmla="val 276"/>
                <a:gd name="f11" fmla="val 196"/>
                <a:gd name="f12" fmla="val 318"/>
                <a:gd name="f13" fmla="val 188"/>
                <a:gd name="f14" fmla="val 361"/>
                <a:gd name="f15" fmla="val 185"/>
                <a:gd name="f16" fmla="val 377"/>
                <a:gd name="f17" fmla="val 174"/>
                <a:gd name="f18" fmla="val 157"/>
                <a:gd name="f19" fmla="val 385"/>
                <a:gd name="f20" fmla="val 141"/>
                <a:gd name="f21" fmla="val 383"/>
                <a:gd name="f22" fmla="val 131"/>
                <a:gd name="f23" fmla="val 371"/>
                <a:gd name="f24" fmla="val 133"/>
                <a:gd name="f25" fmla="val 354"/>
                <a:gd name="f26" fmla="val 137"/>
                <a:gd name="f27" fmla="val 321"/>
                <a:gd name="f28" fmla="val 142"/>
                <a:gd name="f29" fmla="val 289"/>
                <a:gd name="f30" fmla="val 146"/>
                <a:gd name="f31" fmla="val 257"/>
                <a:gd name="f32" fmla="val 156"/>
                <a:gd name="f33" fmla="val 179"/>
                <a:gd name="f34" fmla="val 127"/>
                <a:gd name="f35" fmla="val 113"/>
                <a:gd name="f36" fmla="val 58"/>
                <a:gd name="f37" fmla="val 77"/>
                <a:gd name="f38" fmla="val 46"/>
                <a:gd name="f39" fmla="val 70"/>
                <a:gd name="f40" fmla="val 34"/>
                <a:gd name="f41" fmla="val 65"/>
                <a:gd name="f42" fmla="val 22"/>
                <a:gd name="f43" fmla="val 6"/>
                <a:gd name="f44" fmla="val 49"/>
                <a:gd name="f45" fmla="val 32"/>
                <a:gd name="f46" fmla="val 8"/>
                <a:gd name="f47" fmla="val 18"/>
                <a:gd name="f48" fmla="val 16"/>
                <a:gd name="f49" fmla="val 4"/>
                <a:gd name="f50" fmla="val 31"/>
                <a:gd name="f51" fmla="val 48"/>
                <a:gd name="f52" fmla="val 90"/>
                <a:gd name="f53" fmla="val 27"/>
                <a:gd name="f54" fmla="val 129"/>
                <a:gd name="f55" fmla="val 51"/>
                <a:gd name="f56" fmla="val 159"/>
                <a:gd name="f57" fmla="val 87"/>
                <a:gd name="f58" fmla="val 193"/>
                <a:gd name="f59" fmla="val 204"/>
                <a:gd name="f60" fmla="+- 0 0 -90"/>
                <a:gd name="f61" fmla="*/ f3 1 205"/>
                <a:gd name="f62" fmla="*/ f4 1 388"/>
                <a:gd name="f63" fmla="val f5"/>
                <a:gd name="f64" fmla="val f6"/>
                <a:gd name="f65" fmla="val f7"/>
                <a:gd name="f66" fmla="*/ f60 f0 1"/>
                <a:gd name="f67" fmla="+- f65 0 f63"/>
                <a:gd name="f68" fmla="+- f64 0 f63"/>
                <a:gd name="f69" fmla="*/ f66 1 f2"/>
                <a:gd name="f70" fmla="*/ f68 1 205"/>
                <a:gd name="f71" fmla="*/ f67 1 388"/>
                <a:gd name="f72" fmla="*/ 205 f68 1"/>
                <a:gd name="f73" fmla="*/ 236 f67 1"/>
                <a:gd name="f74" fmla="*/ 188 f68 1"/>
                <a:gd name="f75" fmla="*/ 361 f67 1"/>
                <a:gd name="f76" fmla="*/ 157 f68 1"/>
                <a:gd name="f77" fmla="*/ 385 f67 1"/>
                <a:gd name="f78" fmla="*/ 133 f68 1"/>
                <a:gd name="f79" fmla="*/ 354 f67 1"/>
                <a:gd name="f80" fmla="*/ 146 f68 1"/>
                <a:gd name="f81" fmla="*/ 257 f67 1"/>
                <a:gd name="f82" fmla="*/ 58 f68 1"/>
                <a:gd name="f83" fmla="*/ 77 f67 1"/>
                <a:gd name="f84" fmla="*/ 22 f68 1"/>
                <a:gd name="f85" fmla="*/ 58 f67 1"/>
                <a:gd name="f86" fmla="*/ 8 f68 1"/>
                <a:gd name="f87" fmla="*/ 18 f67 1"/>
                <a:gd name="f88" fmla="*/ 48 f68 1"/>
                <a:gd name="f89" fmla="*/ 8 f67 1"/>
                <a:gd name="f90" fmla="*/ 159 f68 1"/>
                <a:gd name="f91" fmla="*/ 87 f67 1"/>
                <a:gd name="f92" fmla="+- f69 0 f1"/>
                <a:gd name="f93" fmla="*/ f72 1 205"/>
                <a:gd name="f94" fmla="*/ f73 1 388"/>
                <a:gd name="f95" fmla="*/ f74 1 205"/>
                <a:gd name="f96" fmla="*/ f75 1 388"/>
                <a:gd name="f97" fmla="*/ f76 1 205"/>
                <a:gd name="f98" fmla="*/ f77 1 388"/>
                <a:gd name="f99" fmla="*/ f78 1 205"/>
                <a:gd name="f100" fmla="*/ f79 1 388"/>
                <a:gd name="f101" fmla="*/ f80 1 205"/>
                <a:gd name="f102" fmla="*/ f81 1 388"/>
                <a:gd name="f103" fmla="*/ f82 1 205"/>
                <a:gd name="f104" fmla="*/ f83 1 388"/>
                <a:gd name="f105" fmla="*/ f84 1 205"/>
                <a:gd name="f106" fmla="*/ f85 1 388"/>
                <a:gd name="f107" fmla="*/ f86 1 205"/>
                <a:gd name="f108" fmla="*/ f87 1 388"/>
                <a:gd name="f109" fmla="*/ f88 1 205"/>
                <a:gd name="f110" fmla="*/ f89 1 388"/>
                <a:gd name="f111" fmla="*/ f90 1 205"/>
                <a:gd name="f112" fmla="*/ f91 1 388"/>
                <a:gd name="f113" fmla="*/ 0 1 f70"/>
                <a:gd name="f114" fmla="*/ f64 1 f70"/>
                <a:gd name="f115" fmla="*/ 0 1 f71"/>
                <a:gd name="f116" fmla="*/ f65 1 f71"/>
                <a:gd name="f117" fmla="*/ f93 1 f70"/>
                <a:gd name="f118" fmla="*/ f94 1 f71"/>
                <a:gd name="f119" fmla="*/ f95 1 f70"/>
                <a:gd name="f120" fmla="*/ f96 1 f71"/>
                <a:gd name="f121" fmla="*/ f97 1 f70"/>
                <a:gd name="f122" fmla="*/ f98 1 f71"/>
                <a:gd name="f123" fmla="*/ f99 1 f70"/>
                <a:gd name="f124" fmla="*/ f100 1 f71"/>
                <a:gd name="f125" fmla="*/ f101 1 f70"/>
                <a:gd name="f126" fmla="*/ f102 1 f71"/>
                <a:gd name="f127" fmla="*/ f103 1 f70"/>
                <a:gd name="f128" fmla="*/ f104 1 f71"/>
                <a:gd name="f129" fmla="*/ f105 1 f70"/>
                <a:gd name="f130" fmla="*/ f106 1 f71"/>
                <a:gd name="f131" fmla="*/ f107 1 f70"/>
                <a:gd name="f132" fmla="*/ f108 1 f71"/>
                <a:gd name="f133" fmla="*/ f109 1 f70"/>
                <a:gd name="f134" fmla="*/ f110 1 f71"/>
                <a:gd name="f135" fmla="*/ f111 1 f70"/>
                <a:gd name="f136" fmla="*/ f112 1 f71"/>
                <a:gd name="f137" fmla="*/ f113 f61 1"/>
                <a:gd name="f138" fmla="*/ f114 f61 1"/>
                <a:gd name="f139" fmla="*/ f116 f62 1"/>
                <a:gd name="f140" fmla="*/ f115 f62 1"/>
                <a:gd name="f141" fmla="*/ f117 f61 1"/>
                <a:gd name="f142" fmla="*/ f118 f62 1"/>
                <a:gd name="f143" fmla="*/ f119 f61 1"/>
                <a:gd name="f144" fmla="*/ f120 f62 1"/>
                <a:gd name="f145" fmla="*/ f121 f61 1"/>
                <a:gd name="f146" fmla="*/ f122 f62 1"/>
                <a:gd name="f147" fmla="*/ f123 f61 1"/>
                <a:gd name="f148" fmla="*/ f124 f62 1"/>
                <a:gd name="f149" fmla="*/ f125 f61 1"/>
                <a:gd name="f150" fmla="*/ f126 f62 1"/>
                <a:gd name="f151" fmla="*/ f127 f61 1"/>
                <a:gd name="f152" fmla="*/ f128 f62 1"/>
                <a:gd name="f153" fmla="*/ f129 f61 1"/>
                <a:gd name="f154" fmla="*/ f130 f62 1"/>
                <a:gd name="f155" fmla="*/ f131 f61 1"/>
                <a:gd name="f156" fmla="*/ f132 f62 1"/>
                <a:gd name="f157" fmla="*/ f133 f61 1"/>
                <a:gd name="f158" fmla="*/ f134 f62 1"/>
                <a:gd name="f159" fmla="*/ f135 f61 1"/>
                <a:gd name="f160" fmla="*/ f136 f6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92">
                  <a:pos x="f141" y="f142"/>
                </a:cxn>
                <a:cxn ang="f92">
                  <a:pos x="f143" y="f144"/>
                </a:cxn>
                <a:cxn ang="f92">
                  <a:pos x="f145" y="f146"/>
                </a:cxn>
                <a:cxn ang="f92">
                  <a:pos x="f147" y="f148"/>
                </a:cxn>
                <a:cxn ang="f92">
                  <a:pos x="f149" y="f150"/>
                </a:cxn>
                <a:cxn ang="f92">
                  <a:pos x="f151" y="f152"/>
                </a:cxn>
                <a:cxn ang="f92">
                  <a:pos x="f153" y="f154"/>
                </a:cxn>
                <a:cxn ang="f92">
                  <a:pos x="f155" y="f156"/>
                </a:cxn>
                <a:cxn ang="f92">
                  <a:pos x="f157" y="f158"/>
                </a:cxn>
                <a:cxn ang="f92">
                  <a:pos x="f159" y="f160"/>
                </a:cxn>
                <a:cxn ang="f92">
                  <a:pos x="f141" y="f142"/>
                </a:cxn>
              </a:cxnLst>
              <a:rect l="f137" t="f140" r="f138" b="f139"/>
              <a:pathLst>
                <a:path w="205" h="388">
                  <a:moveTo>
                    <a:pt x="f6" y="f8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15" y="f16"/>
                    <a:pt x="f17" y="f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7"/>
                  </a:cubicBezTo>
                  <a:cubicBezTo>
                    <a:pt x="f38" y="f39"/>
                    <a:pt x="f40" y="f41"/>
                    <a:pt x="f42" y="f36"/>
                  </a:cubicBezTo>
                  <a:cubicBezTo>
                    <a:pt x="f43" y="f44"/>
                    <a:pt x="f5" y="f45"/>
                    <a:pt x="f46" y="f47"/>
                  </a:cubicBezTo>
                  <a:cubicBezTo>
                    <a:pt x="f48" y="f49"/>
                    <a:pt x="f50" y="f5"/>
                    <a:pt x="f51" y="f46"/>
                  </a:cubicBezTo>
                  <a:cubicBezTo>
                    <a:pt x="f52" y="f53"/>
                    <a:pt x="f54" y="f55"/>
                    <a:pt x="f56" y="f57"/>
                  </a:cubicBezTo>
                  <a:cubicBezTo>
                    <a:pt x="f58" y="f54"/>
                    <a:pt x="f59" y="f33"/>
                    <a:pt x="f6" y="f8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D85AD59E-4BA0-409E-D54F-6D5D31405B18}"/>
                </a:ext>
              </a:extLst>
            </p:cNvPr>
            <p:cNvSpPr/>
            <p:nvPr/>
          </p:nvSpPr>
          <p:spPr>
            <a:xfrm>
              <a:off x="9001125" y="4554534"/>
              <a:ext cx="66678" cy="22229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212"/>
                <a:gd name="f7" fmla="val 74"/>
                <a:gd name="f8" fmla="val 95"/>
                <a:gd name="f9" fmla="val 2"/>
                <a:gd name="f10" fmla="val 126"/>
                <a:gd name="f11" fmla="val 155"/>
                <a:gd name="f12" fmla="val 7"/>
                <a:gd name="f13" fmla="val 184"/>
                <a:gd name="f14" fmla="val 15"/>
                <a:gd name="f15" fmla="val 202"/>
                <a:gd name="f16" fmla="val 20"/>
                <a:gd name="f17" fmla="val 34"/>
                <a:gd name="f18" fmla="val 209"/>
                <a:gd name="f19" fmla="val 50"/>
                <a:gd name="f20" fmla="val 205"/>
                <a:gd name="f21" fmla="val 65"/>
                <a:gd name="f22" fmla="val 191"/>
                <a:gd name="f23" fmla="val 171"/>
                <a:gd name="f24" fmla="val 69"/>
                <a:gd name="f25" fmla="val 57"/>
                <a:gd name="f26" fmla="val 82"/>
                <a:gd name="f27" fmla="val 55"/>
                <a:gd name="f28" fmla="val 37"/>
                <a:gd name="f29" fmla="val 64"/>
                <a:gd name="f30" fmla="val 67"/>
                <a:gd name="f31" fmla="val 59"/>
                <a:gd name="f32" fmla="val 4"/>
                <a:gd name="f33" fmla="val 42"/>
                <a:gd name="f34" fmla="val 26"/>
                <a:gd name="f35" fmla="val 10"/>
                <a:gd name="f36" fmla="val 24"/>
                <a:gd name="f37" fmla="val 47"/>
                <a:gd name="f38" fmla="val 3"/>
                <a:gd name="f39" fmla="val 71"/>
                <a:gd name="f40" fmla="val 1"/>
                <a:gd name="f41" fmla="+- 0 0 -90"/>
                <a:gd name="f42" fmla="*/ f3 1 212"/>
                <a:gd name="f43" fmla="*/ f4 1 74"/>
                <a:gd name="f44" fmla="val f5"/>
                <a:gd name="f45" fmla="val f6"/>
                <a:gd name="f46" fmla="val f7"/>
                <a:gd name="f47" fmla="*/ f41 f0 1"/>
                <a:gd name="f48" fmla="+- f46 0 f44"/>
                <a:gd name="f49" fmla="+- f45 0 f44"/>
                <a:gd name="f50" fmla="*/ f47 1 f2"/>
                <a:gd name="f51" fmla="*/ f49 1 212"/>
                <a:gd name="f52" fmla="*/ f48 1 74"/>
                <a:gd name="f53" fmla="*/ 95 f49 1"/>
                <a:gd name="f54" fmla="*/ 2 f48 1"/>
                <a:gd name="f55" fmla="*/ 184 f49 1"/>
                <a:gd name="f56" fmla="*/ 15 f48 1"/>
                <a:gd name="f57" fmla="*/ 209 f49 1"/>
                <a:gd name="f58" fmla="*/ 50 f48 1"/>
                <a:gd name="f59" fmla="*/ 171 f49 1"/>
                <a:gd name="f60" fmla="*/ 69 f48 1"/>
                <a:gd name="f61" fmla="*/ 37 f49 1"/>
                <a:gd name="f62" fmla="*/ 64 f48 1"/>
                <a:gd name="f63" fmla="*/ 4 f49 1"/>
                <a:gd name="f64" fmla="*/ 42 f48 1"/>
                <a:gd name="f65" fmla="*/ 24 f49 1"/>
                <a:gd name="f66" fmla="*/ 10 f48 1"/>
                <a:gd name="f67" fmla="+- f50 0 f1"/>
                <a:gd name="f68" fmla="*/ f53 1 212"/>
                <a:gd name="f69" fmla="*/ f54 1 74"/>
                <a:gd name="f70" fmla="*/ f55 1 212"/>
                <a:gd name="f71" fmla="*/ f56 1 74"/>
                <a:gd name="f72" fmla="*/ f57 1 212"/>
                <a:gd name="f73" fmla="*/ f58 1 74"/>
                <a:gd name="f74" fmla="*/ f59 1 212"/>
                <a:gd name="f75" fmla="*/ f60 1 74"/>
                <a:gd name="f76" fmla="*/ f61 1 212"/>
                <a:gd name="f77" fmla="*/ f62 1 74"/>
                <a:gd name="f78" fmla="*/ f63 1 212"/>
                <a:gd name="f79" fmla="*/ f64 1 74"/>
                <a:gd name="f80" fmla="*/ f65 1 212"/>
                <a:gd name="f81" fmla="*/ f66 1 74"/>
                <a:gd name="f82" fmla="*/ 0 1 f51"/>
                <a:gd name="f83" fmla="*/ f45 1 f51"/>
                <a:gd name="f84" fmla="*/ 0 1 f52"/>
                <a:gd name="f85" fmla="*/ f46 1 f52"/>
                <a:gd name="f86" fmla="*/ f68 1 f51"/>
                <a:gd name="f87" fmla="*/ f69 1 f52"/>
                <a:gd name="f88" fmla="*/ f70 1 f51"/>
                <a:gd name="f89" fmla="*/ f71 1 f52"/>
                <a:gd name="f90" fmla="*/ f72 1 f51"/>
                <a:gd name="f91" fmla="*/ f73 1 f52"/>
                <a:gd name="f92" fmla="*/ f74 1 f51"/>
                <a:gd name="f93" fmla="*/ f75 1 f52"/>
                <a:gd name="f94" fmla="*/ f76 1 f51"/>
                <a:gd name="f95" fmla="*/ f77 1 f52"/>
                <a:gd name="f96" fmla="*/ f78 1 f51"/>
                <a:gd name="f97" fmla="*/ f79 1 f52"/>
                <a:gd name="f98" fmla="*/ f80 1 f51"/>
                <a:gd name="f99" fmla="*/ f81 1 f52"/>
                <a:gd name="f100" fmla="*/ f82 f42 1"/>
                <a:gd name="f101" fmla="*/ f83 f42 1"/>
                <a:gd name="f102" fmla="*/ f85 f43 1"/>
                <a:gd name="f103" fmla="*/ f84 f43 1"/>
                <a:gd name="f104" fmla="*/ f86 f42 1"/>
                <a:gd name="f105" fmla="*/ f87 f43 1"/>
                <a:gd name="f106" fmla="*/ f88 f42 1"/>
                <a:gd name="f107" fmla="*/ f89 f43 1"/>
                <a:gd name="f108" fmla="*/ f90 f42 1"/>
                <a:gd name="f109" fmla="*/ f91 f43 1"/>
                <a:gd name="f110" fmla="*/ f92 f42 1"/>
                <a:gd name="f111" fmla="*/ f93 f43 1"/>
                <a:gd name="f112" fmla="*/ f94 f42 1"/>
                <a:gd name="f113" fmla="*/ f95 f43 1"/>
                <a:gd name="f114" fmla="*/ f96 f42 1"/>
                <a:gd name="f115" fmla="*/ f97 f43 1"/>
                <a:gd name="f116" fmla="*/ f98 f42 1"/>
                <a:gd name="f117" fmla="*/ f99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7">
                  <a:pos x="f104" y="f105"/>
                </a:cxn>
                <a:cxn ang="f67">
                  <a:pos x="f106" y="f107"/>
                </a:cxn>
                <a:cxn ang="f67">
                  <a:pos x="f108" y="f109"/>
                </a:cxn>
                <a:cxn ang="f67">
                  <a:pos x="f110" y="f111"/>
                </a:cxn>
                <a:cxn ang="f67">
                  <a:pos x="f112" y="f113"/>
                </a:cxn>
                <a:cxn ang="f67">
                  <a:pos x="f114" y="f115"/>
                </a:cxn>
                <a:cxn ang="f67">
                  <a:pos x="f116" y="f117"/>
                </a:cxn>
                <a:cxn ang="f67">
                  <a:pos x="f104" y="f105"/>
                </a:cxn>
              </a:cxnLst>
              <a:rect l="f100" t="f103" r="f101" b="f102"/>
              <a:pathLst>
                <a:path w="211" h="74">
                  <a:moveTo>
                    <a:pt x="f8" y="f9"/>
                  </a:moveTo>
                  <a:cubicBezTo>
                    <a:pt x="f10" y="f5"/>
                    <a:pt x="f11" y="f12"/>
                    <a:pt x="f13" y="f14"/>
                  </a:cubicBezTo>
                  <a:cubicBezTo>
                    <a:pt x="f15" y="f16"/>
                    <a:pt x="f6" y="f17"/>
                    <a:pt x="f18" y="f19"/>
                  </a:cubicBezTo>
                  <a:cubicBezTo>
                    <a:pt x="f20" y="f21"/>
                    <a:pt x="f22" y="f7"/>
                    <a:pt x="f23" y="f24"/>
                  </a:cubicBezTo>
                  <a:cubicBezTo>
                    <a:pt x="f10" y="f25"/>
                    <a:pt x="f26" y="f27"/>
                    <a:pt x="f28" y="f29"/>
                  </a:cubicBezTo>
                  <a:cubicBezTo>
                    <a:pt x="f16" y="f30"/>
                    <a:pt x="f12" y="f31"/>
                    <a:pt x="f32" y="f33"/>
                  </a:cubicBezTo>
                  <a:cubicBezTo>
                    <a:pt x="f5" y="f34"/>
                    <a:pt x="f35" y="f14"/>
                    <a:pt x="f36" y="f35"/>
                  </a:cubicBezTo>
                  <a:cubicBezTo>
                    <a:pt x="f37" y="f38"/>
                    <a:pt x="f39" y="f40"/>
                    <a:pt x="f8" y="f9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5BB3601E-57EA-B45F-D51B-A5425A5D516B}"/>
                </a:ext>
              </a:extLst>
            </p:cNvPr>
            <p:cNvSpPr/>
            <p:nvPr/>
          </p:nvSpPr>
          <p:spPr>
            <a:xfrm>
              <a:off x="8996360" y="4514850"/>
              <a:ext cx="50804" cy="238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57"/>
                <a:gd name="f7" fmla="val 76"/>
                <a:gd name="f8" fmla="val 127"/>
                <a:gd name="f9" fmla="val 141"/>
                <a:gd name="f10" fmla="val 1"/>
                <a:gd name="f11" fmla="val 155"/>
                <a:gd name="f12" fmla="val 4"/>
                <a:gd name="f13" fmla="val 156"/>
                <a:gd name="f14" fmla="val 20"/>
                <a:gd name="f15" fmla="val 36"/>
                <a:gd name="f16" fmla="val 145"/>
                <a:gd name="f17" fmla="val 43"/>
                <a:gd name="f18" fmla="val 130"/>
                <a:gd name="f19" fmla="val 44"/>
                <a:gd name="f20" fmla="val 101"/>
                <a:gd name="f21" fmla="val 45"/>
                <a:gd name="f22" fmla="val 74"/>
                <a:gd name="f23" fmla="val 56"/>
                <a:gd name="f24" fmla="val 48"/>
                <a:gd name="f25" fmla="val 67"/>
                <a:gd name="f26" fmla="val 24"/>
                <a:gd name="f27" fmla="val 10"/>
                <a:gd name="f28" fmla="val 6"/>
                <a:gd name="f29" fmla="val 60"/>
                <a:gd name="f30" fmla="val 38"/>
                <a:gd name="f31" fmla="val 17"/>
                <a:gd name="f32" fmla="val 33"/>
                <a:gd name="f33" fmla="val 32"/>
                <a:gd name="f34" fmla="val 27"/>
                <a:gd name="f35" fmla="val 63"/>
                <a:gd name="f36" fmla="val 14"/>
                <a:gd name="f37" fmla="val 94"/>
                <a:gd name="f38" fmla="+- 0 0 -90"/>
                <a:gd name="f39" fmla="*/ f3 1 157"/>
                <a:gd name="f40" fmla="*/ f4 1 76"/>
                <a:gd name="f41" fmla="val f5"/>
                <a:gd name="f42" fmla="val f6"/>
                <a:gd name="f43" fmla="val f7"/>
                <a:gd name="f44" fmla="*/ f38 f0 1"/>
                <a:gd name="f45" fmla="+- f43 0 f41"/>
                <a:gd name="f46" fmla="+- f42 0 f41"/>
                <a:gd name="f47" fmla="*/ f44 1 f2"/>
                <a:gd name="f48" fmla="*/ f46 1 157"/>
                <a:gd name="f49" fmla="*/ f45 1 76"/>
                <a:gd name="f50" fmla="*/ 127 f46 1"/>
                <a:gd name="f51" fmla="*/ 0 f45 1"/>
                <a:gd name="f52" fmla="*/ 156 f46 1"/>
                <a:gd name="f53" fmla="*/ 20 f45 1"/>
                <a:gd name="f54" fmla="*/ 130 f46 1"/>
                <a:gd name="f55" fmla="*/ 44 f45 1"/>
                <a:gd name="f56" fmla="*/ 48 f46 1"/>
                <a:gd name="f57" fmla="*/ 67 f45 1"/>
                <a:gd name="f58" fmla="*/ 6 f46 1"/>
                <a:gd name="f59" fmla="*/ 60 f45 1"/>
                <a:gd name="f60" fmla="*/ 32 f46 1"/>
                <a:gd name="f61" fmla="*/ 27 f45 1"/>
                <a:gd name="f62" fmla="+- f47 0 f1"/>
                <a:gd name="f63" fmla="*/ f50 1 157"/>
                <a:gd name="f64" fmla="*/ f51 1 76"/>
                <a:gd name="f65" fmla="*/ f52 1 157"/>
                <a:gd name="f66" fmla="*/ f53 1 76"/>
                <a:gd name="f67" fmla="*/ f54 1 157"/>
                <a:gd name="f68" fmla="*/ f55 1 76"/>
                <a:gd name="f69" fmla="*/ f56 1 157"/>
                <a:gd name="f70" fmla="*/ f57 1 76"/>
                <a:gd name="f71" fmla="*/ f58 1 157"/>
                <a:gd name="f72" fmla="*/ f59 1 76"/>
                <a:gd name="f73" fmla="*/ f60 1 157"/>
                <a:gd name="f74" fmla="*/ f61 1 76"/>
                <a:gd name="f75" fmla="*/ 0 1 f48"/>
                <a:gd name="f76" fmla="*/ f42 1 f48"/>
                <a:gd name="f77" fmla="*/ 0 1 f49"/>
                <a:gd name="f78" fmla="*/ f43 1 f49"/>
                <a:gd name="f79" fmla="*/ f63 1 f48"/>
                <a:gd name="f80" fmla="*/ f64 1 f49"/>
                <a:gd name="f81" fmla="*/ f65 1 f48"/>
                <a:gd name="f82" fmla="*/ f66 1 f49"/>
                <a:gd name="f83" fmla="*/ f67 1 f48"/>
                <a:gd name="f84" fmla="*/ f68 1 f49"/>
                <a:gd name="f85" fmla="*/ f69 1 f48"/>
                <a:gd name="f86" fmla="*/ f70 1 f49"/>
                <a:gd name="f87" fmla="*/ f71 1 f48"/>
                <a:gd name="f88" fmla="*/ f72 1 f49"/>
                <a:gd name="f89" fmla="*/ f73 1 f48"/>
                <a:gd name="f90" fmla="*/ f74 1 f49"/>
                <a:gd name="f91" fmla="*/ f75 f39 1"/>
                <a:gd name="f92" fmla="*/ f76 f39 1"/>
                <a:gd name="f93" fmla="*/ f78 f40 1"/>
                <a:gd name="f94" fmla="*/ f77 f40 1"/>
                <a:gd name="f95" fmla="*/ f79 f39 1"/>
                <a:gd name="f96" fmla="*/ f80 f40 1"/>
                <a:gd name="f97" fmla="*/ f81 f39 1"/>
                <a:gd name="f98" fmla="*/ f82 f40 1"/>
                <a:gd name="f99" fmla="*/ f83 f39 1"/>
                <a:gd name="f100" fmla="*/ f84 f40 1"/>
                <a:gd name="f101" fmla="*/ f85 f39 1"/>
                <a:gd name="f102" fmla="*/ f86 f40 1"/>
                <a:gd name="f103" fmla="*/ f87 f39 1"/>
                <a:gd name="f104" fmla="*/ f88 f40 1"/>
                <a:gd name="f105" fmla="*/ f89 f39 1"/>
                <a:gd name="f106" fmla="*/ f9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62">
                  <a:pos x="f95" y="f96"/>
                </a:cxn>
                <a:cxn ang="f62">
                  <a:pos x="f97" y="f98"/>
                </a:cxn>
                <a:cxn ang="f62">
                  <a:pos x="f99" y="f100"/>
                </a:cxn>
                <a:cxn ang="f62">
                  <a:pos x="f101" y="f102"/>
                </a:cxn>
                <a:cxn ang="f62">
                  <a:pos x="f103" y="f104"/>
                </a:cxn>
                <a:cxn ang="f62">
                  <a:pos x="f105" y="f106"/>
                </a:cxn>
                <a:cxn ang="f62">
                  <a:pos x="f95" y="f96"/>
                </a:cxn>
              </a:cxnLst>
              <a:rect l="f91" t="f94" r="f92" b="f93"/>
              <a:pathLst>
                <a:path w="157" h="76">
                  <a:moveTo>
                    <a:pt x="f8" y="f5"/>
                  </a:moveTo>
                  <a:cubicBezTo>
                    <a:pt x="f9" y="f10"/>
                    <a:pt x="f11" y="f12"/>
                    <a:pt x="f13" y="f14"/>
                  </a:cubicBezTo>
                  <a:cubicBezTo>
                    <a:pt x="f6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4" y="f25"/>
                  </a:cubicBezTo>
                  <a:cubicBezTo>
                    <a:pt x="f26" y="f7"/>
                    <a:pt x="f27" y="f22"/>
                    <a:pt x="f28" y="f29"/>
                  </a:cubicBezTo>
                  <a:cubicBezTo>
                    <a:pt x="f5" y="f30"/>
                    <a:pt x="f31" y="f32"/>
                    <a:pt x="f33" y="f34"/>
                  </a:cubicBezTo>
                  <a:cubicBezTo>
                    <a:pt x="f35" y="f36"/>
                    <a:pt x="f37" y="f12"/>
                    <a:pt x="f8" y="f5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57CE2B87-944E-C9D1-0C62-0F0A009CD4BB}"/>
                </a:ext>
              </a:extLst>
            </p:cNvPr>
            <p:cNvSpPr/>
            <p:nvPr/>
          </p:nvSpPr>
          <p:spPr>
            <a:xfrm>
              <a:off x="8728076" y="4689472"/>
              <a:ext cx="23810" cy="4604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75"/>
                <a:gd name="f7" fmla="val 146"/>
                <a:gd name="f8" fmla="val 63"/>
                <a:gd name="f9" fmla="val 61"/>
                <a:gd name="f10" fmla="val 49"/>
                <a:gd name="f11" fmla="val 68"/>
                <a:gd name="f12" fmla="val 97"/>
                <a:gd name="f13" fmla="val 28"/>
                <a:gd name="f14" fmla="val 126"/>
                <a:gd name="f15" fmla="val 45"/>
                <a:gd name="f16" fmla="+- 0 0 -90"/>
                <a:gd name="f17" fmla="*/ f3 1 75"/>
                <a:gd name="f18" fmla="*/ f4 1 146"/>
                <a:gd name="f19" fmla="val f5"/>
                <a:gd name="f20" fmla="val f6"/>
                <a:gd name="f21" fmla="val f7"/>
                <a:gd name="f22" fmla="*/ f16 f0 1"/>
                <a:gd name="f23" fmla="+- f21 0 f19"/>
                <a:gd name="f24" fmla="+- f20 0 f19"/>
                <a:gd name="f25" fmla="*/ f22 1 f2"/>
                <a:gd name="f26" fmla="*/ f24 1 75"/>
                <a:gd name="f27" fmla="*/ f23 1 146"/>
                <a:gd name="f28" fmla="*/ 63 f24 1"/>
                <a:gd name="f29" fmla="*/ 0 f23 1"/>
                <a:gd name="f30" fmla="*/ 75 f24 1"/>
                <a:gd name="f31" fmla="*/ 146 f23 1"/>
                <a:gd name="f32" fmla="+- f25 0 f1"/>
                <a:gd name="f33" fmla="*/ f28 1 75"/>
                <a:gd name="f34" fmla="*/ f29 1 146"/>
                <a:gd name="f35" fmla="*/ f30 1 75"/>
                <a:gd name="f36" fmla="*/ f31 1 146"/>
                <a:gd name="f37" fmla="*/ 0 1 f26"/>
                <a:gd name="f38" fmla="*/ f20 1 f26"/>
                <a:gd name="f39" fmla="*/ 0 1 f27"/>
                <a:gd name="f40" fmla="*/ f21 1 f27"/>
                <a:gd name="f41" fmla="*/ f33 1 f26"/>
                <a:gd name="f42" fmla="*/ f34 1 f27"/>
                <a:gd name="f43" fmla="*/ f35 1 f26"/>
                <a:gd name="f44" fmla="*/ f36 1 f27"/>
                <a:gd name="f45" fmla="*/ f37 f17 1"/>
                <a:gd name="f46" fmla="*/ f38 f17 1"/>
                <a:gd name="f47" fmla="*/ f40 f18 1"/>
                <a:gd name="f48" fmla="*/ f39 f18 1"/>
                <a:gd name="f49" fmla="*/ f41 f17 1"/>
                <a:gd name="f50" fmla="*/ f42 f18 1"/>
                <a:gd name="f51" fmla="*/ f43 f17 1"/>
                <a:gd name="f52" fmla="*/ f44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32">
                  <a:pos x="f49" y="f50"/>
                </a:cxn>
                <a:cxn ang="f32">
                  <a:pos x="f51" y="f52"/>
                </a:cxn>
                <a:cxn ang="f32">
                  <a:pos x="f49" y="f50"/>
                </a:cxn>
              </a:cxnLst>
              <a:rect l="f45" t="f48" r="f46" b="f47"/>
              <a:pathLst>
                <a:path w="75" h="146">
                  <a:moveTo>
                    <a:pt x="f8" y="f5"/>
                  </a:moveTo>
                  <a:cubicBezTo>
                    <a:pt x="f9" y="f10"/>
                    <a:pt x="f11" y="f12"/>
                    <a:pt x="f6" y="f7"/>
                  </a:cubicBezTo>
                  <a:cubicBezTo>
                    <a:pt x="f13" y="f14"/>
                    <a:pt x="f5" y="f15"/>
                    <a:pt x="f8" y="f5"/>
                  </a:cubicBezTo>
                  <a:close/>
                </a:path>
              </a:pathLst>
            </a:custGeom>
            <a:solidFill>
              <a:srgbClr val="A21A23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D899782-22AB-0A02-F30C-A0ACFC987DC7}"/>
                </a:ext>
              </a:extLst>
            </p:cNvPr>
            <p:cNvSpPr/>
            <p:nvPr/>
          </p:nvSpPr>
          <p:spPr>
            <a:xfrm>
              <a:off x="8712202" y="4444998"/>
              <a:ext cx="33339" cy="138110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102"/>
                <a:gd name="f7" fmla="val 440"/>
                <a:gd name="f8" fmla="val 101"/>
                <a:gd name="f9" fmla="val 372"/>
                <a:gd name="f10" fmla="val 386"/>
                <a:gd name="f11" fmla="val 400"/>
                <a:gd name="f12" fmla="val 414"/>
                <a:gd name="f13" fmla="val 100"/>
                <a:gd name="f14" fmla="val 430"/>
                <a:gd name="f15" fmla="val 91"/>
                <a:gd name="f16" fmla="val 439"/>
                <a:gd name="f17" fmla="val 74"/>
                <a:gd name="f18" fmla="val 57"/>
                <a:gd name="f19" fmla="val 46"/>
                <a:gd name="f20" fmla="val 431"/>
                <a:gd name="f21" fmla="val 413"/>
                <a:gd name="f22" fmla="val 379"/>
                <a:gd name="f23" fmla="val 43"/>
                <a:gd name="f24" fmla="val 346"/>
                <a:gd name="f25" fmla="val 41"/>
                <a:gd name="f26" fmla="val 312"/>
                <a:gd name="f27" fmla="val 38"/>
                <a:gd name="f28" fmla="val 221"/>
                <a:gd name="f29" fmla="val 29"/>
                <a:gd name="f30" fmla="val 132"/>
                <a:gd name="f31" fmla="val 5"/>
                <a:gd name="f32" fmla="val 44"/>
                <a:gd name="f33" fmla="val 26"/>
                <a:gd name="f34" fmla="val 7"/>
                <a:gd name="f35" fmla="val 10"/>
                <a:gd name="f36" fmla="val 22"/>
                <a:gd name="f37" fmla="val 39"/>
                <a:gd name="f38" fmla="val 52"/>
                <a:gd name="f39" fmla="val 59"/>
                <a:gd name="f40" fmla="val 27"/>
                <a:gd name="f41" fmla="val 75"/>
                <a:gd name="f42" fmla="val 76"/>
                <a:gd name="f43" fmla="val 82"/>
                <a:gd name="f44" fmla="val 128"/>
                <a:gd name="f45" fmla="val 88"/>
                <a:gd name="f46" fmla="val 179"/>
                <a:gd name="f47" fmla="val 96"/>
                <a:gd name="f48" fmla="val 243"/>
                <a:gd name="f49" fmla="val 308"/>
                <a:gd name="f50" fmla="+- 0 0 -90"/>
                <a:gd name="f51" fmla="*/ f3 1 102"/>
                <a:gd name="f52" fmla="*/ f4 1 440"/>
                <a:gd name="f53" fmla="val f5"/>
                <a:gd name="f54" fmla="val f6"/>
                <a:gd name="f55" fmla="val f7"/>
                <a:gd name="f56" fmla="*/ f50 f0 1"/>
                <a:gd name="f57" fmla="+- f55 0 f53"/>
                <a:gd name="f58" fmla="+- f54 0 f53"/>
                <a:gd name="f59" fmla="*/ f56 1 f2"/>
                <a:gd name="f60" fmla="*/ f58 1 102"/>
                <a:gd name="f61" fmla="*/ f57 1 440"/>
                <a:gd name="f62" fmla="*/ 101 f58 1"/>
                <a:gd name="f63" fmla="*/ 372 f57 1"/>
                <a:gd name="f64" fmla="*/ 414 f57 1"/>
                <a:gd name="f65" fmla="*/ 74 f58 1"/>
                <a:gd name="f66" fmla="*/ 440 f57 1"/>
                <a:gd name="f67" fmla="*/ 46 f58 1"/>
                <a:gd name="f68" fmla="*/ 413 f57 1"/>
                <a:gd name="f69" fmla="*/ 41 f58 1"/>
                <a:gd name="f70" fmla="*/ 312 f57 1"/>
                <a:gd name="f71" fmla="*/ 5 f58 1"/>
                <a:gd name="f72" fmla="*/ 44 f57 1"/>
                <a:gd name="f73" fmla="*/ 22 f58 1"/>
                <a:gd name="f74" fmla="*/ 5 f57 1"/>
                <a:gd name="f75" fmla="*/ 59 f58 1"/>
                <a:gd name="f76" fmla="*/ 27 f57 1"/>
                <a:gd name="f77" fmla="*/ 88 f58 1"/>
                <a:gd name="f78" fmla="*/ 179 f57 1"/>
                <a:gd name="f79" fmla="+- f59 0 f1"/>
                <a:gd name="f80" fmla="*/ f62 1 102"/>
                <a:gd name="f81" fmla="*/ f63 1 440"/>
                <a:gd name="f82" fmla="*/ f64 1 440"/>
                <a:gd name="f83" fmla="*/ f65 1 102"/>
                <a:gd name="f84" fmla="*/ f66 1 440"/>
                <a:gd name="f85" fmla="*/ f67 1 102"/>
                <a:gd name="f86" fmla="*/ f68 1 440"/>
                <a:gd name="f87" fmla="*/ f69 1 102"/>
                <a:gd name="f88" fmla="*/ f70 1 440"/>
                <a:gd name="f89" fmla="*/ f71 1 102"/>
                <a:gd name="f90" fmla="*/ f72 1 440"/>
                <a:gd name="f91" fmla="*/ f73 1 102"/>
                <a:gd name="f92" fmla="*/ f74 1 440"/>
                <a:gd name="f93" fmla="*/ f75 1 102"/>
                <a:gd name="f94" fmla="*/ f76 1 440"/>
                <a:gd name="f95" fmla="*/ f77 1 102"/>
                <a:gd name="f96" fmla="*/ f78 1 440"/>
                <a:gd name="f97" fmla="*/ 0 1 f60"/>
                <a:gd name="f98" fmla="*/ f54 1 f60"/>
                <a:gd name="f99" fmla="*/ 0 1 f61"/>
                <a:gd name="f100" fmla="*/ f55 1 f61"/>
                <a:gd name="f101" fmla="*/ f80 1 f60"/>
                <a:gd name="f102" fmla="*/ f81 1 f61"/>
                <a:gd name="f103" fmla="*/ f82 1 f61"/>
                <a:gd name="f104" fmla="*/ f83 1 f60"/>
                <a:gd name="f105" fmla="*/ f84 1 f61"/>
                <a:gd name="f106" fmla="*/ f85 1 f60"/>
                <a:gd name="f107" fmla="*/ f86 1 f61"/>
                <a:gd name="f108" fmla="*/ f87 1 f60"/>
                <a:gd name="f109" fmla="*/ f88 1 f61"/>
                <a:gd name="f110" fmla="*/ f89 1 f60"/>
                <a:gd name="f111" fmla="*/ f90 1 f61"/>
                <a:gd name="f112" fmla="*/ f91 1 f60"/>
                <a:gd name="f113" fmla="*/ f92 1 f61"/>
                <a:gd name="f114" fmla="*/ f93 1 f60"/>
                <a:gd name="f115" fmla="*/ f94 1 f61"/>
                <a:gd name="f116" fmla="*/ f95 1 f60"/>
                <a:gd name="f117" fmla="*/ f96 1 f61"/>
                <a:gd name="f118" fmla="*/ f97 f51 1"/>
                <a:gd name="f119" fmla="*/ f98 f51 1"/>
                <a:gd name="f120" fmla="*/ f100 f52 1"/>
                <a:gd name="f121" fmla="*/ f99 f52 1"/>
                <a:gd name="f122" fmla="*/ f101 f51 1"/>
                <a:gd name="f123" fmla="*/ f102 f52 1"/>
                <a:gd name="f124" fmla="*/ f103 f52 1"/>
                <a:gd name="f125" fmla="*/ f104 f51 1"/>
                <a:gd name="f126" fmla="*/ f105 f52 1"/>
                <a:gd name="f127" fmla="*/ f106 f51 1"/>
                <a:gd name="f128" fmla="*/ f107 f52 1"/>
                <a:gd name="f129" fmla="*/ f108 f51 1"/>
                <a:gd name="f130" fmla="*/ f109 f52 1"/>
                <a:gd name="f131" fmla="*/ f110 f51 1"/>
                <a:gd name="f132" fmla="*/ f111 f52 1"/>
                <a:gd name="f133" fmla="*/ f112 f51 1"/>
                <a:gd name="f134" fmla="*/ f113 f52 1"/>
                <a:gd name="f135" fmla="*/ f114 f51 1"/>
                <a:gd name="f136" fmla="*/ f115 f52 1"/>
                <a:gd name="f137" fmla="*/ f116 f51 1"/>
                <a:gd name="f138" fmla="*/ f11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79">
                  <a:pos x="f122" y="f123"/>
                </a:cxn>
                <a:cxn ang="f79">
                  <a:pos x="f122" y="f124"/>
                </a:cxn>
                <a:cxn ang="f79">
                  <a:pos x="f125" y="f126"/>
                </a:cxn>
                <a:cxn ang="f79">
                  <a:pos x="f127" y="f128"/>
                </a:cxn>
                <a:cxn ang="f79">
                  <a:pos x="f129" y="f130"/>
                </a:cxn>
                <a:cxn ang="f79">
                  <a:pos x="f131" y="f132"/>
                </a:cxn>
                <a:cxn ang="f79">
                  <a:pos x="f133" y="f134"/>
                </a:cxn>
                <a:cxn ang="f79">
                  <a:pos x="f135" y="f136"/>
                </a:cxn>
                <a:cxn ang="f79">
                  <a:pos x="f137" y="f138"/>
                </a:cxn>
                <a:cxn ang="f79">
                  <a:pos x="f122" y="f123"/>
                </a:cxn>
              </a:cxnLst>
              <a:rect l="f118" t="f121" r="f119" b="f120"/>
              <a:pathLst>
                <a:path w="102" h="440">
                  <a:moveTo>
                    <a:pt x="f8" y="f9"/>
                  </a:moveTo>
                  <a:cubicBezTo>
                    <a:pt x="f8" y="f10"/>
                    <a:pt x="f6" y="f11"/>
                    <a:pt x="f8" y="f12"/>
                  </a:cubicBezTo>
                  <a:cubicBezTo>
                    <a:pt x="f13" y="f14"/>
                    <a:pt x="f15" y="f16"/>
                    <a:pt x="f17" y="f7"/>
                  </a:cubicBezTo>
                  <a:cubicBezTo>
                    <a:pt x="f18" y="f7"/>
                    <a:pt x="f19" y="f20"/>
                    <a:pt x="f19" y="f21"/>
                  </a:cubicBezTo>
                  <a:cubicBezTo>
                    <a:pt x="f19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cubicBezTo>
                    <a:pt x="f5" y="f33"/>
                    <a:pt x="f34" y="f35"/>
                    <a:pt x="f36" y="f31"/>
                  </a:cubicBezTo>
                  <a:cubicBezTo>
                    <a:pt x="f37" y="f5"/>
                    <a:pt x="f38" y="f34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cubicBezTo>
                    <a:pt x="f47" y="f48"/>
                    <a:pt x="f13" y="f49"/>
                    <a:pt x="f8" y="f9"/>
                  </a:cubicBezTo>
                  <a:close/>
                </a:path>
              </a:pathLst>
            </a:custGeom>
            <a:solidFill>
              <a:srgbClr val="F7DAE2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t" anchorCtr="0" compatLnSpc="1">
              <a:noAutofit/>
            </a:bodyPr>
            <a:lstStyle/>
            <a:p>
              <a:pPr marL="0" marR="0" lvl="0" indent="0" algn="l" defTabSz="1219170" rtl="0" fontAlgn="auto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867" b="0" i="0" u="none" strike="noStrike" kern="0" cap="none" spc="0" baseline="0">
                <a:solidFill>
                  <a:srgbClr val="000000"/>
                </a:solidFill>
                <a:uFillTx/>
                <a:latin typeface="Arial"/>
                <a:ea typeface="Arial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6248210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61556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CUSTOM_10"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p4"/>
          <p:cNvSpPr txBox="1">
            <a:spLocks noGrp="1"/>
          </p:cNvSpPr>
          <p:nvPr>
            <p:ph type="body" idx="1"/>
          </p:nvPr>
        </p:nvSpPr>
        <p:spPr>
          <a:xfrm>
            <a:off x="3162925" y="1536644"/>
            <a:ext cx="83112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1pPr>
            <a:lvl2pPr marL="914400" lvl="1" indent="-381000" rtl="0"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376" name="Google Shape;376;p4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77" name="Google Shape;377;p4"/>
          <p:cNvSpPr txBox="1">
            <a:spLocks noGrp="1"/>
          </p:cNvSpPr>
          <p:nvPr>
            <p:ph type="title"/>
          </p:nvPr>
        </p:nvSpPr>
        <p:spPr>
          <a:xfrm>
            <a:off x="3162925" y="593375"/>
            <a:ext cx="83112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">
  <p:cSld name="CUSTOM_1"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p5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84" name="Google Shape;384;p5"/>
          <p:cNvSpPr txBox="1">
            <a:spLocks noGrp="1"/>
          </p:cNvSpPr>
          <p:nvPr>
            <p:ph type="title"/>
          </p:nvPr>
        </p:nvSpPr>
        <p:spPr>
          <a:xfrm>
            <a:off x="415650" y="2729175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200"/>
              <a:buNone/>
              <a:defRPr sz="7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">
  <p:cSld name="CUSTOM_2"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6"/>
          <p:cNvSpPr txBox="1">
            <a:spLocks noGrp="1"/>
          </p:cNvSpPr>
          <p:nvPr>
            <p:ph type="body" idx="1"/>
          </p:nvPr>
        </p:nvSpPr>
        <p:spPr>
          <a:xfrm>
            <a:off x="415600" y="1536639"/>
            <a:ext cx="89715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1pPr>
            <a:lvl2pPr marL="914400" lvl="1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rtl="0"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rtl="0"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rtl="0"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rtl="0"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0" name="Google Shape;390;p6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91" name="Google Shape;391;p6"/>
          <p:cNvSpPr txBox="1">
            <a:spLocks noGrp="1"/>
          </p:cNvSpPr>
          <p:nvPr>
            <p:ph type="title"/>
          </p:nvPr>
        </p:nvSpPr>
        <p:spPr>
          <a:xfrm>
            <a:off x="415600" y="593375"/>
            <a:ext cx="89715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Your main point">
  <p:cSld name="CUSTOM_6">
    <p:spTree>
      <p:nvGrpSpPr>
        <p:cNvPr id="1" name="Shape 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" name="Google Shape;393;p7"/>
          <p:cNvSpPr txBox="1">
            <a:spLocks noGrp="1"/>
          </p:cNvSpPr>
          <p:nvPr>
            <p:ph type="title"/>
          </p:nvPr>
        </p:nvSpPr>
        <p:spPr>
          <a:xfrm>
            <a:off x="3089700" y="600200"/>
            <a:ext cx="8384400" cy="5454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6400"/>
              <a:buNone/>
              <a:defRPr sz="6400"/>
            </a:lvl9pPr>
          </a:lstStyle>
          <a:p>
            <a:endParaRPr/>
          </a:p>
        </p:txBody>
      </p:sp>
      <p:sp>
        <p:nvSpPr>
          <p:cNvPr id="394" name="Google Shape;394;p7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95" name="Google Shape;395;p7"/>
          <p:cNvSpPr/>
          <p:nvPr/>
        </p:nvSpPr>
        <p:spPr>
          <a:xfrm>
            <a:off x="0" y="0"/>
            <a:ext cx="1281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CUSTOM_1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8"/>
          <p:cNvSpPr/>
          <p:nvPr/>
        </p:nvSpPr>
        <p:spPr>
          <a:xfrm>
            <a:off x="-4030" y="-75"/>
            <a:ext cx="12192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8"/>
          <p:cNvSpPr txBox="1">
            <a:spLocks noGrp="1"/>
          </p:cNvSpPr>
          <p:nvPr>
            <p:ph type="title"/>
          </p:nvPr>
        </p:nvSpPr>
        <p:spPr>
          <a:xfrm>
            <a:off x="415604" y="1123500"/>
            <a:ext cx="11361000" cy="47361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800"/>
            </a:lvl9pPr>
          </a:lstStyle>
          <a:p>
            <a:endParaRPr/>
          </a:p>
        </p:txBody>
      </p:sp>
      <p:sp>
        <p:nvSpPr>
          <p:cNvPr id="399" name="Google Shape;399;p8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Image">
  <p:cSld name="CUSTOM_12_1">
    <p:spTree>
      <p:nvGrpSpPr>
        <p:cNvPr id="1" name="Shape 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9"/>
          <p:cNvSpPr txBox="1">
            <a:spLocks noGrp="1"/>
          </p:cNvSpPr>
          <p:nvPr>
            <p:ph type="title"/>
          </p:nvPr>
        </p:nvSpPr>
        <p:spPr>
          <a:xfrm>
            <a:off x="415604" y="1123500"/>
            <a:ext cx="11361000" cy="47361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2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2800"/>
            </a:lvl9pPr>
          </a:lstStyle>
          <a:p>
            <a:endParaRPr dirty="0"/>
          </a:p>
        </p:txBody>
      </p:sp>
      <p:sp>
        <p:nvSpPr>
          <p:cNvPr id="404" name="Google Shape;404;p9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2 columns">
  <p:cSld name="CUSTOM_3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0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r" rtl="0">
              <a:buNone/>
              <a:defRPr sz="1300">
                <a:solidFill>
                  <a:schemeClr val="dk2"/>
                </a:solidFill>
              </a:defRPr>
            </a:lvl1pPr>
            <a:lvl2pPr lvl="1" algn="r" rtl="0">
              <a:buNone/>
              <a:defRPr sz="1300">
                <a:solidFill>
                  <a:schemeClr val="dk2"/>
                </a:solidFill>
              </a:defRPr>
            </a:lvl2pPr>
            <a:lvl3pPr lvl="2" algn="r" rtl="0">
              <a:buNone/>
              <a:defRPr sz="1300">
                <a:solidFill>
                  <a:schemeClr val="dk2"/>
                </a:solidFill>
              </a:defRPr>
            </a:lvl3pPr>
            <a:lvl4pPr lvl="3" algn="r" rtl="0">
              <a:buNone/>
              <a:defRPr sz="1300">
                <a:solidFill>
                  <a:schemeClr val="dk2"/>
                </a:solidFill>
              </a:defRPr>
            </a:lvl4pPr>
            <a:lvl5pPr lvl="4" algn="r" rtl="0">
              <a:buNone/>
              <a:defRPr sz="1300">
                <a:solidFill>
                  <a:schemeClr val="dk2"/>
                </a:solidFill>
              </a:defRPr>
            </a:lvl5pPr>
            <a:lvl6pPr lvl="5" algn="r" rtl="0">
              <a:buNone/>
              <a:defRPr sz="1300">
                <a:solidFill>
                  <a:schemeClr val="dk2"/>
                </a:solidFill>
              </a:defRPr>
            </a:lvl6pPr>
            <a:lvl7pPr lvl="6" algn="r" rtl="0">
              <a:buNone/>
              <a:defRPr sz="1300">
                <a:solidFill>
                  <a:schemeClr val="dk2"/>
                </a:solidFill>
              </a:defRPr>
            </a:lvl7pPr>
            <a:lvl8pPr lvl="7" algn="r" rtl="0">
              <a:buNone/>
              <a:defRPr sz="1300">
                <a:solidFill>
                  <a:schemeClr val="dk2"/>
                </a:solidFill>
              </a:defRPr>
            </a:lvl8pPr>
            <a:lvl9pPr lvl="8" algn="r" rtl="0">
              <a:buNone/>
              <a:defRPr sz="13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08" name="Google Shape;408;p10"/>
          <p:cNvSpPr txBox="1">
            <a:spLocks noGrp="1"/>
          </p:cNvSpPr>
          <p:nvPr>
            <p:ph type="title"/>
          </p:nvPr>
        </p:nvSpPr>
        <p:spPr>
          <a:xfrm>
            <a:off x="587350" y="593375"/>
            <a:ext cx="110172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9" name="Google Shape;409;p10"/>
          <p:cNvSpPr txBox="1">
            <a:spLocks noGrp="1"/>
          </p:cNvSpPr>
          <p:nvPr>
            <p:ph type="body" idx="1"/>
          </p:nvPr>
        </p:nvSpPr>
        <p:spPr>
          <a:xfrm>
            <a:off x="587350" y="1750975"/>
            <a:ext cx="52485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10" name="Google Shape;410;p10"/>
          <p:cNvSpPr txBox="1">
            <a:spLocks noGrp="1"/>
          </p:cNvSpPr>
          <p:nvPr>
            <p:ph type="body" idx="2"/>
          </p:nvPr>
        </p:nvSpPr>
        <p:spPr>
          <a:xfrm>
            <a:off x="6356150" y="1750975"/>
            <a:ext cx="5248500" cy="4555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2400"/>
            </a:lvl1pPr>
            <a:lvl2pPr marL="914400" lvl="1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2pPr>
            <a:lvl3pPr marL="1371600" lvl="2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3pPr>
            <a:lvl4pPr marL="1828800" lvl="3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4pPr>
            <a:lvl5pPr marL="2286000" lvl="4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5pPr>
            <a:lvl6pPr marL="2743200" lvl="5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■"/>
              <a:defRPr sz="2400"/>
            </a:lvl6pPr>
            <a:lvl7pPr marL="3200400" lvl="6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●"/>
              <a:defRPr sz="2400"/>
            </a:lvl7pPr>
            <a:lvl8pPr marL="3657600" lvl="7" indent="-38100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400"/>
              <a:buChar char="○"/>
              <a:defRPr sz="2400"/>
            </a:lvl8pPr>
            <a:lvl9pPr marL="4114800" lvl="8" indent="-38100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400"/>
              <a:buChar char="■"/>
              <a:defRPr sz="2400"/>
            </a:lvl9pPr>
          </a:lstStyle>
          <a:p>
            <a:endParaRPr/>
          </a:p>
        </p:txBody>
      </p:sp>
      <p:sp>
        <p:nvSpPr>
          <p:cNvPr id="411" name="Google Shape;411;p10"/>
          <p:cNvSpPr/>
          <p:nvPr/>
        </p:nvSpPr>
        <p:spPr>
          <a:xfrm>
            <a:off x="9334750" y="6742335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2" name="Google Shape;412;p10"/>
          <p:cNvSpPr/>
          <p:nvPr/>
        </p:nvSpPr>
        <p:spPr>
          <a:xfrm>
            <a:off x="10309179" y="6742335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0"/>
          <p:cNvSpPr/>
          <p:nvPr/>
        </p:nvSpPr>
        <p:spPr>
          <a:xfrm>
            <a:off x="11283609" y="6742335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0"/>
          <p:cNvSpPr/>
          <p:nvPr/>
        </p:nvSpPr>
        <p:spPr>
          <a:xfrm>
            <a:off x="0" y="0"/>
            <a:ext cx="1281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Roboto"/>
              <a:buNone/>
              <a:defRPr sz="3700" b="1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700"/>
              <a:buFont typeface="Lexend Deca"/>
              <a:buNone/>
              <a:defRPr sz="3700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>
            <a:endParaRPr/>
          </a:p>
        </p:txBody>
      </p:sp>
      <p:sp>
        <p:nvSpPr>
          <p:cNvPr id="356" name="Google Shape;356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1900"/>
              <a:buFont typeface="Roboto"/>
              <a:buChar char="○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1900"/>
              <a:buFont typeface="Roboto"/>
              <a:buChar char="■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Roboto"/>
              <a:buChar char="●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Roboto"/>
              <a:buChar char="○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Roboto"/>
              <a:buChar char="■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Roboto"/>
              <a:buChar char="●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49250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1900"/>
              <a:buFont typeface="Roboto"/>
              <a:buChar char="○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49250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1900"/>
              <a:buFont typeface="Roboto"/>
              <a:buChar char="■"/>
              <a:defRPr sz="1900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  <p:sldLayoutId id="2147483668" r:id="rId18"/>
    <p:sldLayoutId id="2147483669" r:id="rId19"/>
    <p:sldLayoutId id="2147483670" r:id="rId20"/>
    <p:sldLayoutId id="2147483671" r:id="rId21"/>
    <p:sldLayoutId id="2147483672" r:id="rId22"/>
    <p:sldLayoutId id="2147483673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15"/>
          <p:cNvSpPr txBox="1">
            <a:spLocks noGrp="1"/>
          </p:cNvSpPr>
          <p:nvPr>
            <p:ph type="ctrTitle"/>
          </p:nvPr>
        </p:nvSpPr>
        <p:spPr>
          <a:xfrm>
            <a:off x="1081732" y="1935299"/>
            <a:ext cx="3973245" cy="2086752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دارو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برای</a:t>
            </a:r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 قلب</a:t>
            </a:r>
            <a:endParaRPr sz="72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461" name="Google Shape;461;p15"/>
          <p:cNvSpPr txBox="1">
            <a:spLocks noGrp="1"/>
          </p:cNvSpPr>
          <p:nvPr>
            <p:ph type="subTitle" idx="1"/>
          </p:nvPr>
        </p:nvSpPr>
        <p:spPr>
          <a:xfrm>
            <a:off x="1081732" y="5786328"/>
            <a:ext cx="3511090" cy="499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tx1">
                    <a:lumMod val="95000"/>
                    <a:lumOff val="5000"/>
                  </a:schemeClr>
                </a:solidFill>
                <a:cs typeface="B Nazanin" panose="00000700000000000000" pitchFamily="2" charset="-78"/>
              </a:rPr>
              <a:t>و اینجا زیرنویس شما.</a:t>
            </a:r>
            <a:endParaRPr sz="1400" dirty="0">
              <a:solidFill>
                <a:schemeClr val="tx1">
                  <a:lumMod val="95000"/>
                  <a:lumOff val="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F6A655B6-DA9B-4D8C-A408-FEE9F6B94C2C}"/>
              </a:ext>
            </a:extLst>
          </p:cNvPr>
          <p:cNvGrpSpPr/>
          <p:nvPr/>
        </p:nvGrpSpPr>
        <p:grpSpPr>
          <a:xfrm>
            <a:off x="9343290" y="4498071"/>
            <a:ext cx="2862571" cy="2367900"/>
            <a:chOff x="11021224" y="5688471"/>
            <a:chExt cx="1180444" cy="1177500"/>
          </a:xfrm>
        </p:grpSpPr>
        <p:sp>
          <p:nvSpPr>
            <p:cNvPr id="7" name="Rectángulo 6">
              <a:extLst>
                <a:ext uri="{FF2B5EF4-FFF2-40B4-BE49-F238E27FC236}">
                  <a16:creationId xmlns:a16="http://schemas.microsoft.com/office/drawing/2014/main" id="{3AACAE89-A3E9-4ACB-AD44-7F1FB38482A8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ED696773-9E53-4434-B5D4-4098EE70B724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6BB7128F-73DD-4F9F-ADD2-DB8FC569001F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10" name="Conector recto 9">
                <a:extLst>
                  <a:ext uri="{FF2B5EF4-FFF2-40B4-BE49-F238E27FC236}">
                    <a16:creationId xmlns:a16="http://schemas.microsoft.com/office/drawing/2014/main" id="{85AF968B-F634-466F-8AA3-8D9FD2A269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Conector recto 10">
                <a:extLst>
                  <a:ext uri="{FF2B5EF4-FFF2-40B4-BE49-F238E27FC236}">
                    <a16:creationId xmlns:a16="http://schemas.microsoft.com/office/drawing/2014/main" id="{CE3AA514-4682-4ED1-9810-1E07BCFE2BA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3" name="CuadroTexto 12">
            <a:extLst>
              <a:ext uri="{FF2B5EF4-FFF2-40B4-BE49-F238E27FC236}">
                <a16:creationId xmlns:a16="http://schemas.microsoft.com/office/drawing/2014/main" id="{99A66355-8725-469F-ACAA-CF892F6B3344}"/>
              </a:ext>
            </a:extLst>
          </p:cNvPr>
          <p:cNvSpPr txBox="1"/>
          <p:nvPr/>
        </p:nvSpPr>
        <p:spPr>
          <a:xfrm>
            <a:off x="1367497" y="5110802"/>
            <a:ext cx="2939561" cy="584775"/>
          </a:xfrm>
          <a:prstGeom prst="rect">
            <a:avLst/>
          </a:prstGeom>
          <a:solidFill>
            <a:srgbClr val="C00000"/>
          </a:solidFill>
        </p:spPr>
        <p:txBody>
          <a:bodyPr wrap="square">
            <a:spAutoFit/>
          </a:bodyPr>
          <a:lstStyle/>
          <a:p>
            <a:pPr algn="ctr" rtl="1"/>
            <a:r>
              <a:rPr lang="fa-I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قالب پاورپوینت</a:t>
            </a:r>
            <a:endParaRPr lang="es-ES" sz="3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026" name="Picture 2" descr="heart shaped pills spilling out of the pot - aspirina corazon fotografías e imágenes de stock">
            <a:extLst>
              <a:ext uri="{FF2B5EF4-FFF2-40B4-BE49-F238E27FC236}">
                <a16:creationId xmlns:a16="http://schemas.microsoft.com/office/drawing/2014/main" id="{9F9D486E-C48A-41F0-B24D-1D92CDF811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163592" y="373978"/>
            <a:ext cx="6092122" cy="566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Google Shape;365;p2">
            <a:extLst>
              <a:ext uri="{FF2B5EF4-FFF2-40B4-BE49-F238E27FC236}">
                <a16:creationId xmlns:a16="http://schemas.microsoft.com/office/drawing/2014/main" id="{B5A14897-59B6-421D-B8A3-32FD52590E0D}"/>
              </a:ext>
            </a:extLst>
          </p:cNvPr>
          <p:cNvSpPr/>
          <p:nvPr/>
        </p:nvSpPr>
        <p:spPr>
          <a:xfrm>
            <a:off x="0" y="0"/>
            <a:ext cx="34957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" name="Freeform 6">
            <a:extLst>
              <a:ext uri="{FF2B5EF4-FFF2-40B4-BE49-F238E27FC236}">
                <a16:creationId xmlns:a16="http://schemas.microsoft.com/office/drawing/2014/main" id="{19F8C074-BD81-43FA-ABB0-191E69B2637D}"/>
              </a:ext>
            </a:extLst>
          </p:cNvPr>
          <p:cNvSpPr>
            <a:spLocks/>
          </p:cNvSpPr>
          <p:nvPr/>
        </p:nvSpPr>
        <p:spPr bwMode="auto">
          <a:xfrm>
            <a:off x="2198163" y="897785"/>
            <a:ext cx="1278226" cy="1215279"/>
          </a:xfrm>
          <a:custGeom>
            <a:avLst/>
            <a:gdLst>
              <a:gd name="T0" fmla="*/ 145 w 528"/>
              <a:gd name="T1" fmla="*/ 8 h 502"/>
              <a:gd name="T2" fmla="*/ 250 w 528"/>
              <a:gd name="T3" fmla="*/ 51 h 502"/>
              <a:gd name="T4" fmla="*/ 272 w 528"/>
              <a:gd name="T5" fmla="*/ 51 h 502"/>
              <a:gd name="T6" fmla="*/ 418 w 528"/>
              <a:gd name="T7" fmla="*/ 14 h 502"/>
              <a:gd name="T8" fmla="*/ 493 w 528"/>
              <a:gd name="T9" fmla="*/ 72 h 502"/>
              <a:gd name="T10" fmla="*/ 501 w 528"/>
              <a:gd name="T11" fmla="*/ 254 h 502"/>
              <a:gd name="T12" fmla="*/ 452 w 528"/>
              <a:gd name="T13" fmla="*/ 334 h 502"/>
              <a:gd name="T14" fmla="*/ 370 w 528"/>
              <a:gd name="T15" fmla="*/ 418 h 502"/>
              <a:gd name="T16" fmla="*/ 268 w 528"/>
              <a:gd name="T17" fmla="*/ 498 h 502"/>
              <a:gd name="T18" fmla="*/ 254 w 528"/>
              <a:gd name="T19" fmla="*/ 499 h 502"/>
              <a:gd name="T20" fmla="*/ 166 w 528"/>
              <a:gd name="T21" fmla="*/ 431 h 502"/>
              <a:gd name="T22" fmla="*/ 130 w 528"/>
              <a:gd name="T23" fmla="*/ 398 h 502"/>
              <a:gd name="T24" fmla="*/ 63 w 528"/>
              <a:gd name="T25" fmla="*/ 325 h 502"/>
              <a:gd name="T26" fmla="*/ 4 w 528"/>
              <a:gd name="T27" fmla="*/ 181 h 502"/>
              <a:gd name="T28" fmla="*/ 71 w 528"/>
              <a:gd name="T29" fmla="*/ 29 h 502"/>
              <a:gd name="T30" fmla="*/ 145 w 528"/>
              <a:gd name="T31" fmla="*/ 8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8" h="502">
                <a:moveTo>
                  <a:pt x="145" y="8"/>
                </a:moveTo>
                <a:cubicBezTo>
                  <a:pt x="188" y="8"/>
                  <a:pt x="222" y="21"/>
                  <a:pt x="250" y="51"/>
                </a:cubicBezTo>
                <a:cubicBezTo>
                  <a:pt x="261" y="62"/>
                  <a:pt x="261" y="62"/>
                  <a:pt x="272" y="51"/>
                </a:cubicBezTo>
                <a:cubicBezTo>
                  <a:pt x="313" y="8"/>
                  <a:pt x="364" y="0"/>
                  <a:pt x="418" y="14"/>
                </a:cubicBezTo>
                <a:cubicBezTo>
                  <a:pt x="451" y="22"/>
                  <a:pt x="476" y="43"/>
                  <a:pt x="493" y="72"/>
                </a:cubicBezTo>
                <a:cubicBezTo>
                  <a:pt x="528" y="131"/>
                  <a:pt x="527" y="192"/>
                  <a:pt x="501" y="254"/>
                </a:cubicBezTo>
                <a:cubicBezTo>
                  <a:pt x="489" y="283"/>
                  <a:pt x="472" y="309"/>
                  <a:pt x="452" y="334"/>
                </a:cubicBezTo>
                <a:cubicBezTo>
                  <a:pt x="428" y="365"/>
                  <a:pt x="400" y="392"/>
                  <a:pt x="370" y="418"/>
                </a:cubicBezTo>
                <a:cubicBezTo>
                  <a:pt x="338" y="447"/>
                  <a:pt x="303" y="473"/>
                  <a:pt x="268" y="498"/>
                </a:cubicBezTo>
                <a:cubicBezTo>
                  <a:pt x="263" y="502"/>
                  <a:pt x="259" y="502"/>
                  <a:pt x="254" y="499"/>
                </a:cubicBezTo>
                <a:cubicBezTo>
                  <a:pt x="224" y="477"/>
                  <a:pt x="194" y="455"/>
                  <a:pt x="166" y="431"/>
                </a:cubicBezTo>
                <a:cubicBezTo>
                  <a:pt x="154" y="420"/>
                  <a:pt x="142" y="409"/>
                  <a:pt x="130" y="398"/>
                </a:cubicBezTo>
                <a:cubicBezTo>
                  <a:pt x="105" y="376"/>
                  <a:pt x="83" y="351"/>
                  <a:pt x="63" y="325"/>
                </a:cubicBezTo>
                <a:cubicBezTo>
                  <a:pt x="31" y="282"/>
                  <a:pt x="6" y="236"/>
                  <a:pt x="4" y="181"/>
                </a:cubicBezTo>
                <a:cubicBezTo>
                  <a:pt x="0" y="119"/>
                  <a:pt x="19" y="66"/>
                  <a:pt x="71" y="29"/>
                </a:cubicBezTo>
                <a:cubicBezTo>
                  <a:pt x="94" y="13"/>
                  <a:pt x="120" y="8"/>
                  <a:pt x="145" y="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4">
            <a:extLst>
              <a:ext uri="{FF2B5EF4-FFF2-40B4-BE49-F238E27FC236}">
                <a16:creationId xmlns:a16="http://schemas.microsoft.com/office/drawing/2014/main" id="{03C86327-8F0A-451F-862A-5D050275FE76}"/>
              </a:ext>
            </a:extLst>
          </p:cNvPr>
          <p:cNvSpPr>
            <a:spLocks noEditPoints="1"/>
          </p:cNvSpPr>
          <p:nvPr/>
        </p:nvSpPr>
        <p:spPr bwMode="auto">
          <a:xfrm>
            <a:off x="2571984" y="1243936"/>
            <a:ext cx="530584" cy="522976"/>
          </a:xfrm>
          <a:custGeom>
            <a:avLst/>
            <a:gdLst>
              <a:gd name="T0" fmla="*/ 58 w 227"/>
              <a:gd name="T1" fmla="*/ 224 h 224"/>
              <a:gd name="T2" fmla="*/ 9 w 227"/>
              <a:gd name="T3" fmla="*/ 192 h 224"/>
              <a:gd name="T4" fmla="*/ 15 w 227"/>
              <a:gd name="T5" fmla="*/ 136 h 224"/>
              <a:gd name="T6" fmla="*/ 133 w 227"/>
              <a:gd name="T7" fmla="*/ 19 h 224"/>
              <a:gd name="T8" fmla="*/ 205 w 227"/>
              <a:gd name="T9" fmla="*/ 24 h 224"/>
              <a:gd name="T10" fmla="*/ 207 w 227"/>
              <a:gd name="T11" fmla="*/ 97 h 224"/>
              <a:gd name="T12" fmla="*/ 93 w 227"/>
              <a:gd name="T13" fmla="*/ 211 h 224"/>
              <a:gd name="T14" fmla="*/ 58 w 227"/>
              <a:gd name="T15" fmla="*/ 224 h 224"/>
              <a:gd name="T16" fmla="*/ 166 w 227"/>
              <a:gd name="T17" fmla="*/ 28 h 224"/>
              <a:gd name="T18" fmla="*/ 126 w 227"/>
              <a:gd name="T19" fmla="*/ 53 h 224"/>
              <a:gd name="T20" fmla="*/ 128 w 227"/>
              <a:gd name="T21" fmla="*/ 128 h 224"/>
              <a:gd name="T22" fmla="*/ 131 w 227"/>
              <a:gd name="T23" fmla="*/ 131 h 224"/>
              <a:gd name="T24" fmla="*/ 145 w 227"/>
              <a:gd name="T25" fmla="*/ 131 h 224"/>
              <a:gd name="T26" fmla="*/ 193 w 227"/>
              <a:gd name="T27" fmla="*/ 81 h 224"/>
              <a:gd name="T28" fmla="*/ 195 w 227"/>
              <a:gd name="T29" fmla="*/ 46 h 224"/>
              <a:gd name="T30" fmla="*/ 166 w 227"/>
              <a:gd name="T31" fmla="*/ 2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7" h="224">
                <a:moveTo>
                  <a:pt x="58" y="224"/>
                </a:moveTo>
                <a:cubicBezTo>
                  <a:pt x="36" y="223"/>
                  <a:pt x="19" y="212"/>
                  <a:pt x="9" y="192"/>
                </a:cubicBezTo>
                <a:cubicBezTo>
                  <a:pt x="0" y="173"/>
                  <a:pt x="0" y="152"/>
                  <a:pt x="15" y="136"/>
                </a:cubicBezTo>
                <a:cubicBezTo>
                  <a:pt x="53" y="96"/>
                  <a:pt x="92" y="57"/>
                  <a:pt x="133" y="19"/>
                </a:cubicBezTo>
                <a:cubicBezTo>
                  <a:pt x="154" y="0"/>
                  <a:pt x="185" y="4"/>
                  <a:pt x="205" y="24"/>
                </a:cubicBezTo>
                <a:cubicBezTo>
                  <a:pt x="224" y="45"/>
                  <a:pt x="227" y="75"/>
                  <a:pt x="207" y="97"/>
                </a:cubicBezTo>
                <a:cubicBezTo>
                  <a:pt x="171" y="136"/>
                  <a:pt x="132" y="173"/>
                  <a:pt x="93" y="211"/>
                </a:cubicBezTo>
                <a:cubicBezTo>
                  <a:pt x="84" y="220"/>
                  <a:pt x="72" y="224"/>
                  <a:pt x="58" y="224"/>
                </a:cubicBezTo>
                <a:close/>
                <a:moveTo>
                  <a:pt x="166" y="28"/>
                </a:moveTo>
                <a:cubicBezTo>
                  <a:pt x="147" y="28"/>
                  <a:pt x="137" y="42"/>
                  <a:pt x="126" y="53"/>
                </a:cubicBezTo>
                <a:cubicBezTo>
                  <a:pt x="87" y="92"/>
                  <a:pt x="87" y="92"/>
                  <a:pt x="128" y="128"/>
                </a:cubicBezTo>
                <a:cubicBezTo>
                  <a:pt x="129" y="129"/>
                  <a:pt x="130" y="130"/>
                  <a:pt x="131" y="131"/>
                </a:cubicBezTo>
                <a:cubicBezTo>
                  <a:pt x="136" y="136"/>
                  <a:pt x="140" y="136"/>
                  <a:pt x="145" y="131"/>
                </a:cubicBezTo>
                <a:cubicBezTo>
                  <a:pt x="161" y="115"/>
                  <a:pt x="178" y="99"/>
                  <a:pt x="193" y="81"/>
                </a:cubicBezTo>
                <a:cubicBezTo>
                  <a:pt x="202" y="71"/>
                  <a:pt x="202" y="58"/>
                  <a:pt x="195" y="46"/>
                </a:cubicBezTo>
                <a:cubicBezTo>
                  <a:pt x="188" y="35"/>
                  <a:pt x="179" y="28"/>
                  <a:pt x="166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" name="Google Shape;514;p21"/>
          <p:cNvSpPr txBox="1">
            <a:spLocks noGrp="1"/>
          </p:cNvSpPr>
          <p:nvPr>
            <p:ph type="title"/>
          </p:nvPr>
        </p:nvSpPr>
        <p:spPr>
          <a:xfrm>
            <a:off x="415600" y="3968683"/>
            <a:ext cx="11361000" cy="2589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600" dirty="0">
                <a:cs typeface="B Nazanin" panose="00000700000000000000" pitchFamily="2" charset="-78"/>
              </a:rPr>
              <a:t>ایده قلب!</a:t>
            </a:r>
            <a:endParaRPr sz="9600" dirty="0">
              <a:cs typeface="B Nazanin" panose="00000700000000000000" pitchFamily="2" charset="-78"/>
            </a:endParaRPr>
          </a:p>
        </p:txBody>
      </p:sp>
      <p:sp>
        <p:nvSpPr>
          <p:cNvPr id="525" name="Google Shape;525;p21"/>
          <p:cNvSpPr/>
          <p:nvPr/>
        </p:nvSpPr>
        <p:spPr>
          <a:xfrm>
            <a:off x="4667475" y="6461983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6" name="Google Shape;526;p21"/>
          <p:cNvSpPr/>
          <p:nvPr/>
        </p:nvSpPr>
        <p:spPr>
          <a:xfrm>
            <a:off x="5641904" y="6461983"/>
            <a:ext cx="908400" cy="96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27" name="Google Shape;527;p21"/>
          <p:cNvSpPr/>
          <p:nvPr/>
        </p:nvSpPr>
        <p:spPr>
          <a:xfrm>
            <a:off x="6616334" y="6461983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" name="Google Shape;533;p22">
            <a:extLst>
              <a:ext uri="{FF2B5EF4-FFF2-40B4-BE49-F238E27FC236}">
                <a16:creationId xmlns:a16="http://schemas.microsoft.com/office/drawing/2014/main" id="{14D3C82D-5CA6-4B94-939F-193E2209D05F}"/>
              </a:ext>
            </a:extLst>
          </p:cNvPr>
          <p:cNvSpPr txBox="1">
            <a:spLocks/>
          </p:cNvSpPr>
          <p:nvPr/>
        </p:nvSpPr>
        <p:spPr>
          <a:xfrm>
            <a:off x="2990430" y="3043126"/>
            <a:ext cx="6211140" cy="14481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>
              <a:spcAft>
                <a:spcPts val="2100"/>
              </a:spcAft>
            </a:pPr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به یاد داشته باشید که اکثر الگوهای ارائه ما به شما امکان می دهند رنگ ها را با ویرایش اصلی تغییر دهید - این هم در پاورپوینت و هم در اسلایدهای </a:t>
            </a:r>
            <a:r>
              <a:rPr lang="en-US" sz="2000" dirty="0">
                <a:solidFill>
                  <a:schemeClr val="bg1"/>
                </a:solidFill>
                <a:cs typeface="B Nazanin" panose="00000700000000000000" pitchFamily="2" charset="-78"/>
              </a:rPr>
              <a:t>Google </a:t>
            </a:r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کار می کند - بنابراین می توانید آنها را با نیازهای خود تطبیق دهید.</a:t>
            </a:r>
            <a:endParaRPr lang="en-US" sz="2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B2348685-BE4C-4D9D-862D-B08AE21A6EAE}"/>
              </a:ext>
            </a:extLst>
          </p:cNvPr>
          <p:cNvGrpSpPr/>
          <p:nvPr/>
        </p:nvGrpSpPr>
        <p:grpSpPr>
          <a:xfrm>
            <a:off x="4959879" y="511296"/>
            <a:ext cx="2564855" cy="2472028"/>
            <a:chOff x="5091113" y="942976"/>
            <a:chExt cx="2017713" cy="1944688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0BBCE090-1A09-4B9A-8BCD-713811E0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8" y="1203326"/>
              <a:ext cx="1495425" cy="1404938"/>
            </a:xfrm>
            <a:custGeom>
              <a:avLst/>
              <a:gdLst>
                <a:gd name="T0" fmla="*/ 1 w 395"/>
                <a:gd name="T1" fmla="*/ 118 h 371"/>
                <a:gd name="T2" fmla="*/ 27 w 395"/>
                <a:gd name="T3" fmla="*/ 35 h 371"/>
                <a:gd name="T4" fmla="*/ 109 w 395"/>
                <a:gd name="T5" fmla="*/ 3 h 371"/>
                <a:gd name="T6" fmla="*/ 169 w 395"/>
                <a:gd name="T7" fmla="*/ 33 h 371"/>
                <a:gd name="T8" fmla="*/ 193 w 395"/>
                <a:gd name="T9" fmla="*/ 60 h 371"/>
                <a:gd name="T10" fmla="*/ 204 w 395"/>
                <a:gd name="T11" fmla="*/ 59 h 371"/>
                <a:gd name="T12" fmla="*/ 229 w 395"/>
                <a:gd name="T13" fmla="*/ 30 h 371"/>
                <a:gd name="T14" fmla="*/ 309 w 395"/>
                <a:gd name="T15" fmla="*/ 3 h 371"/>
                <a:gd name="T16" fmla="*/ 388 w 395"/>
                <a:gd name="T17" fmla="*/ 71 h 371"/>
                <a:gd name="T18" fmla="*/ 393 w 395"/>
                <a:gd name="T19" fmla="*/ 92 h 371"/>
                <a:gd name="T20" fmla="*/ 385 w 395"/>
                <a:gd name="T21" fmla="*/ 100 h 371"/>
                <a:gd name="T22" fmla="*/ 290 w 395"/>
                <a:gd name="T23" fmla="*/ 104 h 371"/>
                <a:gd name="T24" fmla="*/ 199 w 395"/>
                <a:gd name="T25" fmla="*/ 221 h 371"/>
                <a:gd name="T26" fmla="*/ 235 w 395"/>
                <a:gd name="T27" fmla="*/ 334 h 371"/>
                <a:gd name="T28" fmla="*/ 234 w 395"/>
                <a:gd name="T29" fmla="*/ 344 h 371"/>
                <a:gd name="T30" fmla="*/ 202 w 395"/>
                <a:gd name="T31" fmla="*/ 368 h 371"/>
                <a:gd name="T32" fmla="*/ 192 w 395"/>
                <a:gd name="T33" fmla="*/ 367 h 371"/>
                <a:gd name="T34" fmla="*/ 132 w 395"/>
                <a:gd name="T35" fmla="*/ 319 h 371"/>
                <a:gd name="T36" fmla="*/ 74 w 395"/>
                <a:gd name="T37" fmla="*/ 264 h 371"/>
                <a:gd name="T38" fmla="*/ 12 w 395"/>
                <a:gd name="T39" fmla="*/ 171 h 371"/>
                <a:gd name="T40" fmla="*/ 1 w 395"/>
                <a:gd name="T41" fmla="*/ 11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5" h="371">
                  <a:moveTo>
                    <a:pt x="1" y="118"/>
                  </a:moveTo>
                  <a:cubicBezTo>
                    <a:pt x="1" y="83"/>
                    <a:pt x="9" y="57"/>
                    <a:pt x="27" y="35"/>
                  </a:cubicBezTo>
                  <a:cubicBezTo>
                    <a:pt x="48" y="8"/>
                    <a:pt x="76" y="0"/>
                    <a:pt x="109" y="3"/>
                  </a:cubicBezTo>
                  <a:cubicBezTo>
                    <a:pt x="133" y="5"/>
                    <a:pt x="153" y="14"/>
                    <a:pt x="169" y="33"/>
                  </a:cubicBezTo>
                  <a:cubicBezTo>
                    <a:pt x="177" y="42"/>
                    <a:pt x="185" y="50"/>
                    <a:pt x="193" y="60"/>
                  </a:cubicBezTo>
                  <a:cubicBezTo>
                    <a:pt x="197" y="65"/>
                    <a:pt x="200" y="64"/>
                    <a:pt x="204" y="59"/>
                  </a:cubicBezTo>
                  <a:cubicBezTo>
                    <a:pt x="212" y="49"/>
                    <a:pt x="220" y="40"/>
                    <a:pt x="229" y="30"/>
                  </a:cubicBezTo>
                  <a:cubicBezTo>
                    <a:pt x="250" y="7"/>
                    <a:pt x="278" y="0"/>
                    <a:pt x="309" y="3"/>
                  </a:cubicBezTo>
                  <a:cubicBezTo>
                    <a:pt x="351" y="6"/>
                    <a:pt x="378" y="36"/>
                    <a:pt x="388" y="71"/>
                  </a:cubicBezTo>
                  <a:cubicBezTo>
                    <a:pt x="390" y="78"/>
                    <a:pt x="392" y="85"/>
                    <a:pt x="393" y="92"/>
                  </a:cubicBezTo>
                  <a:cubicBezTo>
                    <a:pt x="395" y="100"/>
                    <a:pt x="393" y="103"/>
                    <a:pt x="385" y="100"/>
                  </a:cubicBezTo>
                  <a:cubicBezTo>
                    <a:pt x="353" y="90"/>
                    <a:pt x="321" y="91"/>
                    <a:pt x="290" y="104"/>
                  </a:cubicBezTo>
                  <a:cubicBezTo>
                    <a:pt x="237" y="125"/>
                    <a:pt x="206" y="165"/>
                    <a:pt x="199" y="221"/>
                  </a:cubicBezTo>
                  <a:cubicBezTo>
                    <a:pt x="194" y="264"/>
                    <a:pt x="207" y="302"/>
                    <a:pt x="235" y="334"/>
                  </a:cubicBezTo>
                  <a:cubicBezTo>
                    <a:pt x="239" y="338"/>
                    <a:pt x="238" y="341"/>
                    <a:pt x="234" y="344"/>
                  </a:cubicBezTo>
                  <a:cubicBezTo>
                    <a:pt x="223" y="352"/>
                    <a:pt x="213" y="360"/>
                    <a:pt x="202" y="368"/>
                  </a:cubicBezTo>
                  <a:cubicBezTo>
                    <a:pt x="198" y="371"/>
                    <a:pt x="195" y="369"/>
                    <a:pt x="192" y="367"/>
                  </a:cubicBezTo>
                  <a:cubicBezTo>
                    <a:pt x="172" y="351"/>
                    <a:pt x="152" y="336"/>
                    <a:pt x="132" y="319"/>
                  </a:cubicBezTo>
                  <a:cubicBezTo>
                    <a:pt x="111" y="302"/>
                    <a:pt x="92" y="284"/>
                    <a:pt x="74" y="264"/>
                  </a:cubicBezTo>
                  <a:cubicBezTo>
                    <a:pt x="48" y="236"/>
                    <a:pt x="26" y="206"/>
                    <a:pt x="12" y="171"/>
                  </a:cubicBezTo>
                  <a:cubicBezTo>
                    <a:pt x="5" y="152"/>
                    <a:pt x="0" y="132"/>
                    <a:pt x="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4E334906-0211-4917-B2A2-907109B2E4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1113" y="942976"/>
              <a:ext cx="2017713" cy="1944688"/>
            </a:xfrm>
            <a:custGeom>
              <a:avLst/>
              <a:gdLst>
                <a:gd name="T0" fmla="*/ 523 w 533"/>
                <a:gd name="T1" fmla="*/ 184 h 514"/>
                <a:gd name="T2" fmla="*/ 514 w 533"/>
                <a:gd name="T3" fmla="*/ 248 h 514"/>
                <a:gd name="T4" fmla="*/ 514 w 533"/>
                <a:gd name="T5" fmla="*/ 262 h 514"/>
                <a:gd name="T6" fmla="*/ 492 w 533"/>
                <a:gd name="T7" fmla="*/ 385 h 514"/>
                <a:gd name="T8" fmla="*/ 366 w 533"/>
                <a:gd name="T9" fmla="*/ 412 h 514"/>
                <a:gd name="T10" fmla="*/ 297 w 533"/>
                <a:gd name="T11" fmla="*/ 295 h 514"/>
                <a:gd name="T12" fmla="*/ 367 w 533"/>
                <a:gd name="T13" fmla="*/ 202 h 514"/>
                <a:gd name="T14" fmla="*/ 472 w 533"/>
                <a:gd name="T15" fmla="*/ 212 h 514"/>
                <a:gd name="T16" fmla="*/ 490 w 533"/>
                <a:gd name="T17" fmla="*/ 226 h 514"/>
                <a:gd name="T18" fmla="*/ 496 w 533"/>
                <a:gd name="T19" fmla="*/ 225 h 514"/>
                <a:gd name="T20" fmla="*/ 454 w 533"/>
                <a:gd name="T21" fmla="*/ 66 h 514"/>
                <a:gd name="T22" fmla="*/ 380 w 533"/>
                <a:gd name="T23" fmla="*/ 34 h 514"/>
                <a:gd name="T24" fmla="*/ 300 w 533"/>
                <a:gd name="T25" fmla="*/ 49 h 514"/>
                <a:gd name="T26" fmla="*/ 272 w 533"/>
                <a:gd name="T27" fmla="*/ 71 h 514"/>
                <a:gd name="T28" fmla="*/ 260 w 533"/>
                <a:gd name="T29" fmla="*/ 70 h 514"/>
                <a:gd name="T30" fmla="*/ 153 w 533"/>
                <a:gd name="T31" fmla="*/ 34 h 514"/>
                <a:gd name="T32" fmla="*/ 69 w 533"/>
                <a:gd name="T33" fmla="*/ 75 h 514"/>
                <a:gd name="T34" fmla="*/ 31 w 533"/>
                <a:gd name="T35" fmla="*/ 175 h 514"/>
                <a:gd name="T36" fmla="*/ 82 w 533"/>
                <a:gd name="T37" fmla="*/ 320 h 514"/>
                <a:gd name="T38" fmla="*/ 261 w 533"/>
                <a:gd name="T39" fmla="*/ 483 h 514"/>
                <a:gd name="T40" fmla="*/ 272 w 533"/>
                <a:gd name="T41" fmla="*/ 483 h 514"/>
                <a:gd name="T42" fmla="*/ 343 w 533"/>
                <a:gd name="T43" fmla="*/ 430 h 514"/>
                <a:gd name="T44" fmla="*/ 357 w 533"/>
                <a:gd name="T45" fmla="*/ 426 h 514"/>
                <a:gd name="T46" fmla="*/ 363 w 533"/>
                <a:gd name="T47" fmla="*/ 436 h 514"/>
                <a:gd name="T48" fmla="*/ 358 w 533"/>
                <a:gd name="T49" fmla="*/ 447 h 514"/>
                <a:gd name="T50" fmla="*/ 305 w 533"/>
                <a:gd name="T51" fmla="*/ 487 h 514"/>
                <a:gd name="T52" fmla="*/ 271 w 533"/>
                <a:gd name="T53" fmla="*/ 511 h 514"/>
                <a:gd name="T54" fmla="*/ 261 w 533"/>
                <a:gd name="T55" fmla="*/ 511 h 514"/>
                <a:gd name="T56" fmla="*/ 161 w 533"/>
                <a:gd name="T57" fmla="*/ 436 h 514"/>
                <a:gd name="T58" fmla="*/ 71 w 533"/>
                <a:gd name="T59" fmla="*/ 344 h 514"/>
                <a:gd name="T60" fmla="*/ 18 w 533"/>
                <a:gd name="T61" fmla="*/ 247 h 514"/>
                <a:gd name="T62" fmla="*/ 37 w 533"/>
                <a:gd name="T63" fmla="*/ 79 h 514"/>
                <a:gd name="T64" fmla="*/ 155 w 533"/>
                <a:gd name="T65" fmla="*/ 11 h 514"/>
                <a:gd name="T66" fmla="*/ 244 w 533"/>
                <a:gd name="T67" fmla="*/ 30 h 514"/>
                <a:gd name="T68" fmla="*/ 260 w 533"/>
                <a:gd name="T69" fmla="*/ 41 h 514"/>
                <a:gd name="T70" fmla="*/ 270 w 533"/>
                <a:gd name="T71" fmla="*/ 41 h 514"/>
                <a:gd name="T72" fmla="*/ 434 w 533"/>
                <a:gd name="T73" fmla="*/ 25 h 514"/>
                <a:gd name="T74" fmla="*/ 507 w 533"/>
                <a:gd name="T75" fmla="*/ 101 h 514"/>
                <a:gd name="T76" fmla="*/ 523 w 533"/>
                <a:gd name="T77" fmla="*/ 184 h 514"/>
                <a:gd name="T78" fmla="*/ 401 w 533"/>
                <a:gd name="T79" fmla="*/ 271 h 514"/>
                <a:gd name="T80" fmla="*/ 401 w 533"/>
                <a:gd name="T81" fmla="*/ 271 h 514"/>
                <a:gd name="T82" fmla="*/ 401 w 533"/>
                <a:gd name="T83" fmla="*/ 289 h 514"/>
                <a:gd name="T84" fmla="*/ 392 w 533"/>
                <a:gd name="T85" fmla="*/ 298 h 514"/>
                <a:gd name="T86" fmla="*/ 355 w 533"/>
                <a:gd name="T87" fmla="*/ 298 h 514"/>
                <a:gd name="T88" fmla="*/ 345 w 533"/>
                <a:gd name="T89" fmla="*/ 307 h 514"/>
                <a:gd name="T90" fmla="*/ 354 w 533"/>
                <a:gd name="T91" fmla="*/ 316 h 514"/>
                <a:gd name="T92" fmla="*/ 389 w 533"/>
                <a:gd name="T93" fmla="*/ 316 h 514"/>
                <a:gd name="T94" fmla="*/ 401 w 533"/>
                <a:gd name="T95" fmla="*/ 327 h 514"/>
                <a:gd name="T96" fmla="*/ 401 w 533"/>
                <a:gd name="T97" fmla="*/ 363 h 514"/>
                <a:gd name="T98" fmla="*/ 410 w 533"/>
                <a:gd name="T99" fmla="*/ 371 h 514"/>
                <a:gd name="T100" fmla="*/ 419 w 533"/>
                <a:gd name="T101" fmla="*/ 363 h 514"/>
                <a:gd name="T102" fmla="*/ 419 w 533"/>
                <a:gd name="T103" fmla="*/ 326 h 514"/>
                <a:gd name="T104" fmla="*/ 429 w 533"/>
                <a:gd name="T105" fmla="*/ 316 h 514"/>
                <a:gd name="T106" fmla="*/ 465 w 533"/>
                <a:gd name="T107" fmla="*/ 316 h 514"/>
                <a:gd name="T108" fmla="*/ 474 w 533"/>
                <a:gd name="T109" fmla="*/ 307 h 514"/>
                <a:gd name="T110" fmla="*/ 465 w 533"/>
                <a:gd name="T111" fmla="*/ 298 h 514"/>
                <a:gd name="T112" fmla="*/ 429 w 533"/>
                <a:gd name="T113" fmla="*/ 298 h 514"/>
                <a:gd name="T114" fmla="*/ 419 w 533"/>
                <a:gd name="T115" fmla="*/ 287 h 514"/>
                <a:gd name="T116" fmla="*/ 419 w 533"/>
                <a:gd name="T117" fmla="*/ 253 h 514"/>
                <a:gd name="T118" fmla="*/ 410 w 533"/>
                <a:gd name="T119" fmla="*/ 242 h 514"/>
                <a:gd name="T120" fmla="*/ 401 w 533"/>
                <a:gd name="T121" fmla="*/ 253 h 514"/>
                <a:gd name="T122" fmla="*/ 401 w 533"/>
                <a:gd name="T123" fmla="*/ 271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3" h="514">
                  <a:moveTo>
                    <a:pt x="523" y="184"/>
                  </a:moveTo>
                  <a:cubicBezTo>
                    <a:pt x="525" y="206"/>
                    <a:pt x="520" y="227"/>
                    <a:pt x="514" y="248"/>
                  </a:cubicBezTo>
                  <a:cubicBezTo>
                    <a:pt x="512" y="253"/>
                    <a:pt x="512" y="257"/>
                    <a:pt x="514" y="262"/>
                  </a:cubicBezTo>
                  <a:cubicBezTo>
                    <a:pt x="533" y="303"/>
                    <a:pt x="524" y="353"/>
                    <a:pt x="492" y="385"/>
                  </a:cubicBezTo>
                  <a:cubicBezTo>
                    <a:pt x="456" y="421"/>
                    <a:pt x="414" y="429"/>
                    <a:pt x="366" y="412"/>
                  </a:cubicBezTo>
                  <a:cubicBezTo>
                    <a:pt x="321" y="395"/>
                    <a:pt x="291" y="343"/>
                    <a:pt x="297" y="295"/>
                  </a:cubicBezTo>
                  <a:cubicBezTo>
                    <a:pt x="302" y="250"/>
                    <a:pt x="326" y="219"/>
                    <a:pt x="367" y="202"/>
                  </a:cubicBezTo>
                  <a:cubicBezTo>
                    <a:pt x="403" y="187"/>
                    <a:pt x="439" y="190"/>
                    <a:pt x="472" y="212"/>
                  </a:cubicBezTo>
                  <a:cubicBezTo>
                    <a:pt x="479" y="216"/>
                    <a:pt x="485" y="220"/>
                    <a:pt x="490" y="226"/>
                  </a:cubicBezTo>
                  <a:cubicBezTo>
                    <a:pt x="493" y="230"/>
                    <a:pt x="495" y="229"/>
                    <a:pt x="496" y="225"/>
                  </a:cubicBezTo>
                  <a:cubicBezTo>
                    <a:pt x="508" y="165"/>
                    <a:pt x="499" y="110"/>
                    <a:pt x="454" y="66"/>
                  </a:cubicBezTo>
                  <a:cubicBezTo>
                    <a:pt x="434" y="46"/>
                    <a:pt x="409" y="35"/>
                    <a:pt x="380" y="34"/>
                  </a:cubicBezTo>
                  <a:cubicBezTo>
                    <a:pt x="352" y="32"/>
                    <a:pt x="325" y="35"/>
                    <a:pt x="300" y="49"/>
                  </a:cubicBezTo>
                  <a:cubicBezTo>
                    <a:pt x="290" y="55"/>
                    <a:pt x="280" y="62"/>
                    <a:pt x="272" y="71"/>
                  </a:cubicBezTo>
                  <a:cubicBezTo>
                    <a:pt x="268" y="75"/>
                    <a:pt x="264" y="75"/>
                    <a:pt x="260" y="70"/>
                  </a:cubicBezTo>
                  <a:cubicBezTo>
                    <a:pt x="230" y="41"/>
                    <a:pt x="194" y="31"/>
                    <a:pt x="153" y="34"/>
                  </a:cubicBezTo>
                  <a:cubicBezTo>
                    <a:pt x="119" y="36"/>
                    <a:pt x="92" y="50"/>
                    <a:pt x="69" y="75"/>
                  </a:cubicBezTo>
                  <a:cubicBezTo>
                    <a:pt x="43" y="104"/>
                    <a:pt x="33" y="137"/>
                    <a:pt x="31" y="175"/>
                  </a:cubicBezTo>
                  <a:cubicBezTo>
                    <a:pt x="28" y="230"/>
                    <a:pt x="50" y="277"/>
                    <a:pt x="82" y="320"/>
                  </a:cubicBezTo>
                  <a:cubicBezTo>
                    <a:pt x="130" y="387"/>
                    <a:pt x="195" y="437"/>
                    <a:pt x="261" y="483"/>
                  </a:cubicBezTo>
                  <a:cubicBezTo>
                    <a:pt x="265" y="486"/>
                    <a:pt x="268" y="485"/>
                    <a:pt x="272" y="483"/>
                  </a:cubicBezTo>
                  <a:cubicBezTo>
                    <a:pt x="296" y="466"/>
                    <a:pt x="320" y="448"/>
                    <a:pt x="343" y="430"/>
                  </a:cubicBezTo>
                  <a:cubicBezTo>
                    <a:pt x="347" y="426"/>
                    <a:pt x="351" y="424"/>
                    <a:pt x="357" y="426"/>
                  </a:cubicBezTo>
                  <a:cubicBezTo>
                    <a:pt x="361" y="428"/>
                    <a:pt x="363" y="432"/>
                    <a:pt x="363" y="436"/>
                  </a:cubicBezTo>
                  <a:cubicBezTo>
                    <a:pt x="364" y="441"/>
                    <a:pt x="361" y="444"/>
                    <a:pt x="358" y="447"/>
                  </a:cubicBezTo>
                  <a:cubicBezTo>
                    <a:pt x="340" y="461"/>
                    <a:pt x="324" y="475"/>
                    <a:pt x="305" y="487"/>
                  </a:cubicBezTo>
                  <a:cubicBezTo>
                    <a:pt x="294" y="495"/>
                    <a:pt x="283" y="503"/>
                    <a:pt x="271" y="511"/>
                  </a:cubicBezTo>
                  <a:cubicBezTo>
                    <a:pt x="268" y="514"/>
                    <a:pt x="265" y="514"/>
                    <a:pt x="261" y="511"/>
                  </a:cubicBezTo>
                  <a:cubicBezTo>
                    <a:pt x="226" y="488"/>
                    <a:pt x="192" y="463"/>
                    <a:pt x="161" y="436"/>
                  </a:cubicBezTo>
                  <a:cubicBezTo>
                    <a:pt x="128" y="408"/>
                    <a:pt x="97" y="378"/>
                    <a:pt x="71" y="344"/>
                  </a:cubicBezTo>
                  <a:cubicBezTo>
                    <a:pt x="48" y="314"/>
                    <a:pt x="29" y="283"/>
                    <a:pt x="18" y="247"/>
                  </a:cubicBezTo>
                  <a:cubicBezTo>
                    <a:pt x="0" y="188"/>
                    <a:pt x="4" y="131"/>
                    <a:pt x="37" y="79"/>
                  </a:cubicBezTo>
                  <a:cubicBezTo>
                    <a:pt x="64" y="37"/>
                    <a:pt x="103" y="13"/>
                    <a:pt x="155" y="11"/>
                  </a:cubicBezTo>
                  <a:cubicBezTo>
                    <a:pt x="186" y="9"/>
                    <a:pt x="216" y="13"/>
                    <a:pt x="244" y="30"/>
                  </a:cubicBezTo>
                  <a:cubicBezTo>
                    <a:pt x="250" y="33"/>
                    <a:pt x="255" y="37"/>
                    <a:pt x="260" y="41"/>
                  </a:cubicBezTo>
                  <a:cubicBezTo>
                    <a:pt x="264" y="43"/>
                    <a:pt x="267" y="44"/>
                    <a:pt x="270" y="41"/>
                  </a:cubicBezTo>
                  <a:cubicBezTo>
                    <a:pt x="322" y="4"/>
                    <a:pt x="377" y="0"/>
                    <a:pt x="434" y="25"/>
                  </a:cubicBezTo>
                  <a:cubicBezTo>
                    <a:pt x="468" y="39"/>
                    <a:pt x="492" y="67"/>
                    <a:pt x="507" y="101"/>
                  </a:cubicBezTo>
                  <a:cubicBezTo>
                    <a:pt x="519" y="128"/>
                    <a:pt x="525" y="155"/>
                    <a:pt x="523" y="184"/>
                  </a:cubicBezTo>
                  <a:close/>
                  <a:moveTo>
                    <a:pt x="401" y="271"/>
                  </a:moveTo>
                  <a:cubicBezTo>
                    <a:pt x="401" y="271"/>
                    <a:pt x="401" y="271"/>
                    <a:pt x="401" y="271"/>
                  </a:cubicBezTo>
                  <a:cubicBezTo>
                    <a:pt x="401" y="277"/>
                    <a:pt x="401" y="283"/>
                    <a:pt x="401" y="289"/>
                  </a:cubicBezTo>
                  <a:cubicBezTo>
                    <a:pt x="402" y="296"/>
                    <a:pt x="399" y="298"/>
                    <a:pt x="392" y="298"/>
                  </a:cubicBezTo>
                  <a:cubicBezTo>
                    <a:pt x="380" y="298"/>
                    <a:pt x="367" y="298"/>
                    <a:pt x="355" y="298"/>
                  </a:cubicBezTo>
                  <a:cubicBezTo>
                    <a:pt x="348" y="298"/>
                    <a:pt x="345" y="300"/>
                    <a:pt x="345" y="307"/>
                  </a:cubicBezTo>
                  <a:cubicBezTo>
                    <a:pt x="346" y="313"/>
                    <a:pt x="348" y="316"/>
                    <a:pt x="354" y="316"/>
                  </a:cubicBezTo>
                  <a:cubicBezTo>
                    <a:pt x="366" y="315"/>
                    <a:pt x="378" y="316"/>
                    <a:pt x="389" y="316"/>
                  </a:cubicBezTo>
                  <a:cubicBezTo>
                    <a:pt x="401" y="316"/>
                    <a:pt x="401" y="316"/>
                    <a:pt x="401" y="327"/>
                  </a:cubicBezTo>
                  <a:cubicBezTo>
                    <a:pt x="401" y="339"/>
                    <a:pt x="401" y="351"/>
                    <a:pt x="401" y="363"/>
                  </a:cubicBezTo>
                  <a:cubicBezTo>
                    <a:pt x="401" y="369"/>
                    <a:pt x="404" y="371"/>
                    <a:pt x="410" y="371"/>
                  </a:cubicBezTo>
                  <a:cubicBezTo>
                    <a:pt x="416" y="371"/>
                    <a:pt x="419" y="369"/>
                    <a:pt x="419" y="363"/>
                  </a:cubicBezTo>
                  <a:cubicBezTo>
                    <a:pt x="418" y="351"/>
                    <a:pt x="419" y="338"/>
                    <a:pt x="419" y="326"/>
                  </a:cubicBezTo>
                  <a:cubicBezTo>
                    <a:pt x="418" y="317"/>
                    <a:pt x="420" y="316"/>
                    <a:pt x="429" y="316"/>
                  </a:cubicBezTo>
                  <a:cubicBezTo>
                    <a:pt x="441" y="316"/>
                    <a:pt x="453" y="315"/>
                    <a:pt x="465" y="316"/>
                  </a:cubicBezTo>
                  <a:cubicBezTo>
                    <a:pt x="471" y="316"/>
                    <a:pt x="474" y="314"/>
                    <a:pt x="474" y="307"/>
                  </a:cubicBezTo>
                  <a:cubicBezTo>
                    <a:pt x="474" y="301"/>
                    <a:pt x="472" y="298"/>
                    <a:pt x="465" y="298"/>
                  </a:cubicBezTo>
                  <a:cubicBezTo>
                    <a:pt x="453" y="298"/>
                    <a:pt x="441" y="298"/>
                    <a:pt x="429" y="298"/>
                  </a:cubicBezTo>
                  <a:cubicBezTo>
                    <a:pt x="419" y="298"/>
                    <a:pt x="419" y="297"/>
                    <a:pt x="419" y="287"/>
                  </a:cubicBezTo>
                  <a:cubicBezTo>
                    <a:pt x="418" y="276"/>
                    <a:pt x="418" y="265"/>
                    <a:pt x="419" y="253"/>
                  </a:cubicBezTo>
                  <a:cubicBezTo>
                    <a:pt x="419" y="247"/>
                    <a:pt x="419" y="242"/>
                    <a:pt x="410" y="242"/>
                  </a:cubicBezTo>
                  <a:cubicBezTo>
                    <a:pt x="403" y="242"/>
                    <a:pt x="400" y="246"/>
                    <a:pt x="401" y="253"/>
                  </a:cubicBezTo>
                  <a:cubicBezTo>
                    <a:pt x="401" y="259"/>
                    <a:pt x="401" y="265"/>
                    <a:pt x="401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3">
            <a:extLst>
              <a:ext uri="{FF2B5EF4-FFF2-40B4-BE49-F238E27FC236}">
                <a16:creationId xmlns:a16="http://schemas.microsoft.com/office/drawing/2014/main" id="{B891010F-48CF-4602-BB12-B0891A84884B}"/>
              </a:ext>
            </a:extLst>
          </p:cNvPr>
          <p:cNvGrpSpPr/>
          <p:nvPr/>
        </p:nvGrpSpPr>
        <p:grpSpPr>
          <a:xfrm rot="16200000">
            <a:off x="10890336" y="91179"/>
            <a:ext cx="1432353" cy="1198688"/>
            <a:chOff x="11021224" y="5688471"/>
            <a:chExt cx="1180444" cy="1191269"/>
          </a:xfrm>
          <a:solidFill>
            <a:schemeClr val="bg1"/>
          </a:solidFill>
        </p:grpSpPr>
        <p:sp>
          <p:nvSpPr>
            <p:cNvPr id="25" name="Rectángulo 24">
              <a:extLst>
                <a:ext uri="{FF2B5EF4-FFF2-40B4-BE49-F238E27FC236}">
                  <a16:creationId xmlns:a16="http://schemas.microsoft.com/office/drawing/2014/main" id="{8F2152DD-4416-4685-AFA2-7976501EC900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26" name="Rectángulo 25">
              <a:extLst>
                <a:ext uri="{FF2B5EF4-FFF2-40B4-BE49-F238E27FC236}">
                  <a16:creationId xmlns:a16="http://schemas.microsoft.com/office/drawing/2014/main" id="{648DBA11-45DA-4B45-8EFD-C0A8FA8764FF}"/>
                </a:ext>
              </a:extLst>
            </p:cNvPr>
            <p:cNvSpPr/>
            <p:nvPr/>
          </p:nvSpPr>
          <p:spPr>
            <a:xfrm rot="16200000">
              <a:off x="11541394" y="6222410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F1D66713-0D87-4BE6-93EB-5DFFA26F6498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28" name="Conector recto 27">
                <a:extLst>
                  <a:ext uri="{FF2B5EF4-FFF2-40B4-BE49-F238E27FC236}">
                    <a16:creationId xmlns:a16="http://schemas.microsoft.com/office/drawing/2014/main" id="{EEC0A006-CF86-479D-9257-683EEC430C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Conector recto 28">
                <a:extLst>
                  <a:ext uri="{FF2B5EF4-FFF2-40B4-BE49-F238E27FC236}">
                    <a16:creationId xmlns:a16="http://schemas.microsoft.com/office/drawing/2014/main" id="{39DC9CB5-2E07-4A33-BC1D-57FD856295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" name="Grupo 35">
            <a:extLst>
              <a:ext uri="{FF2B5EF4-FFF2-40B4-BE49-F238E27FC236}">
                <a16:creationId xmlns:a16="http://schemas.microsoft.com/office/drawing/2014/main" id="{1AA12369-B022-43F0-A858-6D7029F004D5}"/>
              </a:ext>
            </a:extLst>
          </p:cNvPr>
          <p:cNvGrpSpPr/>
          <p:nvPr/>
        </p:nvGrpSpPr>
        <p:grpSpPr>
          <a:xfrm rot="16200000" flipV="1">
            <a:off x="-115046" y="84253"/>
            <a:ext cx="1428782" cy="1198690"/>
            <a:chOff x="11021224" y="5688471"/>
            <a:chExt cx="1180444" cy="1191269"/>
          </a:xfrm>
          <a:solidFill>
            <a:schemeClr val="bg1"/>
          </a:solidFill>
        </p:grpSpPr>
        <p:sp>
          <p:nvSpPr>
            <p:cNvPr id="37" name="Rectángulo 36">
              <a:extLst>
                <a:ext uri="{FF2B5EF4-FFF2-40B4-BE49-F238E27FC236}">
                  <a16:creationId xmlns:a16="http://schemas.microsoft.com/office/drawing/2014/main" id="{118F3CD7-3C77-4D46-AA74-15FE29D4AE10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38" name="Rectángulo 37">
              <a:extLst>
                <a:ext uri="{FF2B5EF4-FFF2-40B4-BE49-F238E27FC236}">
                  <a16:creationId xmlns:a16="http://schemas.microsoft.com/office/drawing/2014/main" id="{967A3310-1000-41AE-8384-383804F64587}"/>
                </a:ext>
              </a:extLst>
            </p:cNvPr>
            <p:cNvSpPr/>
            <p:nvPr/>
          </p:nvSpPr>
          <p:spPr>
            <a:xfrm rot="16200000">
              <a:off x="11541394" y="6222410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39" name="Grupo 38">
              <a:extLst>
                <a:ext uri="{FF2B5EF4-FFF2-40B4-BE49-F238E27FC236}">
                  <a16:creationId xmlns:a16="http://schemas.microsoft.com/office/drawing/2014/main" id="{9708E91B-D7B7-494E-9B52-0C4F57E01934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40" name="Conector recto 39">
                <a:extLst>
                  <a:ext uri="{FF2B5EF4-FFF2-40B4-BE49-F238E27FC236}">
                    <a16:creationId xmlns:a16="http://schemas.microsoft.com/office/drawing/2014/main" id="{A3E93D8C-B0C8-40DF-B200-81DB47E292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Conector recto 40">
                <a:extLst>
                  <a:ext uri="{FF2B5EF4-FFF2-40B4-BE49-F238E27FC236}">
                    <a16:creationId xmlns:a16="http://schemas.microsoft.com/office/drawing/2014/main" id="{0E4CF7DB-0123-426E-97AE-CFE8C1DD665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5">
            <a:extLst>
              <a:ext uri="{FF2B5EF4-FFF2-40B4-BE49-F238E27FC236}">
                <a16:creationId xmlns:a16="http://schemas.microsoft.com/office/drawing/2014/main" id="{6B645608-D5C2-4C07-82F6-F6C3B01F04B4}"/>
              </a:ext>
            </a:extLst>
          </p:cNvPr>
          <p:cNvSpPr>
            <a:spLocks noEditPoints="1"/>
          </p:cNvSpPr>
          <p:nvPr/>
        </p:nvSpPr>
        <p:spPr bwMode="auto">
          <a:xfrm>
            <a:off x="4480611" y="3200400"/>
            <a:ext cx="3481288" cy="2512148"/>
          </a:xfrm>
          <a:custGeom>
            <a:avLst/>
            <a:gdLst>
              <a:gd name="T0" fmla="*/ 519 w 521"/>
              <a:gd name="T1" fmla="*/ 186 h 375"/>
              <a:gd name="T2" fmla="*/ 520 w 521"/>
              <a:gd name="T3" fmla="*/ 242 h 375"/>
              <a:gd name="T4" fmla="*/ 486 w 521"/>
              <a:gd name="T5" fmla="*/ 309 h 375"/>
              <a:gd name="T6" fmla="*/ 410 w 521"/>
              <a:gd name="T7" fmla="*/ 346 h 375"/>
              <a:gd name="T8" fmla="*/ 96 w 521"/>
              <a:gd name="T9" fmla="*/ 340 h 375"/>
              <a:gd name="T10" fmla="*/ 36 w 521"/>
              <a:gd name="T11" fmla="*/ 310 h 375"/>
              <a:gd name="T12" fmla="*/ 1 w 521"/>
              <a:gd name="T13" fmla="*/ 243 h 375"/>
              <a:gd name="T14" fmla="*/ 2 w 521"/>
              <a:gd name="T15" fmla="*/ 114 h 375"/>
              <a:gd name="T16" fmla="*/ 39 w 521"/>
              <a:gd name="T17" fmla="*/ 60 h 375"/>
              <a:gd name="T18" fmla="*/ 159 w 521"/>
              <a:gd name="T19" fmla="*/ 14 h 375"/>
              <a:gd name="T20" fmla="*/ 396 w 521"/>
              <a:gd name="T21" fmla="*/ 22 h 375"/>
              <a:gd name="T22" fmla="*/ 489 w 521"/>
              <a:gd name="T23" fmla="*/ 65 h 375"/>
              <a:gd name="T24" fmla="*/ 519 w 521"/>
              <a:gd name="T25" fmla="*/ 127 h 375"/>
              <a:gd name="T26" fmla="*/ 519 w 521"/>
              <a:gd name="T27" fmla="*/ 186 h 375"/>
              <a:gd name="T28" fmla="*/ 519 w 521"/>
              <a:gd name="T29" fmla="*/ 186 h 375"/>
              <a:gd name="T30" fmla="*/ 34 w 521"/>
              <a:gd name="T31" fmla="*/ 174 h 375"/>
              <a:gd name="T32" fmla="*/ 34 w 521"/>
              <a:gd name="T33" fmla="*/ 229 h 375"/>
              <a:gd name="T34" fmla="*/ 51 w 521"/>
              <a:gd name="T35" fmla="*/ 270 h 375"/>
              <a:gd name="T36" fmla="*/ 125 w 521"/>
              <a:gd name="T37" fmla="*/ 311 h 375"/>
              <a:gd name="T38" fmla="*/ 370 w 521"/>
              <a:gd name="T39" fmla="*/ 318 h 375"/>
              <a:gd name="T40" fmla="*/ 462 w 521"/>
              <a:gd name="T41" fmla="*/ 278 h 375"/>
              <a:gd name="T42" fmla="*/ 486 w 521"/>
              <a:gd name="T43" fmla="*/ 236 h 375"/>
              <a:gd name="T44" fmla="*/ 486 w 521"/>
              <a:gd name="T45" fmla="*/ 183 h 375"/>
              <a:gd name="T46" fmla="*/ 480 w 521"/>
              <a:gd name="T47" fmla="*/ 178 h 375"/>
              <a:gd name="T48" fmla="*/ 351 w 521"/>
              <a:gd name="T49" fmla="*/ 224 h 375"/>
              <a:gd name="T50" fmla="*/ 173 w 521"/>
              <a:gd name="T51" fmla="*/ 225 h 375"/>
              <a:gd name="T52" fmla="*/ 51 w 521"/>
              <a:gd name="T53" fmla="*/ 184 h 375"/>
              <a:gd name="T54" fmla="*/ 34 w 521"/>
              <a:gd name="T55" fmla="*/ 174 h 375"/>
              <a:gd name="T56" fmla="*/ 402 w 521"/>
              <a:gd name="T57" fmla="*/ 180 h 375"/>
              <a:gd name="T58" fmla="*/ 392 w 521"/>
              <a:gd name="T59" fmla="*/ 175 h 375"/>
              <a:gd name="T60" fmla="*/ 120 w 521"/>
              <a:gd name="T61" fmla="*/ 67 h 375"/>
              <a:gd name="T62" fmla="*/ 64 w 521"/>
              <a:gd name="T63" fmla="*/ 75 h 375"/>
              <a:gd name="T64" fmla="*/ 62 w 521"/>
              <a:gd name="T65" fmla="*/ 77 h 375"/>
              <a:gd name="T66" fmla="*/ 61 w 521"/>
              <a:gd name="T67" fmla="*/ 150 h 375"/>
              <a:gd name="T68" fmla="*/ 133 w 521"/>
              <a:gd name="T69" fmla="*/ 184 h 375"/>
              <a:gd name="T70" fmla="*/ 347 w 521"/>
              <a:gd name="T71" fmla="*/ 193 h 375"/>
              <a:gd name="T72" fmla="*/ 402 w 521"/>
              <a:gd name="T73" fmla="*/ 180 h 375"/>
              <a:gd name="T74" fmla="*/ 138 w 521"/>
              <a:gd name="T75" fmla="*/ 43 h 375"/>
              <a:gd name="T76" fmla="*/ 142 w 521"/>
              <a:gd name="T77" fmla="*/ 46 h 375"/>
              <a:gd name="T78" fmla="*/ 427 w 521"/>
              <a:gd name="T79" fmla="*/ 158 h 375"/>
              <a:gd name="T80" fmla="*/ 461 w 521"/>
              <a:gd name="T81" fmla="*/ 152 h 375"/>
              <a:gd name="T82" fmla="*/ 477 w 521"/>
              <a:gd name="T83" fmla="*/ 134 h 375"/>
              <a:gd name="T84" fmla="*/ 481 w 521"/>
              <a:gd name="T85" fmla="*/ 100 h 375"/>
              <a:gd name="T86" fmla="*/ 460 w 521"/>
              <a:gd name="T87" fmla="*/ 75 h 375"/>
              <a:gd name="T88" fmla="*/ 364 w 521"/>
              <a:gd name="T89" fmla="*/ 37 h 375"/>
              <a:gd name="T90" fmla="*/ 195 w 521"/>
              <a:gd name="T91" fmla="*/ 32 h 375"/>
              <a:gd name="T92" fmla="*/ 138 w 521"/>
              <a:gd name="T93" fmla="*/ 4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1" h="375">
                <a:moveTo>
                  <a:pt x="519" y="186"/>
                </a:moveTo>
                <a:cubicBezTo>
                  <a:pt x="519" y="205"/>
                  <a:pt x="518" y="223"/>
                  <a:pt x="520" y="242"/>
                </a:cubicBezTo>
                <a:cubicBezTo>
                  <a:pt x="521" y="271"/>
                  <a:pt x="508" y="292"/>
                  <a:pt x="486" y="309"/>
                </a:cubicBezTo>
                <a:cubicBezTo>
                  <a:pt x="463" y="326"/>
                  <a:pt x="438" y="338"/>
                  <a:pt x="410" y="346"/>
                </a:cubicBezTo>
                <a:cubicBezTo>
                  <a:pt x="305" y="375"/>
                  <a:pt x="200" y="374"/>
                  <a:pt x="96" y="340"/>
                </a:cubicBezTo>
                <a:cubicBezTo>
                  <a:pt x="74" y="334"/>
                  <a:pt x="55" y="323"/>
                  <a:pt x="36" y="310"/>
                </a:cubicBezTo>
                <a:cubicBezTo>
                  <a:pt x="14" y="294"/>
                  <a:pt x="1" y="272"/>
                  <a:pt x="1" y="243"/>
                </a:cubicBezTo>
                <a:cubicBezTo>
                  <a:pt x="1" y="200"/>
                  <a:pt x="0" y="157"/>
                  <a:pt x="2" y="114"/>
                </a:cubicBezTo>
                <a:cubicBezTo>
                  <a:pt x="4" y="89"/>
                  <a:pt x="20" y="73"/>
                  <a:pt x="39" y="60"/>
                </a:cubicBezTo>
                <a:cubicBezTo>
                  <a:pt x="75" y="34"/>
                  <a:pt x="116" y="22"/>
                  <a:pt x="159" y="14"/>
                </a:cubicBezTo>
                <a:cubicBezTo>
                  <a:pt x="239" y="0"/>
                  <a:pt x="318" y="2"/>
                  <a:pt x="396" y="22"/>
                </a:cubicBezTo>
                <a:cubicBezTo>
                  <a:pt x="430" y="31"/>
                  <a:pt x="461" y="43"/>
                  <a:pt x="489" y="65"/>
                </a:cubicBezTo>
                <a:cubicBezTo>
                  <a:pt x="508" y="81"/>
                  <a:pt x="521" y="100"/>
                  <a:pt x="519" y="127"/>
                </a:cubicBezTo>
                <a:cubicBezTo>
                  <a:pt x="518" y="146"/>
                  <a:pt x="519" y="166"/>
                  <a:pt x="519" y="186"/>
                </a:cubicBezTo>
                <a:cubicBezTo>
                  <a:pt x="519" y="186"/>
                  <a:pt x="519" y="186"/>
                  <a:pt x="519" y="186"/>
                </a:cubicBezTo>
                <a:close/>
                <a:moveTo>
                  <a:pt x="34" y="174"/>
                </a:moveTo>
                <a:cubicBezTo>
                  <a:pt x="34" y="193"/>
                  <a:pt x="34" y="211"/>
                  <a:pt x="34" y="229"/>
                </a:cubicBezTo>
                <a:cubicBezTo>
                  <a:pt x="34" y="245"/>
                  <a:pt x="40" y="258"/>
                  <a:pt x="51" y="270"/>
                </a:cubicBezTo>
                <a:cubicBezTo>
                  <a:pt x="71" y="291"/>
                  <a:pt x="97" y="303"/>
                  <a:pt x="125" y="311"/>
                </a:cubicBezTo>
                <a:cubicBezTo>
                  <a:pt x="206" y="336"/>
                  <a:pt x="288" y="336"/>
                  <a:pt x="370" y="318"/>
                </a:cubicBezTo>
                <a:cubicBezTo>
                  <a:pt x="403" y="311"/>
                  <a:pt x="435" y="299"/>
                  <a:pt x="462" y="278"/>
                </a:cubicBezTo>
                <a:cubicBezTo>
                  <a:pt x="475" y="267"/>
                  <a:pt x="485" y="254"/>
                  <a:pt x="486" y="236"/>
                </a:cubicBezTo>
                <a:cubicBezTo>
                  <a:pt x="487" y="218"/>
                  <a:pt x="486" y="201"/>
                  <a:pt x="486" y="183"/>
                </a:cubicBezTo>
                <a:cubicBezTo>
                  <a:pt x="486" y="177"/>
                  <a:pt x="485" y="175"/>
                  <a:pt x="480" y="178"/>
                </a:cubicBezTo>
                <a:cubicBezTo>
                  <a:pt x="440" y="205"/>
                  <a:pt x="396" y="217"/>
                  <a:pt x="351" y="224"/>
                </a:cubicBezTo>
                <a:cubicBezTo>
                  <a:pt x="292" y="234"/>
                  <a:pt x="232" y="235"/>
                  <a:pt x="173" y="225"/>
                </a:cubicBezTo>
                <a:cubicBezTo>
                  <a:pt x="130" y="217"/>
                  <a:pt x="88" y="207"/>
                  <a:pt x="51" y="184"/>
                </a:cubicBezTo>
                <a:cubicBezTo>
                  <a:pt x="46" y="181"/>
                  <a:pt x="41" y="178"/>
                  <a:pt x="34" y="174"/>
                </a:cubicBezTo>
                <a:close/>
                <a:moveTo>
                  <a:pt x="402" y="180"/>
                </a:moveTo>
                <a:cubicBezTo>
                  <a:pt x="397" y="178"/>
                  <a:pt x="395" y="176"/>
                  <a:pt x="392" y="175"/>
                </a:cubicBezTo>
                <a:cubicBezTo>
                  <a:pt x="301" y="140"/>
                  <a:pt x="210" y="105"/>
                  <a:pt x="120" y="67"/>
                </a:cubicBezTo>
                <a:cubicBezTo>
                  <a:pt x="97" y="57"/>
                  <a:pt x="81" y="62"/>
                  <a:pt x="64" y="75"/>
                </a:cubicBezTo>
                <a:cubicBezTo>
                  <a:pt x="63" y="76"/>
                  <a:pt x="63" y="77"/>
                  <a:pt x="62" y="77"/>
                </a:cubicBezTo>
                <a:cubicBezTo>
                  <a:pt x="34" y="99"/>
                  <a:pt x="34" y="128"/>
                  <a:pt x="61" y="150"/>
                </a:cubicBezTo>
                <a:cubicBezTo>
                  <a:pt x="83" y="167"/>
                  <a:pt x="107" y="177"/>
                  <a:pt x="133" y="184"/>
                </a:cubicBezTo>
                <a:cubicBezTo>
                  <a:pt x="204" y="202"/>
                  <a:pt x="275" y="204"/>
                  <a:pt x="347" y="193"/>
                </a:cubicBezTo>
                <a:cubicBezTo>
                  <a:pt x="365" y="191"/>
                  <a:pt x="382" y="187"/>
                  <a:pt x="402" y="180"/>
                </a:cubicBezTo>
                <a:close/>
                <a:moveTo>
                  <a:pt x="138" y="43"/>
                </a:moveTo>
                <a:cubicBezTo>
                  <a:pt x="141" y="45"/>
                  <a:pt x="141" y="45"/>
                  <a:pt x="142" y="46"/>
                </a:cubicBezTo>
                <a:cubicBezTo>
                  <a:pt x="237" y="83"/>
                  <a:pt x="332" y="120"/>
                  <a:pt x="427" y="158"/>
                </a:cubicBezTo>
                <a:cubicBezTo>
                  <a:pt x="441" y="164"/>
                  <a:pt x="451" y="160"/>
                  <a:pt x="461" y="152"/>
                </a:cubicBezTo>
                <a:cubicBezTo>
                  <a:pt x="467" y="147"/>
                  <a:pt x="472" y="141"/>
                  <a:pt x="477" y="134"/>
                </a:cubicBezTo>
                <a:cubicBezTo>
                  <a:pt x="484" y="124"/>
                  <a:pt x="486" y="112"/>
                  <a:pt x="481" y="100"/>
                </a:cubicBezTo>
                <a:cubicBezTo>
                  <a:pt x="477" y="89"/>
                  <a:pt x="469" y="82"/>
                  <a:pt x="460" y="75"/>
                </a:cubicBezTo>
                <a:cubicBezTo>
                  <a:pt x="431" y="53"/>
                  <a:pt x="398" y="44"/>
                  <a:pt x="364" y="37"/>
                </a:cubicBezTo>
                <a:cubicBezTo>
                  <a:pt x="308" y="26"/>
                  <a:pt x="251" y="25"/>
                  <a:pt x="195" y="32"/>
                </a:cubicBezTo>
                <a:cubicBezTo>
                  <a:pt x="176" y="34"/>
                  <a:pt x="158" y="37"/>
                  <a:pt x="138" y="43"/>
                </a:cubicBezTo>
                <a:close/>
              </a:path>
            </a:pathLst>
          </a:custGeom>
          <a:solidFill>
            <a:srgbClr val="C00000">
              <a:alpha val="28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32" name="Google Shape;532;p22"/>
          <p:cNvSpPr txBox="1">
            <a:spLocks noGrp="1"/>
          </p:cNvSpPr>
          <p:nvPr>
            <p:ph type="title"/>
          </p:nvPr>
        </p:nvSpPr>
        <p:spPr>
          <a:xfrm>
            <a:off x="2133600" y="681152"/>
            <a:ext cx="7785775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در اینجا اضافه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33" name="Google Shape;533;p22"/>
          <p:cNvSpPr txBox="1">
            <a:spLocks noGrp="1"/>
          </p:cNvSpPr>
          <p:nvPr>
            <p:ph type="body" idx="1"/>
          </p:nvPr>
        </p:nvSpPr>
        <p:spPr>
          <a:xfrm>
            <a:off x="108489" y="2056362"/>
            <a:ext cx="4200276" cy="3314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یاد داشته باشید که اکثر الگوهای ارائه ما به شما امکان می دهند رنگ ها را با ویرایش اصلی تغییر دهید - این هم در پاورپوینت و هم در اسلایدهای </a:t>
            </a:r>
            <a:r>
              <a:rPr lang="en-US" dirty="0">
                <a:cs typeface="B Nazanin" panose="00000700000000000000" pitchFamily="2" charset="-78"/>
              </a:rPr>
              <a:t>Google </a:t>
            </a:r>
            <a:r>
              <a:rPr lang="fa-IR" dirty="0">
                <a:cs typeface="B Nazanin" panose="00000700000000000000" pitchFamily="2" charset="-78"/>
              </a:rPr>
              <a:t>کار می کند - بنابراین می توانید آنها را با نیازهای خود تطبیق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34" name="Google Shape;534;p22"/>
          <p:cNvSpPr txBox="1">
            <a:spLocks noGrp="1"/>
          </p:cNvSpPr>
          <p:nvPr>
            <p:ph type="body" idx="2"/>
          </p:nvPr>
        </p:nvSpPr>
        <p:spPr>
          <a:xfrm>
            <a:off x="7961899" y="2112495"/>
            <a:ext cx="4200276" cy="3314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lnSpc>
                <a:spcPct val="150000"/>
              </a:lnSpc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یاد داشته باشید که اکثر الگوهای ارائه ما به شما امکان می دهند رنگ ها را با ویرایش اصلی تغییر دهید - این هم در پاورپوینت و هم در اسلایدهای </a:t>
            </a:r>
            <a:r>
              <a:rPr lang="en-US" dirty="0">
                <a:cs typeface="B Nazanin" panose="00000700000000000000" pitchFamily="2" charset="-78"/>
              </a:rPr>
              <a:t>Google </a:t>
            </a:r>
            <a:r>
              <a:rPr lang="fa-IR" dirty="0">
                <a:cs typeface="B Nazanin" panose="00000700000000000000" pitchFamily="2" charset="-78"/>
              </a:rPr>
              <a:t>کار می کند - بنابراین می توانید آنها را با نیازهای خود تطبیق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" name="Google Shape;1098;p97">
            <a:extLst>
              <a:ext uri="{FF2B5EF4-FFF2-40B4-BE49-F238E27FC236}">
                <a16:creationId xmlns:a16="http://schemas.microsoft.com/office/drawing/2014/main" id="{DCAEC69C-4676-4DF3-B52A-8C4CC1EA02DE}"/>
              </a:ext>
            </a:extLst>
          </p:cNvPr>
          <p:cNvSpPr/>
          <p:nvPr/>
        </p:nvSpPr>
        <p:spPr>
          <a:xfrm flipV="1">
            <a:off x="979369" y="267363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6" name="Grupo 33">
            <a:extLst>
              <a:ext uri="{FF2B5EF4-FFF2-40B4-BE49-F238E27FC236}">
                <a16:creationId xmlns:a16="http://schemas.microsoft.com/office/drawing/2014/main" id="{9134F807-F52F-4E60-8EEF-79E3D81F608A}"/>
              </a:ext>
            </a:extLst>
          </p:cNvPr>
          <p:cNvGrpSpPr/>
          <p:nvPr/>
        </p:nvGrpSpPr>
        <p:grpSpPr>
          <a:xfrm>
            <a:off x="4669884" y="43805"/>
            <a:ext cx="3524932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7" name="Diagrama de flujo: retraso 30">
              <a:extLst>
                <a:ext uri="{FF2B5EF4-FFF2-40B4-BE49-F238E27FC236}">
                  <a16:creationId xmlns:a16="http://schemas.microsoft.com/office/drawing/2014/main" id="{146FF2BD-A799-4EBA-AF89-718A43D95AF4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" name="Rectángulo 31">
              <a:extLst>
                <a:ext uri="{FF2B5EF4-FFF2-40B4-BE49-F238E27FC236}">
                  <a16:creationId xmlns:a16="http://schemas.microsoft.com/office/drawing/2014/main" id="{D5D237AC-DFF7-45EE-ACD5-2EF4A521FD0F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Diagrama de flujo: retraso 32">
              <a:extLst>
                <a:ext uri="{FF2B5EF4-FFF2-40B4-BE49-F238E27FC236}">
                  <a16:creationId xmlns:a16="http://schemas.microsoft.com/office/drawing/2014/main" id="{2403555B-4DF9-427F-AE18-B04E2B8230E9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Google Shape;532;p22">
            <a:extLst>
              <a:ext uri="{FF2B5EF4-FFF2-40B4-BE49-F238E27FC236}">
                <a16:creationId xmlns:a16="http://schemas.microsoft.com/office/drawing/2014/main" id="{64567E40-E575-49CC-B3BE-368615AECE04}"/>
              </a:ext>
            </a:extLst>
          </p:cNvPr>
          <p:cNvSpPr txBox="1">
            <a:spLocks/>
          </p:cNvSpPr>
          <p:nvPr/>
        </p:nvSpPr>
        <p:spPr>
          <a:xfrm>
            <a:off x="5041359" y="43805"/>
            <a:ext cx="2742764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Roboto"/>
              <a:buNone/>
              <a:defRPr sz="48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>
            <a:pPr algn="ctr" rtl="1">
              <a:buSzPts val="1100"/>
              <a:buFont typeface="Arial"/>
              <a:buNone/>
            </a:pPr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در اینجا اضافه کنید.</a:t>
            </a:r>
            <a:endParaRPr lang="es-PE" sz="1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0804A8C5-565C-4804-A5F1-B71D6377A942}"/>
              </a:ext>
            </a:extLst>
          </p:cNvPr>
          <p:cNvSpPr>
            <a:spLocks noEditPoints="1"/>
          </p:cNvSpPr>
          <p:nvPr/>
        </p:nvSpPr>
        <p:spPr bwMode="auto">
          <a:xfrm>
            <a:off x="5541789" y="2308093"/>
            <a:ext cx="1358932" cy="1288199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p23"/>
          <p:cNvSpPr txBox="1">
            <a:spLocks noGrp="1"/>
          </p:cNvSpPr>
          <p:nvPr>
            <p:ph type="title"/>
          </p:nvPr>
        </p:nvSpPr>
        <p:spPr>
          <a:xfrm>
            <a:off x="567202" y="569955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در اینجا اضافه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0" name="Google Shape;540;p23"/>
          <p:cNvSpPr txBox="1">
            <a:spLocks noGrp="1"/>
          </p:cNvSpPr>
          <p:nvPr>
            <p:ph type="body" idx="1"/>
          </p:nvPr>
        </p:nvSpPr>
        <p:spPr>
          <a:xfrm>
            <a:off x="4278450" y="2340273"/>
            <a:ext cx="3635100" cy="3518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آیا می دانستید که پانداها به خواب زمستانی نمی روند؟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وقتی زمستان نزدیک می‌شود، آنها به سمت پایین خانه‌های کوهستانی خود به سمت پایین‌تر می‌روند تا دماهای گرم‌تری داشته باشند، جایی که همچنان به خوردن بامبو ادامه می‌دهند!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541" name="Google Shape;541;p23"/>
          <p:cNvSpPr txBox="1">
            <a:spLocks noGrp="1"/>
          </p:cNvSpPr>
          <p:nvPr>
            <p:ph type="body" idx="2"/>
          </p:nvPr>
        </p:nvSpPr>
        <p:spPr>
          <a:xfrm>
            <a:off x="8216652" y="2340273"/>
            <a:ext cx="3635100" cy="3518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آیا می‌دانستید که گربه از سبیل‌های خود به عنوان حسگر استفاده می‌کند تا تشخیص دهد که آیا فضای آنقدر کوچک است که نمی‌توان از آن عبور کرد؟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sz="20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همچنین گربه ها عاشق خوابیدن هستند. یک گربه پانزده ساله احتمالا ده سال از عمر خود را در خواب سپری کرده است.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6" name="Google Shape;1098;p97">
            <a:extLst>
              <a:ext uri="{FF2B5EF4-FFF2-40B4-BE49-F238E27FC236}">
                <a16:creationId xmlns:a16="http://schemas.microsoft.com/office/drawing/2014/main" id="{05800F1B-E86D-4734-9B2C-B8E35265CDBE}"/>
              </a:ext>
            </a:extLst>
          </p:cNvPr>
          <p:cNvSpPr/>
          <p:nvPr/>
        </p:nvSpPr>
        <p:spPr>
          <a:xfrm flipV="1">
            <a:off x="979369" y="267363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7" name="Grupo 33">
            <a:extLst>
              <a:ext uri="{FF2B5EF4-FFF2-40B4-BE49-F238E27FC236}">
                <a16:creationId xmlns:a16="http://schemas.microsoft.com/office/drawing/2014/main" id="{ABAD200F-8E2C-4577-BA02-D59A2E6DE4E1}"/>
              </a:ext>
            </a:extLst>
          </p:cNvPr>
          <p:cNvGrpSpPr/>
          <p:nvPr/>
        </p:nvGrpSpPr>
        <p:grpSpPr>
          <a:xfrm>
            <a:off x="4669884" y="43805"/>
            <a:ext cx="3524932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8" name="Diagrama de flujo: retraso 30">
              <a:extLst>
                <a:ext uri="{FF2B5EF4-FFF2-40B4-BE49-F238E27FC236}">
                  <a16:creationId xmlns:a16="http://schemas.microsoft.com/office/drawing/2014/main" id="{45536007-8ABF-4C99-A184-0D4A34680D2B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Rectángulo 31">
              <a:extLst>
                <a:ext uri="{FF2B5EF4-FFF2-40B4-BE49-F238E27FC236}">
                  <a16:creationId xmlns:a16="http://schemas.microsoft.com/office/drawing/2014/main" id="{38BAFE28-2617-4ED7-819C-A08403CFF7ED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" name="Diagrama de flujo: retraso 32">
              <a:extLst>
                <a:ext uri="{FF2B5EF4-FFF2-40B4-BE49-F238E27FC236}">
                  <a16:creationId xmlns:a16="http://schemas.microsoft.com/office/drawing/2014/main" id="{1348468C-4468-4CB7-9268-B4131084EE82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" name="Google Shape;532;p22">
            <a:extLst>
              <a:ext uri="{FF2B5EF4-FFF2-40B4-BE49-F238E27FC236}">
                <a16:creationId xmlns:a16="http://schemas.microsoft.com/office/drawing/2014/main" id="{577FEED1-9FAF-4827-AC6C-1D23D9752188}"/>
              </a:ext>
            </a:extLst>
          </p:cNvPr>
          <p:cNvSpPr txBox="1">
            <a:spLocks/>
          </p:cNvSpPr>
          <p:nvPr/>
        </p:nvSpPr>
        <p:spPr>
          <a:xfrm>
            <a:off x="5041359" y="43805"/>
            <a:ext cx="2742764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Roboto"/>
              <a:buNone/>
              <a:defRPr sz="48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>
            <a:pPr algn="ctr" rtl="1">
              <a:buSzPts val="1100"/>
              <a:buFont typeface="Arial"/>
              <a:buNone/>
            </a:pPr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در اینجا اضافه کنید.</a:t>
            </a:r>
            <a:endParaRPr lang="es-PE" sz="1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0242" name="Picture 2" descr="Gratis Fotos de stock gratuitas de blister, forma de corazón, fotos con gran angular Foto de stock">
            <a:extLst>
              <a:ext uri="{FF2B5EF4-FFF2-40B4-BE49-F238E27FC236}">
                <a16:creationId xmlns:a16="http://schemas.microsoft.com/office/drawing/2014/main" id="{83291B45-69C0-4AB3-8054-82234ADA430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6319" y="1944865"/>
            <a:ext cx="3539029" cy="43095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p28"/>
          <p:cNvSpPr txBox="1">
            <a:spLocks noGrp="1"/>
          </p:cNvSpPr>
          <p:nvPr>
            <p:ph type="title"/>
          </p:nvPr>
        </p:nvSpPr>
        <p:spPr>
          <a:xfrm>
            <a:off x="392200" y="755645"/>
            <a:ext cx="6314714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اطلاعات را اضافه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99" name="Google Shape;799;p28"/>
          <p:cNvSpPr txBox="1">
            <a:spLocks noGrp="1"/>
          </p:cNvSpPr>
          <p:nvPr>
            <p:ph type="subTitle" idx="1"/>
          </p:nvPr>
        </p:nvSpPr>
        <p:spPr>
          <a:xfrm>
            <a:off x="419475" y="3481945"/>
            <a:ext cx="6147807" cy="659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شما می توانید اینفوگرافیک های خود را با استفاده از اشکال و آیکون ها ایجاد کنید.</a:t>
            </a:r>
            <a:endParaRPr sz="1400" dirty="0">
              <a:cs typeface="B Nazanin" panose="00000700000000000000" pitchFamily="2" charset="-78"/>
            </a:endParaRPr>
          </a:p>
        </p:txBody>
      </p:sp>
      <p:grpSp>
        <p:nvGrpSpPr>
          <p:cNvPr id="800" name="Google Shape;800;p28"/>
          <p:cNvGrpSpPr/>
          <p:nvPr/>
        </p:nvGrpSpPr>
        <p:grpSpPr>
          <a:xfrm>
            <a:off x="1895363" y="2211818"/>
            <a:ext cx="437683" cy="918406"/>
            <a:chOff x="4880775" y="1837550"/>
            <a:chExt cx="146775" cy="299350"/>
          </a:xfrm>
        </p:grpSpPr>
        <p:sp>
          <p:nvSpPr>
            <p:cNvPr id="801" name="Google Shape;801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03" name="Google Shape;803;p28"/>
          <p:cNvGrpSpPr/>
          <p:nvPr/>
        </p:nvGrpSpPr>
        <p:grpSpPr>
          <a:xfrm>
            <a:off x="2386046" y="2205669"/>
            <a:ext cx="437683" cy="918406"/>
            <a:chOff x="4880775" y="1837550"/>
            <a:chExt cx="146775" cy="299350"/>
          </a:xfrm>
        </p:grpSpPr>
        <p:sp>
          <p:nvSpPr>
            <p:cNvPr id="804" name="Google Shape;804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06" name="Google Shape;806;p28"/>
          <p:cNvGrpSpPr/>
          <p:nvPr/>
        </p:nvGrpSpPr>
        <p:grpSpPr>
          <a:xfrm>
            <a:off x="2858994" y="2189722"/>
            <a:ext cx="437683" cy="918406"/>
            <a:chOff x="4880775" y="1837550"/>
            <a:chExt cx="146775" cy="299350"/>
          </a:xfrm>
        </p:grpSpPr>
        <p:sp>
          <p:nvSpPr>
            <p:cNvPr id="807" name="Google Shape;807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09" name="Google Shape;809;p28"/>
          <p:cNvGrpSpPr/>
          <p:nvPr/>
        </p:nvGrpSpPr>
        <p:grpSpPr>
          <a:xfrm>
            <a:off x="3349676" y="2183574"/>
            <a:ext cx="437683" cy="918406"/>
            <a:chOff x="4880775" y="1837550"/>
            <a:chExt cx="146775" cy="299350"/>
          </a:xfrm>
        </p:grpSpPr>
        <p:sp>
          <p:nvSpPr>
            <p:cNvPr id="810" name="Google Shape;810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12" name="Google Shape;812;p28"/>
          <p:cNvGrpSpPr/>
          <p:nvPr/>
        </p:nvGrpSpPr>
        <p:grpSpPr>
          <a:xfrm>
            <a:off x="3816713" y="2202019"/>
            <a:ext cx="437683" cy="918406"/>
            <a:chOff x="4880775" y="1837550"/>
            <a:chExt cx="146775" cy="299350"/>
          </a:xfrm>
        </p:grpSpPr>
        <p:sp>
          <p:nvSpPr>
            <p:cNvPr id="813" name="Google Shape;813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15" name="Google Shape;815;p28"/>
          <p:cNvGrpSpPr/>
          <p:nvPr/>
        </p:nvGrpSpPr>
        <p:grpSpPr>
          <a:xfrm>
            <a:off x="4307395" y="2195870"/>
            <a:ext cx="437683" cy="918406"/>
            <a:chOff x="4880775" y="1837550"/>
            <a:chExt cx="146775" cy="299350"/>
          </a:xfrm>
        </p:grpSpPr>
        <p:sp>
          <p:nvSpPr>
            <p:cNvPr id="816" name="Google Shape;816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18" name="Google Shape;818;p28"/>
          <p:cNvGrpSpPr/>
          <p:nvPr/>
        </p:nvGrpSpPr>
        <p:grpSpPr>
          <a:xfrm>
            <a:off x="4780343" y="2179923"/>
            <a:ext cx="437683" cy="918406"/>
            <a:chOff x="4880775" y="1837550"/>
            <a:chExt cx="146775" cy="299350"/>
          </a:xfrm>
        </p:grpSpPr>
        <p:sp>
          <p:nvSpPr>
            <p:cNvPr id="819" name="Google Shape;819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21" name="Google Shape;821;p28"/>
          <p:cNvGrpSpPr/>
          <p:nvPr/>
        </p:nvGrpSpPr>
        <p:grpSpPr>
          <a:xfrm>
            <a:off x="5271025" y="2173775"/>
            <a:ext cx="437683" cy="918406"/>
            <a:chOff x="4880775" y="1837550"/>
            <a:chExt cx="146775" cy="299350"/>
          </a:xfrm>
        </p:grpSpPr>
        <p:sp>
          <p:nvSpPr>
            <p:cNvPr id="822" name="Google Shape;822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24" name="Google Shape;824;p28"/>
          <p:cNvGrpSpPr/>
          <p:nvPr/>
        </p:nvGrpSpPr>
        <p:grpSpPr>
          <a:xfrm>
            <a:off x="5778549" y="2189722"/>
            <a:ext cx="437683" cy="918406"/>
            <a:chOff x="4880775" y="1837550"/>
            <a:chExt cx="146775" cy="299350"/>
          </a:xfrm>
        </p:grpSpPr>
        <p:sp>
          <p:nvSpPr>
            <p:cNvPr id="825" name="Google Shape;825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27" name="Google Shape;827;p28"/>
          <p:cNvGrpSpPr/>
          <p:nvPr/>
        </p:nvGrpSpPr>
        <p:grpSpPr>
          <a:xfrm>
            <a:off x="6269231" y="2183574"/>
            <a:ext cx="437683" cy="918406"/>
            <a:chOff x="4880775" y="1837550"/>
            <a:chExt cx="146775" cy="299350"/>
          </a:xfrm>
        </p:grpSpPr>
        <p:sp>
          <p:nvSpPr>
            <p:cNvPr id="828" name="Google Shape;828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30" name="Google Shape;830;p28"/>
          <p:cNvGrpSpPr/>
          <p:nvPr/>
        </p:nvGrpSpPr>
        <p:grpSpPr>
          <a:xfrm>
            <a:off x="1905444" y="4568856"/>
            <a:ext cx="437683" cy="918406"/>
            <a:chOff x="4880775" y="1837550"/>
            <a:chExt cx="146775" cy="299350"/>
          </a:xfrm>
        </p:grpSpPr>
        <p:sp>
          <p:nvSpPr>
            <p:cNvPr id="831" name="Google Shape;831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33" name="Google Shape;833;p28"/>
          <p:cNvGrpSpPr/>
          <p:nvPr/>
        </p:nvGrpSpPr>
        <p:grpSpPr>
          <a:xfrm>
            <a:off x="2396126" y="4562708"/>
            <a:ext cx="437683" cy="918406"/>
            <a:chOff x="4880775" y="1837550"/>
            <a:chExt cx="146775" cy="299350"/>
          </a:xfrm>
        </p:grpSpPr>
        <p:sp>
          <p:nvSpPr>
            <p:cNvPr id="834" name="Google Shape;834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36" name="Google Shape;836;p28"/>
          <p:cNvGrpSpPr/>
          <p:nvPr/>
        </p:nvGrpSpPr>
        <p:grpSpPr>
          <a:xfrm>
            <a:off x="2869074" y="4546760"/>
            <a:ext cx="437683" cy="918406"/>
            <a:chOff x="4880775" y="1837550"/>
            <a:chExt cx="146775" cy="299350"/>
          </a:xfrm>
        </p:grpSpPr>
        <p:sp>
          <p:nvSpPr>
            <p:cNvPr id="837" name="Google Shape;837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39" name="Google Shape;839;p28"/>
          <p:cNvGrpSpPr/>
          <p:nvPr/>
        </p:nvGrpSpPr>
        <p:grpSpPr>
          <a:xfrm>
            <a:off x="3359757" y="4540612"/>
            <a:ext cx="437683" cy="918406"/>
            <a:chOff x="4880775" y="1837550"/>
            <a:chExt cx="146775" cy="299350"/>
          </a:xfrm>
        </p:grpSpPr>
        <p:sp>
          <p:nvSpPr>
            <p:cNvPr id="840" name="Google Shape;840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42" name="Google Shape;842;p28"/>
          <p:cNvGrpSpPr/>
          <p:nvPr/>
        </p:nvGrpSpPr>
        <p:grpSpPr>
          <a:xfrm>
            <a:off x="3826793" y="4559057"/>
            <a:ext cx="437683" cy="918406"/>
            <a:chOff x="4880775" y="1837550"/>
            <a:chExt cx="146775" cy="299350"/>
          </a:xfrm>
        </p:grpSpPr>
        <p:sp>
          <p:nvSpPr>
            <p:cNvPr id="843" name="Google Shape;843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45" name="Google Shape;845;p28"/>
          <p:cNvGrpSpPr/>
          <p:nvPr/>
        </p:nvGrpSpPr>
        <p:grpSpPr>
          <a:xfrm>
            <a:off x="4317475" y="4552908"/>
            <a:ext cx="437683" cy="918406"/>
            <a:chOff x="4880775" y="1837550"/>
            <a:chExt cx="146775" cy="299350"/>
          </a:xfrm>
        </p:grpSpPr>
        <p:sp>
          <p:nvSpPr>
            <p:cNvPr id="846" name="Google Shape;846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48" name="Google Shape;848;p28"/>
          <p:cNvGrpSpPr/>
          <p:nvPr/>
        </p:nvGrpSpPr>
        <p:grpSpPr>
          <a:xfrm>
            <a:off x="4790424" y="4536961"/>
            <a:ext cx="437683" cy="918406"/>
            <a:chOff x="4880775" y="1837550"/>
            <a:chExt cx="146775" cy="299350"/>
          </a:xfrm>
        </p:grpSpPr>
        <p:sp>
          <p:nvSpPr>
            <p:cNvPr id="849" name="Google Shape;849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51" name="Google Shape;851;p28"/>
          <p:cNvGrpSpPr/>
          <p:nvPr/>
        </p:nvGrpSpPr>
        <p:grpSpPr>
          <a:xfrm>
            <a:off x="5281105" y="4530813"/>
            <a:ext cx="437683" cy="918406"/>
            <a:chOff x="4880775" y="1837550"/>
            <a:chExt cx="146775" cy="299350"/>
          </a:xfrm>
        </p:grpSpPr>
        <p:sp>
          <p:nvSpPr>
            <p:cNvPr id="852" name="Google Shape;852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54" name="Google Shape;854;p28"/>
          <p:cNvGrpSpPr/>
          <p:nvPr/>
        </p:nvGrpSpPr>
        <p:grpSpPr>
          <a:xfrm>
            <a:off x="5788629" y="4546760"/>
            <a:ext cx="437683" cy="918406"/>
            <a:chOff x="4880775" y="1837550"/>
            <a:chExt cx="146775" cy="299350"/>
          </a:xfrm>
        </p:grpSpPr>
        <p:sp>
          <p:nvSpPr>
            <p:cNvPr id="855" name="Google Shape;855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857" name="Google Shape;857;p28"/>
          <p:cNvGrpSpPr/>
          <p:nvPr/>
        </p:nvGrpSpPr>
        <p:grpSpPr>
          <a:xfrm>
            <a:off x="6279311" y="4540612"/>
            <a:ext cx="437683" cy="918406"/>
            <a:chOff x="4880775" y="1837550"/>
            <a:chExt cx="146775" cy="299350"/>
          </a:xfrm>
        </p:grpSpPr>
        <p:sp>
          <p:nvSpPr>
            <p:cNvPr id="858" name="Google Shape;858;p28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860" name="Google Shape;860;p28"/>
          <p:cNvSpPr/>
          <p:nvPr/>
        </p:nvSpPr>
        <p:spPr>
          <a:xfrm>
            <a:off x="392190" y="2000024"/>
            <a:ext cx="1138500" cy="11775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FFFFFF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80%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61" name="Google Shape;861;p28"/>
          <p:cNvSpPr/>
          <p:nvPr/>
        </p:nvSpPr>
        <p:spPr>
          <a:xfrm>
            <a:off x="419486" y="4316598"/>
            <a:ext cx="1138500" cy="1177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FFFFFF"/>
                </a:solidFill>
                <a:latin typeface="Lato"/>
                <a:ea typeface="Lato"/>
                <a:cs typeface="B Nazanin" panose="00000700000000000000" pitchFamily="2" charset="-78"/>
                <a:sym typeface="Lato"/>
              </a:rPr>
              <a:t>60%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62" name="Google Shape;862;p28"/>
          <p:cNvSpPr txBox="1">
            <a:spLocks noGrp="1"/>
          </p:cNvSpPr>
          <p:nvPr>
            <p:ph type="subTitle" idx="1"/>
          </p:nvPr>
        </p:nvSpPr>
        <p:spPr>
          <a:xfrm>
            <a:off x="419475" y="5764670"/>
            <a:ext cx="6157887" cy="659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400" dirty="0">
                <a:cs typeface="B Nazanin" panose="00000700000000000000" pitchFamily="2" charset="-78"/>
              </a:rPr>
              <a:t>یا اینفوگرافیک ها را از مجموعه های اینفوگرافیک </a:t>
            </a:r>
            <a:r>
              <a:rPr lang="en-US" sz="1400" dirty="0" err="1">
                <a:cs typeface="B Nazanin" panose="00000700000000000000" pitchFamily="2" charset="-78"/>
              </a:rPr>
              <a:t>SlidesMania</a:t>
            </a:r>
            <a:r>
              <a:rPr lang="en-US" sz="1400" dirty="0">
                <a:cs typeface="B Nazanin" panose="00000700000000000000" pitchFamily="2" charset="-78"/>
              </a:rPr>
              <a:t> </a:t>
            </a:r>
            <a:r>
              <a:rPr lang="fa-IR" sz="1400" dirty="0">
                <a:cs typeface="B Nazanin" panose="00000700000000000000" pitchFamily="2" charset="-78"/>
              </a:rPr>
              <a:t>کپی/پیست کنید</a:t>
            </a:r>
            <a:endParaRPr sz="1400" dirty="0">
              <a:cs typeface="B Nazanin" panose="000007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B788C8AE-0769-4F53-8C14-A60C4BDC71E2}"/>
              </a:ext>
            </a:extLst>
          </p:cNvPr>
          <p:cNvGrpSpPr/>
          <p:nvPr/>
        </p:nvGrpSpPr>
        <p:grpSpPr>
          <a:xfrm>
            <a:off x="11021224" y="5688471"/>
            <a:ext cx="1177500" cy="1177500"/>
            <a:chOff x="11021224" y="5688471"/>
            <a:chExt cx="1177500" cy="1177500"/>
          </a:xfrm>
        </p:grpSpPr>
        <p:sp>
          <p:nvSpPr>
            <p:cNvPr id="2" name="Rectángulo 1">
              <a:extLst>
                <a:ext uri="{FF2B5EF4-FFF2-40B4-BE49-F238E27FC236}">
                  <a16:creationId xmlns:a16="http://schemas.microsoft.com/office/drawing/2014/main" id="{BF37FF04-7331-452E-8CAB-A81A76D1812B}"/>
                </a:ext>
              </a:extLst>
            </p:cNvPr>
            <p:cNvSpPr/>
            <p:nvPr/>
          </p:nvSpPr>
          <p:spPr>
            <a:xfrm>
              <a:off x="12054840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8" name="Rectángulo 67">
              <a:extLst>
                <a:ext uri="{FF2B5EF4-FFF2-40B4-BE49-F238E27FC236}">
                  <a16:creationId xmlns:a16="http://schemas.microsoft.com/office/drawing/2014/main" id="{8939647D-962F-4EE6-8938-ADC42AE19C54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EFF68587-6235-4881-A335-0AB86946853D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5" name="Conector recto 4">
                <a:extLst>
                  <a:ext uri="{FF2B5EF4-FFF2-40B4-BE49-F238E27FC236}">
                    <a16:creationId xmlns:a16="http://schemas.microsoft.com/office/drawing/2014/main" id="{713F5961-5E6A-4137-BFE7-7B8D317A54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Conector recto 73">
                <a:extLst>
                  <a:ext uri="{FF2B5EF4-FFF2-40B4-BE49-F238E27FC236}">
                    <a16:creationId xmlns:a16="http://schemas.microsoft.com/office/drawing/2014/main" id="{1A454EC8-8B1F-4E29-BFBD-C602E7F83F6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" name="Grupo 11">
            <a:extLst>
              <a:ext uri="{FF2B5EF4-FFF2-40B4-BE49-F238E27FC236}">
                <a16:creationId xmlns:a16="http://schemas.microsoft.com/office/drawing/2014/main" id="{1EA73053-5F76-42F6-BE27-3666E88B515B}"/>
              </a:ext>
            </a:extLst>
          </p:cNvPr>
          <p:cNvGrpSpPr/>
          <p:nvPr/>
        </p:nvGrpSpPr>
        <p:grpSpPr>
          <a:xfrm>
            <a:off x="11014500" y="0"/>
            <a:ext cx="1177500" cy="1180090"/>
            <a:chOff x="11014500" y="0"/>
            <a:chExt cx="1177500" cy="1180090"/>
          </a:xfrm>
        </p:grpSpPr>
        <p:grpSp>
          <p:nvGrpSpPr>
            <p:cNvPr id="3" name="Grupo 2">
              <a:extLst>
                <a:ext uri="{FF2B5EF4-FFF2-40B4-BE49-F238E27FC236}">
                  <a16:creationId xmlns:a16="http://schemas.microsoft.com/office/drawing/2014/main" id="{E5B53B15-E8B2-4674-A6D2-F8260593DD63}"/>
                </a:ext>
              </a:extLst>
            </p:cNvPr>
            <p:cNvGrpSpPr/>
            <p:nvPr/>
          </p:nvGrpSpPr>
          <p:grpSpPr>
            <a:xfrm rot="16200000">
              <a:off x="11014500" y="0"/>
              <a:ext cx="1177500" cy="1177500"/>
              <a:chOff x="8581169" y="3124075"/>
              <a:chExt cx="1177500" cy="1177500"/>
            </a:xfrm>
          </p:grpSpPr>
          <p:sp>
            <p:nvSpPr>
              <p:cNvPr id="70" name="Rectángulo 69">
                <a:extLst>
                  <a:ext uri="{FF2B5EF4-FFF2-40B4-BE49-F238E27FC236}">
                    <a16:creationId xmlns:a16="http://schemas.microsoft.com/office/drawing/2014/main" id="{367BDE8C-D9C9-470E-8307-22F3FA3FC0D4}"/>
                  </a:ext>
                </a:extLst>
              </p:cNvPr>
              <p:cNvSpPr/>
              <p:nvPr/>
            </p:nvSpPr>
            <p:spPr>
              <a:xfrm rot="16200000">
                <a:off x="9101339" y="3644245"/>
                <a:ext cx="137160" cy="1177500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s-ES"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Rectángulo 68">
                <a:extLst>
                  <a:ext uri="{FF2B5EF4-FFF2-40B4-BE49-F238E27FC236}">
                    <a16:creationId xmlns:a16="http://schemas.microsoft.com/office/drawing/2014/main" id="{A36D6C80-7150-4393-B232-E0EAE943C745}"/>
                  </a:ext>
                </a:extLst>
              </p:cNvPr>
              <p:cNvSpPr/>
              <p:nvPr/>
            </p:nvSpPr>
            <p:spPr>
              <a:xfrm>
                <a:off x="9621509" y="3124075"/>
                <a:ext cx="137160" cy="11775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s-ES" dirty="0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80" name="Grupo 79">
              <a:extLst>
                <a:ext uri="{FF2B5EF4-FFF2-40B4-BE49-F238E27FC236}">
                  <a16:creationId xmlns:a16="http://schemas.microsoft.com/office/drawing/2014/main" id="{A58C803F-177B-41E8-83CA-5F8ACFE7E8D4}"/>
                </a:ext>
              </a:extLst>
            </p:cNvPr>
            <p:cNvGrpSpPr/>
            <p:nvPr/>
          </p:nvGrpSpPr>
          <p:grpSpPr>
            <a:xfrm rot="16200000">
              <a:off x="11006480" y="296360"/>
              <a:ext cx="891750" cy="875710"/>
              <a:chOff x="11021224" y="5701919"/>
              <a:chExt cx="891750" cy="875710"/>
            </a:xfrm>
          </p:grpSpPr>
          <p:cxnSp>
            <p:nvCxnSpPr>
              <p:cNvPr id="81" name="Conector recto 80">
                <a:extLst>
                  <a:ext uri="{FF2B5EF4-FFF2-40B4-BE49-F238E27FC236}">
                    <a16:creationId xmlns:a16="http://schemas.microsoft.com/office/drawing/2014/main" id="{362383EC-75B8-4DAC-9C9A-C77EE1DCE2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40404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Conector recto 81">
                <a:extLst>
                  <a:ext uri="{FF2B5EF4-FFF2-40B4-BE49-F238E27FC236}">
                    <a16:creationId xmlns:a16="http://schemas.microsoft.com/office/drawing/2014/main" id="{0F66A28D-1231-4E5A-AE1D-885038A672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40404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9218" name="Picture 2" descr="Gratis Foto De Enfoque Selectivo De Tabletas Rosas Foto de stock">
            <a:extLst>
              <a:ext uri="{FF2B5EF4-FFF2-40B4-BE49-F238E27FC236}">
                <a16:creationId xmlns:a16="http://schemas.microsoft.com/office/drawing/2014/main" id="{1DAB1F23-0102-4BD6-AA79-B7A207C5A6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66098" y="407732"/>
            <a:ext cx="4762500" cy="5953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>
            <a:extLst>
              <a:ext uri="{FF2B5EF4-FFF2-40B4-BE49-F238E27FC236}">
                <a16:creationId xmlns:a16="http://schemas.microsoft.com/office/drawing/2014/main" id="{C2DA5AB3-EE4B-44E9-9EC3-E07C5B4413C1}"/>
              </a:ext>
            </a:extLst>
          </p:cNvPr>
          <p:cNvSpPr/>
          <p:nvPr/>
        </p:nvSpPr>
        <p:spPr>
          <a:xfrm>
            <a:off x="166255" y="443345"/>
            <a:ext cx="11831781" cy="5985164"/>
          </a:xfrm>
          <a:prstGeom prst="rect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547" name="Google Shape;547;p24"/>
          <p:cNvSpPr txBox="1">
            <a:spLocks noGrp="1"/>
          </p:cNvSpPr>
          <p:nvPr>
            <p:ph type="title"/>
          </p:nvPr>
        </p:nvSpPr>
        <p:spPr>
          <a:xfrm>
            <a:off x="1902100" y="2570648"/>
            <a:ext cx="41939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افزودن تصاویر</a:t>
            </a:r>
            <a:endParaRPr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548" name="Google Shape;548;p24"/>
          <p:cNvSpPr txBox="1">
            <a:spLocks noGrp="1"/>
          </p:cNvSpPr>
          <p:nvPr>
            <p:ph type="body" idx="1"/>
          </p:nvPr>
        </p:nvSpPr>
        <p:spPr>
          <a:xfrm>
            <a:off x="1195518" y="3539254"/>
            <a:ext cx="4900482" cy="19689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1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تصاویر بخش بزرگی از هر نمایش اسلایدی هستند. آنها به مخاطبان شما کمک می کنند تا در سطح احساسی تری با ایده های شما ارتباط برقرار کنند.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194" name="Picture 2" descr="Gratis Fotos de stock gratuitas de ampolla, analgésico, antibiótico Foto de stock">
            <a:extLst>
              <a:ext uri="{FF2B5EF4-FFF2-40B4-BE49-F238E27FC236}">
                <a16:creationId xmlns:a16="http://schemas.microsoft.com/office/drawing/2014/main" id="{07BC0BFC-8A0A-4344-B931-BCDADEE118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44145" y="988424"/>
            <a:ext cx="5347855" cy="48811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upo 2">
            <a:extLst>
              <a:ext uri="{FF2B5EF4-FFF2-40B4-BE49-F238E27FC236}">
                <a16:creationId xmlns:a16="http://schemas.microsoft.com/office/drawing/2014/main" id="{D97CDA71-FA13-CB0F-4CA5-AA55A71F99D2}"/>
              </a:ext>
            </a:extLst>
          </p:cNvPr>
          <p:cNvGrpSpPr/>
          <p:nvPr/>
        </p:nvGrpSpPr>
        <p:grpSpPr>
          <a:xfrm>
            <a:off x="3392488" y="1327150"/>
            <a:ext cx="1201737" cy="1069976"/>
            <a:chOff x="3392488" y="1327150"/>
            <a:chExt cx="1201737" cy="1069976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F7932B28-4A46-4DE7-AB47-324619CD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500" y="1509713"/>
              <a:ext cx="593725" cy="446088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CDCF9C7-089D-4E1F-BFD3-5860977D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313" y="1966913"/>
              <a:ext cx="546100" cy="430213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8FA9E452-1128-446D-B060-6244284CF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6625" y="1327150"/>
              <a:ext cx="585788" cy="547688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C755C3E6-890A-44D3-B724-222098683F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2488" y="1966913"/>
              <a:ext cx="547688" cy="427038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a syringe, stethoscope and several pills reflected on a gray background with mirror effect - aspirina corazon fotografías e imágenes de stock">
            <a:extLst>
              <a:ext uri="{FF2B5EF4-FFF2-40B4-BE49-F238E27FC236}">
                <a16:creationId xmlns:a16="http://schemas.microsoft.com/office/drawing/2014/main" id="{EE822B3F-F210-4FC3-A822-BB82BE5952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084618" y="0"/>
            <a:ext cx="710738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5" name="Google Shape;555;p25"/>
          <p:cNvSpPr txBox="1">
            <a:spLocks noGrp="1"/>
          </p:cNvSpPr>
          <p:nvPr>
            <p:ph type="title"/>
          </p:nvPr>
        </p:nvSpPr>
        <p:spPr>
          <a:xfrm>
            <a:off x="180072" y="4998460"/>
            <a:ext cx="4752146" cy="1627800"/>
          </a:xfrm>
          <a:prstGeom prst="rect">
            <a:avLst/>
          </a:prstGeom>
          <a:solidFill>
            <a:schemeClr val="bg1"/>
          </a:solidFill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dirty="0">
                <a:cs typeface="B Nazanin" panose="00000700000000000000" pitchFamily="2" charset="-78"/>
              </a:rPr>
              <a:t>از تصاویر به عنوان پس زمینه استفاده کنید</a:t>
            </a:r>
            <a:endParaRPr sz="4000" dirty="0"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2A9AFE60-05BF-4535-AE18-7754D3F1E34E}"/>
              </a:ext>
            </a:extLst>
          </p:cNvPr>
          <p:cNvGrpSpPr/>
          <p:nvPr/>
        </p:nvGrpSpPr>
        <p:grpSpPr>
          <a:xfrm>
            <a:off x="654325" y="595746"/>
            <a:ext cx="3803639" cy="4129665"/>
            <a:chOff x="1031876" y="1338263"/>
            <a:chExt cx="3055938" cy="3317875"/>
          </a:xfrm>
          <a:solidFill>
            <a:srgbClr val="C00000"/>
          </a:solidFill>
        </p:grpSpPr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DCC0856D-D9D4-4918-B8F5-90D8BA0F2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3526" y="1338263"/>
              <a:ext cx="1284288" cy="3311525"/>
            </a:xfrm>
            <a:custGeom>
              <a:avLst/>
              <a:gdLst>
                <a:gd name="T0" fmla="*/ 185 w 185"/>
                <a:gd name="T1" fmla="*/ 240 h 477"/>
                <a:gd name="T2" fmla="*/ 185 w 185"/>
                <a:gd name="T3" fmla="*/ 371 h 477"/>
                <a:gd name="T4" fmla="*/ 141 w 185"/>
                <a:gd name="T5" fmla="*/ 457 h 477"/>
                <a:gd name="T6" fmla="*/ 48 w 185"/>
                <a:gd name="T7" fmla="*/ 460 h 477"/>
                <a:gd name="T8" fmla="*/ 1 w 185"/>
                <a:gd name="T9" fmla="*/ 382 h 477"/>
                <a:gd name="T10" fmla="*/ 1 w 185"/>
                <a:gd name="T11" fmla="*/ 97 h 477"/>
                <a:gd name="T12" fmla="*/ 65 w 185"/>
                <a:gd name="T13" fmla="*/ 12 h 477"/>
                <a:gd name="T14" fmla="*/ 170 w 185"/>
                <a:gd name="T15" fmla="*/ 50 h 477"/>
                <a:gd name="T16" fmla="*/ 185 w 185"/>
                <a:gd name="T17" fmla="*/ 108 h 477"/>
                <a:gd name="T18" fmla="*/ 185 w 185"/>
                <a:gd name="T19" fmla="*/ 240 h 477"/>
                <a:gd name="T20" fmla="*/ 34 w 185"/>
                <a:gd name="T21" fmla="*/ 314 h 477"/>
                <a:gd name="T22" fmla="*/ 34 w 185"/>
                <a:gd name="T23" fmla="*/ 371 h 477"/>
                <a:gd name="T24" fmla="*/ 92 w 185"/>
                <a:gd name="T25" fmla="*/ 429 h 477"/>
                <a:gd name="T26" fmla="*/ 151 w 185"/>
                <a:gd name="T27" fmla="*/ 371 h 477"/>
                <a:gd name="T28" fmla="*/ 151 w 185"/>
                <a:gd name="T29" fmla="*/ 255 h 477"/>
                <a:gd name="T30" fmla="*/ 140 w 185"/>
                <a:gd name="T31" fmla="*/ 243 h 477"/>
                <a:gd name="T32" fmla="*/ 45 w 185"/>
                <a:gd name="T33" fmla="*/ 243 h 477"/>
                <a:gd name="T34" fmla="*/ 34 w 185"/>
                <a:gd name="T35" fmla="*/ 254 h 477"/>
                <a:gd name="T36" fmla="*/ 34 w 185"/>
                <a:gd name="T37" fmla="*/ 314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5" h="477">
                  <a:moveTo>
                    <a:pt x="185" y="240"/>
                  </a:moveTo>
                  <a:cubicBezTo>
                    <a:pt x="185" y="284"/>
                    <a:pt x="185" y="328"/>
                    <a:pt x="185" y="371"/>
                  </a:cubicBezTo>
                  <a:cubicBezTo>
                    <a:pt x="185" y="408"/>
                    <a:pt x="173" y="438"/>
                    <a:pt x="141" y="457"/>
                  </a:cubicBezTo>
                  <a:cubicBezTo>
                    <a:pt x="111" y="475"/>
                    <a:pt x="79" y="477"/>
                    <a:pt x="48" y="460"/>
                  </a:cubicBezTo>
                  <a:cubicBezTo>
                    <a:pt x="18" y="443"/>
                    <a:pt x="1" y="417"/>
                    <a:pt x="1" y="382"/>
                  </a:cubicBezTo>
                  <a:cubicBezTo>
                    <a:pt x="0" y="287"/>
                    <a:pt x="0" y="192"/>
                    <a:pt x="1" y="97"/>
                  </a:cubicBezTo>
                  <a:cubicBezTo>
                    <a:pt x="1" y="59"/>
                    <a:pt x="29" y="22"/>
                    <a:pt x="65" y="12"/>
                  </a:cubicBezTo>
                  <a:cubicBezTo>
                    <a:pt x="106" y="0"/>
                    <a:pt x="148" y="16"/>
                    <a:pt x="170" y="50"/>
                  </a:cubicBezTo>
                  <a:cubicBezTo>
                    <a:pt x="182" y="68"/>
                    <a:pt x="185" y="88"/>
                    <a:pt x="185" y="108"/>
                  </a:cubicBezTo>
                  <a:cubicBezTo>
                    <a:pt x="185" y="152"/>
                    <a:pt x="185" y="196"/>
                    <a:pt x="185" y="240"/>
                  </a:cubicBezTo>
                  <a:close/>
                  <a:moveTo>
                    <a:pt x="34" y="314"/>
                  </a:moveTo>
                  <a:cubicBezTo>
                    <a:pt x="34" y="333"/>
                    <a:pt x="33" y="352"/>
                    <a:pt x="34" y="371"/>
                  </a:cubicBezTo>
                  <a:cubicBezTo>
                    <a:pt x="34" y="403"/>
                    <a:pt x="60" y="429"/>
                    <a:pt x="92" y="429"/>
                  </a:cubicBezTo>
                  <a:cubicBezTo>
                    <a:pt x="124" y="429"/>
                    <a:pt x="150" y="404"/>
                    <a:pt x="151" y="371"/>
                  </a:cubicBezTo>
                  <a:cubicBezTo>
                    <a:pt x="151" y="332"/>
                    <a:pt x="151" y="293"/>
                    <a:pt x="151" y="255"/>
                  </a:cubicBezTo>
                  <a:cubicBezTo>
                    <a:pt x="151" y="246"/>
                    <a:pt x="148" y="243"/>
                    <a:pt x="140" y="243"/>
                  </a:cubicBezTo>
                  <a:cubicBezTo>
                    <a:pt x="108" y="243"/>
                    <a:pt x="77" y="243"/>
                    <a:pt x="45" y="243"/>
                  </a:cubicBezTo>
                  <a:cubicBezTo>
                    <a:pt x="37" y="243"/>
                    <a:pt x="33" y="246"/>
                    <a:pt x="34" y="254"/>
                  </a:cubicBezTo>
                  <a:cubicBezTo>
                    <a:pt x="34" y="274"/>
                    <a:pt x="34" y="294"/>
                    <a:pt x="34" y="3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s-ES" sz="1100">
                <a:cs typeface="B Nazanin" panose="00000700000000000000" pitchFamily="2" charset="-78"/>
              </a:endParaRPr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71F92029-A527-4464-8D83-B898F38E42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876" y="1338263"/>
              <a:ext cx="1284288" cy="3317875"/>
            </a:xfrm>
            <a:custGeom>
              <a:avLst/>
              <a:gdLst>
                <a:gd name="T0" fmla="*/ 0 w 185"/>
                <a:gd name="T1" fmla="*/ 239 h 478"/>
                <a:gd name="T2" fmla="*/ 0 w 185"/>
                <a:gd name="T3" fmla="*/ 101 h 478"/>
                <a:gd name="T4" fmla="*/ 62 w 185"/>
                <a:gd name="T5" fmla="*/ 13 h 478"/>
                <a:gd name="T6" fmla="*/ 165 w 185"/>
                <a:gd name="T7" fmla="*/ 43 h 478"/>
                <a:gd name="T8" fmla="*/ 185 w 185"/>
                <a:gd name="T9" fmla="*/ 106 h 478"/>
                <a:gd name="T10" fmla="*/ 185 w 185"/>
                <a:gd name="T11" fmla="*/ 270 h 478"/>
                <a:gd name="T12" fmla="*/ 185 w 185"/>
                <a:gd name="T13" fmla="*/ 375 h 478"/>
                <a:gd name="T14" fmla="*/ 133 w 185"/>
                <a:gd name="T15" fmla="*/ 461 h 478"/>
                <a:gd name="T16" fmla="*/ 33 w 185"/>
                <a:gd name="T17" fmla="*/ 449 h 478"/>
                <a:gd name="T18" fmla="*/ 0 w 185"/>
                <a:gd name="T19" fmla="*/ 381 h 478"/>
                <a:gd name="T20" fmla="*/ 0 w 185"/>
                <a:gd name="T21" fmla="*/ 239 h 478"/>
                <a:gd name="T22" fmla="*/ 151 w 185"/>
                <a:gd name="T23" fmla="*/ 165 h 478"/>
                <a:gd name="T24" fmla="*/ 151 w 185"/>
                <a:gd name="T25" fmla="*/ 165 h 478"/>
                <a:gd name="T26" fmla="*/ 151 w 185"/>
                <a:gd name="T27" fmla="*/ 106 h 478"/>
                <a:gd name="T28" fmla="*/ 93 w 185"/>
                <a:gd name="T29" fmla="*/ 51 h 478"/>
                <a:gd name="T30" fmla="*/ 34 w 185"/>
                <a:gd name="T31" fmla="*/ 106 h 478"/>
                <a:gd name="T32" fmla="*/ 34 w 185"/>
                <a:gd name="T33" fmla="*/ 227 h 478"/>
                <a:gd name="T34" fmla="*/ 44 w 185"/>
                <a:gd name="T35" fmla="*/ 237 h 478"/>
                <a:gd name="T36" fmla="*/ 141 w 185"/>
                <a:gd name="T37" fmla="*/ 236 h 478"/>
                <a:gd name="T38" fmla="*/ 151 w 185"/>
                <a:gd name="T39" fmla="*/ 226 h 478"/>
                <a:gd name="T40" fmla="*/ 151 w 185"/>
                <a:gd name="T41" fmla="*/ 16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5" h="478">
                  <a:moveTo>
                    <a:pt x="0" y="239"/>
                  </a:moveTo>
                  <a:cubicBezTo>
                    <a:pt x="0" y="193"/>
                    <a:pt x="0" y="147"/>
                    <a:pt x="0" y="101"/>
                  </a:cubicBezTo>
                  <a:cubicBezTo>
                    <a:pt x="1" y="60"/>
                    <a:pt x="24" y="26"/>
                    <a:pt x="62" y="13"/>
                  </a:cubicBezTo>
                  <a:cubicBezTo>
                    <a:pt x="98" y="0"/>
                    <a:pt x="139" y="12"/>
                    <a:pt x="165" y="43"/>
                  </a:cubicBezTo>
                  <a:cubicBezTo>
                    <a:pt x="180" y="61"/>
                    <a:pt x="185" y="83"/>
                    <a:pt x="185" y="106"/>
                  </a:cubicBezTo>
                  <a:cubicBezTo>
                    <a:pt x="185" y="161"/>
                    <a:pt x="185" y="215"/>
                    <a:pt x="185" y="270"/>
                  </a:cubicBezTo>
                  <a:cubicBezTo>
                    <a:pt x="184" y="305"/>
                    <a:pt x="185" y="340"/>
                    <a:pt x="185" y="375"/>
                  </a:cubicBezTo>
                  <a:cubicBezTo>
                    <a:pt x="184" y="414"/>
                    <a:pt x="169" y="444"/>
                    <a:pt x="133" y="461"/>
                  </a:cubicBezTo>
                  <a:cubicBezTo>
                    <a:pt x="98" y="478"/>
                    <a:pt x="64" y="475"/>
                    <a:pt x="33" y="449"/>
                  </a:cubicBezTo>
                  <a:cubicBezTo>
                    <a:pt x="12" y="432"/>
                    <a:pt x="1" y="409"/>
                    <a:pt x="0" y="381"/>
                  </a:cubicBezTo>
                  <a:cubicBezTo>
                    <a:pt x="0" y="334"/>
                    <a:pt x="0" y="286"/>
                    <a:pt x="0" y="239"/>
                  </a:cubicBezTo>
                  <a:close/>
                  <a:moveTo>
                    <a:pt x="151" y="165"/>
                  </a:moveTo>
                  <a:cubicBezTo>
                    <a:pt x="151" y="165"/>
                    <a:pt x="151" y="165"/>
                    <a:pt x="151" y="165"/>
                  </a:cubicBezTo>
                  <a:cubicBezTo>
                    <a:pt x="151" y="146"/>
                    <a:pt x="151" y="126"/>
                    <a:pt x="151" y="106"/>
                  </a:cubicBezTo>
                  <a:cubicBezTo>
                    <a:pt x="150" y="75"/>
                    <a:pt x="125" y="51"/>
                    <a:pt x="93" y="51"/>
                  </a:cubicBezTo>
                  <a:cubicBezTo>
                    <a:pt x="60" y="51"/>
                    <a:pt x="34" y="75"/>
                    <a:pt x="34" y="106"/>
                  </a:cubicBezTo>
                  <a:cubicBezTo>
                    <a:pt x="33" y="146"/>
                    <a:pt x="34" y="187"/>
                    <a:pt x="34" y="227"/>
                  </a:cubicBezTo>
                  <a:cubicBezTo>
                    <a:pt x="33" y="234"/>
                    <a:pt x="36" y="237"/>
                    <a:pt x="44" y="237"/>
                  </a:cubicBezTo>
                  <a:cubicBezTo>
                    <a:pt x="76" y="236"/>
                    <a:pt x="108" y="236"/>
                    <a:pt x="141" y="236"/>
                  </a:cubicBezTo>
                  <a:cubicBezTo>
                    <a:pt x="149" y="237"/>
                    <a:pt x="151" y="233"/>
                    <a:pt x="151" y="226"/>
                  </a:cubicBezTo>
                  <a:cubicBezTo>
                    <a:pt x="151" y="206"/>
                    <a:pt x="151" y="185"/>
                    <a:pt x="151" y="1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s-ES" sz="11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26"/>
          <p:cNvSpPr txBox="1">
            <a:spLocks noGrp="1"/>
          </p:cNvSpPr>
          <p:nvPr>
            <p:ph type="title"/>
          </p:nvPr>
        </p:nvSpPr>
        <p:spPr>
          <a:xfrm>
            <a:off x="471498" y="412558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اینجا عنوان نقشه شما آمده است.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562" name="Google Shape;562;p26"/>
          <p:cNvGrpSpPr/>
          <p:nvPr/>
        </p:nvGrpSpPr>
        <p:grpSpPr>
          <a:xfrm>
            <a:off x="1613680" y="2072174"/>
            <a:ext cx="8426621" cy="4173158"/>
            <a:chOff x="275475" y="1342375"/>
            <a:chExt cx="7012250" cy="3021400"/>
          </a:xfrm>
        </p:grpSpPr>
        <p:sp>
          <p:nvSpPr>
            <p:cNvPr id="563" name="Google Shape;563;p26"/>
            <p:cNvSpPr/>
            <p:nvPr/>
          </p:nvSpPr>
          <p:spPr>
            <a:xfrm>
              <a:off x="4871175" y="2237375"/>
              <a:ext cx="257375" cy="209425"/>
            </a:xfrm>
            <a:custGeom>
              <a:avLst/>
              <a:gdLst/>
              <a:ahLst/>
              <a:cxnLst/>
              <a:rect l="l" t="t" r="r" b="b"/>
              <a:pathLst>
                <a:path w="10295" h="8377" extrusionOk="0">
                  <a:moveTo>
                    <a:pt x="10100" y="993"/>
                  </a:moveTo>
                  <a:lnTo>
                    <a:pt x="9324" y="993"/>
                  </a:lnTo>
                  <a:lnTo>
                    <a:pt x="8788" y="913"/>
                  </a:lnTo>
                  <a:lnTo>
                    <a:pt x="8434" y="1335"/>
                  </a:lnTo>
                  <a:lnTo>
                    <a:pt x="8126" y="1427"/>
                  </a:lnTo>
                  <a:lnTo>
                    <a:pt x="7921" y="1621"/>
                  </a:lnTo>
                  <a:lnTo>
                    <a:pt x="7544" y="1313"/>
                  </a:lnTo>
                  <a:lnTo>
                    <a:pt x="7407" y="548"/>
                  </a:lnTo>
                  <a:lnTo>
                    <a:pt x="7179" y="502"/>
                  </a:lnTo>
                  <a:lnTo>
                    <a:pt x="7179" y="217"/>
                  </a:lnTo>
                  <a:lnTo>
                    <a:pt x="6722" y="0"/>
                  </a:lnTo>
                  <a:lnTo>
                    <a:pt x="6471" y="331"/>
                  </a:lnTo>
                  <a:lnTo>
                    <a:pt x="6506" y="708"/>
                  </a:lnTo>
                  <a:lnTo>
                    <a:pt x="6414" y="833"/>
                  </a:lnTo>
                  <a:lnTo>
                    <a:pt x="5958" y="822"/>
                  </a:lnTo>
                  <a:lnTo>
                    <a:pt x="5832" y="1244"/>
                  </a:lnTo>
                  <a:lnTo>
                    <a:pt x="5536" y="1061"/>
                  </a:lnTo>
                  <a:lnTo>
                    <a:pt x="5068" y="1358"/>
                  </a:lnTo>
                  <a:lnTo>
                    <a:pt x="4805" y="1244"/>
                  </a:lnTo>
                  <a:lnTo>
                    <a:pt x="4189" y="1050"/>
                  </a:lnTo>
                  <a:lnTo>
                    <a:pt x="3778" y="1050"/>
                  </a:lnTo>
                  <a:lnTo>
                    <a:pt x="3550" y="1016"/>
                  </a:lnTo>
                  <a:lnTo>
                    <a:pt x="3139" y="776"/>
                  </a:lnTo>
                  <a:lnTo>
                    <a:pt x="3093" y="1107"/>
                  </a:lnTo>
                  <a:lnTo>
                    <a:pt x="2511" y="1278"/>
                  </a:lnTo>
                  <a:lnTo>
                    <a:pt x="2523" y="2020"/>
                  </a:lnTo>
                  <a:lnTo>
                    <a:pt x="2169" y="2305"/>
                  </a:lnTo>
                  <a:lnTo>
                    <a:pt x="1598" y="2431"/>
                  </a:lnTo>
                  <a:lnTo>
                    <a:pt x="1541" y="2853"/>
                  </a:lnTo>
                  <a:lnTo>
                    <a:pt x="982" y="2967"/>
                  </a:lnTo>
                  <a:lnTo>
                    <a:pt x="138" y="2625"/>
                  </a:lnTo>
                  <a:lnTo>
                    <a:pt x="69" y="3766"/>
                  </a:lnTo>
                  <a:lnTo>
                    <a:pt x="1" y="4439"/>
                  </a:lnTo>
                  <a:lnTo>
                    <a:pt x="354" y="4565"/>
                  </a:lnTo>
                  <a:lnTo>
                    <a:pt x="126" y="5067"/>
                  </a:lnTo>
                  <a:lnTo>
                    <a:pt x="514" y="5798"/>
                  </a:lnTo>
                  <a:lnTo>
                    <a:pt x="674" y="6368"/>
                  </a:lnTo>
                  <a:lnTo>
                    <a:pt x="1279" y="6528"/>
                  </a:lnTo>
                  <a:lnTo>
                    <a:pt x="1439" y="7099"/>
                  </a:lnTo>
                  <a:lnTo>
                    <a:pt x="879" y="7920"/>
                  </a:lnTo>
                  <a:lnTo>
                    <a:pt x="2249" y="8377"/>
                  </a:lnTo>
                  <a:lnTo>
                    <a:pt x="3002" y="8251"/>
                  </a:lnTo>
                  <a:lnTo>
                    <a:pt x="3481" y="8365"/>
                  </a:lnTo>
                  <a:lnTo>
                    <a:pt x="3607" y="8160"/>
                  </a:lnTo>
                  <a:lnTo>
                    <a:pt x="4143" y="8240"/>
                  </a:lnTo>
                  <a:lnTo>
                    <a:pt x="5091" y="7863"/>
                  </a:lnTo>
                  <a:lnTo>
                    <a:pt x="4976" y="7099"/>
                  </a:lnTo>
                  <a:lnTo>
                    <a:pt x="5307" y="6585"/>
                  </a:lnTo>
                  <a:lnTo>
                    <a:pt x="5878" y="6585"/>
                  </a:lnTo>
                  <a:lnTo>
                    <a:pt x="5901" y="6334"/>
                  </a:lnTo>
                  <a:lnTo>
                    <a:pt x="6471" y="6208"/>
                  </a:lnTo>
                  <a:lnTo>
                    <a:pt x="6768" y="6300"/>
                  </a:lnTo>
                  <a:lnTo>
                    <a:pt x="7019" y="6037"/>
                  </a:lnTo>
                  <a:lnTo>
                    <a:pt x="6859" y="5501"/>
                  </a:lnTo>
                  <a:lnTo>
                    <a:pt x="7076" y="4953"/>
                  </a:lnTo>
                  <a:lnTo>
                    <a:pt x="7498" y="4725"/>
                  </a:lnTo>
                  <a:lnTo>
                    <a:pt x="7076" y="4131"/>
                  </a:lnTo>
                  <a:lnTo>
                    <a:pt x="7795" y="4154"/>
                  </a:lnTo>
                  <a:lnTo>
                    <a:pt x="7932" y="3823"/>
                  </a:lnTo>
                  <a:lnTo>
                    <a:pt x="7818" y="3469"/>
                  </a:lnTo>
                  <a:lnTo>
                    <a:pt x="8103" y="3081"/>
                  </a:lnTo>
                  <a:lnTo>
                    <a:pt x="7898" y="2625"/>
                  </a:lnTo>
                  <a:lnTo>
                    <a:pt x="7624" y="2226"/>
                  </a:lnTo>
                  <a:lnTo>
                    <a:pt x="7966" y="1826"/>
                  </a:lnTo>
                  <a:lnTo>
                    <a:pt x="8731" y="1643"/>
                  </a:lnTo>
                  <a:lnTo>
                    <a:pt x="9553" y="1529"/>
                  </a:lnTo>
                  <a:lnTo>
                    <a:pt x="9895" y="1358"/>
                  </a:lnTo>
                  <a:lnTo>
                    <a:pt x="10294" y="12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4" name="Google Shape;564;p26"/>
            <p:cNvSpPr/>
            <p:nvPr/>
          </p:nvSpPr>
          <p:spPr>
            <a:xfrm>
              <a:off x="3951650" y="3212825"/>
              <a:ext cx="249075" cy="306150"/>
            </a:xfrm>
            <a:custGeom>
              <a:avLst/>
              <a:gdLst/>
              <a:ahLst/>
              <a:cxnLst/>
              <a:rect l="l" t="t" r="r" b="b"/>
              <a:pathLst>
                <a:path w="9963" h="12246" extrusionOk="0">
                  <a:moveTo>
                    <a:pt x="3857" y="1313"/>
                  </a:moveTo>
                  <a:lnTo>
                    <a:pt x="1484" y="1301"/>
                  </a:lnTo>
                  <a:lnTo>
                    <a:pt x="1221" y="1404"/>
                  </a:lnTo>
                  <a:lnTo>
                    <a:pt x="970" y="1381"/>
                  </a:lnTo>
                  <a:lnTo>
                    <a:pt x="651" y="1518"/>
                  </a:lnTo>
                  <a:lnTo>
                    <a:pt x="571" y="1689"/>
                  </a:lnTo>
                  <a:lnTo>
                    <a:pt x="970" y="2260"/>
                  </a:lnTo>
                  <a:lnTo>
                    <a:pt x="1130" y="2865"/>
                  </a:lnTo>
                  <a:lnTo>
                    <a:pt x="1358" y="3744"/>
                  </a:lnTo>
                  <a:lnTo>
                    <a:pt x="1119" y="4109"/>
                  </a:lnTo>
                  <a:lnTo>
                    <a:pt x="1073" y="4291"/>
                  </a:lnTo>
                  <a:lnTo>
                    <a:pt x="1256" y="4839"/>
                  </a:lnTo>
                  <a:lnTo>
                    <a:pt x="1472" y="5387"/>
                  </a:lnTo>
                  <a:lnTo>
                    <a:pt x="1701" y="5706"/>
                  </a:lnTo>
                  <a:lnTo>
                    <a:pt x="1746" y="6220"/>
                  </a:lnTo>
                  <a:lnTo>
                    <a:pt x="1644" y="6905"/>
                  </a:lnTo>
                  <a:lnTo>
                    <a:pt x="1381" y="7304"/>
                  </a:lnTo>
                  <a:lnTo>
                    <a:pt x="913" y="7909"/>
                  </a:lnTo>
                  <a:lnTo>
                    <a:pt x="731" y="8274"/>
                  </a:lnTo>
                  <a:lnTo>
                    <a:pt x="457" y="9084"/>
                  </a:lnTo>
                  <a:lnTo>
                    <a:pt x="411" y="9472"/>
                  </a:lnTo>
                  <a:lnTo>
                    <a:pt x="126" y="10317"/>
                  </a:lnTo>
                  <a:lnTo>
                    <a:pt x="0" y="11104"/>
                  </a:lnTo>
                  <a:lnTo>
                    <a:pt x="69" y="11675"/>
                  </a:lnTo>
                  <a:lnTo>
                    <a:pt x="457" y="11504"/>
                  </a:lnTo>
                  <a:lnTo>
                    <a:pt x="925" y="11355"/>
                  </a:lnTo>
                  <a:lnTo>
                    <a:pt x="1438" y="11367"/>
                  </a:lnTo>
                  <a:lnTo>
                    <a:pt x="1895" y="11789"/>
                  </a:lnTo>
                  <a:lnTo>
                    <a:pt x="2032" y="11732"/>
                  </a:lnTo>
                  <a:lnTo>
                    <a:pt x="5238" y="11686"/>
                  </a:lnTo>
                  <a:lnTo>
                    <a:pt x="5763" y="12109"/>
                  </a:lnTo>
                  <a:lnTo>
                    <a:pt x="7681" y="12246"/>
                  </a:lnTo>
                  <a:lnTo>
                    <a:pt x="9141" y="11880"/>
                  </a:lnTo>
                  <a:lnTo>
                    <a:pt x="8651" y="11310"/>
                  </a:lnTo>
                  <a:lnTo>
                    <a:pt x="8137" y="10568"/>
                  </a:lnTo>
                  <a:lnTo>
                    <a:pt x="8251" y="7681"/>
                  </a:lnTo>
                  <a:lnTo>
                    <a:pt x="9906" y="7692"/>
                  </a:lnTo>
                  <a:lnTo>
                    <a:pt x="9826" y="7373"/>
                  </a:lnTo>
                  <a:lnTo>
                    <a:pt x="9963" y="7030"/>
                  </a:lnTo>
                  <a:lnTo>
                    <a:pt x="9826" y="6608"/>
                  </a:lnTo>
                  <a:lnTo>
                    <a:pt x="9929" y="6174"/>
                  </a:lnTo>
                  <a:lnTo>
                    <a:pt x="9860" y="5889"/>
                  </a:lnTo>
                  <a:lnTo>
                    <a:pt x="9484" y="5832"/>
                  </a:lnTo>
                  <a:lnTo>
                    <a:pt x="8993" y="5980"/>
                  </a:lnTo>
                  <a:lnTo>
                    <a:pt x="8651" y="5946"/>
                  </a:lnTo>
                  <a:lnTo>
                    <a:pt x="8445" y="6037"/>
                  </a:lnTo>
                  <a:lnTo>
                    <a:pt x="8514" y="4953"/>
                  </a:lnTo>
                  <a:lnTo>
                    <a:pt x="8251" y="4622"/>
                  </a:lnTo>
                  <a:lnTo>
                    <a:pt x="8206" y="4052"/>
                  </a:lnTo>
                  <a:lnTo>
                    <a:pt x="8331" y="3515"/>
                  </a:lnTo>
                  <a:lnTo>
                    <a:pt x="8160" y="3173"/>
                  </a:lnTo>
                  <a:lnTo>
                    <a:pt x="8160" y="2602"/>
                  </a:lnTo>
                  <a:lnTo>
                    <a:pt x="7190" y="2602"/>
                  </a:lnTo>
                  <a:lnTo>
                    <a:pt x="7258" y="2271"/>
                  </a:lnTo>
                  <a:lnTo>
                    <a:pt x="6847" y="2271"/>
                  </a:lnTo>
                  <a:lnTo>
                    <a:pt x="6802" y="2431"/>
                  </a:lnTo>
                  <a:lnTo>
                    <a:pt x="6323" y="2465"/>
                  </a:lnTo>
                  <a:lnTo>
                    <a:pt x="6106" y="3002"/>
                  </a:lnTo>
                  <a:lnTo>
                    <a:pt x="5980" y="3230"/>
                  </a:lnTo>
                  <a:lnTo>
                    <a:pt x="5546" y="3093"/>
                  </a:lnTo>
                  <a:lnTo>
                    <a:pt x="5284" y="3230"/>
                  </a:lnTo>
                  <a:lnTo>
                    <a:pt x="4748" y="3298"/>
                  </a:lnTo>
                  <a:lnTo>
                    <a:pt x="4451" y="2831"/>
                  </a:lnTo>
                  <a:lnTo>
                    <a:pt x="4268" y="2522"/>
                  </a:lnTo>
                  <a:lnTo>
                    <a:pt x="4040" y="1986"/>
                  </a:lnTo>
                  <a:close/>
                  <a:moveTo>
                    <a:pt x="742" y="1130"/>
                  </a:moveTo>
                  <a:lnTo>
                    <a:pt x="776" y="742"/>
                  </a:lnTo>
                  <a:lnTo>
                    <a:pt x="902" y="503"/>
                  </a:lnTo>
                  <a:lnTo>
                    <a:pt x="1187" y="320"/>
                  </a:lnTo>
                  <a:lnTo>
                    <a:pt x="902" y="0"/>
                  </a:lnTo>
                  <a:lnTo>
                    <a:pt x="651" y="160"/>
                  </a:lnTo>
                  <a:lnTo>
                    <a:pt x="331" y="548"/>
                  </a:lnTo>
                  <a:lnTo>
                    <a:pt x="537" y="12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5" name="Google Shape;565;p26"/>
            <p:cNvSpPr/>
            <p:nvPr/>
          </p:nvSpPr>
          <p:spPr>
            <a:xfrm>
              <a:off x="4073750" y="2143225"/>
              <a:ext cx="34275" cy="68200"/>
            </a:xfrm>
            <a:custGeom>
              <a:avLst/>
              <a:gdLst/>
              <a:ahLst/>
              <a:cxnLst/>
              <a:rect l="l" t="t" r="r" b="b"/>
              <a:pathLst>
                <a:path w="1371" h="2728" extrusionOk="0">
                  <a:moveTo>
                    <a:pt x="286" y="0"/>
                  </a:moveTo>
                  <a:lnTo>
                    <a:pt x="1" y="445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217" y="856"/>
                  </a:lnTo>
                  <a:lnTo>
                    <a:pt x="138" y="1130"/>
                  </a:lnTo>
                  <a:lnTo>
                    <a:pt x="126" y="1746"/>
                  </a:lnTo>
                  <a:lnTo>
                    <a:pt x="229" y="2168"/>
                  </a:lnTo>
                  <a:lnTo>
                    <a:pt x="651" y="2477"/>
                  </a:lnTo>
                  <a:lnTo>
                    <a:pt x="685" y="2671"/>
                  </a:lnTo>
                  <a:lnTo>
                    <a:pt x="822" y="2728"/>
                  </a:lnTo>
                  <a:lnTo>
                    <a:pt x="1130" y="2294"/>
                  </a:lnTo>
                  <a:lnTo>
                    <a:pt x="1142" y="1997"/>
                  </a:lnTo>
                  <a:lnTo>
                    <a:pt x="1370" y="1872"/>
                  </a:lnTo>
                  <a:lnTo>
                    <a:pt x="1370" y="1643"/>
                  </a:lnTo>
                  <a:lnTo>
                    <a:pt x="1039" y="1415"/>
                  </a:lnTo>
                  <a:lnTo>
                    <a:pt x="914" y="1039"/>
                  </a:lnTo>
                  <a:lnTo>
                    <a:pt x="971" y="742"/>
                  </a:lnTo>
                  <a:lnTo>
                    <a:pt x="971" y="742"/>
                  </a:lnTo>
                  <a:lnTo>
                    <a:pt x="902" y="411"/>
                  </a:lnTo>
                  <a:lnTo>
                    <a:pt x="708" y="331"/>
                  </a:lnTo>
                  <a:lnTo>
                    <a:pt x="526" y="103"/>
                  </a:lnTo>
                  <a:lnTo>
                    <a:pt x="343" y="1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6" name="Google Shape;566;p26"/>
            <p:cNvSpPr/>
            <p:nvPr/>
          </p:nvSpPr>
          <p:spPr>
            <a:xfrm>
              <a:off x="4728800" y="2520950"/>
              <a:ext cx="92750" cy="80775"/>
            </a:xfrm>
            <a:custGeom>
              <a:avLst/>
              <a:gdLst/>
              <a:ahLst/>
              <a:cxnLst/>
              <a:rect l="l" t="t" r="r" b="b"/>
              <a:pathLst>
                <a:path w="3710" h="3231" extrusionOk="0">
                  <a:moveTo>
                    <a:pt x="3527" y="320"/>
                  </a:moveTo>
                  <a:lnTo>
                    <a:pt x="3345" y="1"/>
                  </a:lnTo>
                  <a:lnTo>
                    <a:pt x="2911" y="560"/>
                  </a:lnTo>
                  <a:lnTo>
                    <a:pt x="2386" y="1142"/>
                  </a:lnTo>
                  <a:lnTo>
                    <a:pt x="1918" y="1758"/>
                  </a:lnTo>
                  <a:lnTo>
                    <a:pt x="1439" y="1724"/>
                  </a:lnTo>
                  <a:lnTo>
                    <a:pt x="788" y="1701"/>
                  </a:lnTo>
                  <a:lnTo>
                    <a:pt x="184" y="1838"/>
                  </a:lnTo>
                  <a:lnTo>
                    <a:pt x="149" y="1599"/>
                  </a:lnTo>
                  <a:lnTo>
                    <a:pt x="1" y="1644"/>
                  </a:lnTo>
                  <a:lnTo>
                    <a:pt x="58" y="1861"/>
                  </a:lnTo>
                  <a:lnTo>
                    <a:pt x="435" y="2774"/>
                  </a:lnTo>
                  <a:lnTo>
                    <a:pt x="2831" y="3230"/>
                  </a:lnTo>
                  <a:lnTo>
                    <a:pt x="2968" y="3036"/>
                  </a:lnTo>
                  <a:lnTo>
                    <a:pt x="2957" y="2671"/>
                  </a:lnTo>
                  <a:lnTo>
                    <a:pt x="3151" y="2295"/>
                  </a:lnTo>
                  <a:lnTo>
                    <a:pt x="3117" y="1930"/>
                  </a:lnTo>
                  <a:lnTo>
                    <a:pt x="3459" y="1747"/>
                  </a:lnTo>
                  <a:lnTo>
                    <a:pt x="3299" y="1621"/>
                  </a:lnTo>
                  <a:lnTo>
                    <a:pt x="3311" y="1028"/>
                  </a:lnTo>
                  <a:lnTo>
                    <a:pt x="3710" y="10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7" name="Google Shape;567;p26"/>
            <p:cNvSpPr/>
            <p:nvPr/>
          </p:nvSpPr>
          <p:spPr>
            <a:xfrm>
              <a:off x="2369900" y="3607675"/>
              <a:ext cx="310150" cy="748675"/>
            </a:xfrm>
            <a:custGeom>
              <a:avLst/>
              <a:gdLst/>
              <a:ahLst/>
              <a:cxnLst/>
              <a:rect l="l" t="t" r="r" b="b"/>
              <a:pathLst>
                <a:path w="12406" h="29947" extrusionOk="0">
                  <a:moveTo>
                    <a:pt x="10283" y="29901"/>
                  </a:moveTo>
                  <a:lnTo>
                    <a:pt x="10409" y="29467"/>
                  </a:lnTo>
                  <a:lnTo>
                    <a:pt x="9370" y="29262"/>
                  </a:lnTo>
                  <a:lnTo>
                    <a:pt x="8263" y="28748"/>
                  </a:lnTo>
                  <a:lnTo>
                    <a:pt x="7659" y="28086"/>
                  </a:lnTo>
                  <a:lnTo>
                    <a:pt x="7225" y="27687"/>
                  </a:lnTo>
                  <a:lnTo>
                    <a:pt x="8069" y="29615"/>
                  </a:lnTo>
                  <a:lnTo>
                    <a:pt x="8777" y="29615"/>
                  </a:lnTo>
                  <a:lnTo>
                    <a:pt x="9199" y="29638"/>
                  </a:lnTo>
                  <a:lnTo>
                    <a:pt x="9667" y="29946"/>
                  </a:lnTo>
                  <a:close/>
                  <a:moveTo>
                    <a:pt x="3094" y="218"/>
                  </a:moveTo>
                  <a:lnTo>
                    <a:pt x="2032" y="1"/>
                  </a:lnTo>
                  <a:lnTo>
                    <a:pt x="1462" y="811"/>
                  </a:lnTo>
                  <a:lnTo>
                    <a:pt x="1587" y="1039"/>
                  </a:lnTo>
                  <a:lnTo>
                    <a:pt x="1427" y="1987"/>
                  </a:lnTo>
                  <a:lnTo>
                    <a:pt x="629" y="2443"/>
                  </a:lnTo>
                  <a:lnTo>
                    <a:pt x="857" y="3949"/>
                  </a:lnTo>
                  <a:lnTo>
                    <a:pt x="731" y="4235"/>
                  </a:lnTo>
                  <a:lnTo>
                    <a:pt x="1017" y="4589"/>
                  </a:lnTo>
                  <a:lnTo>
                    <a:pt x="560" y="5159"/>
                  </a:lnTo>
                  <a:lnTo>
                    <a:pt x="195" y="6004"/>
                  </a:lnTo>
                  <a:lnTo>
                    <a:pt x="58" y="6837"/>
                  </a:lnTo>
                  <a:lnTo>
                    <a:pt x="309" y="7715"/>
                  </a:lnTo>
                  <a:lnTo>
                    <a:pt x="1" y="8640"/>
                  </a:lnTo>
                  <a:lnTo>
                    <a:pt x="708" y="10203"/>
                  </a:lnTo>
                  <a:lnTo>
                    <a:pt x="937" y="10374"/>
                  </a:lnTo>
                  <a:lnTo>
                    <a:pt x="1119" y="11208"/>
                  </a:lnTo>
                  <a:lnTo>
                    <a:pt x="891" y="12098"/>
                  </a:lnTo>
                  <a:lnTo>
                    <a:pt x="1085" y="12862"/>
                  </a:lnTo>
                  <a:lnTo>
                    <a:pt x="674" y="13479"/>
                  </a:lnTo>
                  <a:lnTo>
                    <a:pt x="891" y="14323"/>
                  </a:lnTo>
                  <a:lnTo>
                    <a:pt x="1359" y="15225"/>
                  </a:lnTo>
                  <a:lnTo>
                    <a:pt x="1005" y="15567"/>
                  </a:lnTo>
                  <a:lnTo>
                    <a:pt x="1051" y="16377"/>
                  </a:lnTo>
                  <a:lnTo>
                    <a:pt x="1142" y="17290"/>
                  </a:lnTo>
                  <a:lnTo>
                    <a:pt x="1621" y="18374"/>
                  </a:lnTo>
                  <a:lnTo>
                    <a:pt x="1393" y="18546"/>
                  </a:lnTo>
                  <a:lnTo>
                    <a:pt x="1907" y="19561"/>
                  </a:lnTo>
                  <a:lnTo>
                    <a:pt x="2340" y="19881"/>
                  </a:lnTo>
                  <a:lnTo>
                    <a:pt x="2226" y="20257"/>
                  </a:lnTo>
                  <a:lnTo>
                    <a:pt x="2626" y="20440"/>
                  </a:lnTo>
                  <a:lnTo>
                    <a:pt x="2820" y="20771"/>
                  </a:lnTo>
                  <a:lnTo>
                    <a:pt x="2557" y="20931"/>
                  </a:lnTo>
                  <a:lnTo>
                    <a:pt x="2820" y="21456"/>
                  </a:lnTo>
                  <a:lnTo>
                    <a:pt x="2968" y="22620"/>
                  </a:lnTo>
                  <a:lnTo>
                    <a:pt x="2877" y="23384"/>
                  </a:lnTo>
                  <a:lnTo>
                    <a:pt x="3128" y="23841"/>
                  </a:lnTo>
                  <a:lnTo>
                    <a:pt x="3116" y="24389"/>
                  </a:lnTo>
                  <a:lnTo>
                    <a:pt x="2728" y="24777"/>
                  </a:lnTo>
                  <a:lnTo>
                    <a:pt x="3174" y="25724"/>
                  </a:lnTo>
                  <a:lnTo>
                    <a:pt x="3539" y="26032"/>
                  </a:lnTo>
                  <a:lnTo>
                    <a:pt x="3984" y="25975"/>
                  </a:lnTo>
                  <a:lnTo>
                    <a:pt x="4246" y="26637"/>
                  </a:lnTo>
                  <a:lnTo>
                    <a:pt x="4737" y="27150"/>
                  </a:lnTo>
                  <a:lnTo>
                    <a:pt x="6449" y="27265"/>
                  </a:lnTo>
                  <a:lnTo>
                    <a:pt x="7134" y="27390"/>
                  </a:lnTo>
                  <a:lnTo>
                    <a:pt x="7453" y="27447"/>
                  </a:lnTo>
                  <a:lnTo>
                    <a:pt x="6780" y="26934"/>
                  </a:lnTo>
                  <a:lnTo>
                    <a:pt x="6198" y="26032"/>
                  </a:lnTo>
                  <a:lnTo>
                    <a:pt x="6323" y="25621"/>
                  </a:lnTo>
                  <a:lnTo>
                    <a:pt x="6825" y="25267"/>
                  </a:lnTo>
                  <a:lnTo>
                    <a:pt x="6894" y="24240"/>
                  </a:lnTo>
                  <a:lnTo>
                    <a:pt x="7567" y="23738"/>
                  </a:lnTo>
                  <a:lnTo>
                    <a:pt x="7533" y="22939"/>
                  </a:lnTo>
                  <a:lnTo>
                    <a:pt x="6791" y="22757"/>
                  </a:lnTo>
                  <a:lnTo>
                    <a:pt x="5878" y="22106"/>
                  </a:lnTo>
                  <a:lnTo>
                    <a:pt x="5867" y="21444"/>
                  </a:lnTo>
                  <a:lnTo>
                    <a:pt x="6278" y="20999"/>
                  </a:lnTo>
                  <a:lnTo>
                    <a:pt x="6951" y="20988"/>
                  </a:lnTo>
                  <a:lnTo>
                    <a:pt x="6985" y="20508"/>
                  </a:lnTo>
                  <a:lnTo>
                    <a:pt x="6814" y="19641"/>
                  </a:lnTo>
                  <a:lnTo>
                    <a:pt x="7225" y="19082"/>
                  </a:lnTo>
                  <a:lnTo>
                    <a:pt x="7807" y="18819"/>
                  </a:lnTo>
                  <a:lnTo>
                    <a:pt x="7453" y="18363"/>
                  </a:lnTo>
                  <a:lnTo>
                    <a:pt x="7134" y="18648"/>
                  </a:lnTo>
                  <a:lnTo>
                    <a:pt x="6563" y="18374"/>
                  </a:lnTo>
                  <a:lnTo>
                    <a:pt x="6209" y="17484"/>
                  </a:lnTo>
                  <a:lnTo>
                    <a:pt x="6426" y="17256"/>
                  </a:lnTo>
                  <a:lnTo>
                    <a:pt x="7225" y="17587"/>
                  </a:lnTo>
                  <a:lnTo>
                    <a:pt x="7932" y="17461"/>
                  </a:lnTo>
                  <a:lnTo>
                    <a:pt x="8298" y="17142"/>
                  </a:lnTo>
                  <a:lnTo>
                    <a:pt x="8035" y="16708"/>
                  </a:lnTo>
                  <a:lnTo>
                    <a:pt x="8024" y="16024"/>
                  </a:lnTo>
                  <a:lnTo>
                    <a:pt x="7738" y="15476"/>
                  </a:lnTo>
                  <a:lnTo>
                    <a:pt x="8560" y="15567"/>
                  </a:lnTo>
                  <a:lnTo>
                    <a:pt x="10021" y="15373"/>
                  </a:lnTo>
                  <a:lnTo>
                    <a:pt x="11002" y="14894"/>
                  </a:lnTo>
                  <a:lnTo>
                    <a:pt x="11470" y="13707"/>
                  </a:lnTo>
                  <a:lnTo>
                    <a:pt x="11436" y="13250"/>
                  </a:lnTo>
                  <a:lnTo>
                    <a:pt x="10877" y="12851"/>
                  </a:lnTo>
                  <a:lnTo>
                    <a:pt x="10865" y="12212"/>
                  </a:lnTo>
                  <a:lnTo>
                    <a:pt x="9747" y="11424"/>
                  </a:lnTo>
                  <a:lnTo>
                    <a:pt x="9701" y="10957"/>
                  </a:lnTo>
                  <a:lnTo>
                    <a:pt x="9644" y="10352"/>
                  </a:lnTo>
                  <a:lnTo>
                    <a:pt x="9781" y="10158"/>
                  </a:lnTo>
                  <a:lnTo>
                    <a:pt x="9621" y="9256"/>
                  </a:lnTo>
                  <a:lnTo>
                    <a:pt x="9667" y="8332"/>
                  </a:lnTo>
                  <a:lnTo>
                    <a:pt x="9736" y="7601"/>
                  </a:lnTo>
                  <a:lnTo>
                    <a:pt x="10580" y="6380"/>
                  </a:lnTo>
                  <a:lnTo>
                    <a:pt x="11333" y="5490"/>
                  </a:lnTo>
                  <a:lnTo>
                    <a:pt x="11801" y="5125"/>
                  </a:lnTo>
                  <a:lnTo>
                    <a:pt x="12406" y="4623"/>
                  </a:lnTo>
                  <a:lnTo>
                    <a:pt x="12326" y="3892"/>
                  </a:lnTo>
                  <a:lnTo>
                    <a:pt x="11892" y="3367"/>
                  </a:lnTo>
                  <a:lnTo>
                    <a:pt x="11516" y="3539"/>
                  </a:lnTo>
                  <a:lnTo>
                    <a:pt x="11470" y="4349"/>
                  </a:lnTo>
                  <a:lnTo>
                    <a:pt x="10865" y="5034"/>
                  </a:lnTo>
                  <a:lnTo>
                    <a:pt x="10261" y="5193"/>
                  </a:lnTo>
                  <a:lnTo>
                    <a:pt x="9382" y="5045"/>
                  </a:lnTo>
                  <a:lnTo>
                    <a:pt x="8560" y="4794"/>
                  </a:lnTo>
                  <a:lnTo>
                    <a:pt x="9165" y="3424"/>
                  </a:lnTo>
                  <a:lnTo>
                    <a:pt x="9005" y="3025"/>
                  </a:lnTo>
                  <a:lnTo>
                    <a:pt x="8161" y="2671"/>
                  </a:lnTo>
                  <a:lnTo>
                    <a:pt x="7134" y="1998"/>
                  </a:lnTo>
                  <a:lnTo>
                    <a:pt x="6483" y="1850"/>
                  </a:lnTo>
                  <a:lnTo>
                    <a:pt x="4885" y="366"/>
                  </a:lnTo>
                  <a:lnTo>
                    <a:pt x="4737" y="183"/>
                  </a:lnTo>
                  <a:lnTo>
                    <a:pt x="3847" y="138"/>
                  </a:lnTo>
                  <a:lnTo>
                    <a:pt x="3619" y="8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8" name="Google Shape;568;p26"/>
            <p:cNvSpPr/>
            <p:nvPr/>
          </p:nvSpPr>
          <p:spPr>
            <a:xfrm>
              <a:off x="4521975" y="2175175"/>
              <a:ext cx="63650" cy="56500"/>
            </a:xfrm>
            <a:custGeom>
              <a:avLst/>
              <a:gdLst/>
              <a:ahLst/>
              <a:cxnLst/>
              <a:rect l="l" t="t" r="r" b="b"/>
              <a:pathLst>
                <a:path w="2546" h="2260" extrusionOk="0">
                  <a:moveTo>
                    <a:pt x="2545" y="2237"/>
                  </a:moveTo>
                  <a:lnTo>
                    <a:pt x="2408" y="1609"/>
                  </a:lnTo>
                  <a:lnTo>
                    <a:pt x="2054" y="1450"/>
                  </a:lnTo>
                  <a:lnTo>
                    <a:pt x="1701" y="1210"/>
                  </a:lnTo>
                  <a:lnTo>
                    <a:pt x="1838" y="925"/>
                  </a:lnTo>
                  <a:lnTo>
                    <a:pt x="1404" y="605"/>
                  </a:lnTo>
                  <a:lnTo>
                    <a:pt x="1495" y="400"/>
                  </a:lnTo>
                  <a:lnTo>
                    <a:pt x="1187" y="240"/>
                  </a:lnTo>
                  <a:lnTo>
                    <a:pt x="982" y="0"/>
                  </a:lnTo>
                  <a:lnTo>
                    <a:pt x="0" y="137"/>
                  </a:lnTo>
                  <a:lnTo>
                    <a:pt x="183" y="457"/>
                  </a:lnTo>
                  <a:lnTo>
                    <a:pt x="183" y="890"/>
                  </a:lnTo>
                  <a:lnTo>
                    <a:pt x="788" y="1107"/>
                  </a:lnTo>
                  <a:lnTo>
                    <a:pt x="1130" y="1381"/>
                  </a:lnTo>
                  <a:lnTo>
                    <a:pt x="1267" y="1347"/>
                  </a:lnTo>
                  <a:lnTo>
                    <a:pt x="1529" y="1598"/>
                  </a:lnTo>
                  <a:lnTo>
                    <a:pt x="1849" y="1598"/>
                  </a:lnTo>
                  <a:lnTo>
                    <a:pt x="1883" y="1735"/>
                  </a:lnTo>
                  <a:lnTo>
                    <a:pt x="2283" y="22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69" name="Google Shape;569;p26"/>
            <p:cNvSpPr/>
            <p:nvPr/>
          </p:nvSpPr>
          <p:spPr>
            <a:xfrm>
              <a:off x="5901700" y="3354050"/>
              <a:ext cx="798875" cy="747525"/>
            </a:xfrm>
            <a:custGeom>
              <a:avLst/>
              <a:gdLst/>
              <a:ahLst/>
              <a:cxnLst/>
              <a:rect l="l" t="t" r="r" b="b"/>
              <a:pathLst>
                <a:path w="31955" h="29901" extrusionOk="0">
                  <a:moveTo>
                    <a:pt x="19778" y="27390"/>
                  </a:moveTo>
                  <a:lnTo>
                    <a:pt x="19344" y="27321"/>
                  </a:lnTo>
                  <a:lnTo>
                    <a:pt x="19082" y="27732"/>
                  </a:lnTo>
                  <a:lnTo>
                    <a:pt x="18990" y="28508"/>
                  </a:lnTo>
                  <a:lnTo>
                    <a:pt x="18694" y="29079"/>
                  </a:lnTo>
                  <a:lnTo>
                    <a:pt x="18625" y="29832"/>
                  </a:lnTo>
                  <a:lnTo>
                    <a:pt x="19047" y="29855"/>
                  </a:lnTo>
                  <a:lnTo>
                    <a:pt x="19162" y="29900"/>
                  </a:lnTo>
                  <a:lnTo>
                    <a:pt x="20109" y="29284"/>
                  </a:lnTo>
                  <a:lnTo>
                    <a:pt x="20189" y="29535"/>
                  </a:lnTo>
                  <a:lnTo>
                    <a:pt x="20759" y="28828"/>
                  </a:lnTo>
                  <a:lnTo>
                    <a:pt x="21216" y="28519"/>
                  </a:lnTo>
                  <a:lnTo>
                    <a:pt x="21855" y="27481"/>
                  </a:lnTo>
                  <a:lnTo>
                    <a:pt x="21455" y="27401"/>
                  </a:lnTo>
                  <a:lnTo>
                    <a:pt x="20771" y="27572"/>
                  </a:lnTo>
                  <a:lnTo>
                    <a:pt x="20291" y="27709"/>
                  </a:lnTo>
                  <a:close/>
                  <a:moveTo>
                    <a:pt x="26922" y="2808"/>
                  </a:moveTo>
                  <a:lnTo>
                    <a:pt x="26990" y="2488"/>
                  </a:lnTo>
                  <a:lnTo>
                    <a:pt x="27013" y="1975"/>
                  </a:lnTo>
                  <a:lnTo>
                    <a:pt x="26785" y="1518"/>
                  </a:lnTo>
                  <a:lnTo>
                    <a:pt x="26796" y="1130"/>
                  </a:lnTo>
                  <a:lnTo>
                    <a:pt x="26614" y="1016"/>
                  </a:lnTo>
                  <a:lnTo>
                    <a:pt x="26625" y="457"/>
                  </a:lnTo>
                  <a:lnTo>
                    <a:pt x="26454" y="0"/>
                  </a:lnTo>
                  <a:lnTo>
                    <a:pt x="26123" y="343"/>
                  </a:lnTo>
                  <a:lnTo>
                    <a:pt x="26066" y="594"/>
                  </a:lnTo>
                  <a:lnTo>
                    <a:pt x="25849" y="1096"/>
                  </a:lnTo>
                  <a:lnTo>
                    <a:pt x="25598" y="1587"/>
                  </a:lnTo>
                  <a:lnTo>
                    <a:pt x="25678" y="1883"/>
                  </a:lnTo>
                  <a:lnTo>
                    <a:pt x="25507" y="2066"/>
                  </a:lnTo>
                  <a:lnTo>
                    <a:pt x="25290" y="2751"/>
                  </a:lnTo>
                  <a:lnTo>
                    <a:pt x="25313" y="3276"/>
                  </a:lnTo>
                  <a:lnTo>
                    <a:pt x="25210" y="3538"/>
                  </a:lnTo>
                  <a:lnTo>
                    <a:pt x="25256" y="3983"/>
                  </a:lnTo>
                  <a:lnTo>
                    <a:pt x="24879" y="4691"/>
                  </a:lnTo>
                  <a:lnTo>
                    <a:pt x="24697" y="5193"/>
                  </a:lnTo>
                  <a:lnTo>
                    <a:pt x="24457" y="5604"/>
                  </a:lnTo>
                  <a:lnTo>
                    <a:pt x="24206" y="6094"/>
                  </a:lnTo>
                  <a:lnTo>
                    <a:pt x="23624" y="6391"/>
                  </a:lnTo>
                  <a:lnTo>
                    <a:pt x="22928" y="6094"/>
                  </a:lnTo>
                  <a:lnTo>
                    <a:pt x="22859" y="5809"/>
                  </a:lnTo>
                  <a:lnTo>
                    <a:pt x="22494" y="5581"/>
                  </a:lnTo>
                  <a:lnTo>
                    <a:pt x="22266" y="5581"/>
                  </a:lnTo>
                  <a:lnTo>
                    <a:pt x="21798" y="5033"/>
                  </a:lnTo>
                  <a:lnTo>
                    <a:pt x="21444" y="4725"/>
                  </a:lnTo>
                  <a:lnTo>
                    <a:pt x="20885" y="4440"/>
                  </a:lnTo>
                  <a:lnTo>
                    <a:pt x="20326" y="3938"/>
                  </a:lnTo>
                  <a:lnTo>
                    <a:pt x="20314" y="3675"/>
                  </a:lnTo>
                  <a:lnTo>
                    <a:pt x="20668" y="3241"/>
                  </a:lnTo>
                  <a:lnTo>
                    <a:pt x="20976" y="2785"/>
                  </a:lnTo>
                  <a:lnTo>
                    <a:pt x="20930" y="2408"/>
                  </a:lnTo>
                  <a:lnTo>
                    <a:pt x="21204" y="2386"/>
                  </a:lnTo>
                  <a:lnTo>
                    <a:pt x="21558" y="2020"/>
                  </a:lnTo>
                  <a:lnTo>
                    <a:pt x="21843" y="1541"/>
                  </a:lnTo>
                  <a:lnTo>
                    <a:pt x="21524" y="1085"/>
                  </a:lnTo>
                  <a:lnTo>
                    <a:pt x="21319" y="1256"/>
                  </a:lnTo>
                  <a:lnTo>
                    <a:pt x="21033" y="1187"/>
                  </a:lnTo>
                  <a:lnTo>
                    <a:pt x="20531" y="1438"/>
                  </a:lnTo>
                  <a:lnTo>
                    <a:pt x="20075" y="1153"/>
                  </a:lnTo>
                  <a:lnTo>
                    <a:pt x="19835" y="1256"/>
                  </a:lnTo>
                  <a:lnTo>
                    <a:pt x="19184" y="1027"/>
                  </a:lnTo>
                  <a:lnTo>
                    <a:pt x="18808" y="639"/>
                  </a:lnTo>
                  <a:lnTo>
                    <a:pt x="18306" y="423"/>
                  </a:lnTo>
                  <a:lnTo>
                    <a:pt x="17861" y="560"/>
                  </a:lnTo>
                  <a:lnTo>
                    <a:pt x="18420" y="856"/>
                  </a:lnTo>
                  <a:lnTo>
                    <a:pt x="18374" y="1313"/>
                  </a:lnTo>
                  <a:lnTo>
                    <a:pt x="17689" y="1484"/>
                  </a:lnTo>
                  <a:lnTo>
                    <a:pt x="17290" y="1381"/>
                  </a:lnTo>
                  <a:lnTo>
                    <a:pt x="16776" y="1701"/>
                  </a:lnTo>
                  <a:lnTo>
                    <a:pt x="16366" y="2226"/>
                  </a:lnTo>
                  <a:lnTo>
                    <a:pt x="16446" y="2443"/>
                  </a:lnTo>
                  <a:lnTo>
                    <a:pt x="16069" y="2682"/>
                  </a:lnTo>
                  <a:lnTo>
                    <a:pt x="15578" y="3413"/>
                  </a:lnTo>
                  <a:lnTo>
                    <a:pt x="15669" y="3903"/>
                  </a:lnTo>
                  <a:lnTo>
                    <a:pt x="15179" y="3823"/>
                  </a:lnTo>
                  <a:lnTo>
                    <a:pt x="14677" y="3823"/>
                  </a:lnTo>
                  <a:lnTo>
                    <a:pt x="14323" y="3276"/>
                  </a:lnTo>
                  <a:lnTo>
                    <a:pt x="13798" y="2865"/>
                  </a:lnTo>
                  <a:lnTo>
                    <a:pt x="13398" y="2979"/>
                  </a:lnTo>
                  <a:lnTo>
                    <a:pt x="13022" y="3105"/>
                  </a:lnTo>
                  <a:lnTo>
                    <a:pt x="12988" y="3333"/>
                  </a:lnTo>
                  <a:lnTo>
                    <a:pt x="12645" y="3241"/>
                  </a:lnTo>
                  <a:lnTo>
                    <a:pt x="12600" y="3493"/>
                  </a:lnTo>
                  <a:lnTo>
                    <a:pt x="12166" y="3652"/>
                  </a:lnTo>
                  <a:lnTo>
                    <a:pt x="11926" y="4006"/>
                  </a:lnTo>
                  <a:lnTo>
                    <a:pt x="11424" y="4451"/>
                  </a:lnTo>
                  <a:lnTo>
                    <a:pt x="11230" y="5136"/>
                  </a:lnTo>
                  <a:lnTo>
                    <a:pt x="10899" y="4953"/>
                  </a:lnTo>
                  <a:lnTo>
                    <a:pt x="10591" y="5387"/>
                  </a:lnTo>
                  <a:lnTo>
                    <a:pt x="10796" y="5821"/>
                  </a:lnTo>
                  <a:lnTo>
                    <a:pt x="10431" y="5992"/>
                  </a:lnTo>
                  <a:lnTo>
                    <a:pt x="10226" y="5204"/>
                  </a:lnTo>
                  <a:lnTo>
                    <a:pt x="9541" y="5980"/>
                  </a:lnTo>
                  <a:lnTo>
                    <a:pt x="9427" y="6471"/>
                  </a:lnTo>
                  <a:lnTo>
                    <a:pt x="9336" y="6836"/>
                  </a:lnTo>
                  <a:lnTo>
                    <a:pt x="8788" y="7304"/>
                  </a:lnTo>
                  <a:lnTo>
                    <a:pt x="8503" y="7783"/>
                  </a:lnTo>
                  <a:lnTo>
                    <a:pt x="8000" y="8183"/>
                  </a:lnTo>
                  <a:lnTo>
                    <a:pt x="7133" y="8457"/>
                  </a:lnTo>
                  <a:lnTo>
                    <a:pt x="6688" y="8434"/>
                  </a:lnTo>
                  <a:lnTo>
                    <a:pt x="6483" y="8514"/>
                  </a:lnTo>
                  <a:lnTo>
                    <a:pt x="6323" y="8719"/>
                  </a:lnTo>
                  <a:lnTo>
                    <a:pt x="5821" y="8811"/>
                  </a:lnTo>
                  <a:lnTo>
                    <a:pt x="5147" y="9153"/>
                  </a:lnTo>
                  <a:lnTo>
                    <a:pt x="4953" y="9039"/>
                  </a:lnTo>
                  <a:lnTo>
                    <a:pt x="4577" y="9119"/>
                  </a:lnTo>
                  <a:lnTo>
                    <a:pt x="3926" y="9438"/>
                  </a:lnTo>
                  <a:lnTo>
                    <a:pt x="3470" y="9826"/>
                  </a:lnTo>
                  <a:lnTo>
                    <a:pt x="2785" y="10123"/>
                  </a:lnTo>
                  <a:lnTo>
                    <a:pt x="2340" y="10751"/>
                  </a:lnTo>
                  <a:lnTo>
                    <a:pt x="2397" y="10066"/>
                  </a:lnTo>
                  <a:lnTo>
                    <a:pt x="1963" y="10728"/>
                  </a:lnTo>
                  <a:lnTo>
                    <a:pt x="1941" y="11253"/>
                  </a:lnTo>
                  <a:lnTo>
                    <a:pt x="1758" y="11709"/>
                  </a:lnTo>
                  <a:lnTo>
                    <a:pt x="1541" y="11926"/>
                  </a:lnTo>
                  <a:lnTo>
                    <a:pt x="1359" y="12451"/>
                  </a:lnTo>
                  <a:lnTo>
                    <a:pt x="1484" y="12725"/>
                  </a:lnTo>
                  <a:lnTo>
                    <a:pt x="1507" y="13010"/>
                  </a:lnTo>
                  <a:lnTo>
                    <a:pt x="1735" y="13729"/>
                  </a:lnTo>
                  <a:lnTo>
                    <a:pt x="1632" y="14197"/>
                  </a:lnTo>
                  <a:lnTo>
                    <a:pt x="1484" y="13832"/>
                  </a:lnTo>
                  <a:lnTo>
                    <a:pt x="1165" y="13581"/>
                  </a:lnTo>
                  <a:lnTo>
                    <a:pt x="1222" y="14425"/>
                  </a:lnTo>
                  <a:lnTo>
                    <a:pt x="971" y="14026"/>
                  </a:lnTo>
                  <a:lnTo>
                    <a:pt x="993" y="14425"/>
                  </a:lnTo>
                  <a:lnTo>
                    <a:pt x="1244" y="15133"/>
                  </a:lnTo>
                  <a:lnTo>
                    <a:pt x="1165" y="15852"/>
                  </a:lnTo>
                  <a:lnTo>
                    <a:pt x="1404" y="16206"/>
                  </a:lnTo>
                  <a:lnTo>
                    <a:pt x="1347" y="16480"/>
                  </a:lnTo>
                  <a:lnTo>
                    <a:pt x="1473" y="17062"/>
                  </a:lnTo>
                  <a:lnTo>
                    <a:pt x="1290" y="17575"/>
                  </a:lnTo>
                  <a:lnTo>
                    <a:pt x="1244" y="18089"/>
                  </a:lnTo>
                  <a:lnTo>
                    <a:pt x="1347" y="19013"/>
                  </a:lnTo>
                  <a:lnTo>
                    <a:pt x="1244" y="19549"/>
                  </a:lnTo>
                  <a:lnTo>
                    <a:pt x="936" y="20177"/>
                  </a:lnTo>
                  <a:lnTo>
                    <a:pt x="845" y="20497"/>
                  </a:lnTo>
                  <a:lnTo>
                    <a:pt x="628" y="20713"/>
                  </a:lnTo>
                  <a:lnTo>
                    <a:pt x="217" y="20828"/>
                  </a:lnTo>
                  <a:lnTo>
                    <a:pt x="1" y="21353"/>
                  </a:lnTo>
                  <a:lnTo>
                    <a:pt x="343" y="21524"/>
                  </a:lnTo>
                  <a:lnTo>
                    <a:pt x="914" y="22117"/>
                  </a:lnTo>
                  <a:lnTo>
                    <a:pt x="1427" y="22117"/>
                  </a:lnTo>
                  <a:lnTo>
                    <a:pt x="1975" y="22151"/>
                  </a:lnTo>
                  <a:lnTo>
                    <a:pt x="2443" y="21855"/>
                  </a:lnTo>
                  <a:lnTo>
                    <a:pt x="2933" y="21604"/>
                  </a:lnTo>
                  <a:lnTo>
                    <a:pt x="3127" y="21638"/>
                  </a:lnTo>
                  <a:lnTo>
                    <a:pt x="3767" y="21159"/>
                  </a:lnTo>
                  <a:lnTo>
                    <a:pt x="4314" y="21113"/>
                  </a:lnTo>
                  <a:lnTo>
                    <a:pt x="4896" y="21010"/>
                  </a:lnTo>
                  <a:lnTo>
                    <a:pt x="5501" y="21181"/>
                  </a:lnTo>
                  <a:lnTo>
                    <a:pt x="6015" y="21102"/>
                  </a:lnTo>
                  <a:lnTo>
                    <a:pt x="6665" y="21067"/>
                  </a:lnTo>
                  <a:lnTo>
                    <a:pt x="7099" y="20702"/>
                  </a:lnTo>
                  <a:lnTo>
                    <a:pt x="7418" y="20234"/>
                  </a:lnTo>
                  <a:lnTo>
                    <a:pt x="8160" y="20017"/>
                  </a:lnTo>
                  <a:lnTo>
                    <a:pt x="9153" y="19561"/>
                  </a:lnTo>
                  <a:lnTo>
                    <a:pt x="9861" y="19618"/>
                  </a:lnTo>
                  <a:lnTo>
                    <a:pt x="10842" y="19310"/>
                  </a:lnTo>
                  <a:lnTo>
                    <a:pt x="11961" y="18990"/>
                  </a:lnTo>
                  <a:lnTo>
                    <a:pt x="13353" y="18899"/>
                  </a:lnTo>
                  <a:lnTo>
                    <a:pt x="13923" y="19344"/>
                  </a:lnTo>
                  <a:lnTo>
                    <a:pt x="14460" y="19378"/>
                  </a:lnTo>
                  <a:lnTo>
                    <a:pt x="15213" y="19915"/>
                  </a:lnTo>
                  <a:lnTo>
                    <a:pt x="14985" y="20131"/>
                  </a:lnTo>
                  <a:lnTo>
                    <a:pt x="15236" y="20474"/>
                  </a:lnTo>
                  <a:lnTo>
                    <a:pt x="15430" y="21124"/>
                  </a:lnTo>
                  <a:lnTo>
                    <a:pt x="15202" y="21615"/>
                  </a:lnTo>
                  <a:lnTo>
                    <a:pt x="15612" y="21980"/>
                  </a:lnTo>
                  <a:lnTo>
                    <a:pt x="16229" y="21250"/>
                  </a:lnTo>
                  <a:lnTo>
                    <a:pt x="16834" y="20953"/>
                  </a:lnTo>
                  <a:lnTo>
                    <a:pt x="17792" y="20166"/>
                  </a:lnTo>
                  <a:lnTo>
                    <a:pt x="17564" y="20839"/>
                  </a:lnTo>
                  <a:lnTo>
                    <a:pt x="17085" y="21296"/>
                  </a:lnTo>
                  <a:lnTo>
                    <a:pt x="16719" y="21832"/>
                  </a:lnTo>
                  <a:lnTo>
                    <a:pt x="16092" y="22323"/>
                  </a:lnTo>
                  <a:lnTo>
                    <a:pt x="16834" y="22151"/>
                  </a:lnTo>
                  <a:lnTo>
                    <a:pt x="17507" y="21524"/>
                  </a:lnTo>
                  <a:lnTo>
                    <a:pt x="17381" y="22208"/>
                  </a:lnTo>
                  <a:lnTo>
                    <a:pt x="16925" y="22654"/>
                  </a:lnTo>
                  <a:lnTo>
                    <a:pt x="17598" y="22768"/>
                  </a:lnTo>
                  <a:lnTo>
                    <a:pt x="17781" y="23144"/>
                  </a:lnTo>
                  <a:lnTo>
                    <a:pt x="17724" y="23612"/>
                  </a:lnTo>
                  <a:lnTo>
                    <a:pt x="17507" y="24308"/>
                  </a:lnTo>
                  <a:lnTo>
                    <a:pt x="17712" y="24879"/>
                  </a:lnTo>
                  <a:lnTo>
                    <a:pt x="18283" y="25153"/>
                  </a:lnTo>
                  <a:lnTo>
                    <a:pt x="18682" y="25210"/>
                  </a:lnTo>
                  <a:lnTo>
                    <a:pt x="19025" y="25347"/>
                  </a:lnTo>
                  <a:lnTo>
                    <a:pt x="19515" y="25609"/>
                  </a:lnTo>
                  <a:lnTo>
                    <a:pt x="20542" y="24936"/>
                  </a:lnTo>
                  <a:lnTo>
                    <a:pt x="21045" y="24765"/>
                  </a:lnTo>
                  <a:lnTo>
                    <a:pt x="20657" y="25244"/>
                  </a:lnTo>
                  <a:lnTo>
                    <a:pt x="21033" y="25404"/>
                  </a:lnTo>
                  <a:lnTo>
                    <a:pt x="21421" y="25803"/>
                  </a:lnTo>
                  <a:lnTo>
                    <a:pt x="22083" y="25415"/>
                  </a:lnTo>
                  <a:lnTo>
                    <a:pt x="22631" y="25062"/>
                  </a:lnTo>
                  <a:lnTo>
                    <a:pt x="23532" y="24674"/>
                  </a:lnTo>
                  <a:lnTo>
                    <a:pt x="24388" y="24651"/>
                  </a:lnTo>
                  <a:lnTo>
                    <a:pt x="24982" y="24320"/>
                  </a:lnTo>
                  <a:lnTo>
                    <a:pt x="25107" y="24034"/>
                  </a:lnTo>
                  <a:lnTo>
                    <a:pt x="25541" y="23395"/>
                  </a:lnTo>
                  <a:lnTo>
                    <a:pt x="26100" y="22711"/>
                  </a:lnTo>
                  <a:lnTo>
                    <a:pt x="26614" y="22254"/>
                  </a:lnTo>
                  <a:lnTo>
                    <a:pt x="27241" y="21455"/>
                  </a:lnTo>
                  <a:lnTo>
                    <a:pt x="27709" y="21010"/>
                  </a:lnTo>
                  <a:lnTo>
                    <a:pt x="28337" y="20303"/>
                  </a:lnTo>
                  <a:lnTo>
                    <a:pt x="29102" y="19858"/>
                  </a:lnTo>
                  <a:lnTo>
                    <a:pt x="29821" y="19024"/>
                  </a:lnTo>
                  <a:lnTo>
                    <a:pt x="30266" y="18385"/>
                  </a:lnTo>
                  <a:lnTo>
                    <a:pt x="30460" y="17872"/>
                  </a:lnTo>
                  <a:lnTo>
                    <a:pt x="31007" y="17062"/>
                  </a:lnTo>
                  <a:lnTo>
                    <a:pt x="31304" y="16651"/>
                  </a:lnTo>
                  <a:lnTo>
                    <a:pt x="31658" y="15829"/>
                  </a:lnTo>
                  <a:lnTo>
                    <a:pt x="31555" y="15064"/>
                  </a:lnTo>
                  <a:lnTo>
                    <a:pt x="31806" y="14505"/>
                  </a:lnTo>
                  <a:lnTo>
                    <a:pt x="31955" y="13980"/>
                  </a:lnTo>
                  <a:lnTo>
                    <a:pt x="31955" y="13250"/>
                  </a:lnTo>
                  <a:lnTo>
                    <a:pt x="31555" y="12520"/>
                  </a:lnTo>
                  <a:lnTo>
                    <a:pt x="31293" y="12166"/>
                  </a:lnTo>
                  <a:lnTo>
                    <a:pt x="30871" y="11607"/>
                  </a:lnTo>
                  <a:lnTo>
                    <a:pt x="30973" y="10659"/>
                  </a:lnTo>
                  <a:lnTo>
                    <a:pt x="30756" y="10796"/>
                  </a:lnTo>
                  <a:lnTo>
                    <a:pt x="30528" y="10397"/>
                  </a:lnTo>
                  <a:lnTo>
                    <a:pt x="30174" y="10602"/>
                  </a:lnTo>
                  <a:lnTo>
                    <a:pt x="30095" y="9609"/>
                  </a:lnTo>
                  <a:lnTo>
                    <a:pt x="29775" y="9039"/>
                  </a:lnTo>
                  <a:lnTo>
                    <a:pt x="29923" y="8833"/>
                  </a:lnTo>
                  <a:lnTo>
                    <a:pt x="29478" y="8434"/>
                  </a:lnTo>
                  <a:lnTo>
                    <a:pt x="29022" y="8000"/>
                  </a:lnTo>
                  <a:lnTo>
                    <a:pt x="28269" y="7532"/>
                  </a:lnTo>
                  <a:lnTo>
                    <a:pt x="28132" y="6916"/>
                  </a:lnTo>
                  <a:lnTo>
                    <a:pt x="28326" y="6448"/>
                  </a:lnTo>
                  <a:lnTo>
                    <a:pt x="28269" y="5661"/>
                  </a:lnTo>
                  <a:lnTo>
                    <a:pt x="28075" y="5558"/>
                  </a:lnTo>
                  <a:lnTo>
                    <a:pt x="28052" y="5102"/>
                  </a:lnTo>
                  <a:lnTo>
                    <a:pt x="28017" y="4326"/>
                  </a:lnTo>
                  <a:lnTo>
                    <a:pt x="28177" y="3926"/>
                  </a:lnTo>
                  <a:lnTo>
                    <a:pt x="27846" y="3561"/>
                  </a:lnTo>
                  <a:lnTo>
                    <a:pt x="27652" y="3184"/>
                  </a:lnTo>
                  <a:lnTo>
                    <a:pt x="27093" y="35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0" name="Google Shape;570;p26"/>
            <p:cNvSpPr/>
            <p:nvPr/>
          </p:nvSpPr>
          <p:spPr>
            <a:xfrm>
              <a:off x="3889450" y="2003125"/>
              <a:ext cx="130975" cy="57950"/>
            </a:xfrm>
            <a:custGeom>
              <a:avLst/>
              <a:gdLst/>
              <a:ahLst/>
              <a:cxnLst/>
              <a:rect l="l" t="t" r="r" b="b"/>
              <a:pathLst>
                <a:path w="5239" h="2318" extrusionOk="0">
                  <a:moveTo>
                    <a:pt x="5193" y="400"/>
                  </a:moveTo>
                  <a:lnTo>
                    <a:pt x="4862" y="229"/>
                  </a:lnTo>
                  <a:lnTo>
                    <a:pt x="4531" y="275"/>
                  </a:lnTo>
                  <a:lnTo>
                    <a:pt x="3960" y="1"/>
                  </a:lnTo>
                  <a:lnTo>
                    <a:pt x="3721" y="69"/>
                  </a:lnTo>
                  <a:lnTo>
                    <a:pt x="3344" y="434"/>
                  </a:lnTo>
                  <a:lnTo>
                    <a:pt x="2808" y="149"/>
                  </a:lnTo>
                  <a:lnTo>
                    <a:pt x="2591" y="560"/>
                  </a:lnTo>
                  <a:lnTo>
                    <a:pt x="2351" y="674"/>
                  </a:lnTo>
                  <a:lnTo>
                    <a:pt x="2488" y="1245"/>
                  </a:lnTo>
                  <a:lnTo>
                    <a:pt x="2431" y="1404"/>
                  </a:lnTo>
                  <a:lnTo>
                    <a:pt x="2191" y="1210"/>
                  </a:lnTo>
                  <a:lnTo>
                    <a:pt x="1849" y="1188"/>
                  </a:lnTo>
                  <a:lnTo>
                    <a:pt x="1358" y="1359"/>
                  </a:lnTo>
                  <a:lnTo>
                    <a:pt x="731" y="1313"/>
                  </a:lnTo>
                  <a:lnTo>
                    <a:pt x="651" y="1541"/>
                  </a:lnTo>
                  <a:lnTo>
                    <a:pt x="286" y="1302"/>
                  </a:lnTo>
                  <a:lnTo>
                    <a:pt x="69" y="1347"/>
                  </a:lnTo>
                  <a:lnTo>
                    <a:pt x="92" y="1496"/>
                  </a:lnTo>
                  <a:lnTo>
                    <a:pt x="0" y="1724"/>
                  </a:lnTo>
                  <a:lnTo>
                    <a:pt x="320" y="1884"/>
                  </a:lnTo>
                  <a:lnTo>
                    <a:pt x="696" y="1918"/>
                  </a:lnTo>
                  <a:lnTo>
                    <a:pt x="1130" y="2044"/>
                  </a:lnTo>
                  <a:lnTo>
                    <a:pt x="1210" y="1872"/>
                  </a:lnTo>
                  <a:lnTo>
                    <a:pt x="1895" y="1713"/>
                  </a:lnTo>
                  <a:lnTo>
                    <a:pt x="2077" y="2032"/>
                  </a:lnTo>
                  <a:lnTo>
                    <a:pt x="3104" y="2260"/>
                  </a:lnTo>
                  <a:lnTo>
                    <a:pt x="3698" y="2317"/>
                  </a:lnTo>
                  <a:lnTo>
                    <a:pt x="4040" y="2112"/>
                  </a:lnTo>
                  <a:lnTo>
                    <a:pt x="4656" y="2101"/>
                  </a:lnTo>
                  <a:lnTo>
                    <a:pt x="4782" y="1941"/>
                  </a:lnTo>
                  <a:lnTo>
                    <a:pt x="4976" y="1370"/>
                  </a:lnTo>
                  <a:lnTo>
                    <a:pt x="4816" y="1188"/>
                  </a:lnTo>
                  <a:lnTo>
                    <a:pt x="5216" y="1188"/>
                  </a:lnTo>
                  <a:lnTo>
                    <a:pt x="5239" y="811"/>
                  </a:lnTo>
                  <a:lnTo>
                    <a:pt x="5147" y="5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1" name="Google Shape;571;p26"/>
            <p:cNvSpPr/>
            <p:nvPr/>
          </p:nvSpPr>
          <p:spPr>
            <a:xfrm>
              <a:off x="4546500" y="2161475"/>
              <a:ext cx="104725" cy="81050"/>
            </a:xfrm>
            <a:custGeom>
              <a:avLst/>
              <a:gdLst/>
              <a:ahLst/>
              <a:cxnLst/>
              <a:rect l="l" t="t" r="r" b="b"/>
              <a:pathLst>
                <a:path w="4189" h="3242" extrusionOk="0">
                  <a:moveTo>
                    <a:pt x="286" y="1895"/>
                  </a:moveTo>
                  <a:lnTo>
                    <a:pt x="149" y="1929"/>
                  </a:lnTo>
                  <a:lnTo>
                    <a:pt x="320" y="2272"/>
                  </a:lnTo>
                  <a:lnTo>
                    <a:pt x="777" y="2682"/>
                  </a:lnTo>
                  <a:lnTo>
                    <a:pt x="1302" y="2808"/>
                  </a:lnTo>
                  <a:lnTo>
                    <a:pt x="902" y="2283"/>
                  </a:lnTo>
                  <a:lnTo>
                    <a:pt x="879" y="2135"/>
                  </a:lnTo>
                  <a:lnTo>
                    <a:pt x="548" y="2135"/>
                  </a:lnTo>
                  <a:close/>
                  <a:moveTo>
                    <a:pt x="1769" y="571"/>
                  </a:moveTo>
                  <a:lnTo>
                    <a:pt x="1165" y="23"/>
                  </a:lnTo>
                  <a:lnTo>
                    <a:pt x="948" y="1"/>
                  </a:lnTo>
                  <a:lnTo>
                    <a:pt x="788" y="126"/>
                  </a:lnTo>
                  <a:lnTo>
                    <a:pt x="1245" y="617"/>
                  </a:lnTo>
                  <a:lnTo>
                    <a:pt x="1165" y="708"/>
                  </a:lnTo>
                  <a:lnTo>
                    <a:pt x="765" y="651"/>
                  </a:lnTo>
                  <a:lnTo>
                    <a:pt x="160" y="400"/>
                  </a:lnTo>
                  <a:lnTo>
                    <a:pt x="1" y="537"/>
                  </a:lnTo>
                  <a:lnTo>
                    <a:pt x="206" y="788"/>
                  </a:lnTo>
                  <a:lnTo>
                    <a:pt x="514" y="936"/>
                  </a:lnTo>
                  <a:lnTo>
                    <a:pt x="423" y="1153"/>
                  </a:lnTo>
                  <a:lnTo>
                    <a:pt x="857" y="1473"/>
                  </a:lnTo>
                  <a:lnTo>
                    <a:pt x="720" y="1758"/>
                  </a:lnTo>
                  <a:lnTo>
                    <a:pt x="1073" y="1998"/>
                  </a:lnTo>
                  <a:lnTo>
                    <a:pt x="1427" y="2157"/>
                  </a:lnTo>
                  <a:lnTo>
                    <a:pt x="1564" y="2785"/>
                  </a:lnTo>
                  <a:lnTo>
                    <a:pt x="2317" y="2112"/>
                  </a:lnTo>
                  <a:lnTo>
                    <a:pt x="2591" y="2043"/>
                  </a:lnTo>
                  <a:lnTo>
                    <a:pt x="2854" y="2306"/>
                  </a:lnTo>
                  <a:lnTo>
                    <a:pt x="2682" y="2751"/>
                  </a:lnTo>
                  <a:lnTo>
                    <a:pt x="3230" y="3242"/>
                  </a:lnTo>
                  <a:lnTo>
                    <a:pt x="3413" y="3196"/>
                  </a:lnTo>
                  <a:lnTo>
                    <a:pt x="3299" y="2739"/>
                  </a:lnTo>
                  <a:lnTo>
                    <a:pt x="3538" y="2523"/>
                  </a:lnTo>
                  <a:lnTo>
                    <a:pt x="3595" y="2214"/>
                  </a:lnTo>
                  <a:lnTo>
                    <a:pt x="3584" y="1496"/>
                  </a:lnTo>
                  <a:lnTo>
                    <a:pt x="4189" y="1427"/>
                  </a:lnTo>
                  <a:lnTo>
                    <a:pt x="3904" y="1187"/>
                  </a:lnTo>
                  <a:lnTo>
                    <a:pt x="3538" y="1153"/>
                  </a:lnTo>
                  <a:lnTo>
                    <a:pt x="3048" y="514"/>
                  </a:lnTo>
                  <a:lnTo>
                    <a:pt x="2557" y="58"/>
                  </a:lnTo>
                  <a:lnTo>
                    <a:pt x="2557" y="58"/>
                  </a:lnTo>
                  <a:lnTo>
                    <a:pt x="2192" y="411"/>
                  </a:lnTo>
                  <a:lnTo>
                    <a:pt x="2112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2" name="Google Shape;572;p26"/>
            <p:cNvSpPr/>
            <p:nvPr/>
          </p:nvSpPr>
          <p:spPr>
            <a:xfrm>
              <a:off x="4302575" y="3165450"/>
              <a:ext cx="34825" cy="48250"/>
            </a:xfrm>
            <a:custGeom>
              <a:avLst/>
              <a:gdLst/>
              <a:ahLst/>
              <a:cxnLst/>
              <a:rect l="l" t="t" r="r" b="b"/>
              <a:pathLst>
                <a:path w="1393" h="1930" extrusionOk="0">
                  <a:moveTo>
                    <a:pt x="1221" y="412"/>
                  </a:moveTo>
                  <a:lnTo>
                    <a:pt x="1176" y="58"/>
                  </a:lnTo>
                  <a:lnTo>
                    <a:pt x="1176" y="58"/>
                  </a:lnTo>
                  <a:lnTo>
                    <a:pt x="742" y="1"/>
                  </a:lnTo>
                  <a:lnTo>
                    <a:pt x="502" y="514"/>
                  </a:lnTo>
                  <a:lnTo>
                    <a:pt x="0" y="446"/>
                  </a:lnTo>
                  <a:lnTo>
                    <a:pt x="206" y="857"/>
                  </a:lnTo>
                  <a:lnTo>
                    <a:pt x="217" y="1017"/>
                  </a:lnTo>
                  <a:lnTo>
                    <a:pt x="502" y="1884"/>
                  </a:lnTo>
                  <a:lnTo>
                    <a:pt x="491" y="1930"/>
                  </a:lnTo>
                  <a:lnTo>
                    <a:pt x="571" y="1907"/>
                  </a:lnTo>
                  <a:lnTo>
                    <a:pt x="879" y="1587"/>
                  </a:lnTo>
                  <a:lnTo>
                    <a:pt x="1187" y="1108"/>
                  </a:lnTo>
                  <a:lnTo>
                    <a:pt x="1392" y="914"/>
                  </a:lnTo>
                  <a:lnTo>
                    <a:pt x="1392" y="62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3" name="Google Shape;573;p26"/>
            <p:cNvSpPr/>
            <p:nvPr/>
          </p:nvSpPr>
          <p:spPr>
            <a:xfrm>
              <a:off x="3764775" y="1949775"/>
              <a:ext cx="63350" cy="42825"/>
            </a:xfrm>
            <a:custGeom>
              <a:avLst/>
              <a:gdLst/>
              <a:ahLst/>
              <a:cxnLst/>
              <a:rect l="l" t="t" r="r" b="b"/>
              <a:pathLst>
                <a:path w="2534" h="1713" extrusionOk="0">
                  <a:moveTo>
                    <a:pt x="1689" y="1"/>
                  </a:moveTo>
                  <a:lnTo>
                    <a:pt x="1062" y="183"/>
                  </a:lnTo>
                  <a:lnTo>
                    <a:pt x="548" y="115"/>
                  </a:lnTo>
                  <a:lnTo>
                    <a:pt x="548" y="115"/>
                  </a:lnTo>
                  <a:lnTo>
                    <a:pt x="0" y="286"/>
                  </a:lnTo>
                  <a:lnTo>
                    <a:pt x="103" y="594"/>
                  </a:lnTo>
                  <a:lnTo>
                    <a:pt x="422" y="606"/>
                  </a:lnTo>
                  <a:lnTo>
                    <a:pt x="765" y="948"/>
                  </a:lnTo>
                  <a:lnTo>
                    <a:pt x="1244" y="1370"/>
                  </a:lnTo>
                  <a:lnTo>
                    <a:pt x="1598" y="1302"/>
                  </a:lnTo>
                  <a:lnTo>
                    <a:pt x="2226" y="1712"/>
                  </a:lnTo>
                  <a:lnTo>
                    <a:pt x="2283" y="1210"/>
                  </a:lnTo>
                  <a:lnTo>
                    <a:pt x="2477" y="1176"/>
                  </a:lnTo>
                  <a:lnTo>
                    <a:pt x="2534" y="583"/>
                  </a:lnTo>
                  <a:lnTo>
                    <a:pt x="2134" y="37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4" name="Google Shape;574;p26"/>
            <p:cNvSpPr/>
            <p:nvPr/>
          </p:nvSpPr>
          <p:spPr>
            <a:xfrm>
              <a:off x="3736525" y="2834500"/>
              <a:ext cx="60500" cy="138400"/>
            </a:xfrm>
            <a:custGeom>
              <a:avLst/>
              <a:gdLst/>
              <a:ahLst/>
              <a:cxnLst/>
              <a:rect l="l" t="t" r="r" b="b"/>
              <a:pathLst>
                <a:path w="2420" h="5536" extrusionOk="0">
                  <a:moveTo>
                    <a:pt x="2271" y="526"/>
                  </a:moveTo>
                  <a:lnTo>
                    <a:pt x="1667" y="1"/>
                  </a:lnTo>
                  <a:lnTo>
                    <a:pt x="1381" y="1"/>
                  </a:lnTo>
                  <a:lnTo>
                    <a:pt x="1107" y="275"/>
                  </a:lnTo>
                  <a:lnTo>
                    <a:pt x="936" y="537"/>
                  </a:lnTo>
                  <a:lnTo>
                    <a:pt x="548" y="628"/>
                  </a:lnTo>
                  <a:lnTo>
                    <a:pt x="377" y="1028"/>
                  </a:lnTo>
                  <a:lnTo>
                    <a:pt x="103" y="1131"/>
                  </a:lnTo>
                  <a:lnTo>
                    <a:pt x="0" y="1599"/>
                  </a:lnTo>
                  <a:lnTo>
                    <a:pt x="251" y="1872"/>
                  </a:lnTo>
                  <a:lnTo>
                    <a:pt x="537" y="2192"/>
                  </a:lnTo>
                  <a:lnTo>
                    <a:pt x="560" y="2637"/>
                  </a:lnTo>
                  <a:lnTo>
                    <a:pt x="719" y="2820"/>
                  </a:lnTo>
                  <a:lnTo>
                    <a:pt x="697" y="4908"/>
                  </a:lnTo>
                  <a:lnTo>
                    <a:pt x="891" y="5536"/>
                  </a:lnTo>
                  <a:lnTo>
                    <a:pt x="1552" y="5422"/>
                  </a:lnTo>
                  <a:lnTo>
                    <a:pt x="1587" y="3961"/>
                  </a:lnTo>
                  <a:lnTo>
                    <a:pt x="1575" y="3379"/>
                  </a:lnTo>
                  <a:lnTo>
                    <a:pt x="1712" y="2808"/>
                  </a:lnTo>
                  <a:lnTo>
                    <a:pt x="1963" y="2534"/>
                  </a:lnTo>
                  <a:lnTo>
                    <a:pt x="2351" y="1964"/>
                  </a:lnTo>
                  <a:lnTo>
                    <a:pt x="2260" y="1724"/>
                  </a:lnTo>
                  <a:lnTo>
                    <a:pt x="2420" y="1370"/>
                  </a:lnTo>
                  <a:lnTo>
                    <a:pt x="2249" y="8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5" name="Google Shape;575;p26"/>
            <p:cNvSpPr/>
            <p:nvPr/>
          </p:nvSpPr>
          <p:spPr>
            <a:xfrm>
              <a:off x="3612125" y="2769175"/>
              <a:ext cx="152375" cy="124975"/>
            </a:xfrm>
            <a:custGeom>
              <a:avLst/>
              <a:gdLst/>
              <a:ahLst/>
              <a:cxnLst/>
              <a:rect l="l" t="t" r="r" b="b"/>
              <a:pathLst>
                <a:path w="6095" h="4999" extrusionOk="0">
                  <a:moveTo>
                    <a:pt x="4668" y="172"/>
                  </a:moveTo>
                  <a:lnTo>
                    <a:pt x="4155" y="172"/>
                  </a:lnTo>
                  <a:lnTo>
                    <a:pt x="3961" y="0"/>
                  </a:lnTo>
                  <a:lnTo>
                    <a:pt x="3527" y="126"/>
                  </a:lnTo>
                  <a:lnTo>
                    <a:pt x="2785" y="503"/>
                  </a:lnTo>
                  <a:lnTo>
                    <a:pt x="2625" y="788"/>
                  </a:lnTo>
                  <a:lnTo>
                    <a:pt x="2021" y="1199"/>
                  </a:lnTo>
                  <a:lnTo>
                    <a:pt x="1906" y="1427"/>
                  </a:lnTo>
                  <a:lnTo>
                    <a:pt x="1576" y="1610"/>
                  </a:lnTo>
                  <a:lnTo>
                    <a:pt x="1188" y="1484"/>
                  </a:lnTo>
                  <a:lnTo>
                    <a:pt x="959" y="1712"/>
                  </a:lnTo>
                  <a:lnTo>
                    <a:pt x="845" y="2340"/>
                  </a:lnTo>
                  <a:lnTo>
                    <a:pt x="206" y="3082"/>
                  </a:lnTo>
                  <a:lnTo>
                    <a:pt x="229" y="3401"/>
                  </a:lnTo>
                  <a:lnTo>
                    <a:pt x="1" y="3778"/>
                  </a:lnTo>
                  <a:lnTo>
                    <a:pt x="58" y="4314"/>
                  </a:lnTo>
                  <a:lnTo>
                    <a:pt x="423" y="4508"/>
                  </a:lnTo>
                  <a:lnTo>
                    <a:pt x="560" y="4805"/>
                  </a:lnTo>
                  <a:lnTo>
                    <a:pt x="914" y="4999"/>
                  </a:lnTo>
                  <a:lnTo>
                    <a:pt x="1188" y="4771"/>
                  </a:lnTo>
                  <a:lnTo>
                    <a:pt x="1576" y="4736"/>
                  </a:lnTo>
                  <a:lnTo>
                    <a:pt x="2112" y="4965"/>
                  </a:lnTo>
                  <a:lnTo>
                    <a:pt x="1998" y="4280"/>
                  </a:lnTo>
                  <a:lnTo>
                    <a:pt x="2032" y="3766"/>
                  </a:lnTo>
                  <a:lnTo>
                    <a:pt x="3413" y="3721"/>
                  </a:lnTo>
                  <a:lnTo>
                    <a:pt x="3755" y="3801"/>
                  </a:lnTo>
                  <a:lnTo>
                    <a:pt x="4018" y="3652"/>
                  </a:lnTo>
                  <a:lnTo>
                    <a:pt x="4383" y="3721"/>
                  </a:lnTo>
                  <a:lnTo>
                    <a:pt x="5079" y="3744"/>
                  </a:lnTo>
                  <a:lnTo>
                    <a:pt x="5353" y="3641"/>
                  </a:lnTo>
                  <a:lnTo>
                    <a:pt x="5524" y="3241"/>
                  </a:lnTo>
                  <a:lnTo>
                    <a:pt x="5912" y="3150"/>
                  </a:lnTo>
                  <a:lnTo>
                    <a:pt x="6083" y="2888"/>
                  </a:lnTo>
                  <a:lnTo>
                    <a:pt x="6095" y="2260"/>
                  </a:lnTo>
                  <a:lnTo>
                    <a:pt x="5182" y="2055"/>
                  </a:lnTo>
                  <a:lnTo>
                    <a:pt x="5159" y="1610"/>
                  </a:lnTo>
                  <a:lnTo>
                    <a:pt x="4714" y="1028"/>
                  </a:lnTo>
                  <a:lnTo>
                    <a:pt x="4600" y="6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6" name="Google Shape;576;p26"/>
            <p:cNvSpPr/>
            <p:nvPr/>
          </p:nvSpPr>
          <p:spPr>
            <a:xfrm>
              <a:off x="5438375" y="2512125"/>
              <a:ext cx="102725" cy="130975"/>
            </a:xfrm>
            <a:custGeom>
              <a:avLst/>
              <a:gdLst/>
              <a:ahLst/>
              <a:cxnLst/>
              <a:rect l="l" t="t" r="r" b="b"/>
              <a:pathLst>
                <a:path w="4109" h="5239" extrusionOk="0">
                  <a:moveTo>
                    <a:pt x="4040" y="3994"/>
                  </a:moveTo>
                  <a:lnTo>
                    <a:pt x="3401" y="2545"/>
                  </a:lnTo>
                  <a:lnTo>
                    <a:pt x="3184" y="2568"/>
                  </a:lnTo>
                  <a:lnTo>
                    <a:pt x="3161" y="3138"/>
                  </a:lnTo>
                  <a:lnTo>
                    <a:pt x="2659" y="2671"/>
                  </a:lnTo>
                  <a:lnTo>
                    <a:pt x="2819" y="2146"/>
                  </a:lnTo>
                  <a:lnTo>
                    <a:pt x="3161" y="2100"/>
                  </a:lnTo>
                  <a:lnTo>
                    <a:pt x="3390" y="1335"/>
                  </a:lnTo>
                  <a:lnTo>
                    <a:pt x="2899" y="1176"/>
                  </a:lnTo>
                  <a:lnTo>
                    <a:pt x="2191" y="1198"/>
                  </a:lnTo>
                  <a:lnTo>
                    <a:pt x="1415" y="1073"/>
                  </a:lnTo>
                  <a:lnTo>
                    <a:pt x="1244" y="445"/>
                  </a:lnTo>
                  <a:lnTo>
                    <a:pt x="856" y="388"/>
                  </a:lnTo>
                  <a:lnTo>
                    <a:pt x="171" y="0"/>
                  </a:lnTo>
                  <a:lnTo>
                    <a:pt x="0" y="616"/>
                  </a:lnTo>
                  <a:lnTo>
                    <a:pt x="662" y="1096"/>
                  </a:lnTo>
                  <a:lnTo>
                    <a:pt x="217" y="1438"/>
                  </a:lnTo>
                  <a:lnTo>
                    <a:pt x="103" y="1769"/>
                  </a:lnTo>
                  <a:lnTo>
                    <a:pt x="628" y="2009"/>
                  </a:lnTo>
                  <a:lnTo>
                    <a:pt x="571" y="2556"/>
                  </a:lnTo>
                  <a:lnTo>
                    <a:pt x="947" y="3241"/>
                  </a:lnTo>
                  <a:lnTo>
                    <a:pt x="1176" y="3983"/>
                  </a:lnTo>
                  <a:lnTo>
                    <a:pt x="1484" y="4063"/>
                  </a:lnTo>
                  <a:lnTo>
                    <a:pt x="1735" y="4166"/>
                  </a:lnTo>
                  <a:lnTo>
                    <a:pt x="1815" y="3994"/>
                  </a:lnTo>
                  <a:lnTo>
                    <a:pt x="2168" y="4177"/>
                  </a:lnTo>
                  <a:lnTo>
                    <a:pt x="2362" y="3675"/>
                  </a:lnTo>
                  <a:lnTo>
                    <a:pt x="2226" y="3310"/>
                  </a:lnTo>
                  <a:lnTo>
                    <a:pt x="2956" y="3332"/>
                  </a:lnTo>
                  <a:lnTo>
                    <a:pt x="3355" y="3869"/>
                  </a:lnTo>
                  <a:lnTo>
                    <a:pt x="3572" y="4302"/>
                  </a:lnTo>
                  <a:lnTo>
                    <a:pt x="3686" y="4759"/>
                  </a:lnTo>
                  <a:lnTo>
                    <a:pt x="3972" y="5238"/>
                  </a:lnTo>
                  <a:lnTo>
                    <a:pt x="3812" y="4508"/>
                  </a:lnTo>
                  <a:lnTo>
                    <a:pt x="4109" y="464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7" name="Google Shape;577;p26"/>
            <p:cNvSpPr/>
            <p:nvPr/>
          </p:nvSpPr>
          <p:spPr>
            <a:xfrm>
              <a:off x="4126250" y="2109550"/>
              <a:ext cx="111850" cy="65925"/>
            </a:xfrm>
            <a:custGeom>
              <a:avLst/>
              <a:gdLst/>
              <a:ahLst/>
              <a:cxnLst/>
              <a:rect l="l" t="t" r="r" b="b"/>
              <a:pathLst>
                <a:path w="4474" h="2637" extrusionOk="0">
                  <a:moveTo>
                    <a:pt x="4474" y="468"/>
                  </a:moveTo>
                  <a:lnTo>
                    <a:pt x="4040" y="366"/>
                  </a:lnTo>
                  <a:lnTo>
                    <a:pt x="3470" y="58"/>
                  </a:lnTo>
                  <a:lnTo>
                    <a:pt x="2648" y="252"/>
                  </a:lnTo>
                  <a:lnTo>
                    <a:pt x="2317" y="480"/>
                  </a:lnTo>
                  <a:lnTo>
                    <a:pt x="1256" y="434"/>
                  </a:lnTo>
                  <a:lnTo>
                    <a:pt x="685" y="297"/>
                  </a:lnTo>
                  <a:lnTo>
                    <a:pt x="411" y="366"/>
                  </a:lnTo>
                  <a:lnTo>
                    <a:pt x="149" y="0"/>
                  </a:lnTo>
                  <a:lnTo>
                    <a:pt x="0" y="194"/>
                  </a:lnTo>
                  <a:lnTo>
                    <a:pt x="92" y="525"/>
                  </a:lnTo>
                  <a:lnTo>
                    <a:pt x="491" y="891"/>
                  </a:lnTo>
                  <a:lnTo>
                    <a:pt x="251" y="1165"/>
                  </a:lnTo>
                  <a:lnTo>
                    <a:pt x="149" y="1450"/>
                  </a:lnTo>
                  <a:lnTo>
                    <a:pt x="240" y="1553"/>
                  </a:lnTo>
                  <a:lnTo>
                    <a:pt x="137" y="1678"/>
                  </a:lnTo>
                  <a:lnTo>
                    <a:pt x="537" y="1963"/>
                  </a:lnTo>
                  <a:lnTo>
                    <a:pt x="651" y="2545"/>
                  </a:lnTo>
                  <a:lnTo>
                    <a:pt x="1187" y="2580"/>
                  </a:lnTo>
                  <a:lnTo>
                    <a:pt x="1746" y="2329"/>
                  </a:lnTo>
                  <a:lnTo>
                    <a:pt x="2306" y="2637"/>
                  </a:lnTo>
                  <a:lnTo>
                    <a:pt x="2956" y="2545"/>
                  </a:lnTo>
                  <a:lnTo>
                    <a:pt x="2922" y="2123"/>
                  </a:lnTo>
                  <a:lnTo>
                    <a:pt x="3630" y="1838"/>
                  </a:lnTo>
                  <a:lnTo>
                    <a:pt x="4269" y="1952"/>
                  </a:lnTo>
                  <a:lnTo>
                    <a:pt x="3972" y="1450"/>
                  </a:lnTo>
                  <a:lnTo>
                    <a:pt x="4154" y="82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8" name="Google Shape;578;p26"/>
            <p:cNvSpPr/>
            <p:nvPr/>
          </p:nvSpPr>
          <p:spPr>
            <a:xfrm>
              <a:off x="4004425" y="2087575"/>
              <a:ext cx="71075" cy="56800"/>
            </a:xfrm>
            <a:custGeom>
              <a:avLst/>
              <a:gdLst/>
              <a:ahLst/>
              <a:cxnLst/>
              <a:rect l="l" t="t" r="r" b="b"/>
              <a:pathLst>
                <a:path w="2843" h="2272" extrusionOk="0">
                  <a:moveTo>
                    <a:pt x="879" y="1"/>
                  </a:moveTo>
                  <a:lnTo>
                    <a:pt x="548" y="24"/>
                  </a:lnTo>
                  <a:lnTo>
                    <a:pt x="400" y="206"/>
                  </a:lnTo>
                  <a:lnTo>
                    <a:pt x="137" y="1"/>
                  </a:lnTo>
                  <a:lnTo>
                    <a:pt x="0" y="366"/>
                  </a:lnTo>
                  <a:lnTo>
                    <a:pt x="388" y="777"/>
                  </a:lnTo>
                  <a:lnTo>
                    <a:pt x="571" y="1051"/>
                  </a:lnTo>
                  <a:lnTo>
                    <a:pt x="925" y="1370"/>
                  </a:lnTo>
                  <a:lnTo>
                    <a:pt x="1210" y="1576"/>
                  </a:lnTo>
                  <a:lnTo>
                    <a:pt x="1530" y="1929"/>
                  </a:lnTo>
                  <a:lnTo>
                    <a:pt x="2203" y="2272"/>
                  </a:lnTo>
                  <a:lnTo>
                    <a:pt x="2260" y="1781"/>
                  </a:lnTo>
                  <a:lnTo>
                    <a:pt x="2477" y="1587"/>
                  </a:lnTo>
                  <a:lnTo>
                    <a:pt x="2602" y="1496"/>
                  </a:lnTo>
                  <a:lnTo>
                    <a:pt x="2774" y="1462"/>
                  </a:lnTo>
                  <a:lnTo>
                    <a:pt x="2842" y="1051"/>
                  </a:lnTo>
                  <a:lnTo>
                    <a:pt x="2454" y="720"/>
                  </a:lnTo>
                  <a:lnTo>
                    <a:pt x="2602" y="332"/>
                  </a:lnTo>
                  <a:lnTo>
                    <a:pt x="2340" y="332"/>
                  </a:lnTo>
                  <a:lnTo>
                    <a:pt x="2340" y="332"/>
                  </a:lnTo>
                  <a:lnTo>
                    <a:pt x="1998" y="138"/>
                  </a:lnTo>
                  <a:lnTo>
                    <a:pt x="1507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79" name="Google Shape;579;p26"/>
            <p:cNvSpPr/>
            <p:nvPr/>
          </p:nvSpPr>
          <p:spPr>
            <a:xfrm>
              <a:off x="4117700" y="1848775"/>
              <a:ext cx="158350" cy="104450"/>
            </a:xfrm>
            <a:custGeom>
              <a:avLst/>
              <a:gdLst/>
              <a:ahLst/>
              <a:cxnLst/>
              <a:rect l="l" t="t" r="r" b="b"/>
              <a:pathLst>
                <a:path w="6334" h="4178" extrusionOk="0">
                  <a:moveTo>
                    <a:pt x="3561" y="218"/>
                  </a:moveTo>
                  <a:lnTo>
                    <a:pt x="2819" y="1"/>
                  </a:lnTo>
                  <a:lnTo>
                    <a:pt x="2168" y="332"/>
                  </a:lnTo>
                  <a:lnTo>
                    <a:pt x="1792" y="469"/>
                  </a:lnTo>
                  <a:lnTo>
                    <a:pt x="1917" y="845"/>
                  </a:lnTo>
                  <a:lnTo>
                    <a:pt x="1427" y="1131"/>
                  </a:lnTo>
                  <a:lnTo>
                    <a:pt x="1347" y="1610"/>
                  </a:lnTo>
                  <a:lnTo>
                    <a:pt x="662" y="1929"/>
                  </a:lnTo>
                  <a:lnTo>
                    <a:pt x="11" y="1929"/>
                  </a:lnTo>
                  <a:lnTo>
                    <a:pt x="91" y="2306"/>
                  </a:lnTo>
                  <a:lnTo>
                    <a:pt x="342" y="2637"/>
                  </a:lnTo>
                  <a:lnTo>
                    <a:pt x="377" y="2979"/>
                  </a:lnTo>
                  <a:lnTo>
                    <a:pt x="0" y="3151"/>
                  </a:lnTo>
                  <a:lnTo>
                    <a:pt x="263" y="3561"/>
                  </a:lnTo>
                  <a:lnTo>
                    <a:pt x="342" y="3949"/>
                  </a:lnTo>
                  <a:lnTo>
                    <a:pt x="651" y="3904"/>
                  </a:lnTo>
                  <a:lnTo>
                    <a:pt x="993" y="3675"/>
                  </a:lnTo>
                  <a:lnTo>
                    <a:pt x="1518" y="3653"/>
                  </a:lnTo>
                  <a:lnTo>
                    <a:pt x="2237" y="3721"/>
                  </a:lnTo>
                  <a:lnTo>
                    <a:pt x="3036" y="3938"/>
                  </a:lnTo>
                  <a:lnTo>
                    <a:pt x="3572" y="3949"/>
                  </a:lnTo>
                  <a:lnTo>
                    <a:pt x="3857" y="4075"/>
                  </a:lnTo>
                  <a:lnTo>
                    <a:pt x="4086" y="3927"/>
                  </a:lnTo>
                  <a:lnTo>
                    <a:pt x="4302" y="4132"/>
                  </a:lnTo>
                  <a:lnTo>
                    <a:pt x="4919" y="4098"/>
                  </a:lnTo>
                  <a:lnTo>
                    <a:pt x="5204" y="4178"/>
                  </a:lnTo>
                  <a:lnTo>
                    <a:pt x="5170" y="3733"/>
                  </a:lnTo>
                  <a:lnTo>
                    <a:pt x="5341" y="3539"/>
                  </a:lnTo>
                  <a:lnTo>
                    <a:pt x="5934" y="3493"/>
                  </a:lnTo>
                  <a:lnTo>
                    <a:pt x="5934" y="3493"/>
                  </a:lnTo>
                  <a:lnTo>
                    <a:pt x="5649" y="2934"/>
                  </a:lnTo>
                  <a:lnTo>
                    <a:pt x="5432" y="2648"/>
                  </a:lnTo>
                  <a:lnTo>
                    <a:pt x="5546" y="2569"/>
                  </a:lnTo>
                  <a:lnTo>
                    <a:pt x="6106" y="2591"/>
                  </a:lnTo>
                  <a:lnTo>
                    <a:pt x="6334" y="2409"/>
                  </a:lnTo>
                  <a:lnTo>
                    <a:pt x="6083" y="2180"/>
                  </a:lnTo>
                  <a:lnTo>
                    <a:pt x="5603" y="2021"/>
                  </a:lnTo>
                  <a:lnTo>
                    <a:pt x="5615" y="1861"/>
                  </a:lnTo>
                  <a:lnTo>
                    <a:pt x="5295" y="1713"/>
                  </a:lnTo>
                  <a:lnTo>
                    <a:pt x="4770" y="1153"/>
                  </a:lnTo>
                  <a:lnTo>
                    <a:pt x="4862" y="925"/>
                  </a:lnTo>
                  <a:lnTo>
                    <a:pt x="4713" y="514"/>
                  </a:lnTo>
                  <a:lnTo>
                    <a:pt x="4029" y="309"/>
                  </a:lnTo>
                  <a:lnTo>
                    <a:pt x="3698" y="4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0" name="Google Shape;580;p26"/>
            <p:cNvSpPr/>
            <p:nvPr/>
          </p:nvSpPr>
          <p:spPr>
            <a:xfrm>
              <a:off x="1953075" y="2692425"/>
              <a:ext cx="29125" cy="59375"/>
            </a:xfrm>
            <a:custGeom>
              <a:avLst/>
              <a:gdLst/>
              <a:ahLst/>
              <a:cxnLst/>
              <a:rect l="l" t="t" r="r" b="b"/>
              <a:pathLst>
                <a:path w="1165" h="2375" extrusionOk="0">
                  <a:moveTo>
                    <a:pt x="229" y="2374"/>
                  </a:moveTo>
                  <a:lnTo>
                    <a:pt x="434" y="2055"/>
                  </a:lnTo>
                  <a:lnTo>
                    <a:pt x="571" y="2032"/>
                  </a:lnTo>
                  <a:lnTo>
                    <a:pt x="765" y="1792"/>
                  </a:lnTo>
                  <a:lnTo>
                    <a:pt x="902" y="1336"/>
                  </a:lnTo>
                  <a:lnTo>
                    <a:pt x="857" y="1244"/>
                  </a:lnTo>
                  <a:lnTo>
                    <a:pt x="982" y="914"/>
                  </a:lnTo>
                  <a:lnTo>
                    <a:pt x="937" y="777"/>
                  </a:lnTo>
                  <a:lnTo>
                    <a:pt x="1119" y="389"/>
                  </a:lnTo>
                  <a:lnTo>
                    <a:pt x="1165" y="138"/>
                  </a:lnTo>
                  <a:lnTo>
                    <a:pt x="1005" y="138"/>
                  </a:lnTo>
                  <a:lnTo>
                    <a:pt x="1016" y="1"/>
                  </a:lnTo>
                  <a:lnTo>
                    <a:pt x="879" y="1"/>
                  </a:lnTo>
                  <a:lnTo>
                    <a:pt x="514" y="560"/>
                  </a:lnTo>
                  <a:lnTo>
                    <a:pt x="389" y="446"/>
                  </a:lnTo>
                  <a:lnTo>
                    <a:pt x="286" y="491"/>
                  </a:lnTo>
                  <a:lnTo>
                    <a:pt x="275" y="628"/>
                  </a:lnTo>
                  <a:lnTo>
                    <a:pt x="172" y="1347"/>
                  </a:lnTo>
                  <a:lnTo>
                    <a:pt x="1" y="23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1" name="Google Shape;581;p26"/>
            <p:cNvSpPr/>
            <p:nvPr/>
          </p:nvSpPr>
          <p:spPr>
            <a:xfrm>
              <a:off x="2335100" y="3333800"/>
              <a:ext cx="250800" cy="297300"/>
            </a:xfrm>
            <a:custGeom>
              <a:avLst/>
              <a:gdLst/>
              <a:ahLst/>
              <a:cxnLst/>
              <a:rect l="l" t="t" r="r" b="b"/>
              <a:pathLst>
                <a:path w="10032" h="11892" extrusionOk="0">
                  <a:moveTo>
                    <a:pt x="9655" y="9438"/>
                  </a:moveTo>
                  <a:lnTo>
                    <a:pt x="9884" y="9255"/>
                  </a:lnTo>
                  <a:lnTo>
                    <a:pt x="9769" y="8742"/>
                  </a:lnTo>
                  <a:lnTo>
                    <a:pt x="9963" y="8342"/>
                  </a:lnTo>
                  <a:lnTo>
                    <a:pt x="10032" y="7635"/>
                  </a:lnTo>
                  <a:lnTo>
                    <a:pt x="9804" y="7064"/>
                  </a:lnTo>
                  <a:lnTo>
                    <a:pt x="9347" y="6813"/>
                  </a:lnTo>
                  <a:lnTo>
                    <a:pt x="9233" y="6448"/>
                  </a:lnTo>
                  <a:lnTo>
                    <a:pt x="9313" y="5934"/>
                  </a:lnTo>
                  <a:lnTo>
                    <a:pt x="7795" y="5889"/>
                  </a:lnTo>
                  <a:lnTo>
                    <a:pt x="7407" y="4839"/>
                  </a:lnTo>
                  <a:lnTo>
                    <a:pt x="7635" y="4816"/>
                  </a:lnTo>
                  <a:lnTo>
                    <a:pt x="7590" y="4417"/>
                  </a:lnTo>
                  <a:lnTo>
                    <a:pt x="7419" y="4166"/>
                  </a:lnTo>
                  <a:lnTo>
                    <a:pt x="7350" y="3641"/>
                  </a:lnTo>
                  <a:lnTo>
                    <a:pt x="6882" y="3367"/>
                  </a:lnTo>
                  <a:lnTo>
                    <a:pt x="6380" y="3378"/>
                  </a:lnTo>
                  <a:lnTo>
                    <a:pt x="6026" y="3104"/>
                  </a:lnTo>
                  <a:lnTo>
                    <a:pt x="5479" y="2933"/>
                  </a:lnTo>
                  <a:lnTo>
                    <a:pt x="5136" y="2591"/>
                  </a:lnTo>
                  <a:lnTo>
                    <a:pt x="4235" y="2454"/>
                  </a:lnTo>
                  <a:lnTo>
                    <a:pt x="3322" y="1643"/>
                  </a:lnTo>
                  <a:lnTo>
                    <a:pt x="3367" y="1027"/>
                  </a:lnTo>
                  <a:lnTo>
                    <a:pt x="3242" y="673"/>
                  </a:lnTo>
                  <a:lnTo>
                    <a:pt x="3299" y="0"/>
                  </a:lnTo>
                  <a:lnTo>
                    <a:pt x="2260" y="160"/>
                  </a:lnTo>
                  <a:lnTo>
                    <a:pt x="1861" y="479"/>
                  </a:lnTo>
                  <a:lnTo>
                    <a:pt x="1176" y="856"/>
                  </a:lnTo>
                  <a:lnTo>
                    <a:pt x="1016" y="1130"/>
                  </a:lnTo>
                  <a:lnTo>
                    <a:pt x="605" y="1153"/>
                  </a:lnTo>
                  <a:lnTo>
                    <a:pt x="1" y="1073"/>
                  </a:lnTo>
                  <a:lnTo>
                    <a:pt x="788" y="2534"/>
                  </a:lnTo>
                  <a:lnTo>
                    <a:pt x="628" y="2842"/>
                  </a:lnTo>
                  <a:lnTo>
                    <a:pt x="640" y="3481"/>
                  </a:lnTo>
                  <a:lnTo>
                    <a:pt x="685" y="4245"/>
                  </a:lnTo>
                  <a:lnTo>
                    <a:pt x="411" y="4702"/>
                  </a:lnTo>
                  <a:lnTo>
                    <a:pt x="583" y="5044"/>
                  </a:lnTo>
                  <a:lnTo>
                    <a:pt x="434" y="5352"/>
                  </a:lnTo>
                  <a:lnTo>
                    <a:pt x="834" y="6106"/>
                  </a:lnTo>
                  <a:lnTo>
                    <a:pt x="434" y="7087"/>
                  </a:lnTo>
                  <a:lnTo>
                    <a:pt x="868" y="7703"/>
                  </a:lnTo>
                  <a:lnTo>
                    <a:pt x="1039" y="8354"/>
                  </a:lnTo>
                  <a:lnTo>
                    <a:pt x="1496" y="8742"/>
                  </a:lnTo>
                  <a:lnTo>
                    <a:pt x="1347" y="9632"/>
                  </a:lnTo>
                  <a:lnTo>
                    <a:pt x="1872" y="10636"/>
                  </a:lnTo>
                  <a:lnTo>
                    <a:pt x="2317" y="11892"/>
                  </a:lnTo>
                  <a:lnTo>
                    <a:pt x="2854" y="11766"/>
                  </a:lnTo>
                  <a:lnTo>
                    <a:pt x="3424" y="10956"/>
                  </a:lnTo>
                  <a:lnTo>
                    <a:pt x="4486" y="11173"/>
                  </a:lnTo>
                  <a:lnTo>
                    <a:pt x="5011" y="11823"/>
                  </a:lnTo>
                  <a:lnTo>
                    <a:pt x="5239" y="11093"/>
                  </a:lnTo>
                  <a:lnTo>
                    <a:pt x="6140" y="11138"/>
                  </a:lnTo>
                  <a:lnTo>
                    <a:pt x="6277" y="11321"/>
                  </a:lnTo>
                  <a:lnTo>
                    <a:pt x="6494" y="10237"/>
                  </a:lnTo>
                  <a:lnTo>
                    <a:pt x="6460" y="9758"/>
                  </a:lnTo>
                  <a:lnTo>
                    <a:pt x="6768" y="8959"/>
                  </a:lnTo>
                  <a:lnTo>
                    <a:pt x="8115" y="8685"/>
                  </a:lnTo>
                  <a:lnTo>
                    <a:pt x="8845" y="8696"/>
                  </a:lnTo>
                  <a:lnTo>
                    <a:pt x="9621" y="916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2" name="Google Shape;582;p26"/>
            <p:cNvSpPr/>
            <p:nvPr/>
          </p:nvSpPr>
          <p:spPr>
            <a:xfrm>
              <a:off x="2242375" y="2993125"/>
              <a:ext cx="784625" cy="885325"/>
            </a:xfrm>
            <a:custGeom>
              <a:avLst/>
              <a:gdLst/>
              <a:ahLst/>
              <a:cxnLst/>
              <a:rect l="l" t="t" r="r" b="b"/>
              <a:pathLst>
                <a:path w="31385" h="35413" extrusionOk="0">
                  <a:moveTo>
                    <a:pt x="13844" y="3037"/>
                  </a:moveTo>
                  <a:lnTo>
                    <a:pt x="13638" y="3071"/>
                  </a:lnTo>
                  <a:lnTo>
                    <a:pt x="13193" y="3002"/>
                  </a:lnTo>
                  <a:lnTo>
                    <a:pt x="12942" y="3242"/>
                  </a:lnTo>
                  <a:lnTo>
                    <a:pt x="12566" y="3402"/>
                  </a:lnTo>
                  <a:lnTo>
                    <a:pt x="12326" y="3425"/>
                  </a:lnTo>
                  <a:lnTo>
                    <a:pt x="12223" y="3607"/>
                  </a:lnTo>
                  <a:lnTo>
                    <a:pt x="11835" y="3573"/>
                  </a:lnTo>
                  <a:lnTo>
                    <a:pt x="11344" y="3139"/>
                  </a:lnTo>
                  <a:lnTo>
                    <a:pt x="11299" y="2729"/>
                  </a:lnTo>
                  <a:lnTo>
                    <a:pt x="11093" y="2261"/>
                  </a:lnTo>
                  <a:lnTo>
                    <a:pt x="11242" y="1485"/>
                  </a:lnTo>
                  <a:lnTo>
                    <a:pt x="11470" y="1176"/>
                  </a:lnTo>
                  <a:lnTo>
                    <a:pt x="11299" y="743"/>
                  </a:lnTo>
                  <a:lnTo>
                    <a:pt x="11025" y="617"/>
                  </a:lnTo>
                  <a:lnTo>
                    <a:pt x="11139" y="218"/>
                  </a:lnTo>
                  <a:lnTo>
                    <a:pt x="10956" y="1"/>
                  </a:lnTo>
                  <a:lnTo>
                    <a:pt x="10546" y="47"/>
                  </a:lnTo>
                  <a:lnTo>
                    <a:pt x="10648" y="298"/>
                  </a:lnTo>
                  <a:lnTo>
                    <a:pt x="10340" y="640"/>
                  </a:lnTo>
                  <a:lnTo>
                    <a:pt x="9427" y="982"/>
                  </a:lnTo>
                  <a:lnTo>
                    <a:pt x="8857" y="1131"/>
                  </a:lnTo>
                  <a:lnTo>
                    <a:pt x="8617" y="1348"/>
                  </a:lnTo>
                  <a:lnTo>
                    <a:pt x="7989" y="1119"/>
                  </a:lnTo>
                  <a:lnTo>
                    <a:pt x="7384" y="1005"/>
                  </a:lnTo>
                  <a:lnTo>
                    <a:pt x="7247" y="1085"/>
                  </a:lnTo>
                  <a:lnTo>
                    <a:pt x="7590" y="1313"/>
                  </a:lnTo>
                  <a:lnTo>
                    <a:pt x="7544" y="1930"/>
                  </a:lnTo>
                  <a:lnTo>
                    <a:pt x="7647" y="2500"/>
                  </a:lnTo>
                  <a:lnTo>
                    <a:pt x="8332" y="2569"/>
                  </a:lnTo>
                  <a:lnTo>
                    <a:pt x="8377" y="2774"/>
                  </a:lnTo>
                  <a:lnTo>
                    <a:pt x="7784" y="3025"/>
                  </a:lnTo>
                  <a:lnTo>
                    <a:pt x="7693" y="3413"/>
                  </a:lnTo>
                  <a:lnTo>
                    <a:pt x="7362" y="3550"/>
                  </a:lnTo>
                  <a:lnTo>
                    <a:pt x="6757" y="3767"/>
                  </a:lnTo>
                  <a:lnTo>
                    <a:pt x="6608" y="4041"/>
                  </a:lnTo>
                  <a:lnTo>
                    <a:pt x="5981" y="4109"/>
                  </a:lnTo>
                  <a:lnTo>
                    <a:pt x="5547" y="3630"/>
                  </a:lnTo>
                  <a:lnTo>
                    <a:pt x="5387" y="3744"/>
                  </a:lnTo>
                  <a:lnTo>
                    <a:pt x="5250" y="3196"/>
                  </a:lnTo>
                  <a:lnTo>
                    <a:pt x="5022" y="2911"/>
                  </a:lnTo>
                  <a:lnTo>
                    <a:pt x="4748" y="3231"/>
                  </a:lnTo>
                  <a:lnTo>
                    <a:pt x="3196" y="3208"/>
                  </a:lnTo>
                  <a:lnTo>
                    <a:pt x="3196" y="3767"/>
                  </a:lnTo>
                  <a:lnTo>
                    <a:pt x="3664" y="3870"/>
                  </a:lnTo>
                  <a:lnTo>
                    <a:pt x="3641" y="4212"/>
                  </a:lnTo>
                  <a:lnTo>
                    <a:pt x="3481" y="4121"/>
                  </a:lnTo>
                  <a:lnTo>
                    <a:pt x="3025" y="4269"/>
                  </a:lnTo>
                  <a:lnTo>
                    <a:pt x="3025" y="4920"/>
                  </a:lnTo>
                  <a:lnTo>
                    <a:pt x="3379" y="5262"/>
                  </a:lnTo>
                  <a:lnTo>
                    <a:pt x="3504" y="5776"/>
                  </a:lnTo>
                  <a:lnTo>
                    <a:pt x="3493" y="6175"/>
                  </a:lnTo>
                  <a:lnTo>
                    <a:pt x="3185" y="8663"/>
                  </a:lnTo>
                  <a:lnTo>
                    <a:pt x="2454" y="8617"/>
                  </a:lnTo>
                  <a:lnTo>
                    <a:pt x="2352" y="8766"/>
                  </a:lnTo>
                  <a:lnTo>
                    <a:pt x="1701" y="8937"/>
                  </a:lnTo>
                  <a:lnTo>
                    <a:pt x="811" y="9542"/>
                  </a:lnTo>
                  <a:lnTo>
                    <a:pt x="754" y="9975"/>
                  </a:lnTo>
                  <a:lnTo>
                    <a:pt x="571" y="10283"/>
                  </a:lnTo>
                  <a:lnTo>
                    <a:pt x="674" y="10774"/>
                  </a:lnTo>
                  <a:lnTo>
                    <a:pt x="195" y="11048"/>
                  </a:lnTo>
                  <a:lnTo>
                    <a:pt x="218" y="11425"/>
                  </a:lnTo>
                  <a:lnTo>
                    <a:pt x="1" y="11584"/>
                  </a:lnTo>
                  <a:lnTo>
                    <a:pt x="366" y="12417"/>
                  </a:lnTo>
                  <a:lnTo>
                    <a:pt x="845" y="12954"/>
                  </a:lnTo>
                  <a:lnTo>
                    <a:pt x="697" y="13353"/>
                  </a:lnTo>
                  <a:lnTo>
                    <a:pt x="1222" y="13399"/>
                  </a:lnTo>
                  <a:lnTo>
                    <a:pt x="1553" y="13878"/>
                  </a:lnTo>
                  <a:lnTo>
                    <a:pt x="2249" y="13912"/>
                  </a:lnTo>
                  <a:lnTo>
                    <a:pt x="2877" y="13365"/>
                  </a:lnTo>
                  <a:lnTo>
                    <a:pt x="2911" y="14757"/>
                  </a:lnTo>
                  <a:lnTo>
                    <a:pt x="3276" y="14848"/>
                  </a:lnTo>
                  <a:lnTo>
                    <a:pt x="3710" y="14700"/>
                  </a:lnTo>
                  <a:lnTo>
                    <a:pt x="4303" y="14780"/>
                  </a:lnTo>
                  <a:lnTo>
                    <a:pt x="4725" y="14757"/>
                  </a:lnTo>
                  <a:lnTo>
                    <a:pt x="4874" y="14483"/>
                  </a:lnTo>
                  <a:lnTo>
                    <a:pt x="5558" y="14106"/>
                  </a:lnTo>
                  <a:lnTo>
                    <a:pt x="5958" y="13787"/>
                  </a:lnTo>
                  <a:lnTo>
                    <a:pt x="7008" y="13627"/>
                  </a:lnTo>
                  <a:lnTo>
                    <a:pt x="6951" y="14300"/>
                  </a:lnTo>
                  <a:lnTo>
                    <a:pt x="7076" y="14654"/>
                  </a:lnTo>
                  <a:lnTo>
                    <a:pt x="7031" y="15270"/>
                  </a:lnTo>
                  <a:lnTo>
                    <a:pt x="7944" y="16081"/>
                  </a:lnTo>
                  <a:lnTo>
                    <a:pt x="8845" y="16218"/>
                  </a:lnTo>
                  <a:lnTo>
                    <a:pt x="9188" y="16560"/>
                  </a:lnTo>
                  <a:lnTo>
                    <a:pt x="9724" y="16731"/>
                  </a:lnTo>
                  <a:lnTo>
                    <a:pt x="10089" y="17005"/>
                  </a:lnTo>
                  <a:lnTo>
                    <a:pt x="10580" y="16994"/>
                  </a:lnTo>
                  <a:lnTo>
                    <a:pt x="11059" y="17268"/>
                  </a:lnTo>
                  <a:lnTo>
                    <a:pt x="11128" y="17793"/>
                  </a:lnTo>
                  <a:lnTo>
                    <a:pt x="11299" y="18044"/>
                  </a:lnTo>
                  <a:lnTo>
                    <a:pt x="11344" y="18443"/>
                  </a:lnTo>
                  <a:lnTo>
                    <a:pt x="11116" y="18466"/>
                  </a:lnTo>
                  <a:lnTo>
                    <a:pt x="11493" y="19516"/>
                  </a:lnTo>
                  <a:lnTo>
                    <a:pt x="13022" y="19561"/>
                  </a:lnTo>
                  <a:lnTo>
                    <a:pt x="12942" y="20075"/>
                  </a:lnTo>
                  <a:lnTo>
                    <a:pt x="13056" y="20440"/>
                  </a:lnTo>
                  <a:lnTo>
                    <a:pt x="13513" y="20691"/>
                  </a:lnTo>
                  <a:lnTo>
                    <a:pt x="13741" y="21262"/>
                  </a:lnTo>
                  <a:lnTo>
                    <a:pt x="13661" y="21969"/>
                  </a:lnTo>
                  <a:lnTo>
                    <a:pt x="13478" y="22369"/>
                  </a:lnTo>
                  <a:lnTo>
                    <a:pt x="13593" y="22882"/>
                  </a:lnTo>
                  <a:lnTo>
                    <a:pt x="13364" y="23065"/>
                  </a:lnTo>
                  <a:lnTo>
                    <a:pt x="13638" y="23579"/>
                  </a:lnTo>
                  <a:lnTo>
                    <a:pt x="13695" y="24811"/>
                  </a:lnTo>
                  <a:lnTo>
                    <a:pt x="14551" y="24982"/>
                  </a:lnTo>
                  <a:lnTo>
                    <a:pt x="14848" y="24811"/>
                  </a:lnTo>
                  <a:lnTo>
                    <a:pt x="15407" y="25051"/>
                  </a:lnTo>
                  <a:lnTo>
                    <a:pt x="15578" y="25325"/>
                  </a:lnTo>
                  <a:lnTo>
                    <a:pt x="15715" y="26146"/>
                  </a:lnTo>
                  <a:lnTo>
                    <a:pt x="15852" y="26511"/>
                  </a:lnTo>
                  <a:lnTo>
                    <a:pt x="16138" y="26546"/>
                  </a:lnTo>
                  <a:lnTo>
                    <a:pt x="16423" y="26397"/>
                  </a:lnTo>
                  <a:lnTo>
                    <a:pt x="16720" y="26569"/>
                  </a:lnTo>
                  <a:lnTo>
                    <a:pt x="16765" y="27059"/>
                  </a:lnTo>
                  <a:lnTo>
                    <a:pt x="16720" y="27607"/>
                  </a:lnTo>
                  <a:lnTo>
                    <a:pt x="16617" y="28121"/>
                  </a:lnTo>
                  <a:lnTo>
                    <a:pt x="16993" y="27949"/>
                  </a:lnTo>
                  <a:lnTo>
                    <a:pt x="17427" y="28474"/>
                  </a:lnTo>
                  <a:lnTo>
                    <a:pt x="17507" y="29205"/>
                  </a:lnTo>
                  <a:lnTo>
                    <a:pt x="16902" y="29707"/>
                  </a:lnTo>
                  <a:lnTo>
                    <a:pt x="16434" y="30072"/>
                  </a:lnTo>
                  <a:lnTo>
                    <a:pt x="15681" y="30962"/>
                  </a:lnTo>
                  <a:lnTo>
                    <a:pt x="14837" y="32183"/>
                  </a:lnTo>
                  <a:lnTo>
                    <a:pt x="15316" y="32081"/>
                  </a:lnTo>
                  <a:lnTo>
                    <a:pt x="16206" y="32788"/>
                  </a:lnTo>
                  <a:lnTo>
                    <a:pt x="16480" y="32754"/>
                  </a:lnTo>
                  <a:lnTo>
                    <a:pt x="17359" y="33336"/>
                  </a:lnTo>
                  <a:lnTo>
                    <a:pt x="18043" y="33838"/>
                  </a:lnTo>
                  <a:lnTo>
                    <a:pt x="18591" y="34454"/>
                  </a:lnTo>
                  <a:lnTo>
                    <a:pt x="18317" y="34877"/>
                  </a:lnTo>
                  <a:lnTo>
                    <a:pt x="18614" y="35413"/>
                  </a:lnTo>
                  <a:lnTo>
                    <a:pt x="19025" y="34877"/>
                  </a:lnTo>
                  <a:lnTo>
                    <a:pt x="19242" y="34021"/>
                  </a:lnTo>
                  <a:lnTo>
                    <a:pt x="19698" y="33598"/>
                  </a:lnTo>
                  <a:lnTo>
                    <a:pt x="20257" y="32879"/>
                  </a:lnTo>
                  <a:lnTo>
                    <a:pt x="20896" y="31282"/>
                  </a:lnTo>
                  <a:lnTo>
                    <a:pt x="21387" y="30791"/>
                  </a:lnTo>
                  <a:lnTo>
                    <a:pt x="21501" y="30346"/>
                  </a:lnTo>
                  <a:lnTo>
                    <a:pt x="21536" y="29433"/>
                  </a:lnTo>
                  <a:lnTo>
                    <a:pt x="21353" y="28931"/>
                  </a:lnTo>
                  <a:lnTo>
                    <a:pt x="21399" y="28246"/>
                  </a:lnTo>
                  <a:lnTo>
                    <a:pt x="21981" y="27345"/>
                  </a:lnTo>
                  <a:lnTo>
                    <a:pt x="22836" y="26626"/>
                  </a:lnTo>
                  <a:lnTo>
                    <a:pt x="23692" y="26363"/>
                  </a:lnTo>
                  <a:lnTo>
                    <a:pt x="24206" y="25952"/>
                  </a:lnTo>
                  <a:lnTo>
                    <a:pt x="25416" y="25610"/>
                  </a:lnTo>
                  <a:lnTo>
                    <a:pt x="26260" y="25610"/>
                  </a:lnTo>
                  <a:lnTo>
                    <a:pt x="26420" y="25062"/>
                  </a:lnTo>
                  <a:lnTo>
                    <a:pt x="27013" y="24663"/>
                  </a:lnTo>
                  <a:lnTo>
                    <a:pt x="27105" y="23738"/>
                  </a:lnTo>
                  <a:lnTo>
                    <a:pt x="27835" y="22551"/>
                  </a:lnTo>
                  <a:lnTo>
                    <a:pt x="27904" y="21342"/>
                  </a:lnTo>
                  <a:lnTo>
                    <a:pt x="28132" y="20977"/>
                  </a:lnTo>
                  <a:lnTo>
                    <a:pt x="28177" y="20383"/>
                  </a:lnTo>
                  <a:lnTo>
                    <a:pt x="28326" y="18979"/>
                  </a:lnTo>
                  <a:lnTo>
                    <a:pt x="28189" y="17279"/>
                  </a:lnTo>
                  <a:lnTo>
                    <a:pt x="28383" y="16606"/>
                  </a:lnTo>
                  <a:lnTo>
                    <a:pt x="28588" y="16594"/>
                  </a:lnTo>
                  <a:lnTo>
                    <a:pt x="29147" y="15807"/>
                  </a:lnTo>
                  <a:lnTo>
                    <a:pt x="29615" y="14780"/>
                  </a:lnTo>
                  <a:lnTo>
                    <a:pt x="30711" y="13524"/>
                  </a:lnTo>
                  <a:lnTo>
                    <a:pt x="31099" y="12931"/>
                  </a:lnTo>
                  <a:lnTo>
                    <a:pt x="31384" y="11425"/>
                  </a:lnTo>
                  <a:lnTo>
                    <a:pt x="31236" y="10877"/>
                  </a:lnTo>
                  <a:lnTo>
                    <a:pt x="30951" y="9713"/>
                  </a:lnTo>
                  <a:lnTo>
                    <a:pt x="30654" y="9427"/>
                  </a:lnTo>
                  <a:lnTo>
                    <a:pt x="29969" y="9405"/>
                  </a:lnTo>
                  <a:lnTo>
                    <a:pt x="29353" y="9131"/>
                  </a:lnTo>
                  <a:lnTo>
                    <a:pt x="28314" y="8115"/>
                  </a:lnTo>
                  <a:lnTo>
                    <a:pt x="27116" y="7362"/>
                  </a:lnTo>
                  <a:lnTo>
                    <a:pt x="25918" y="7407"/>
                  </a:lnTo>
                  <a:lnTo>
                    <a:pt x="24366" y="6917"/>
                  </a:lnTo>
                  <a:lnTo>
                    <a:pt x="23441" y="7202"/>
                  </a:lnTo>
                  <a:lnTo>
                    <a:pt x="23555" y="6711"/>
                  </a:lnTo>
                  <a:lnTo>
                    <a:pt x="23167" y="6164"/>
                  </a:lnTo>
                  <a:lnTo>
                    <a:pt x="21821" y="5627"/>
                  </a:lnTo>
                  <a:lnTo>
                    <a:pt x="20817" y="5296"/>
                  </a:lnTo>
                  <a:lnTo>
                    <a:pt x="20212" y="5878"/>
                  </a:lnTo>
                  <a:lnTo>
                    <a:pt x="20166" y="4977"/>
                  </a:lnTo>
                  <a:lnTo>
                    <a:pt x="18762" y="4840"/>
                  </a:lnTo>
                  <a:lnTo>
                    <a:pt x="18511" y="4554"/>
                  </a:lnTo>
                  <a:lnTo>
                    <a:pt x="19116" y="3813"/>
                  </a:lnTo>
                  <a:lnTo>
                    <a:pt x="19105" y="3185"/>
                  </a:lnTo>
                  <a:lnTo>
                    <a:pt x="18671" y="3037"/>
                  </a:lnTo>
                  <a:lnTo>
                    <a:pt x="18249" y="1439"/>
                  </a:lnTo>
                  <a:lnTo>
                    <a:pt x="18055" y="948"/>
                  </a:lnTo>
                  <a:lnTo>
                    <a:pt x="17792" y="982"/>
                  </a:lnTo>
                  <a:lnTo>
                    <a:pt x="17290" y="1816"/>
                  </a:lnTo>
                  <a:lnTo>
                    <a:pt x="17028" y="2489"/>
                  </a:lnTo>
                  <a:lnTo>
                    <a:pt x="16731" y="2831"/>
                  </a:lnTo>
                  <a:lnTo>
                    <a:pt x="16343" y="2900"/>
                  </a:lnTo>
                  <a:lnTo>
                    <a:pt x="16229" y="2637"/>
                  </a:lnTo>
                  <a:lnTo>
                    <a:pt x="16058" y="2603"/>
                  </a:lnTo>
                  <a:lnTo>
                    <a:pt x="15807" y="2854"/>
                  </a:lnTo>
                  <a:lnTo>
                    <a:pt x="15464" y="2671"/>
                  </a:lnTo>
                  <a:lnTo>
                    <a:pt x="15008" y="2466"/>
                  </a:lnTo>
                  <a:lnTo>
                    <a:pt x="14620" y="2569"/>
                  </a:lnTo>
                  <a:lnTo>
                    <a:pt x="14289" y="2489"/>
                  </a:lnTo>
                  <a:lnTo>
                    <a:pt x="14220" y="2740"/>
                  </a:lnTo>
                  <a:lnTo>
                    <a:pt x="14346" y="2923"/>
                  </a:lnTo>
                  <a:lnTo>
                    <a:pt x="14277" y="31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80709C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3" name="Google Shape;583;p26"/>
            <p:cNvSpPr/>
            <p:nvPr/>
          </p:nvSpPr>
          <p:spPr>
            <a:xfrm>
              <a:off x="6007825" y="2988575"/>
              <a:ext cx="23725" cy="32825"/>
            </a:xfrm>
            <a:custGeom>
              <a:avLst/>
              <a:gdLst/>
              <a:ahLst/>
              <a:cxnLst/>
              <a:rect l="l" t="t" r="r" b="b"/>
              <a:pathLst>
                <a:path w="949" h="1313" extrusionOk="0">
                  <a:moveTo>
                    <a:pt x="1" y="845"/>
                  </a:moveTo>
                  <a:lnTo>
                    <a:pt x="377" y="1313"/>
                  </a:lnTo>
                  <a:lnTo>
                    <a:pt x="537" y="993"/>
                  </a:lnTo>
                  <a:lnTo>
                    <a:pt x="925" y="1027"/>
                  </a:lnTo>
                  <a:lnTo>
                    <a:pt x="937" y="434"/>
                  </a:lnTo>
                  <a:lnTo>
                    <a:pt x="948" y="0"/>
                  </a:lnTo>
                  <a:lnTo>
                    <a:pt x="298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4" name="Google Shape;584;p26"/>
            <p:cNvSpPr/>
            <p:nvPr/>
          </p:nvSpPr>
          <p:spPr>
            <a:xfrm>
              <a:off x="5443775" y="2469900"/>
              <a:ext cx="64800" cy="36250"/>
            </a:xfrm>
            <a:custGeom>
              <a:avLst/>
              <a:gdLst/>
              <a:ahLst/>
              <a:cxnLst/>
              <a:rect l="l" t="t" r="r" b="b"/>
              <a:pathLst>
                <a:path w="2592" h="1450" extrusionOk="0">
                  <a:moveTo>
                    <a:pt x="2146" y="491"/>
                  </a:moveTo>
                  <a:lnTo>
                    <a:pt x="1758" y="228"/>
                  </a:lnTo>
                  <a:lnTo>
                    <a:pt x="1348" y="217"/>
                  </a:lnTo>
                  <a:lnTo>
                    <a:pt x="743" y="0"/>
                  </a:lnTo>
                  <a:lnTo>
                    <a:pt x="378" y="228"/>
                  </a:lnTo>
                  <a:lnTo>
                    <a:pt x="1" y="913"/>
                  </a:lnTo>
                  <a:lnTo>
                    <a:pt x="47" y="1084"/>
                  </a:lnTo>
                  <a:lnTo>
                    <a:pt x="834" y="1449"/>
                  </a:lnTo>
                  <a:lnTo>
                    <a:pt x="1291" y="1301"/>
                  </a:lnTo>
                  <a:lnTo>
                    <a:pt x="1964" y="1358"/>
                  </a:lnTo>
                  <a:lnTo>
                    <a:pt x="2592" y="1335"/>
                  </a:lnTo>
                  <a:lnTo>
                    <a:pt x="2534" y="7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5" name="Google Shape;585;p26"/>
            <p:cNvSpPr/>
            <p:nvPr/>
          </p:nvSpPr>
          <p:spPr>
            <a:xfrm>
              <a:off x="4109700" y="3512675"/>
              <a:ext cx="189175" cy="208300"/>
            </a:xfrm>
            <a:custGeom>
              <a:avLst/>
              <a:gdLst/>
              <a:ahLst/>
              <a:cxnLst/>
              <a:rect l="l" t="t" r="r" b="b"/>
              <a:pathLst>
                <a:path w="7567" h="8332" extrusionOk="0">
                  <a:moveTo>
                    <a:pt x="4440" y="80"/>
                  </a:moveTo>
                  <a:lnTo>
                    <a:pt x="4292" y="1"/>
                  </a:lnTo>
                  <a:lnTo>
                    <a:pt x="3835" y="217"/>
                  </a:lnTo>
                  <a:lnTo>
                    <a:pt x="3607" y="217"/>
                  </a:lnTo>
                  <a:lnTo>
                    <a:pt x="3082" y="571"/>
                  </a:lnTo>
                  <a:lnTo>
                    <a:pt x="2797" y="206"/>
                  </a:lnTo>
                  <a:lnTo>
                    <a:pt x="1575" y="514"/>
                  </a:lnTo>
                  <a:lnTo>
                    <a:pt x="982" y="548"/>
                  </a:lnTo>
                  <a:lnTo>
                    <a:pt x="856" y="3789"/>
                  </a:lnTo>
                  <a:lnTo>
                    <a:pt x="92" y="3812"/>
                  </a:lnTo>
                  <a:lnTo>
                    <a:pt x="1" y="6448"/>
                  </a:lnTo>
                  <a:lnTo>
                    <a:pt x="206" y="6597"/>
                  </a:lnTo>
                  <a:lnTo>
                    <a:pt x="628" y="7464"/>
                  </a:lnTo>
                  <a:lnTo>
                    <a:pt x="525" y="8012"/>
                  </a:lnTo>
                  <a:lnTo>
                    <a:pt x="685" y="8331"/>
                  </a:lnTo>
                  <a:lnTo>
                    <a:pt x="1256" y="8240"/>
                  </a:lnTo>
                  <a:lnTo>
                    <a:pt x="1655" y="7841"/>
                  </a:lnTo>
                  <a:lnTo>
                    <a:pt x="2043" y="7567"/>
                  </a:lnTo>
                  <a:lnTo>
                    <a:pt x="2260" y="7122"/>
                  </a:lnTo>
                  <a:lnTo>
                    <a:pt x="2637" y="6905"/>
                  </a:lnTo>
                  <a:lnTo>
                    <a:pt x="2968" y="7019"/>
                  </a:lnTo>
                  <a:lnTo>
                    <a:pt x="3321" y="7282"/>
                  </a:lnTo>
                  <a:lnTo>
                    <a:pt x="3949" y="7327"/>
                  </a:lnTo>
                  <a:lnTo>
                    <a:pt x="4463" y="7110"/>
                  </a:lnTo>
                  <a:lnTo>
                    <a:pt x="4554" y="6825"/>
                  </a:lnTo>
                  <a:lnTo>
                    <a:pt x="4725" y="6391"/>
                  </a:lnTo>
                  <a:lnTo>
                    <a:pt x="5147" y="6323"/>
                  </a:lnTo>
                  <a:lnTo>
                    <a:pt x="5398" y="5981"/>
                  </a:lnTo>
                  <a:lnTo>
                    <a:pt x="5684" y="5364"/>
                  </a:lnTo>
                  <a:lnTo>
                    <a:pt x="6426" y="4702"/>
                  </a:lnTo>
                  <a:lnTo>
                    <a:pt x="7567" y="4029"/>
                  </a:lnTo>
                  <a:lnTo>
                    <a:pt x="7076" y="3618"/>
                  </a:lnTo>
                  <a:lnTo>
                    <a:pt x="6483" y="3481"/>
                  </a:lnTo>
                  <a:lnTo>
                    <a:pt x="6266" y="2899"/>
                  </a:lnTo>
                  <a:lnTo>
                    <a:pt x="6277" y="2580"/>
                  </a:lnTo>
                  <a:lnTo>
                    <a:pt x="5946" y="2488"/>
                  </a:lnTo>
                  <a:lnTo>
                    <a:pt x="5090" y="1484"/>
                  </a:lnTo>
                  <a:lnTo>
                    <a:pt x="4862" y="959"/>
                  </a:lnTo>
                  <a:lnTo>
                    <a:pt x="4714" y="79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6" name="Google Shape;586;p26"/>
            <p:cNvSpPr/>
            <p:nvPr/>
          </p:nvSpPr>
          <p:spPr>
            <a:xfrm>
              <a:off x="4010425" y="2859325"/>
              <a:ext cx="258775" cy="201175"/>
            </a:xfrm>
            <a:custGeom>
              <a:avLst/>
              <a:gdLst/>
              <a:ahLst/>
              <a:cxnLst/>
              <a:rect l="l" t="t" r="r" b="b"/>
              <a:pathLst>
                <a:path w="10351" h="8047" extrusionOk="0">
                  <a:moveTo>
                    <a:pt x="7521" y="2283"/>
                  </a:moveTo>
                  <a:lnTo>
                    <a:pt x="7452" y="2249"/>
                  </a:lnTo>
                  <a:lnTo>
                    <a:pt x="7167" y="1986"/>
                  </a:lnTo>
                  <a:lnTo>
                    <a:pt x="7121" y="1701"/>
                  </a:lnTo>
                  <a:lnTo>
                    <a:pt x="7235" y="1336"/>
                  </a:lnTo>
                  <a:lnTo>
                    <a:pt x="7235" y="959"/>
                  </a:lnTo>
                  <a:lnTo>
                    <a:pt x="6768" y="389"/>
                  </a:lnTo>
                  <a:lnTo>
                    <a:pt x="6665" y="1"/>
                  </a:lnTo>
                  <a:lnTo>
                    <a:pt x="6174" y="160"/>
                  </a:lnTo>
                  <a:lnTo>
                    <a:pt x="5775" y="514"/>
                  </a:lnTo>
                  <a:lnTo>
                    <a:pt x="5204" y="1519"/>
                  </a:lnTo>
                  <a:lnTo>
                    <a:pt x="4462" y="1929"/>
                  </a:lnTo>
                  <a:lnTo>
                    <a:pt x="3686" y="1872"/>
                  </a:lnTo>
                  <a:lnTo>
                    <a:pt x="3458" y="1964"/>
                  </a:lnTo>
                  <a:lnTo>
                    <a:pt x="3538" y="2283"/>
                  </a:lnTo>
                  <a:lnTo>
                    <a:pt x="3127" y="2603"/>
                  </a:lnTo>
                  <a:lnTo>
                    <a:pt x="2796" y="2956"/>
                  </a:lnTo>
                  <a:lnTo>
                    <a:pt x="1792" y="3299"/>
                  </a:lnTo>
                  <a:lnTo>
                    <a:pt x="1586" y="3105"/>
                  </a:lnTo>
                  <a:lnTo>
                    <a:pt x="1461" y="3071"/>
                  </a:lnTo>
                  <a:lnTo>
                    <a:pt x="1312" y="3310"/>
                  </a:lnTo>
                  <a:lnTo>
                    <a:pt x="651" y="3367"/>
                  </a:lnTo>
                  <a:lnTo>
                    <a:pt x="263" y="4303"/>
                  </a:lnTo>
                  <a:lnTo>
                    <a:pt x="57" y="4451"/>
                  </a:lnTo>
                  <a:lnTo>
                    <a:pt x="0" y="5170"/>
                  </a:lnTo>
                  <a:lnTo>
                    <a:pt x="91" y="5558"/>
                  </a:lnTo>
                  <a:lnTo>
                    <a:pt x="34" y="5821"/>
                  </a:lnTo>
                  <a:lnTo>
                    <a:pt x="400" y="6300"/>
                  </a:lnTo>
                  <a:lnTo>
                    <a:pt x="479" y="6620"/>
                  </a:lnTo>
                  <a:lnTo>
                    <a:pt x="776" y="7076"/>
                  </a:lnTo>
                  <a:lnTo>
                    <a:pt x="1141" y="7384"/>
                  </a:lnTo>
                  <a:lnTo>
                    <a:pt x="1187" y="7795"/>
                  </a:lnTo>
                  <a:lnTo>
                    <a:pt x="1278" y="8046"/>
                  </a:lnTo>
                  <a:lnTo>
                    <a:pt x="1689" y="7213"/>
                  </a:lnTo>
                  <a:lnTo>
                    <a:pt x="2157" y="6722"/>
                  </a:lnTo>
                  <a:lnTo>
                    <a:pt x="2705" y="6882"/>
                  </a:lnTo>
                  <a:lnTo>
                    <a:pt x="3218" y="6939"/>
                  </a:lnTo>
                  <a:lnTo>
                    <a:pt x="3287" y="6300"/>
                  </a:lnTo>
                  <a:lnTo>
                    <a:pt x="3595" y="5844"/>
                  </a:lnTo>
                  <a:lnTo>
                    <a:pt x="4029" y="5558"/>
                  </a:lnTo>
                  <a:lnTo>
                    <a:pt x="4679" y="5855"/>
                  </a:lnTo>
                  <a:lnTo>
                    <a:pt x="5193" y="6197"/>
                  </a:lnTo>
                  <a:lnTo>
                    <a:pt x="5786" y="6277"/>
                  </a:lnTo>
                  <a:lnTo>
                    <a:pt x="6379" y="6449"/>
                  </a:lnTo>
                  <a:lnTo>
                    <a:pt x="6608" y="5912"/>
                  </a:lnTo>
                  <a:lnTo>
                    <a:pt x="6722" y="5844"/>
                  </a:lnTo>
                  <a:lnTo>
                    <a:pt x="7098" y="5924"/>
                  </a:lnTo>
                  <a:lnTo>
                    <a:pt x="7977" y="5479"/>
                  </a:lnTo>
                  <a:lnTo>
                    <a:pt x="8297" y="5673"/>
                  </a:lnTo>
                  <a:lnTo>
                    <a:pt x="8548" y="5638"/>
                  </a:lnTo>
                  <a:lnTo>
                    <a:pt x="8673" y="5421"/>
                  </a:lnTo>
                  <a:lnTo>
                    <a:pt x="8959" y="5342"/>
                  </a:lnTo>
                  <a:lnTo>
                    <a:pt x="9575" y="5444"/>
                  </a:lnTo>
                  <a:lnTo>
                    <a:pt x="10088" y="5456"/>
                  </a:lnTo>
                  <a:lnTo>
                    <a:pt x="10351" y="5364"/>
                  </a:lnTo>
                  <a:lnTo>
                    <a:pt x="10214" y="5068"/>
                  </a:lnTo>
                  <a:lnTo>
                    <a:pt x="9621" y="4714"/>
                  </a:lnTo>
                  <a:lnTo>
                    <a:pt x="9404" y="4166"/>
                  </a:lnTo>
                  <a:lnTo>
                    <a:pt x="9061" y="3790"/>
                  </a:lnTo>
                  <a:lnTo>
                    <a:pt x="8525" y="3299"/>
                  </a:lnTo>
                  <a:lnTo>
                    <a:pt x="8502" y="3013"/>
                  </a:lnTo>
                  <a:lnTo>
                    <a:pt x="8068" y="26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7" name="Google Shape;587;p26"/>
            <p:cNvSpPr/>
            <p:nvPr/>
          </p:nvSpPr>
          <p:spPr>
            <a:xfrm>
              <a:off x="1465200" y="1347225"/>
              <a:ext cx="1519000" cy="811125"/>
            </a:xfrm>
            <a:custGeom>
              <a:avLst/>
              <a:gdLst/>
              <a:ahLst/>
              <a:cxnLst/>
              <a:rect l="l" t="t" r="r" b="b"/>
              <a:pathLst>
                <a:path w="60760" h="32445" extrusionOk="0">
                  <a:moveTo>
                    <a:pt x="44931" y="28451"/>
                  </a:moveTo>
                  <a:lnTo>
                    <a:pt x="44828" y="28017"/>
                  </a:lnTo>
                  <a:lnTo>
                    <a:pt x="44474" y="28291"/>
                  </a:lnTo>
                  <a:lnTo>
                    <a:pt x="44543" y="28588"/>
                  </a:lnTo>
                  <a:lnTo>
                    <a:pt x="45342" y="28964"/>
                  </a:lnTo>
                  <a:lnTo>
                    <a:pt x="45615" y="28907"/>
                  </a:lnTo>
                  <a:lnTo>
                    <a:pt x="46083" y="28553"/>
                  </a:lnTo>
                  <a:lnTo>
                    <a:pt x="45410" y="28565"/>
                  </a:lnTo>
                  <a:close/>
                  <a:moveTo>
                    <a:pt x="46985" y="26180"/>
                  </a:moveTo>
                  <a:lnTo>
                    <a:pt x="47008" y="26020"/>
                  </a:lnTo>
                  <a:lnTo>
                    <a:pt x="46426" y="25655"/>
                  </a:lnTo>
                  <a:lnTo>
                    <a:pt x="45581" y="25426"/>
                  </a:lnTo>
                  <a:lnTo>
                    <a:pt x="45307" y="25506"/>
                  </a:lnTo>
                  <a:lnTo>
                    <a:pt x="45809" y="25917"/>
                  </a:lnTo>
                  <a:lnTo>
                    <a:pt x="46620" y="26191"/>
                  </a:lnTo>
                  <a:close/>
                  <a:moveTo>
                    <a:pt x="3425" y="26705"/>
                  </a:moveTo>
                  <a:lnTo>
                    <a:pt x="3459" y="26225"/>
                  </a:lnTo>
                  <a:lnTo>
                    <a:pt x="3002" y="25849"/>
                  </a:lnTo>
                  <a:lnTo>
                    <a:pt x="2945" y="25438"/>
                  </a:lnTo>
                  <a:lnTo>
                    <a:pt x="2934" y="25141"/>
                  </a:lnTo>
                  <a:lnTo>
                    <a:pt x="2340" y="25038"/>
                  </a:lnTo>
                  <a:lnTo>
                    <a:pt x="1998" y="24913"/>
                  </a:lnTo>
                  <a:lnTo>
                    <a:pt x="1416" y="24708"/>
                  </a:lnTo>
                  <a:lnTo>
                    <a:pt x="1222" y="24924"/>
                  </a:lnTo>
                  <a:lnTo>
                    <a:pt x="1131" y="25392"/>
                  </a:lnTo>
                  <a:lnTo>
                    <a:pt x="1747" y="25552"/>
                  </a:lnTo>
                  <a:lnTo>
                    <a:pt x="1690" y="25814"/>
                  </a:lnTo>
                  <a:lnTo>
                    <a:pt x="2101" y="26123"/>
                  </a:lnTo>
                  <a:lnTo>
                    <a:pt x="2101" y="26442"/>
                  </a:lnTo>
                  <a:lnTo>
                    <a:pt x="3002" y="26842"/>
                  </a:lnTo>
                  <a:close/>
                  <a:moveTo>
                    <a:pt x="51379" y="24787"/>
                  </a:moveTo>
                  <a:lnTo>
                    <a:pt x="51926" y="24240"/>
                  </a:lnTo>
                  <a:lnTo>
                    <a:pt x="52132" y="24000"/>
                  </a:lnTo>
                  <a:lnTo>
                    <a:pt x="51835" y="23954"/>
                  </a:lnTo>
                  <a:lnTo>
                    <a:pt x="51128" y="24262"/>
                  </a:lnTo>
                  <a:lnTo>
                    <a:pt x="50534" y="24765"/>
                  </a:lnTo>
                  <a:lnTo>
                    <a:pt x="49381" y="26168"/>
                  </a:lnTo>
                  <a:lnTo>
                    <a:pt x="48617" y="26693"/>
                  </a:lnTo>
                  <a:lnTo>
                    <a:pt x="48845" y="26933"/>
                  </a:lnTo>
                  <a:lnTo>
                    <a:pt x="48309" y="27252"/>
                  </a:lnTo>
                  <a:lnTo>
                    <a:pt x="48332" y="27515"/>
                  </a:lnTo>
                  <a:lnTo>
                    <a:pt x="49701" y="27538"/>
                  </a:lnTo>
                  <a:lnTo>
                    <a:pt x="50477" y="27492"/>
                  </a:lnTo>
                  <a:lnTo>
                    <a:pt x="51105" y="27709"/>
                  </a:lnTo>
                  <a:lnTo>
                    <a:pt x="50477" y="28120"/>
                  </a:lnTo>
                  <a:lnTo>
                    <a:pt x="50888" y="28143"/>
                  </a:lnTo>
                  <a:lnTo>
                    <a:pt x="51926" y="27378"/>
                  </a:lnTo>
                  <a:lnTo>
                    <a:pt x="52098" y="27492"/>
                  </a:lnTo>
                  <a:lnTo>
                    <a:pt x="51744" y="28222"/>
                  </a:lnTo>
                  <a:lnTo>
                    <a:pt x="52177" y="28394"/>
                  </a:lnTo>
                  <a:lnTo>
                    <a:pt x="52497" y="28359"/>
                  </a:lnTo>
                  <a:lnTo>
                    <a:pt x="52999" y="27572"/>
                  </a:lnTo>
                  <a:lnTo>
                    <a:pt x="52931" y="27024"/>
                  </a:lnTo>
                  <a:lnTo>
                    <a:pt x="52976" y="26545"/>
                  </a:lnTo>
                  <a:lnTo>
                    <a:pt x="52440" y="26705"/>
                  </a:lnTo>
                  <a:lnTo>
                    <a:pt x="52839" y="26054"/>
                  </a:lnTo>
                  <a:lnTo>
                    <a:pt x="52234" y="25780"/>
                  </a:lnTo>
                  <a:lnTo>
                    <a:pt x="51846" y="25997"/>
                  </a:lnTo>
                  <a:lnTo>
                    <a:pt x="51287" y="25757"/>
                  </a:lnTo>
                  <a:lnTo>
                    <a:pt x="51630" y="25449"/>
                  </a:lnTo>
                  <a:lnTo>
                    <a:pt x="51219" y="25267"/>
                  </a:lnTo>
                  <a:lnTo>
                    <a:pt x="50671" y="25552"/>
                  </a:lnTo>
                  <a:close/>
                  <a:moveTo>
                    <a:pt x="480" y="21763"/>
                  </a:moveTo>
                  <a:lnTo>
                    <a:pt x="206" y="22048"/>
                  </a:lnTo>
                  <a:lnTo>
                    <a:pt x="1" y="22414"/>
                  </a:lnTo>
                  <a:lnTo>
                    <a:pt x="138" y="22688"/>
                  </a:lnTo>
                  <a:lnTo>
                    <a:pt x="47" y="23087"/>
                  </a:lnTo>
                  <a:lnTo>
                    <a:pt x="149" y="23486"/>
                  </a:lnTo>
                  <a:lnTo>
                    <a:pt x="423" y="23486"/>
                  </a:lnTo>
                  <a:lnTo>
                    <a:pt x="389" y="22790"/>
                  </a:lnTo>
                  <a:lnTo>
                    <a:pt x="1405" y="21797"/>
                  </a:lnTo>
                  <a:lnTo>
                    <a:pt x="708" y="21877"/>
                  </a:lnTo>
                  <a:close/>
                  <a:moveTo>
                    <a:pt x="40548" y="15053"/>
                  </a:moveTo>
                  <a:lnTo>
                    <a:pt x="40491" y="14882"/>
                  </a:lnTo>
                  <a:lnTo>
                    <a:pt x="40240" y="14870"/>
                  </a:lnTo>
                  <a:lnTo>
                    <a:pt x="39852" y="15110"/>
                  </a:lnTo>
                  <a:lnTo>
                    <a:pt x="39795" y="15167"/>
                  </a:lnTo>
                  <a:lnTo>
                    <a:pt x="39807" y="15407"/>
                  </a:lnTo>
                  <a:lnTo>
                    <a:pt x="40046" y="15486"/>
                  </a:lnTo>
                  <a:close/>
                  <a:moveTo>
                    <a:pt x="39179" y="14596"/>
                  </a:moveTo>
                  <a:lnTo>
                    <a:pt x="39293" y="14437"/>
                  </a:lnTo>
                  <a:lnTo>
                    <a:pt x="38437" y="14425"/>
                  </a:lnTo>
                  <a:lnTo>
                    <a:pt x="37730" y="14813"/>
                  </a:lnTo>
                  <a:lnTo>
                    <a:pt x="37730" y="15030"/>
                  </a:lnTo>
                  <a:lnTo>
                    <a:pt x="38163" y="15053"/>
                  </a:lnTo>
                  <a:close/>
                  <a:moveTo>
                    <a:pt x="38734" y="12234"/>
                  </a:moveTo>
                  <a:lnTo>
                    <a:pt x="38346" y="12154"/>
                  </a:lnTo>
                  <a:lnTo>
                    <a:pt x="37638" y="12896"/>
                  </a:lnTo>
                  <a:lnTo>
                    <a:pt x="37125" y="13524"/>
                  </a:lnTo>
                  <a:lnTo>
                    <a:pt x="36303" y="13923"/>
                  </a:lnTo>
                  <a:lnTo>
                    <a:pt x="37205" y="13843"/>
                  </a:lnTo>
                  <a:lnTo>
                    <a:pt x="37091" y="14322"/>
                  </a:lnTo>
                  <a:lnTo>
                    <a:pt x="38266" y="13900"/>
                  </a:lnTo>
                  <a:lnTo>
                    <a:pt x="39145" y="13467"/>
                  </a:lnTo>
                  <a:lnTo>
                    <a:pt x="39259" y="13843"/>
                  </a:lnTo>
                  <a:lnTo>
                    <a:pt x="40103" y="14026"/>
                  </a:lnTo>
                  <a:lnTo>
                    <a:pt x="40799" y="13775"/>
                  </a:lnTo>
                  <a:lnTo>
                    <a:pt x="40526" y="13512"/>
                  </a:lnTo>
                  <a:lnTo>
                    <a:pt x="40046" y="13569"/>
                  </a:lnTo>
                  <a:lnTo>
                    <a:pt x="40229" y="13181"/>
                  </a:lnTo>
                  <a:lnTo>
                    <a:pt x="39704" y="12942"/>
                  </a:lnTo>
                  <a:lnTo>
                    <a:pt x="39213" y="12668"/>
                  </a:lnTo>
                  <a:lnTo>
                    <a:pt x="39008" y="12462"/>
                  </a:lnTo>
                  <a:lnTo>
                    <a:pt x="38608" y="12588"/>
                  </a:lnTo>
                  <a:close/>
                  <a:moveTo>
                    <a:pt x="45102" y="11059"/>
                  </a:moveTo>
                  <a:lnTo>
                    <a:pt x="45627" y="10819"/>
                  </a:lnTo>
                  <a:lnTo>
                    <a:pt x="45764" y="10716"/>
                  </a:lnTo>
                  <a:lnTo>
                    <a:pt x="45969" y="10385"/>
                  </a:lnTo>
                  <a:lnTo>
                    <a:pt x="45638" y="10180"/>
                  </a:lnTo>
                  <a:lnTo>
                    <a:pt x="45045" y="10271"/>
                  </a:lnTo>
                  <a:lnTo>
                    <a:pt x="44497" y="10716"/>
                  </a:lnTo>
                  <a:lnTo>
                    <a:pt x="44394" y="11093"/>
                  </a:lnTo>
                  <a:close/>
                  <a:moveTo>
                    <a:pt x="34568" y="9529"/>
                  </a:moveTo>
                  <a:lnTo>
                    <a:pt x="34454" y="9244"/>
                  </a:lnTo>
                  <a:lnTo>
                    <a:pt x="34409" y="9107"/>
                  </a:lnTo>
                  <a:lnTo>
                    <a:pt x="34180" y="8959"/>
                  </a:lnTo>
                  <a:lnTo>
                    <a:pt x="33758" y="8753"/>
                  </a:lnTo>
                  <a:lnTo>
                    <a:pt x="33062" y="9073"/>
                  </a:lnTo>
                  <a:lnTo>
                    <a:pt x="32343" y="9324"/>
                  </a:lnTo>
                  <a:lnTo>
                    <a:pt x="32845" y="9666"/>
                  </a:lnTo>
                  <a:lnTo>
                    <a:pt x="33382" y="9575"/>
                  </a:lnTo>
                  <a:lnTo>
                    <a:pt x="33975" y="9803"/>
                  </a:lnTo>
                  <a:close/>
                  <a:moveTo>
                    <a:pt x="37764" y="9233"/>
                  </a:moveTo>
                  <a:lnTo>
                    <a:pt x="36817" y="9096"/>
                  </a:lnTo>
                  <a:lnTo>
                    <a:pt x="37638" y="8719"/>
                  </a:lnTo>
                  <a:lnTo>
                    <a:pt x="37581" y="7863"/>
                  </a:lnTo>
                  <a:lnTo>
                    <a:pt x="37307" y="7532"/>
                  </a:lnTo>
                  <a:lnTo>
                    <a:pt x="36668" y="7418"/>
                  </a:lnTo>
                  <a:lnTo>
                    <a:pt x="35516" y="7966"/>
                  </a:lnTo>
                  <a:lnTo>
                    <a:pt x="34728" y="8788"/>
                  </a:lnTo>
                  <a:lnTo>
                    <a:pt x="35139" y="9096"/>
                  </a:lnTo>
                  <a:lnTo>
                    <a:pt x="35367" y="9564"/>
                  </a:lnTo>
                  <a:lnTo>
                    <a:pt x="34466" y="10351"/>
                  </a:lnTo>
                  <a:lnTo>
                    <a:pt x="34009" y="10317"/>
                  </a:lnTo>
                  <a:lnTo>
                    <a:pt x="33130" y="10944"/>
                  </a:lnTo>
                  <a:lnTo>
                    <a:pt x="33724" y="10203"/>
                  </a:lnTo>
                  <a:lnTo>
                    <a:pt x="33039" y="9952"/>
                  </a:lnTo>
                  <a:lnTo>
                    <a:pt x="32400" y="10077"/>
                  </a:lnTo>
                  <a:lnTo>
                    <a:pt x="32058" y="10556"/>
                  </a:lnTo>
                  <a:lnTo>
                    <a:pt x="31213" y="10545"/>
                  </a:lnTo>
                  <a:lnTo>
                    <a:pt x="30186" y="10659"/>
                  </a:lnTo>
                  <a:lnTo>
                    <a:pt x="29467" y="10317"/>
                  </a:lnTo>
                  <a:lnTo>
                    <a:pt x="28748" y="10374"/>
                  </a:lnTo>
                  <a:lnTo>
                    <a:pt x="28531" y="9963"/>
                  </a:lnTo>
                  <a:lnTo>
                    <a:pt x="28235" y="9780"/>
                  </a:lnTo>
                  <a:lnTo>
                    <a:pt x="27698" y="9849"/>
                  </a:lnTo>
                  <a:lnTo>
                    <a:pt x="26956" y="9895"/>
                  </a:lnTo>
                  <a:lnTo>
                    <a:pt x="26329" y="10146"/>
                  </a:lnTo>
                  <a:lnTo>
                    <a:pt x="26614" y="10477"/>
                  </a:lnTo>
                  <a:lnTo>
                    <a:pt x="25610" y="10876"/>
                  </a:lnTo>
                  <a:lnTo>
                    <a:pt x="25416" y="10408"/>
                  </a:lnTo>
                  <a:lnTo>
                    <a:pt x="24788" y="10545"/>
                  </a:lnTo>
                  <a:lnTo>
                    <a:pt x="23099" y="10636"/>
                  </a:lnTo>
                  <a:lnTo>
                    <a:pt x="22186" y="10465"/>
                  </a:lnTo>
                  <a:lnTo>
                    <a:pt x="23396" y="10089"/>
                  </a:lnTo>
                  <a:lnTo>
                    <a:pt x="22996" y="9689"/>
                  </a:lnTo>
                  <a:lnTo>
                    <a:pt x="22369" y="9746"/>
                  </a:lnTo>
                  <a:lnTo>
                    <a:pt x="21707" y="9609"/>
                  </a:lnTo>
                  <a:lnTo>
                    <a:pt x="20634" y="9335"/>
                  </a:lnTo>
                  <a:lnTo>
                    <a:pt x="20086" y="9004"/>
                  </a:lnTo>
                  <a:lnTo>
                    <a:pt x="19447" y="8959"/>
                  </a:lnTo>
                  <a:lnTo>
                    <a:pt x="18979" y="9187"/>
                  </a:lnTo>
                  <a:lnTo>
                    <a:pt x="18135" y="9324"/>
                  </a:lnTo>
                  <a:lnTo>
                    <a:pt x="18694" y="8730"/>
                  </a:lnTo>
                  <a:lnTo>
                    <a:pt x="17347" y="9244"/>
                  </a:lnTo>
                  <a:lnTo>
                    <a:pt x="17153" y="8582"/>
                  </a:lnTo>
                  <a:lnTo>
                    <a:pt x="16857" y="8491"/>
                  </a:lnTo>
                  <a:lnTo>
                    <a:pt x="16309" y="8845"/>
                  </a:lnTo>
                  <a:lnTo>
                    <a:pt x="15670" y="9016"/>
                  </a:lnTo>
                  <a:lnTo>
                    <a:pt x="15636" y="8708"/>
                  </a:lnTo>
                  <a:lnTo>
                    <a:pt x="14472" y="8902"/>
                  </a:lnTo>
                  <a:lnTo>
                    <a:pt x="13216" y="9233"/>
                  </a:lnTo>
                  <a:lnTo>
                    <a:pt x="12474" y="9153"/>
                  </a:lnTo>
                  <a:lnTo>
                    <a:pt x="11470" y="9381"/>
                  </a:lnTo>
                  <a:lnTo>
                    <a:pt x="10591" y="9701"/>
                  </a:lnTo>
                  <a:lnTo>
                    <a:pt x="10066" y="9632"/>
                  </a:lnTo>
                  <a:lnTo>
                    <a:pt x="9587" y="9267"/>
                  </a:lnTo>
                  <a:lnTo>
                    <a:pt x="8754" y="9073"/>
                  </a:lnTo>
                  <a:lnTo>
                    <a:pt x="8754" y="9073"/>
                  </a:lnTo>
                  <a:lnTo>
                    <a:pt x="5285" y="11960"/>
                  </a:lnTo>
                  <a:lnTo>
                    <a:pt x="229" y="16582"/>
                  </a:lnTo>
                  <a:lnTo>
                    <a:pt x="834" y="16593"/>
                  </a:lnTo>
                  <a:lnTo>
                    <a:pt x="1222" y="16822"/>
                  </a:lnTo>
                  <a:lnTo>
                    <a:pt x="1302" y="17198"/>
                  </a:lnTo>
                  <a:lnTo>
                    <a:pt x="1336" y="17746"/>
                  </a:lnTo>
                  <a:lnTo>
                    <a:pt x="2420" y="17278"/>
                  </a:lnTo>
                  <a:lnTo>
                    <a:pt x="3333" y="17004"/>
                  </a:lnTo>
                  <a:lnTo>
                    <a:pt x="3253" y="17438"/>
                  </a:lnTo>
                  <a:lnTo>
                    <a:pt x="3356" y="17780"/>
                  </a:lnTo>
                  <a:lnTo>
                    <a:pt x="3596" y="18168"/>
                  </a:lnTo>
                  <a:lnTo>
                    <a:pt x="3447" y="18762"/>
                  </a:lnTo>
                  <a:lnTo>
                    <a:pt x="3231" y="19732"/>
                  </a:lnTo>
                  <a:lnTo>
                    <a:pt x="3881" y="20280"/>
                  </a:lnTo>
                  <a:lnTo>
                    <a:pt x="3447" y="20805"/>
                  </a:lnTo>
                  <a:lnTo>
                    <a:pt x="2717" y="21215"/>
                  </a:lnTo>
                  <a:lnTo>
                    <a:pt x="2717" y="21215"/>
                  </a:lnTo>
                  <a:lnTo>
                    <a:pt x="2363" y="21660"/>
                  </a:lnTo>
                  <a:lnTo>
                    <a:pt x="2660" y="22288"/>
                  </a:lnTo>
                  <a:lnTo>
                    <a:pt x="2215" y="22984"/>
                  </a:lnTo>
                  <a:lnTo>
                    <a:pt x="2797" y="23361"/>
                  </a:lnTo>
                  <a:lnTo>
                    <a:pt x="2283" y="23886"/>
                  </a:lnTo>
                  <a:lnTo>
                    <a:pt x="2101" y="24673"/>
                  </a:lnTo>
                  <a:lnTo>
                    <a:pt x="3082" y="25027"/>
                  </a:lnTo>
                  <a:lnTo>
                    <a:pt x="3310" y="25415"/>
                  </a:lnTo>
                  <a:lnTo>
                    <a:pt x="4086" y="26282"/>
                  </a:lnTo>
                  <a:lnTo>
                    <a:pt x="4189" y="26282"/>
                  </a:lnTo>
                  <a:lnTo>
                    <a:pt x="6163" y="26282"/>
                  </a:lnTo>
                  <a:lnTo>
                    <a:pt x="8252" y="26282"/>
                  </a:lnTo>
                  <a:lnTo>
                    <a:pt x="8937" y="26282"/>
                  </a:lnTo>
                  <a:lnTo>
                    <a:pt x="11071" y="26282"/>
                  </a:lnTo>
                  <a:lnTo>
                    <a:pt x="13148" y="26282"/>
                  </a:lnTo>
                  <a:lnTo>
                    <a:pt x="15236" y="26282"/>
                  </a:lnTo>
                  <a:lnTo>
                    <a:pt x="17347" y="26282"/>
                  </a:lnTo>
                  <a:lnTo>
                    <a:pt x="19733" y="26282"/>
                  </a:lnTo>
                  <a:lnTo>
                    <a:pt x="22129" y="26282"/>
                  </a:lnTo>
                  <a:lnTo>
                    <a:pt x="23567" y="26282"/>
                  </a:lnTo>
                  <a:lnTo>
                    <a:pt x="23761" y="25940"/>
                  </a:lnTo>
                  <a:lnTo>
                    <a:pt x="23989" y="25940"/>
                  </a:lnTo>
                  <a:lnTo>
                    <a:pt x="23875" y="26419"/>
                  </a:lnTo>
                  <a:lnTo>
                    <a:pt x="24012" y="26568"/>
                  </a:lnTo>
                  <a:lnTo>
                    <a:pt x="24469" y="26625"/>
                  </a:lnTo>
                  <a:lnTo>
                    <a:pt x="25131" y="26762"/>
                  </a:lnTo>
                  <a:lnTo>
                    <a:pt x="25667" y="27036"/>
                  </a:lnTo>
                  <a:lnTo>
                    <a:pt x="26295" y="26921"/>
                  </a:lnTo>
                  <a:lnTo>
                    <a:pt x="27048" y="27150"/>
                  </a:lnTo>
                  <a:lnTo>
                    <a:pt x="27048" y="27150"/>
                  </a:lnTo>
                  <a:lnTo>
                    <a:pt x="27504" y="26807"/>
                  </a:lnTo>
                  <a:lnTo>
                    <a:pt x="27961" y="26670"/>
                  </a:lnTo>
                  <a:lnTo>
                    <a:pt x="28223" y="26454"/>
                  </a:lnTo>
                  <a:lnTo>
                    <a:pt x="28440" y="26339"/>
                  </a:lnTo>
                  <a:lnTo>
                    <a:pt x="29011" y="26511"/>
                  </a:lnTo>
                  <a:lnTo>
                    <a:pt x="29479" y="26533"/>
                  </a:lnTo>
                  <a:lnTo>
                    <a:pt x="29593" y="26648"/>
                  </a:lnTo>
                  <a:lnTo>
                    <a:pt x="29604" y="27150"/>
                  </a:lnTo>
                  <a:lnTo>
                    <a:pt x="30346" y="27298"/>
                  </a:lnTo>
                  <a:lnTo>
                    <a:pt x="30106" y="27538"/>
                  </a:lnTo>
                  <a:lnTo>
                    <a:pt x="30277" y="27812"/>
                  </a:lnTo>
                  <a:lnTo>
                    <a:pt x="30004" y="28131"/>
                  </a:lnTo>
                  <a:lnTo>
                    <a:pt x="30266" y="28245"/>
                  </a:lnTo>
                  <a:lnTo>
                    <a:pt x="29992" y="28553"/>
                  </a:lnTo>
                  <a:lnTo>
                    <a:pt x="29992" y="28553"/>
                  </a:lnTo>
                  <a:lnTo>
                    <a:pt x="30163" y="28576"/>
                  </a:lnTo>
                  <a:lnTo>
                    <a:pt x="30346" y="28451"/>
                  </a:lnTo>
                  <a:lnTo>
                    <a:pt x="30414" y="28645"/>
                  </a:lnTo>
                  <a:lnTo>
                    <a:pt x="30905" y="28747"/>
                  </a:lnTo>
                  <a:lnTo>
                    <a:pt x="31441" y="28759"/>
                  </a:lnTo>
                  <a:lnTo>
                    <a:pt x="31989" y="28850"/>
                  </a:lnTo>
                  <a:lnTo>
                    <a:pt x="32560" y="29021"/>
                  </a:lnTo>
                  <a:lnTo>
                    <a:pt x="32674" y="29307"/>
                  </a:lnTo>
                  <a:lnTo>
                    <a:pt x="32868" y="29980"/>
                  </a:lnTo>
                  <a:lnTo>
                    <a:pt x="32526" y="30265"/>
                  </a:lnTo>
                  <a:lnTo>
                    <a:pt x="31989" y="30151"/>
                  </a:lnTo>
                  <a:lnTo>
                    <a:pt x="31841" y="29603"/>
                  </a:lnTo>
                  <a:lnTo>
                    <a:pt x="31715" y="30163"/>
                  </a:lnTo>
                  <a:lnTo>
                    <a:pt x="31179" y="30642"/>
                  </a:lnTo>
                  <a:lnTo>
                    <a:pt x="31065" y="31064"/>
                  </a:lnTo>
                  <a:lnTo>
                    <a:pt x="30905" y="31304"/>
                  </a:lnTo>
                  <a:lnTo>
                    <a:pt x="30323" y="31589"/>
                  </a:lnTo>
                  <a:lnTo>
                    <a:pt x="30323" y="31589"/>
                  </a:lnTo>
                  <a:lnTo>
                    <a:pt x="29787" y="32068"/>
                  </a:lnTo>
                  <a:lnTo>
                    <a:pt x="29501" y="32388"/>
                  </a:lnTo>
                  <a:lnTo>
                    <a:pt x="29889" y="32445"/>
                  </a:lnTo>
                  <a:lnTo>
                    <a:pt x="30528" y="32160"/>
                  </a:lnTo>
                  <a:lnTo>
                    <a:pt x="30951" y="31909"/>
                  </a:lnTo>
                  <a:lnTo>
                    <a:pt x="31179" y="31874"/>
                  </a:lnTo>
                  <a:lnTo>
                    <a:pt x="31544" y="31954"/>
                  </a:lnTo>
                  <a:lnTo>
                    <a:pt x="31784" y="31829"/>
                  </a:lnTo>
                  <a:lnTo>
                    <a:pt x="32183" y="31715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857" y="31600"/>
                  </a:lnTo>
                  <a:lnTo>
                    <a:pt x="32902" y="31338"/>
                  </a:lnTo>
                  <a:lnTo>
                    <a:pt x="32857" y="31361"/>
                  </a:lnTo>
                  <a:lnTo>
                    <a:pt x="32617" y="31395"/>
                  </a:lnTo>
                  <a:lnTo>
                    <a:pt x="32354" y="31315"/>
                  </a:lnTo>
                  <a:lnTo>
                    <a:pt x="32685" y="31018"/>
                  </a:lnTo>
                  <a:lnTo>
                    <a:pt x="32959" y="30916"/>
                  </a:lnTo>
                  <a:lnTo>
                    <a:pt x="33518" y="30790"/>
                  </a:lnTo>
                  <a:lnTo>
                    <a:pt x="34169" y="30665"/>
                  </a:lnTo>
                  <a:lnTo>
                    <a:pt x="34431" y="30824"/>
                  </a:lnTo>
                  <a:lnTo>
                    <a:pt x="34694" y="30630"/>
                  </a:lnTo>
                  <a:lnTo>
                    <a:pt x="34968" y="30516"/>
                  </a:lnTo>
                  <a:lnTo>
                    <a:pt x="35093" y="30573"/>
                  </a:lnTo>
                  <a:lnTo>
                    <a:pt x="35105" y="30585"/>
                  </a:lnTo>
                  <a:lnTo>
                    <a:pt x="36063" y="29991"/>
                  </a:lnTo>
                  <a:lnTo>
                    <a:pt x="36451" y="29820"/>
                  </a:lnTo>
                  <a:lnTo>
                    <a:pt x="37547" y="29820"/>
                  </a:lnTo>
                  <a:lnTo>
                    <a:pt x="38882" y="29820"/>
                  </a:lnTo>
                  <a:lnTo>
                    <a:pt x="39019" y="29592"/>
                  </a:lnTo>
                  <a:lnTo>
                    <a:pt x="39259" y="29546"/>
                  </a:lnTo>
                  <a:lnTo>
                    <a:pt x="39624" y="29421"/>
                  </a:lnTo>
                  <a:lnTo>
                    <a:pt x="40001" y="29021"/>
                  </a:lnTo>
                  <a:lnTo>
                    <a:pt x="40457" y="28325"/>
                  </a:lnTo>
                  <a:lnTo>
                    <a:pt x="41245" y="27652"/>
                  </a:lnTo>
                  <a:lnTo>
                    <a:pt x="41404" y="27892"/>
                  </a:lnTo>
                  <a:lnTo>
                    <a:pt x="41929" y="27732"/>
                  </a:lnTo>
                  <a:lnTo>
                    <a:pt x="42146" y="27994"/>
                  </a:lnTo>
                  <a:lnTo>
                    <a:pt x="41747" y="29204"/>
                  </a:lnTo>
                  <a:lnTo>
                    <a:pt x="42043" y="29706"/>
                  </a:lnTo>
                  <a:lnTo>
                    <a:pt x="42888" y="29592"/>
                  </a:lnTo>
                  <a:lnTo>
                    <a:pt x="44041" y="29558"/>
                  </a:lnTo>
                  <a:lnTo>
                    <a:pt x="42557" y="30288"/>
                  </a:lnTo>
                  <a:lnTo>
                    <a:pt x="42340" y="31030"/>
                  </a:lnTo>
                  <a:lnTo>
                    <a:pt x="42876" y="31098"/>
                  </a:lnTo>
                  <a:lnTo>
                    <a:pt x="43881" y="30459"/>
                  </a:lnTo>
                  <a:lnTo>
                    <a:pt x="44714" y="30117"/>
                  </a:lnTo>
                  <a:lnTo>
                    <a:pt x="46449" y="29592"/>
                  </a:lnTo>
                  <a:lnTo>
                    <a:pt x="47521" y="29010"/>
                  </a:lnTo>
                  <a:lnTo>
                    <a:pt x="47156" y="28690"/>
                  </a:lnTo>
                  <a:lnTo>
                    <a:pt x="47293" y="28051"/>
                  </a:lnTo>
                  <a:lnTo>
                    <a:pt x="46277" y="29044"/>
                  </a:lnTo>
                  <a:lnTo>
                    <a:pt x="45056" y="29158"/>
                  </a:lnTo>
                  <a:lnTo>
                    <a:pt x="44269" y="28725"/>
                  </a:lnTo>
                  <a:lnTo>
                    <a:pt x="44257" y="28063"/>
                  </a:lnTo>
                  <a:lnTo>
                    <a:pt x="44337" y="27093"/>
                  </a:lnTo>
                  <a:lnTo>
                    <a:pt x="45216" y="26511"/>
                  </a:lnTo>
                  <a:lnTo>
                    <a:pt x="44737" y="26066"/>
                  </a:lnTo>
                  <a:lnTo>
                    <a:pt x="43653" y="26145"/>
                  </a:lnTo>
                  <a:lnTo>
                    <a:pt x="41929" y="26887"/>
                  </a:lnTo>
                  <a:lnTo>
                    <a:pt x="40377" y="28063"/>
                  </a:lnTo>
                  <a:lnTo>
                    <a:pt x="39715" y="28200"/>
                  </a:lnTo>
                  <a:lnTo>
                    <a:pt x="40834" y="27389"/>
                  </a:lnTo>
                  <a:lnTo>
                    <a:pt x="42272" y="26203"/>
                  </a:lnTo>
                  <a:lnTo>
                    <a:pt x="43299" y="25826"/>
                  </a:lnTo>
                  <a:lnTo>
                    <a:pt x="44109" y="25198"/>
                  </a:lnTo>
                  <a:lnTo>
                    <a:pt x="44851" y="25118"/>
                  </a:lnTo>
                  <a:lnTo>
                    <a:pt x="45901" y="25141"/>
                  </a:lnTo>
                  <a:lnTo>
                    <a:pt x="47327" y="25324"/>
                  </a:lnTo>
                  <a:lnTo>
                    <a:pt x="48548" y="25175"/>
                  </a:lnTo>
                  <a:lnTo>
                    <a:pt x="49667" y="24456"/>
                  </a:lnTo>
                  <a:lnTo>
                    <a:pt x="50899" y="24137"/>
                  </a:lnTo>
                  <a:lnTo>
                    <a:pt x="51504" y="23840"/>
                  </a:lnTo>
                  <a:lnTo>
                    <a:pt x="52098" y="23509"/>
                  </a:lnTo>
                  <a:lnTo>
                    <a:pt x="52383" y="22539"/>
                  </a:lnTo>
                  <a:lnTo>
                    <a:pt x="52234" y="22208"/>
                  </a:lnTo>
                  <a:lnTo>
                    <a:pt x="51744" y="22094"/>
                  </a:lnTo>
                  <a:lnTo>
                    <a:pt x="51744" y="21375"/>
                  </a:lnTo>
                  <a:lnTo>
                    <a:pt x="51413" y="21101"/>
                  </a:lnTo>
                  <a:lnTo>
                    <a:pt x="50431" y="20873"/>
                  </a:lnTo>
                  <a:lnTo>
                    <a:pt x="50032" y="20382"/>
                  </a:lnTo>
                  <a:lnTo>
                    <a:pt x="49347" y="19903"/>
                  </a:lnTo>
                  <a:lnTo>
                    <a:pt x="49838" y="19378"/>
                  </a:lnTo>
                  <a:lnTo>
                    <a:pt x="49553" y="18362"/>
                  </a:lnTo>
                  <a:lnTo>
                    <a:pt x="49176" y="17290"/>
                  </a:lnTo>
                  <a:lnTo>
                    <a:pt x="49039" y="16548"/>
                  </a:lnTo>
                  <a:lnTo>
                    <a:pt x="48423" y="16936"/>
                  </a:lnTo>
                  <a:lnTo>
                    <a:pt x="47361" y="17860"/>
                  </a:lnTo>
                  <a:lnTo>
                    <a:pt x="46209" y="18317"/>
                  </a:lnTo>
                  <a:lnTo>
                    <a:pt x="45981" y="17837"/>
                  </a:lnTo>
                  <a:lnTo>
                    <a:pt x="45456" y="17689"/>
                  </a:lnTo>
                  <a:lnTo>
                    <a:pt x="45764" y="16651"/>
                  </a:lnTo>
                  <a:lnTo>
                    <a:pt x="46140" y="15954"/>
                  </a:lnTo>
                  <a:lnTo>
                    <a:pt x="45045" y="15874"/>
                  </a:lnTo>
                  <a:lnTo>
                    <a:pt x="45022" y="15566"/>
                  </a:lnTo>
                  <a:lnTo>
                    <a:pt x="44508" y="15098"/>
                  </a:lnTo>
                  <a:lnTo>
                    <a:pt x="44086" y="14813"/>
                  </a:lnTo>
                  <a:lnTo>
                    <a:pt x="43447" y="15019"/>
                  </a:lnTo>
                  <a:lnTo>
                    <a:pt x="42842" y="14950"/>
                  </a:lnTo>
                  <a:lnTo>
                    <a:pt x="41906" y="14722"/>
                  </a:lnTo>
                  <a:lnTo>
                    <a:pt x="41347" y="14904"/>
                  </a:lnTo>
                  <a:lnTo>
                    <a:pt x="40799" y="16194"/>
                  </a:lnTo>
                  <a:lnTo>
                    <a:pt x="40663" y="16947"/>
                  </a:lnTo>
                  <a:lnTo>
                    <a:pt x="39407" y="17815"/>
                  </a:lnTo>
                  <a:lnTo>
                    <a:pt x="39852" y="18465"/>
                  </a:lnTo>
                  <a:lnTo>
                    <a:pt x="39921" y="19173"/>
                  </a:lnTo>
                  <a:lnTo>
                    <a:pt x="39681" y="19743"/>
                  </a:lnTo>
                  <a:lnTo>
                    <a:pt x="39008" y="20325"/>
                  </a:lnTo>
                  <a:lnTo>
                    <a:pt x="37935" y="20930"/>
                  </a:lnTo>
                  <a:lnTo>
                    <a:pt x="36657" y="21330"/>
                  </a:lnTo>
                  <a:lnTo>
                    <a:pt x="36896" y="21786"/>
                  </a:lnTo>
                  <a:lnTo>
                    <a:pt x="36577" y="23155"/>
                  </a:lnTo>
                  <a:lnTo>
                    <a:pt x="35778" y="24057"/>
                  </a:lnTo>
                  <a:lnTo>
                    <a:pt x="35128" y="24320"/>
                  </a:lnTo>
                  <a:lnTo>
                    <a:pt x="34500" y="23498"/>
                  </a:lnTo>
                  <a:lnTo>
                    <a:pt x="34489" y="22528"/>
                  </a:lnTo>
                  <a:lnTo>
                    <a:pt x="34728" y="21672"/>
                  </a:lnTo>
                  <a:lnTo>
                    <a:pt x="35242" y="20930"/>
                  </a:lnTo>
                  <a:lnTo>
                    <a:pt x="34557" y="20839"/>
                  </a:lnTo>
                  <a:lnTo>
                    <a:pt x="33484" y="20782"/>
                  </a:lnTo>
                  <a:lnTo>
                    <a:pt x="32971" y="20428"/>
                  </a:lnTo>
                  <a:lnTo>
                    <a:pt x="32286" y="20200"/>
                  </a:lnTo>
                  <a:lnTo>
                    <a:pt x="32046" y="19789"/>
                  </a:lnTo>
                  <a:lnTo>
                    <a:pt x="31578" y="19469"/>
                  </a:lnTo>
                  <a:lnTo>
                    <a:pt x="30574" y="19104"/>
                  </a:lnTo>
                  <a:lnTo>
                    <a:pt x="29558" y="19275"/>
                  </a:lnTo>
                  <a:lnTo>
                    <a:pt x="29661" y="18636"/>
                  </a:lnTo>
                  <a:lnTo>
                    <a:pt x="29878" y="17849"/>
                  </a:lnTo>
                  <a:lnTo>
                    <a:pt x="29022" y="17700"/>
                  </a:lnTo>
                  <a:lnTo>
                    <a:pt x="29718" y="16730"/>
                  </a:lnTo>
                  <a:lnTo>
                    <a:pt x="30414" y="16080"/>
                  </a:lnTo>
                  <a:lnTo>
                    <a:pt x="31761" y="15156"/>
                  </a:lnTo>
                  <a:lnTo>
                    <a:pt x="32982" y="14494"/>
                  </a:lnTo>
                  <a:lnTo>
                    <a:pt x="33781" y="14391"/>
                  </a:lnTo>
                  <a:lnTo>
                    <a:pt x="34203" y="13866"/>
                  </a:lnTo>
                  <a:lnTo>
                    <a:pt x="34922" y="13524"/>
                  </a:lnTo>
                  <a:lnTo>
                    <a:pt x="35835" y="13467"/>
                  </a:lnTo>
                  <a:lnTo>
                    <a:pt x="36942" y="12930"/>
                  </a:lnTo>
                  <a:lnTo>
                    <a:pt x="37353" y="12588"/>
                  </a:lnTo>
                  <a:lnTo>
                    <a:pt x="38403" y="11914"/>
                  </a:lnTo>
                  <a:lnTo>
                    <a:pt x="38859" y="11515"/>
                  </a:lnTo>
                  <a:lnTo>
                    <a:pt x="39316" y="11755"/>
                  </a:lnTo>
                  <a:lnTo>
                    <a:pt x="40252" y="11629"/>
                  </a:lnTo>
                  <a:lnTo>
                    <a:pt x="41792" y="11081"/>
                  </a:lnTo>
                  <a:lnTo>
                    <a:pt x="42112" y="10705"/>
                  </a:lnTo>
                  <a:lnTo>
                    <a:pt x="41998" y="10283"/>
                  </a:lnTo>
                  <a:lnTo>
                    <a:pt x="42717" y="9872"/>
                  </a:lnTo>
                  <a:lnTo>
                    <a:pt x="42956" y="9484"/>
                  </a:lnTo>
                  <a:lnTo>
                    <a:pt x="42454" y="9118"/>
                  </a:lnTo>
                  <a:lnTo>
                    <a:pt x="41690" y="9004"/>
                  </a:lnTo>
                  <a:lnTo>
                    <a:pt x="40902" y="8947"/>
                  </a:lnTo>
                  <a:lnTo>
                    <a:pt x="40252" y="9792"/>
                  </a:lnTo>
                  <a:lnTo>
                    <a:pt x="39316" y="10442"/>
                  </a:lnTo>
                  <a:lnTo>
                    <a:pt x="38289" y="11013"/>
                  </a:lnTo>
                  <a:lnTo>
                    <a:pt x="38106" y="10488"/>
                  </a:lnTo>
                  <a:lnTo>
                    <a:pt x="38711" y="9917"/>
                  </a:lnTo>
                  <a:lnTo>
                    <a:pt x="38391" y="9415"/>
                  </a:lnTo>
                  <a:lnTo>
                    <a:pt x="37148" y="10020"/>
                  </a:lnTo>
                  <a:close/>
                  <a:moveTo>
                    <a:pt x="26991" y="6539"/>
                  </a:moveTo>
                  <a:lnTo>
                    <a:pt x="26591" y="6391"/>
                  </a:lnTo>
                  <a:lnTo>
                    <a:pt x="24583" y="6847"/>
                  </a:lnTo>
                  <a:lnTo>
                    <a:pt x="23852" y="7133"/>
                  </a:lnTo>
                  <a:lnTo>
                    <a:pt x="22745" y="7692"/>
                  </a:lnTo>
                  <a:lnTo>
                    <a:pt x="23510" y="7897"/>
                  </a:lnTo>
                  <a:lnTo>
                    <a:pt x="24400" y="7875"/>
                  </a:lnTo>
                  <a:lnTo>
                    <a:pt x="22757" y="8183"/>
                  </a:lnTo>
                  <a:lnTo>
                    <a:pt x="22757" y="8445"/>
                  </a:lnTo>
                  <a:lnTo>
                    <a:pt x="23556" y="8468"/>
                  </a:lnTo>
                  <a:lnTo>
                    <a:pt x="24834" y="8411"/>
                  </a:lnTo>
                  <a:lnTo>
                    <a:pt x="25770" y="8582"/>
                  </a:lnTo>
                  <a:lnTo>
                    <a:pt x="24879" y="8719"/>
                  </a:lnTo>
                  <a:lnTo>
                    <a:pt x="24092" y="8673"/>
                  </a:lnTo>
                  <a:lnTo>
                    <a:pt x="23088" y="8810"/>
                  </a:lnTo>
                  <a:lnTo>
                    <a:pt x="22608" y="8890"/>
                  </a:lnTo>
                  <a:lnTo>
                    <a:pt x="22700" y="9495"/>
                  </a:lnTo>
                  <a:lnTo>
                    <a:pt x="23293" y="9404"/>
                  </a:lnTo>
                  <a:lnTo>
                    <a:pt x="23887" y="9621"/>
                  </a:lnTo>
                  <a:lnTo>
                    <a:pt x="23841" y="9974"/>
                  </a:lnTo>
                  <a:lnTo>
                    <a:pt x="24948" y="9906"/>
                  </a:lnTo>
                  <a:lnTo>
                    <a:pt x="26546" y="9792"/>
                  </a:lnTo>
                  <a:lnTo>
                    <a:pt x="27892" y="9529"/>
                  </a:lnTo>
                  <a:lnTo>
                    <a:pt x="28600" y="9472"/>
                  </a:lnTo>
                  <a:lnTo>
                    <a:pt x="29422" y="9689"/>
                  </a:lnTo>
                  <a:lnTo>
                    <a:pt x="30380" y="9803"/>
                  </a:lnTo>
                  <a:lnTo>
                    <a:pt x="30814" y="9529"/>
                  </a:lnTo>
                  <a:lnTo>
                    <a:pt x="30722" y="9233"/>
                  </a:lnTo>
                  <a:lnTo>
                    <a:pt x="31715" y="9176"/>
                  </a:lnTo>
                  <a:lnTo>
                    <a:pt x="32092" y="8833"/>
                  </a:lnTo>
                  <a:lnTo>
                    <a:pt x="31373" y="8479"/>
                  </a:lnTo>
                  <a:lnTo>
                    <a:pt x="30768" y="8103"/>
                  </a:lnTo>
                  <a:lnTo>
                    <a:pt x="31111" y="7589"/>
                  </a:lnTo>
                  <a:lnTo>
                    <a:pt x="31499" y="6870"/>
                  </a:lnTo>
                  <a:lnTo>
                    <a:pt x="31190" y="6585"/>
                  </a:lnTo>
                  <a:lnTo>
                    <a:pt x="30757" y="6448"/>
                  </a:lnTo>
                  <a:lnTo>
                    <a:pt x="30163" y="6562"/>
                  </a:lnTo>
                  <a:lnTo>
                    <a:pt x="29764" y="7327"/>
                  </a:lnTo>
                  <a:lnTo>
                    <a:pt x="29148" y="7623"/>
                  </a:lnTo>
                  <a:lnTo>
                    <a:pt x="29467" y="6893"/>
                  </a:lnTo>
                  <a:lnTo>
                    <a:pt x="29216" y="6653"/>
                  </a:lnTo>
                  <a:lnTo>
                    <a:pt x="28178" y="7041"/>
                  </a:lnTo>
                  <a:lnTo>
                    <a:pt x="27812" y="6665"/>
                  </a:lnTo>
                  <a:lnTo>
                    <a:pt x="26329" y="6882"/>
                  </a:lnTo>
                  <a:close/>
                  <a:moveTo>
                    <a:pt x="32571" y="6323"/>
                  </a:moveTo>
                  <a:lnTo>
                    <a:pt x="32332" y="6163"/>
                  </a:lnTo>
                  <a:lnTo>
                    <a:pt x="31556" y="6197"/>
                  </a:lnTo>
                  <a:lnTo>
                    <a:pt x="31259" y="6300"/>
                  </a:lnTo>
                  <a:lnTo>
                    <a:pt x="31578" y="6813"/>
                  </a:lnTo>
                  <a:close/>
                  <a:moveTo>
                    <a:pt x="47932" y="6551"/>
                  </a:moveTo>
                  <a:lnTo>
                    <a:pt x="47304" y="6151"/>
                  </a:lnTo>
                  <a:lnTo>
                    <a:pt x="46106" y="6083"/>
                  </a:lnTo>
                  <a:lnTo>
                    <a:pt x="45809" y="6128"/>
                  </a:lnTo>
                  <a:lnTo>
                    <a:pt x="45570" y="6380"/>
                  </a:lnTo>
                  <a:lnTo>
                    <a:pt x="45855" y="6779"/>
                  </a:lnTo>
                  <a:lnTo>
                    <a:pt x="45981" y="6825"/>
                  </a:lnTo>
                  <a:lnTo>
                    <a:pt x="46665" y="6722"/>
                  </a:lnTo>
                  <a:lnTo>
                    <a:pt x="47247" y="6733"/>
                  </a:lnTo>
                  <a:lnTo>
                    <a:pt x="47841" y="6756"/>
                  </a:lnTo>
                  <a:close/>
                  <a:moveTo>
                    <a:pt x="42317" y="6505"/>
                  </a:moveTo>
                  <a:lnTo>
                    <a:pt x="43128" y="6049"/>
                  </a:lnTo>
                  <a:lnTo>
                    <a:pt x="41530" y="6243"/>
                  </a:lnTo>
                  <a:lnTo>
                    <a:pt x="40708" y="6539"/>
                  </a:lnTo>
                  <a:lnTo>
                    <a:pt x="39692" y="7190"/>
                  </a:lnTo>
                  <a:lnTo>
                    <a:pt x="39225" y="7932"/>
                  </a:lnTo>
                  <a:lnTo>
                    <a:pt x="40023" y="7954"/>
                  </a:lnTo>
                  <a:lnTo>
                    <a:pt x="39145" y="8274"/>
                  </a:lnTo>
                  <a:lnTo>
                    <a:pt x="39407" y="8548"/>
                  </a:lnTo>
                  <a:lnTo>
                    <a:pt x="40252" y="8662"/>
                  </a:lnTo>
                  <a:lnTo>
                    <a:pt x="41290" y="8879"/>
                  </a:lnTo>
                  <a:lnTo>
                    <a:pt x="43253" y="9050"/>
                  </a:lnTo>
                  <a:lnTo>
                    <a:pt x="44383" y="8959"/>
                  </a:lnTo>
                  <a:lnTo>
                    <a:pt x="44839" y="8730"/>
                  </a:lnTo>
                  <a:lnTo>
                    <a:pt x="45125" y="8993"/>
                  </a:lnTo>
                  <a:lnTo>
                    <a:pt x="45593" y="9039"/>
                  </a:lnTo>
                  <a:lnTo>
                    <a:pt x="45878" y="9507"/>
                  </a:lnTo>
                  <a:lnTo>
                    <a:pt x="45387" y="9701"/>
                  </a:lnTo>
                  <a:lnTo>
                    <a:pt x="46391" y="9963"/>
                  </a:lnTo>
                  <a:lnTo>
                    <a:pt x="47053" y="10328"/>
                  </a:lnTo>
                  <a:lnTo>
                    <a:pt x="47122" y="10602"/>
                  </a:lnTo>
                  <a:lnTo>
                    <a:pt x="47065" y="10944"/>
                  </a:lnTo>
                  <a:lnTo>
                    <a:pt x="45844" y="11720"/>
                  </a:lnTo>
                  <a:lnTo>
                    <a:pt x="45387" y="12097"/>
                  </a:lnTo>
                  <a:lnTo>
                    <a:pt x="45410" y="12382"/>
                  </a:lnTo>
                  <a:lnTo>
                    <a:pt x="44098" y="12485"/>
                  </a:lnTo>
                  <a:lnTo>
                    <a:pt x="42956" y="12496"/>
                  </a:lnTo>
                  <a:lnTo>
                    <a:pt x="42180" y="13101"/>
                  </a:lnTo>
                  <a:lnTo>
                    <a:pt x="42523" y="13375"/>
                  </a:lnTo>
                  <a:lnTo>
                    <a:pt x="44383" y="13238"/>
                  </a:lnTo>
                  <a:lnTo>
                    <a:pt x="44508" y="13010"/>
                  </a:lnTo>
                  <a:lnTo>
                    <a:pt x="45182" y="13398"/>
                  </a:lnTo>
                  <a:lnTo>
                    <a:pt x="45855" y="13809"/>
                  </a:lnTo>
                  <a:lnTo>
                    <a:pt x="45513" y="14037"/>
                  </a:lnTo>
                  <a:lnTo>
                    <a:pt x="46049" y="14437"/>
                  </a:lnTo>
                  <a:lnTo>
                    <a:pt x="47133" y="14916"/>
                  </a:lnTo>
                  <a:lnTo>
                    <a:pt x="48662" y="15235"/>
                  </a:lnTo>
                  <a:lnTo>
                    <a:pt x="48708" y="14950"/>
                  </a:lnTo>
                  <a:lnTo>
                    <a:pt x="48309" y="14459"/>
                  </a:lnTo>
                  <a:lnTo>
                    <a:pt x="47807" y="13752"/>
                  </a:lnTo>
                  <a:lnTo>
                    <a:pt x="49016" y="14414"/>
                  </a:lnTo>
                  <a:lnTo>
                    <a:pt x="49690" y="14631"/>
                  </a:lnTo>
                  <a:lnTo>
                    <a:pt x="50203" y="14037"/>
                  </a:lnTo>
                  <a:lnTo>
                    <a:pt x="50203" y="13238"/>
                  </a:lnTo>
                  <a:lnTo>
                    <a:pt x="50066" y="13033"/>
                  </a:lnTo>
                  <a:lnTo>
                    <a:pt x="49439" y="12668"/>
                  </a:lnTo>
                  <a:lnTo>
                    <a:pt x="49050" y="12200"/>
                  </a:lnTo>
                  <a:lnTo>
                    <a:pt x="49381" y="11743"/>
                  </a:lnTo>
                  <a:lnTo>
                    <a:pt x="50203" y="11641"/>
                  </a:lnTo>
                  <a:lnTo>
                    <a:pt x="50751" y="12417"/>
                  </a:lnTo>
                  <a:lnTo>
                    <a:pt x="51322" y="12759"/>
                  </a:lnTo>
                  <a:lnTo>
                    <a:pt x="52839" y="11835"/>
                  </a:lnTo>
                  <a:lnTo>
                    <a:pt x="53319" y="11275"/>
                  </a:lnTo>
                  <a:lnTo>
                    <a:pt x="52406" y="11230"/>
                  </a:lnTo>
                  <a:lnTo>
                    <a:pt x="51949" y="10499"/>
                  </a:lnTo>
                  <a:lnTo>
                    <a:pt x="51105" y="10328"/>
                  </a:lnTo>
                  <a:lnTo>
                    <a:pt x="49998" y="9837"/>
                  </a:lnTo>
                  <a:lnTo>
                    <a:pt x="51287" y="9472"/>
                  </a:lnTo>
                  <a:lnTo>
                    <a:pt x="51173" y="8765"/>
                  </a:lnTo>
                  <a:lnTo>
                    <a:pt x="50854" y="8468"/>
                  </a:lnTo>
                  <a:lnTo>
                    <a:pt x="49678" y="8160"/>
                  </a:lnTo>
                  <a:lnTo>
                    <a:pt x="49404" y="7692"/>
                  </a:lnTo>
                  <a:lnTo>
                    <a:pt x="48240" y="7863"/>
                  </a:lnTo>
                  <a:lnTo>
                    <a:pt x="48389" y="7532"/>
                  </a:lnTo>
                  <a:lnTo>
                    <a:pt x="47875" y="7178"/>
                  </a:lnTo>
                  <a:lnTo>
                    <a:pt x="46905" y="6813"/>
                  </a:lnTo>
                  <a:lnTo>
                    <a:pt x="46163" y="7110"/>
                  </a:lnTo>
                  <a:lnTo>
                    <a:pt x="44885" y="7327"/>
                  </a:lnTo>
                  <a:lnTo>
                    <a:pt x="45353" y="6836"/>
                  </a:lnTo>
                  <a:lnTo>
                    <a:pt x="45022" y="6083"/>
                  </a:lnTo>
                  <a:lnTo>
                    <a:pt x="43367" y="6380"/>
                  </a:lnTo>
                  <a:lnTo>
                    <a:pt x="42352" y="6962"/>
                  </a:lnTo>
                  <a:close/>
                  <a:moveTo>
                    <a:pt x="35185" y="6026"/>
                  </a:moveTo>
                  <a:lnTo>
                    <a:pt x="34169" y="6368"/>
                  </a:lnTo>
                  <a:lnTo>
                    <a:pt x="34295" y="6847"/>
                  </a:lnTo>
                  <a:lnTo>
                    <a:pt x="33245" y="6756"/>
                  </a:lnTo>
                  <a:lnTo>
                    <a:pt x="33005" y="6996"/>
                  </a:lnTo>
                  <a:lnTo>
                    <a:pt x="33827" y="7555"/>
                  </a:lnTo>
                  <a:lnTo>
                    <a:pt x="33952" y="7840"/>
                  </a:lnTo>
                  <a:lnTo>
                    <a:pt x="34443" y="7909"/>
                  </a:lnTo>
                  <a:lnTo>
                    <a:pt x="35641" y="7623"/>
                  </a:lnTo>
                  <a:lnTo>
                    <a:pt x="36360" y="6950"/>
                  </a:lnTo>
                  <a:lnTo>
                    <a:pt x="35824" y="6642"/>
                  </a:lnTo>
                  <a:lnTo>
                    <a:pt x="36680" y="6300"/>
                  </a:lnTo>
                  <a:lnTo>
                    <a:pt x="36748" y="6083"/>
                  </a:lnTo>
                  <a:lnTo>
                    <a:pt x="35675" y="6163"/>
                  </a:lnTo>
                  <a:close/>
                  <a:moveTo>
                    <a:pt x="38369" y="6790"/>
                  </a:moveTo>
                  <a:lnTo>
                    <a:pt x="39168" y="6653"/>
                  </a:lnTo>
                  <a:lnTo>
                    <a:pt x="40594" y="6014"/>
                  </a:lnTo>
                  <a:lnTo>
                    <a:pt x="39715" y="5843"/>
                  </a:lnTo>
                  <a:lnTo>
                    <a:pt x="38608" y="5809"/>
                  </a:lnTo>
                  <a:lnTo>
                    <a:pt x="37867" y="6014"/>
                  </a:lnTo>
                  <a:lnTo>
                    <a:pt x="37262" y="6311"/>
                  </a:lnTo>
                  <a:lnTo>
                    <a:pt x="36908" y="6676"/>
                  </a:lnTo>
                  <a:lnTo>
                    <a:pt x="36657" y="7327"/>
                  </a:lnTo>
                  <a:lnTo>
                    <a:pt x="37262" y="7350"/>
                  </a:lnTo>
                  <a:close/>
                  <a:moveTo>
                    <a:pt x="22004" y="7818"/>
                  </a:moveTo>
                  <a:lnTo>
                    <a:pt x="22369" y="7498"/>
                  </a:lnTo>
                  <a:lnTo>
                    <a:pt x="23670" y="6984"/>
                  </a:lnTo>
                  <a:lnTo>
                    <a:pt x="25644" y="6471"/>
                  </a:lnTo>
                  <a:lnTo>
                    <a:pt x="26557" y="6277"/>
                  </a:lnTo>
                  <a:lnTo>
                    <a:pt x="26329" y="5980"/>
                  </a:lnTo>
                  <a:lnTo>
                    <a:pt x="26055" y="5763"/>
                  </a:lnTo>
                  <a:lnTo>
                    <a:pt x="24708" y="5740"/>
                  </a:lnTo>
                  <a:lnTo>
                    <a:pt x="24126" y="5581"/>
                  </a:lnTo>
                  <a:lnTo>
                    <a:pt x="22129" y="5695"/>
                  </a:lnTo>
                  <a:lnTo>
                    <a:pt x="22083" y="6140"/>
                  </a:lnTo>
                  <a:lnTo>
                    <a:pt x="20999" y="6608"/>
                  </a:lnTo>
                  <a:lnTo>
                    <a:pt x="19949" y="7156"/>
                  </a:lnTo>
                  <a:lnTo>
                    <a:pt x="19333" y="7464"/>
                  </a:lnTo>
                  <a:lnTo>
                    <a:pt x="20178" y="7852"/>
                  </a:lnTo>
                  <a:lnTo>
                    <a:pt x="20086" y="8183"/>
                  </a:lnTo>
                  <a:close/>
                  <a:moveTo>
                    <a:pt x="39704" y="5216"/>
                  </a:moveTo>
                  <a:lnTo>
                    <a:pt x="39750" y="4987"/>
                  </a:lnTo>
                  <a:lnTo>
                    <a:pt x="39544" y="4736"/>
                  </a:lnTo>
                  <a:lnTo>
                    <a:pt x="38563" y="4930"/>
                  </a:lnTo>
                  <a:lnTo>
                    <a:pt x="37935" y="5238"/>
                  </a:lnTo>
                  <a:lnTo>
                    <a:pt x="38391" y="5421"/>
                  </a:lnTo>
                  <a:lnTo>
                    <a:pt x="39122" y="5478"/>
                  </a:lnTo>
                  <a:close/>
                  <a:moveTo>
                    <a:pt x="38460" y="3983"/>
                  </a:moveTo>
                  <a:lnTo>
                    <a:pt x="38300" y="4086"/>
                  </a:lnTo>
                  <a:lnTo>
                    <a:pt x="37615" y="4040"/>
                  </a:lnTo>
                  <a:lnTo>
                    <a:pt x="36531" y="4268"/>
                  </a:lnTo>
                  <a:lnTo>
                    <a:pt x="35995" y="4257"/>
                  </a:lnTo>
                  <a:lnTo>
                    <a:pt x="35379" y="4793"/>
                  </a:lnTo>
                  <a:lnTo>
                    <a:pt x="36326" y="4736"/>
                  </a:lnTo>
                  <a:lnTo>
                    <a:pt x="35835" y="5158"/>
                  </a:lnTo>
                  <a:lnTo>
                    <a:pt x="36292" y="5273"/>
                  </a:lnTo>
                  <a:lnTo>
                    <a:pt x="37262" y="5193"/>
                  </a:lnTo>
                  <a:lnTo>
                    <a:pt x="38095" y="4668"/>
                  </a:lnTo>
                  <a:lnTo>
                    <a:pt x="38494" y="4314"/>
                  </a:lnTo>
                  <a:close/>
                  <a:moveTo>
                    <a:pt x="32879" y="4337"/>
                  </a:moveTo>
                  <a:lnTo>
                    <a:pt x="33142" y="4017"/>
                  </a:lnTo>
                  <a:lnTo>
                    <a:pt x="32697" y="3937"/>
                  </a:lnTo>
                  <a:lnTo>
                    <a:pt x="31887" y="4188"/>
                  </a:lnTo>
                  <a:lnTo>
                    <a:pt x="31784" y="4850"/>
                  </a:lnTo>
                  <a:lnTo>
                    <a:pt x="30917" y="4793"/>
                  </a:lnTo>
                  <a:lnTo>
                    <a:pt x="30517" y="4382"/>
                  </a:lnTo>
                  <a:lnTo>
                    <a:pt x="29342" y="4154"/>
                  </a:lnTo>
                  <a:lnTo>
                    <a:pt x="28577" y="4360"/>
                  </a:lnTo>
                  <a:lnTo>
                    <a:pt x="26922" y="5044"/>
                  </a:lnTo>
                  <a:lnTo>
                    <a:pt x="27504" y="5158"/>
                  </a:lnTo>
                  <a:lnTo>
                    <a:pt x="30049" y="5079"/>
                  </a:lnTo>
                  <a:lnTo>
                    <a:pt x="28531" y="5398"/>
                  </a:lnTo>
                  <a:lnTo>
                    <a:pt x="28315" y="5626"/>
                  </a:lnTo>
                  <a:lnTo>
                    <a:pt x="29159" y="5615"/>
                  </a:lnTo>
                  <a:lnTo>
                    <a:pt x="30905" y="5295"/>
                  </a:lnTo>
                  <a:lnTo>
                    <a:pt x="32868" y="5181"/>
                  </a:lnTo>
                  <a:lnTo>
                    <a:pt x="33598" y="4850"/>
                  </a:lnTo>
                  <a:lnTo>
                    <a:pt x="33929" y="4508"/>
                  </a:lnTo>
                  <a:lnTo>
                    <a:pt x="33393" y="4485"/>
                  </a:lnTo>
                  <a:lnTo>
                    <a:pt x="32788" y="4599"/>
                  </a:lnTo>
                  <a:close/>
                  <a:moveTo>
                    <a:pt x="40754" y="3732"/>
                  </a:moveTo>
                  <a:lnTo>
                    <a:pt x="39750" y="3686"/>
                  </a:lnTo>
                  <a:lnTo>
                    <a:pt x="39202" y="3972"/>
                  </a:lnTo>
                  <a:lnTo>
                    <a:pt x="39578" y="4188"/>
                  </a:lnTo>
                  <a:lnTo>
                    <a:pt x="40571" y="4268"/>
                  </a:lnTo>
                  <a:lnTo>
                    <a:pt x="40777" y="4565"/>
                  </a:lnTo>
                  <a:lnTo>
                    <a:pt x="40457" y="4907"/>
                  </a:lnTo>
                  <a:lnTo>
                    <a:pt x="40240" y="5307"/>
                  </a:lnTo>
                  <a:lnTo>
                    <a:pt x="41461" y="5535"/>
                  </a:lnTo>
                  <a:lnTo>
                    <a:pt x="42237" y="5626"/>
                  </a:lnTo>
                  <a:lnTo>
                    <a:pt x="43379" y="5615"/>
                  </a:lnTo>
                  <a:lnTo>
                    <a:pt x="45045" y="5501"/>
                  </a:lnTo>
                  <a:lnTo>
                    <a:pt x="45650" y="5581"/>
                  </a:lnTo>
                  <a:lnTo>
                    <a:pt x="46608" y="5444"/>
                  </a:lnTo>
                  <a:lnTo>
                    <a:pt x="47110" y="5238"/>
                  </a:lnTo>
                  <a:lnTo>
                    <a:pt x="47247" y="4953"/>
                  </a:lnTo>
                  <a:lnTo>
                    <a:pt x="46928" y="4679"/>
                  </a:lnTo>
                  <a:lnTo>
                    <a:pt x="46095" y="4645"/>
                  </a:lnTo>
                  <a:lnTo>
                    <a:pt x="44954" y="4702"/>
                  </a:lnTo>
                  <a:lnTo>
                    <a:pt x="43961" y="4850"/>
                  </a:lnTo>
                  <a:lnTo>
                    <a:pt x="43230" y="4793"/>
                  </a:lnTo>
                  <a:lnTo>
                    <a:pt x="42546" y="4759"/>
                  </a:lnTo>
                  <a:lnTo>
                    <a:pt x="42374" y="4599"/>
                  </a:lnTo>
                  <a:lnTo>
                    <a:pt x="41929" y="4439"/>
                  </a:lnTo>
                  <a:lnTo>
                    <a:pt x="42329" y="4166"/>
                  </a:lnTo>
                  <a:lnTo>
                    <a:pt x="42135" y="3937"/>
                  </a:lnTo>
                  <a:lnTo>
                    <a:pt x="41085" y="3960"/>
                  </a:lnTo>
                  <a:close/>
                  <a:moveTo>
                    <a:pt x="30061" y="3355"/>
                  </a:moveTo>
                  <a:lnTo>
                    <a:pt x="29205" y="3458"/>
                  </a:lnTo>
                  <a:lnTo>
                    <a:pt x="28417" y="3447"/>
                  </a:lnTo>
                  <a:lnTo>
                    <a:pt x="26694" y="3880"/>
                  </a:lnTo>
                  <a:lnTo>
                    <a:pt x="25039" y="4417"/>
                  </a:lnTo>
                  <a:lnTo>
                    <a:pt x="25039" y="4417"/>
                  </a:lnTo>
                  <a:lnTo>
                    <a:pt x="25553" y="4554"/>
                  </a:lnTo>
                  <a:lnTo>
                    <a:pt x="26546" y="4451"/>
                  </a:lnTo>
                  <a:lnTo>
                    <a:pt x="27949" y="4154"/>
                  </a:lnTo>
                  <a:lnTo>
                    <a:pt x="28486" y="4109"/>
                  </a:lnTo>
                  <a:lnTo>
                    <a:pt x="29227" y="3880"/>
                  </a:lnTo>
                  <a:close/>
                  <a:moveTo>
                    <a:pt x="41541" y="3447"/>
                  </a:moveTo>
                  <a:lnTo>
                    <a:pt x="41690" y="3367"/>
                  </a:lnTo>
                  <a:lnTo>
                    <a:pt x="41473" y="3241"/>
                  </a:lnTo>
                  <a:lnTo>
                    <a:pt x="40446" y="3230"/>
                  </a:lnTo>
                  <a:lnTo>
                    <a:pt x="40354" y="3412"/>
                  </a:lnTo>
                  <a:lnTo>
                    <a:pt x="41267" y="3458"/>
                  </a:lnTo>
                  <a:close/>
                  <a:moveTo>
                    <a:pt x="33210" y="3333"/>
                  </a:moveTo>
                  <a:lnTo>
                    <a:pt x="33667" y="3127"/>
                  </a:lnTo>
                  <a:lnTo>
                    <a:pt x="33085" y="3013"/>
                  </a:lnTo>
                  <a:lnTo>
                    <a:pt x="32240" y="3081"/>
                  </a:lnTo>
                  <a:lnTo>
                    <a:pt x="31521" y="3298"/>
                  </a:lnTo>
                  <a:lnTo>
                    <a:pt x="31989" y="3515"/>
                  </a:lnTo>
                  <a:close/>
                  <a:moveTo>
                    <a:pt x="34329" y="2728"/>
                  </a:moveTo>
                  <a:lnTo>
                    <a:pt x="33861" y="2602"/>
                  </a:lnTo>
                  <a:lnTo>
                    <a:pt x="33621" y="2568"/>
                  </a:lnTo>
                  <a:lnTo>
                    <a:pt x="32811" y="2762"/>
                  </a:lnTo>
                  <a:lnTo>
                    <a:pt x="32674" y="2853"/>
                  </a:lnTo>
                  <a:lnTo>
                    <a:pt x="33530" y="2853"/>
                  </a:lnTo>
                  <a:close/>
                  <a:moveTo>
                    <a:pt x="40948" y="3081"/>
                  </a:moveTo>
                  <a:lnTo>
                    <a:pt x="41370" y="2842"/>
                  </a:lnTo>
                  <a:lnTo>
                    <a:pt x="41039" y="2614"/>
                  </a:lnTo>
                  <a:lnTo>
                    <a:pt x="40799" y="2568"/>
                  </a:lnTo>
                  <a:lnTo>
                    <a:pt x="40172" y="2556"/>
                  </a:lnTo>
                  <a:lnTo>
                    <a:pt x="39875" y="2819"/>
                  </a:lnTo>
                  <a:lnTo>
                    <a:pt x="39772" y="3070"/>
                  </a:lnTo>
                  <a:lnTo>
                    <a:pt x="40001" y="3230"/>
                  </a:lnTo>
                  <a:close/>
                  <a:moveTo>
                    <a:pt x="38985" y="2910"/>
                  </a:moveTo>
                  <a:lnTo>
                    <a:pt x="39008" y="2602"/>
                  </a:lnTo>
                  <a:lnTo>
                    <a:pt x="37946" y="2362"/>
                  </a:lnTo>
                  <a:lnTo>
                    <a:pt x="37079" y="2271"/>
                  </a:lnTo>
                  <a:lnTo>
                    <a:pt x="36782" y="2511"/>
                  </a:lnTo>
                  <a:lnTo>
                    <a:pt x="37182" y="2671"/>
                  </a:lnTo>
                  <a:lnTo>
                    <a:pt x="36417" y="2876"/>
                  </a:lnTo>
                  <a:lnTo>
                    <a:pt x="37524" y="2899"/>
                  </a:lnTo>
                  <a:lnTo>
                    <a:pt x="38095" y="3116"/>
                  </a:lnTo>
                  <a:lnTo>
                    <a:pt x="38837" y="3184"/>
                  </a:lnTo>
                  <a:close/>
                  <a:moveTo>
                    <a:pt x="46654" y="2043"/>
                  </a:moveTo>
                  <a:lnTo>
                    <a:pt x="46734" y="1644"/>
                  </a:lnTo>
                  <a:lnTo>
                    <a:pt x="46060" y="1529"/>
                  </a:lnTo>
                  <a:lnTo>
                    <a:pt x="45399" y="1404"/>
                  </a:lnTo>
                  <a:lnTo>
                    <a:pt x="45170" y="1084"/>
                  </a:lnTo>
                  <a:lnTo>
                    <a:pt x="43995" y="1119"/>
                  </a:lnTo>
                  <a:lnTo>
                    <a:pt x="44041" y="1244"/>
                  </a:lnTo>
                  <a:lnTo>
                    <a:pt x="43481" y="1290"/>
                  </a:lnTo>
                  <a:lnTo>
                    <a:pt x="42899" y="1472"/>
                  </a:lnTo>
                  <a:lnTo>
                    <a:pt x="42203" y="1746"/>
                  </a:lnTo>
                  <a:lnTo>
                    <a:pt x="42158" y="2020"/>
                  </a:lnTo>
                  <a:lnTo>
                    <a:pt x="42443" y="2226"/>
                  </a:lnTo>
                  <a:lnTo>
                    <a:pt x="43367" y="2226"/>
                  </a:lnTo>
                  <a:lnTo>
                    <a:pt x="42751" y="2397"/>
                  </a:lnTo>
                  <a:lnTo>
                    <a:pt x="42454" y="2625"/>
                  </a:lnTo>
                  <a:lnTo>
                    <a:pt x="42682" y="2899"/>
                  </a:lnTo>
                  <a:lnTo>
                    <a:pt x="43641" y="2990"/>
                  </a:lnTo>
                  <a:lnTo>
                    <a:pt x="44611" y="2933"/>
                  </a:lnTo>
                  <a:lnTo>
                    <a:pt x="46106" y="2442"/>
                  </a:lnTo>
                  <a:lnTo>
                    <a:pt x="47019" y="2260"/>
                  </a:lnTo>
                  <a:close/>
                  <a:moveTo>
                    <a:pt x="57849" y="80"/>
                  </a:moveTo>
                  <a:lnTo>
                    <a:pt x="56845" y="46"/>
                  </a:lnTo>
                  <a:lnTo>
                    <a:pt x="55864" y="0"/>
                  </a:lnTo>
                  <a:lnTo>
                    <a:pt x="54414" y="91"/>
                  </a:lnTo>
                  <a:lnTo>
                    <a:pt x="54209" y="34"/>
                  </a:lnTo>
                  <a:lnTo>
                    <a:pt x="52748" y="57"/>
                  </a:lnTo>
                  <a:lnTo>
                    <a:pt x="51835" y="114"/>
                  </a:lnTo>
                  <a:lnTo>
                    <a:pt x="51105" y="206"/>
                  </a:lnTo>
                  <a:lnTo>
                    <a:pt x="50386" y="491"/>
                  </a:lnTo>
                  <a:lnTo>
                    <a:pt x="50066" y="343"/>
                  </a:lnTo>
                  <a:lnTo>
                    <a:pt x="49507" y="320"/>
                  </a:lnTo>
                  <a:lnTo>
                    <a:pt x="48548" y="514"/>
                  </a:lnTo>
                  <a:lnTo>
                    <a:pt x="47498" y="605"/>
                  </a:lnTo>
                  <a:lnTo>
                    <a:pt x="46905" y="616"/>
                  </a:lnTo>
                  <a:lnTo>
                    <a:pt x="46049" y="731"/>
                  </a:lnTo>
                  <a:lnTo>
                    <a:pt x="45901" y="913"/>
                  </a:lnTo>
                  <a:lnTo>
                    <a:pt x="46254" y="1084"/>
                  </a:lnTo>
                  <a:lnTo>
                    <a:pt x="46369" y="1313"/>
                  </a:lnTo>
                  <a:lnTo>
                    <a:pt x="46996" y="1529"/>
                  </a:lnTo>
                  <a:lnTo>
                    <a:pt x="48765" y="1484"/>
                  </a:lnTo>
                  <a:lnTo>
                    <a:pt x="49792" y="1564"/>
                  </a:lnTo>
                  <a:lnTo>
                    <a:pt x="48765" y="1769"/>
                  </a:lnTo>
                  <a:lnTo>
                    <a:pt x="48446" y="1712"/>
                  </a:lnTo>
                  <a:lnTo>
                    <a:pt x="47122" y="1689"/>
                  </a:lnTo>
                  <a:lnTo>
                    <a:pt x="46962" y="1997"/>
                  </a:lnTo>
                  <a:lnTo>
                    <a:pt x="47396" y="2248"/>
                  </a:lnTo>
                  <a:lnTo>
                    <a:pt x="46996" y="2477"/>
                  </a:lnTo>
                  <a:lnTo>
                    <a:pt x="45924" y="2625"/>
                  </a:lnTo>
                  <a:lnTo>
                    <a:pt x="45227" y="2876"/>
                  </a:lnTo>
                  <a:lnTo>
                    <a:pt x="45912" y="3002"/>
                  </a:lnTo>
                  <a:lnTo>
                    <a:pt x="46152" y="3424"/>
                  </a:lnTo>
                  <a:lnTo>
                    <a:pt x="45079" y="3139"/>
                  </a:lnTo>
                  <a:lnTo>
                    <a:pt x="44725" y="3184"/>
                  </a:lnTo>
                  <a:lnTo>
                    <a:pt x="44440" y="3675"/>
                  </a:lnTo>
                  <a:lnTo>
                    <a:pt x="43299" y="3823"/>
                  </a:lnTo>
                  <a:lnTo>
                    <a:pt x="43013" y="4154"/>
                  </a:lnTo>
                  <a:lnTo>
                    <a:pt x="43972" y="4200"/>
                  </a:lnTo>
                  <a:lnTo>
                    <a:pt x="44668" y="4280"/>
                  </a:lnTo>
                  <a:lnTo>
                    <a:pt x="46334" y="4166"/>
                  </a:lnTo>
                  <a:lnTo>
                    <a:pt x="47533" y="4371"/>
                  </a:lnTo>
                  <a:lnTo>
                    <a:pt x="49336" y="3937"/>
                  </a:lnTo>
                  <a:lnTo>
                    <a:pt x="49473" y="3789"/>
                  </a:lnTo>
                  <a:lnTo>
                    <a:pt x="48560" y="3812"/>
                  </a:lnTo>
                  <a:lnTo>
                    <a:pt x="48640" y="3652"/>
                  </a:lnTo>
                  <a:lnTo>
                    <a:pt x="49564" y="3458"/>
                  </a:lnTo>
                  <a:lnTo>
                    <a:pt x="50078" y="3184"/>
                  </a:lnTo>
                  <a:lnTo>
                    <a:pt x="51048" y="3002"/>
                  </a:lnTo>
                  <a:lnTo>
                    <a:pt x="51755" y="2773"/>
                  </a:lnTo>
                  <a:lnTo>
                    <a:pt x="51641" y="2454"/>
                  </a:lnTo>
                  <a:lnTo>
                    <a:pt x="52120" y="2340"/>
                  </a:lnTo>
                  <a:lnTo>
                    <a:pt x="51504" y="2260"/>
                  </a:lnTo>
                  <a:lnTo>
                    <a:pt x="53090" y="2203"/>
                  </a:lnTo>
                  <a:lnTo>
                    <a:pt x="53547" y="2077"/>
                  </a:lnTo>
                  <a:lnTo>
                    <a:pt x="54665" y="1963"/>
                  </a:lnTo>
                  <a:lnTo>
                    <a:pt x="56001" y="1461"/>
                  </a:lnTo>
                  <a:lnTo>
                    <a:pt x="56971" y="1301"/>
                  </a:lnTo>
                  <a:lnTo>
                    <a:pt x="58431" y="947"/>
                  </a:lnTo>
                  <a:lnTo>
                    <a:pt x="57381" y="947"/>
                  </a:lnTo>
                  <a:lnTo>
                    <a:pt x="57941" y="822"/>
                  </a:lnTo>
                  <a:lnTo>
                    <a:pt x="59219" y="708"/>
                  </a:lnTo>
                  <a:lnTo>
                    <a:pt x="60600" y="479"/>
                  </a:lnTo>
                  <a:lnTo>
                    <a:pt x="60759" y="320"/>
                  </a:lnTo>
                  <a:lnTo>
                    <a:pt x="60018" y="171"/>
                  </a:lnTo>
                  <a:lnTo>
                    <a:pt x="59059" y="1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8" name="Google Shape;588;p26"/>
            <p:cNvSpPr/>
            <p:nvPr/>
          </p:nvSpPr>
          <p:spPr>
            <a:xfrm>
              <a:off x="3828675" y="2029950"/>
              <a:ext cx="78200" cy="45675"/>
            </a:xfrm>
            <a:custGeom>
              <a:avLst/>
              <a:gdLst/>
              <a:ahLst/>
              <a:cxnLst/>
              <a:rect l="l" t="t" r="r" b="b"/>
              <a:pathLst>
                <a:path w="3128" h="1827" extrusionOk="0">
                  <a:moveTo>
                    <a:pt x="2500" y="274"/>
                  </a:moveTo>
                  <a:lnTo>
                    <a:pt x="1724" y="0"/>
                  </a:lnTo>
                  <a:lnTo>
                    <a:pt x="1587" y="195"/>
                  </a:lnTo>
                  <a:lnTo>
                    <a:pt x="982" y="195"/>
                  </a:lnTo>
                  <a:lnTo>
                    <a:pt x="799" y="343"/>
                  </a:lnTo>
                  <a:lnTo>
                    <a:pt x="468" y="252"/>
                  </a:lnTo>
                  <a:lnTo>
                    <a:pt x="503" y="480"/>
                  </a:lnTo>
                  <a:lnTo>
                    <a:pt x="1" y="982"/>
                  </a:lnTo>
                  <a:lnTo>
                    <a:pt x="1" y="1381"/>
                  </a:lnTo>
                  <a:lnTo>
                    <a:pt x="343" y="1256"/>
                  </a:lnTo>
                  <a:lnTo>
                    <a:pt x="605" y="1644"/>
                  </a:lnTo>
                  <a:lnTo>
                    <a:pt x="913" y="1826"/>
                  </a:lnTo>
                  <a:lnTo>
                    <a:pt x="1256" y="1781"/>
                  </a:lnTo>
                  <a:lnTo>
                    <a:pt x="1644" y="1484"/>
                  </a:lnTo>
                  <a:lnTo>
                    <a:pt x="1769" y="1621"/>
                  </a:lnTo>
                  <a:lnTo>
                    <a:pt x="2112" y="1598"/>
                  </a:lnTo>
                  <a:lnTo>
                    <a:pt x="2237" y="1244"/>
                  </a:lnTo>
                  <a:lnTo>
                    <a:pt x="2785" y="1359"/>
                  </a:lnTo>
                  <a:lnTo>
                    <a:pt x="3082" y="1199"/>
                  </a:lnTo>
                  <a:lnTo>
                    <a:pt x="3127" y="845"/>
                  </a:lnTo>
                  <a:lnTo>
                    <a:pt x="2751" y="811"/>
                  </a:lnTo>
                  <a:lnTo>
                    <a:pt x="2431" y="651"/>
                  </a:lnTo>
                  <a:lnTo>
                    <a:pt x="2523" y="4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89" name="Google Shape;589;p26"/>
            <p:cNvSpPr/>
            <p:nvPr/>
          </p:nvSpPr>
          <p:spPr>
            <a:xfrm>
              <a:off x="2331975" y="3510975"/>
              <a:ext cx="267625" cy="852800"/>
            </a:xfrm>
            <a:custGeom>
              <a:avLst/>
              <a:gdLst/>
              <a:ahLst/>
              <a:cxnLst/>
              <a:rect l="l" t="t" r="r" b="b"/>
              <a:pathLst>
                <a:path w="10705" h="34112" extrusionOk="0">
                  <a:moveTo>
                    <a:pt x="8742" y="31555"/>
                  </a:moveTo>
                  <a:lnTo>
                    <a:pt x="8217" y="31452"/>
                  </a:lnTo>
                  <a:lnTo>
                    <a:pt x="7749" y="31817"/>
                  </a:lnTo>
                  <a:lnTo>
                    <a:pt x="7772" y="32399"/>
                  </a:lnTo>
                  <a:lnTo>
                    <a:pt x="7601" y="32799"/>
                  </a:lnTo>
                  <a:lnTo>
                    <a:pt x="6574" y="32479"/>
                  </a:lnTo>
                  <a:lnTo>
                    <a:pt x="5341" y="31909"/>
                  </a:lnTo>
                  <a:lnTo>
                    <a:pt x="4702" y="31726"/>
                  </a:lnTo>
                  <a:lnTo>
                    <a:pt x="6083" y="32696"/>
                  </a:lnTo>
                  <a:lnTo>
                    <a:pt x="6984" y="33152"/>
                  </a:lnTo>
                  <a:lnTo>
                    <a:pt x="8057" y="33643"/>
                  </a:lnTo>
                  <a:lnTo>
                    <a:pt x="8810" y="33769"/>
                  </a:lnTo>
                  <a:lnTo>
                    <a:pt x="9427" y="34020"/>
                  </a:lnTo>
                  <a:lnTo>
                    <a:pt x="9849" y="34088"/>
                  </a:lnTo>
                  <a:lnTo>
                    <a:pt x="10180" y="34111"/>
                  </a:lnTo>
                  <a:lnTo>
                    <a:pt x="10636" y="33849"/>
                  </a:lnTo>
                  <a:lnTo>
                    <a:pt x="10705" y="33506"/>
                  </a:lnTo>
                  <a:lnTo>
                    <a:pt x="10294" y="33483"/>
                  </a:lnTo>
                  <a:lnTo>
                    <a:pt x="9586" y="33483"/>
                  </a:lnTo>
                  <a:close/>
                  <a:moveTo>
                    <a:pt x="1997" y="3549"/>
                  </a:moveTo>
                  <a:lnTo>
                    <a:pt x="1472" y="2545"/>
                  </a:lnTo>
                  <a:lnTo>
                    <a:pt x="1621" y="1655"/>
                  </a:lnTo>
                  <a:lnTo>
                    <a:pt x="1164" y="1267"/>
                  </a:lnTo>
                  <a:lnTo>
                    <a:pt x="993" y="616"/>
                  </a:lnTo>
                  <a:lnTo>
                    <a:pt x="548" y="0"/>
                  </a:lnTo>
                  <a:lnTo>
                    <a:pt x="377" y="468"/>
                  </a:lnTo>
                  <a:lnTo>
                    <a:pt x="0" y="696"/>
                  </a:lnTo>
                  <a:lnTo>
                    <a:pt x="297" y="1986"/>
                  </a:lnTo>
                  <a:lnTo>
                    <a:pt x="514" y="3469"/>
                  </a:lnTo>
                  <a:lnTo>
                    <a:pt x="491" y="5489"/>
                  </a:lnTo>
                  <a:lnTo>
                    <a:pt x="491" y="7372"/>
                  </a:lnTo>
                  <a:lnTo>
                    <a:pt x="628" y="9130"/>
                  </a:lnTo>
                  <a:lnTo>
                    <a:pt x="354" y="10248"/>
                  </a:lnTo>
                  <a:lnTo>
                    <a:pt x="651" y="11355"/>
                  </a:lnTo>
                  <a:lnTo>
                    <a:pt x="582" y="12108"/>
                  </a:lnTo>
                  <a:lnTo>
                    <a:pt x="1039" y="13466"/>
                  </a:lnTo>
                  <a:lnTo>
                    <a:pt x="1027" y="14825"/>
                  </a:lnTo>
                  <a:lnTo>
                    <a:pt x="856" y="16274"/>
                  </a:lnTo>
                  <a:lnTo>
                    <a:pt x="765" y="17769"/>
                  </a:lnTo>
                  <a:lnTo>
                    <a:pt x="468" y="17803"/>
                  </a:lnTo>
                  <a:lnTo>
                    <a:pt x="810" y="18842"/>
                  </a:lnTo>
                  <a:lnTo>
                    <a:pt x="1278" y="19743"/>
                  </a:lnTo>
                  <a:lnTo>
                    <a:pt x="1119" y="20359"/>
                  </a:lnTo>
                  <a:lnTo>
                    <a:pt x="1392" y="22014"/>
                  </a:lnTo>
                  <a:lnTo>
                    <a:pt x="1609" y="23270"/>
                  </a:lnTo>
                  <a:lnTo>
                    <a:pt x="2111" y="23395"/>
                  </a:lnTo>
                  <a:lnTo>
                    <a:pt x="1952" y="22299"/>
                  </a:lnTo>
                  <a:lnTo>
                    <a:pt x="2522" y="22528"/>
                  </a:lnTo>
                  <a:lnTo>
                    <a:pt x="2773" y="24331"/>
                  </a:lnTo>
                  <a:lnTo>
                    <a:pt x="1860" y="24034"/>
                  </a:lnTo>
                  <a:lnTo>
                    <a:pt x="2146" y="25495"/>
                  </a:lnTo>
                  <a:lnTo>
                    <a:pt x="1769" y="26271"/>
                  </a:lnTo>
                  <a:lnTo>
                    <a:pt x="2933" y="26533"/>
                  </a:lnTo>
                  <a:lnTo>
                    <a:pt x="2454" y="27218"/>
                  </a:lnTo>
                  <a:lnTo>
                    <a:pt x="2477" y="28074"/>
                  </a:lnTo>
                  <a:lnTo>
                    <a:pt x="3196" y="29580"/>
                  </a:lnTo>
                  <a:lnTo>
                    <a:pt x="3789" y="30174"/>
                  </a:lnTo>
                  <a:lnTo>
                    <a:pt x="3823" y="30687"/>
                  </a:lnTo>
                  <a:lnTo>
                    <a:pt x="4291" y="31224"/>
                  </a:lnTo>
                  <a:lnTo>
                    <a:pt x="5364" y="31726"/>
                  </a:lnTo>
                  <a:lnTo>
                    <a:pt x="5364" y="31726"/>
                  </a:lnTo>
                  <a:lnTo>
                    <a:pt x="6414" y="32319"/>
                  </a:lnTo>
                  <a:lnTo>
                    <a:pt x="7304" y="32605"/>
                  </a:lnTo>
                  <a:lnTo>
                    <a:pt x="7589" y="32593"/>
                  </a:lnTo>
                  <a:lnTo>
                    <a:pt x="7327" y="31783"/>
                  </a:lnTo>
                  <a:lnTo>
                    <a:pt x="7817" y="31463"/>
                  </a:lnTo>
                  <a:lnTo>
                    <a:pt x="8057" y="31258"/>
                  </a:lnTo>
                  <a:lnTo>
                    <a:pt x="8651" y="31258"/>
                  </a:lnTo>
                  <a:lnTo>
                    <a:pt x="7966" y="31121"/>
                  </a:lnTo>
                  <a:lnTo>
                    <a:pt x="6254" y="31007"/>
                  </a:lnTo>
                  <a:lnTo>
                    <a:pt x="5763" y="30493"/>
                  </a:lnTo>
                  <a:lnTo>
                    <a:pt x="5501" y="29843"/>
                  </a:lnTo>
                  <a:lnTo>
                    <a:pt x="5056" y="29900"/>
                  </a:lnTo>
                  <a:lnTo>
                    <a:pt x="4691" y="29580"/>
                  </a:lnTo>
                  <a:lnTo>
                    <a:pt x="4245" y="28645"/>
                  </a:lnTo>
                  <a:lnTo>
                    <a:pt x="4633" y="28257"/>
                  </a:lnTo>
                  <a:lnTo>
                    <a:pt x="4645" y="27697"/>
                  </a:lnTo>
                  <a:lnTo>
                    <a:pt x="4394" y="27241"/>
                  </a:lnTo>
                  <a:lnTo>
                    <a:pt x="4497" y="26488"/>
                  </a:lnTo>
                  <a:lnTo>
                    <a:pt x="4337" y="25324"/>
                  </a:lnTo>
                  <a:lnTo>
                    <a:pt x="4074" y="24787"/>
                  </a:lnTo>
                  <a:lnTo>
                    <a:pt x="4337" y="24639"/>
                  </a:lnTo>
                  <a:lnTo>
                    <a:pt x="4154" y="24308"/>
                  </a:lnTo>
                  <a:lnTo>
                    <a:pt x="3755" y="24125"/>
                  </a:lnTo>
                  <a:lnTo>
                    <a:pt x="3869" y="23749"/>
                  </a:lnTo>
                  <a:lnTo>
                    <a:pt x="3424" y="23418"/>
                  </a:lnTo>
                  <a:lnTo>
                    <a:pt x="2910" y="22414"/>
                  </a:lnTo>
                  <a:lnTo>
                    <a:pt x="3138" y="22242"/>
                  </a:lnTo>
                  <a:lnTo>
                    <a:pt x="2671" y="21158"/>
                  </a:lnTo>
                  <a:lnTo>
                    <a:pt x="2568" y="20245"/>
                  </a:lnTo>
                  <a:lnTo>
                    <a:pt x="2522" y="19424"/>
                  </a:lnTo>
                  <a:lnTo>
                    <a:pt x="2876" y="19081"/>
                  </a:lnTo>
                  <a:lnTo>
                    <a:pt x="2408" y="18191"/>
                  </a:lnTo>
                  <a:lnTo>
                    <a:pt x="2191" y="17347"/>
                  </a:lnTo>
                  <a:lnTo>
                    <a:pt x="2614" y="16730"/>
                  </a:lnTo>
                  <a:lnTo>
                    <a:pt x="2408" y="15966"/>
                  </a:lnTo>
                  <a:lnTo>
                    <a:pt x="2636" y="15076"/>
                  </a:lnTo>
                  <a:lnTo>
                    <a:pt x="2454" y="14231"/>
                  </a:lnTo>
                  <a:lnTo>
                    <a:pt x="2225" y="14060"/>
                  </a:lnTo>
                  <a:lnTo>
                    <a:pt x="1529" y="12508"/>
                  </a:lnTo>
                  <a:lnTo>
                    <a:pt x="1826" y="11583"/>
                  </a:lnTo>
                  <a:lnTo>
                    <a:pt x="1586" y="10693"/>
                  </a:lnTo>
                  <a:lnTo>
                    <a:pt x="1712" y="9872"/>
                  </a:lnTo>
                  <a:lnTo>
                    <a:pt x="2077" y="9027"/>
                  </a:lnTo>
                  <a:lnTo>
                    <a:pt x="2534" y="8457"/>
                  </a:lnTo>
                  <a:lnTo>
                    <a:pt x="2248" y="8103"/>
                  </a:lnTo>
                  <a:lnTo>
                    <a:pt x="2385" y="7817"/>
                  </a:lnTo>
                  <a:lnTo>
                    <a:pt x="2157" y="6300"/>
                  </a:lnTo>
                  <a:lnTo>
                    <a:pt x="2956" y="5843"/>
                  </a:lnTo>
                  <a:lnTo>
                    <a:pt x="3104" y="4907"/>
                  </a:lnTo>
                  <a:lnTo>
                    <a:pt x="2979" y="4679"/>
                  </a:lnTo>
                  <a:lnTo>
                    <a:pt x="2442" y="48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0" name="Google Shape;590;p26"/>
            <p:cNvSpPr/>
            <p:nvPr/>
          </p:nvSpPr>
          <p:spPr>
            <a:xfrm>
              <a:off x="5085725" y="1906425"/>
              <a:ext cx="1024275" cy="792875"/>
            </a:xfrm>
            <a:custGeom>
              <a:avLst/>
              <a:gdLst/>
              <a:ahLst/>
              <a:cxnLst/>
              <a:rect l="l" t="t" r="r" b="b"/>
              <a:pathLst>
                <a:path w="40971" h="31715" extrusionOk="0">
                  <a:moveTo>
                    <a:pt x="32514" y="31269"/>
                  </a:moveTo>
                  <a:lnTo>
                    <a:pt x="32605" y="30756"/>
                  </a:lnTo>
                  <a:lnTo>
                    <a:pt x="32891" y="30356"/>
                  </a:lnTo>
                  <a:lnTo>
                    <a:pt x="32662" y="30003"/>
                  </a:lnTo>
                  <a:lnTo>
                    <a:pt x="32206" y="29991"/>
                  </a:lnTo>
                  <a:lnTo>
                    <a:pt x="31373" y="30242"/>
                  </a:lnTo>
                  <a:lnTo>
                    <a:pt x="31065" y="30642"/>
                  </a:lnTo>
                  <a:lnTo>
                    <a:pt x="31202" y="31429"/>
                  </a:lnTo>
                  <a:lnTo>
                    <a:pt x="31898" y="31714"/>
                  </a:lnTo>
                  <a:close/>
                  <a:moveTo>
                    <a:pt x="34397" y="3241"/>
                  </a:moveTo>
                  <a:lnTo>
                    <a:pt x="33530" y="2374"/>
                  </a:lnTo>
                  <a:lnTo>
                    <a:pt x="32902" y="1849"/>
                  </a:lnTo>
                  <a:lnTo>
                    <a:pt x="32354" y="1461"/>
                  </a:lnTo>
                  <a:lnTo>
                    <a:pt x="31259" y="593"/>
                  </a:lnTo>
                  <a:lnTo>
                    <a:pt x="30414" y="263"/>
                  </a:lnTo>
                  <a:lnTo>
                    <a:pt x="29204" y="0"/>
                  </a:lnTo>
                  <a:lnTo>
                    <a:pt x="28326" y="34"/>
                  </a:lnTo>
                  <a:lnTo>
                    <a:pt x="27595" y="194"/>
                  </a:lnTo>
                  <a:lnTo>
                    <a:pt x="27356" y="616"/>
                  </a:lnTo>
                  <a:lnTo>
                    <a:pt x="27881" y="833"/>
                  </a:lnTo>
                  <a:lnTo>
                    <a:pt x="28234" y="1301"/>
                  </a:lnTo>
                  <a:lnTo>
                    <a:pt x="28063" y="1586"/>
                  </a:lnTo>
                  <a:lnTo>
                    <a:pt x="28075" y="2511"/>
                  </a:lnTo>
                  <a:lnTo>
                    <a:pt x="28349" y="2899"/>
                  </a:lnTo>
                  <a:lnTo>
                    <a:pt x="27721" y="3458"/>
                  </a:lnTo>
                  <a:lnTo>
                    <a:pt x="26682" y="3127"/>
                  </a:lnTo>
                  <a:lnTo>
                    <a:pt x="26762" y="3789"/>
                  </a:lnTo>
                  <a:lnTo>
                    <a:pt x="26808" y="4668"/>
                  </a:lnTo>
                  <a:lnTo>
                    <a:pt x="27196" y="5044"/>
                  </a:lnTo>
                  <a:lnTo>
                    <a:pt x="27538" y="4930"/>
                  </a:lnTo>
                  <a:lnTo>
                    <a:pt x="28303" y="5067"/>
                  </a:lnTo>
                  <a:lnTo>
                    <a:pt x="28668" y="4736"/>
                  </a:lnTo>
                  <a:lnTo>
                    <a:pt x="29387" y="5021"/>
                  </a:lnTo>
                  <a:lnTo>
                    <a:pt x="30414" y="5638"/>
                  </a:lnTo>
                  <a:lnTo>
                    <a:pt x="30517" y="5957"/>
                  </a:lnTo>
                  <a:lnTo>
                    <a:pt x="29901" y="5854"/>
                  </a:lnTo>
                  <a:lnTo>
                    <a:pt x="28931" y="5969"/>
                  </a:lnTo>
                  <a:lnTo>
                    <a:pt x="28588" y="6220"/>
                  </a:lnTo>
                  <a:lnTo>
                    <a:pt x="28394" y="6813"/>
                  </a:lnTo>
                  <a:lnTo>
                    <a:pt x="27493" y="7155"/>
                  </a:lnTo>
                  <a:lnTo>
                    <a:pt x="27048" y="7623"/>
                  </a:lnTo>
                  <a:lnTo>
                    <a:pt x="26214" y="7441"/>
                  </a:lnTo>
                  <a:lnTo>
                    <a:pt x="25758" y="7361"/>
                  </a:lnTo>
                  <a:lnTo>
                    <a:pt x="25701" y="7931"/>
                  </a:lnTo>
                  <a:lnTo>
                    <a:pt x="26112" y="8262"/>
                  </a:lnTo>
                  <a:lnTo>
                    <a:pt x="26386" y="8559"/>
                  </a:lnTo>
                  <a:lnTo>
                    <a:pt x="26020" y="8844"/>
                  </a:lnTo>
                  <a:lnTo>
                    <a:pt x="25758" y="9324"/>
                  </a:lnTo>
                  <a:lnTo>
                    <a:pt x="25050" y="9632"/>
                  </a:lnTo>
                  <a:lnTo>
                    <a:pt x="23989" y="9666"/>
                  </a:lnTo>
                  <a:lnTo>
                    <a:pt x="22951" y="9974"/>
                  </a:lnTo>
                  <a:lnTo>
                    <a:pt x="22323" y="10442"/>
                  </a:lnTo>
                  <a:lnTo>
                    <a:pt x="21866" y="10157"/>
                  </a:lnTo>
                  <a:lnTo>
                    <a:pt x="20988" y="10180"/>
                  </a:lnTo>
                  <a:lnTo>
                    <a:pt x="19664" y="9632"/>
                  </a:lnTo>
                  <a:lnTo>
                    <a:pt x="18876" y="9506"/>
                  </a:lnTo>
                  <a:lnTo>
                    <a:pt x="17963" y="9620"/>
                  </a:lnTo>
                  <a:lnTo>
                    <a:pt x="16366" y="9438"/>
                  </a:lnTo>
                  <a:lnTo>
                    <a:pt x="15578" y="9449"/>
                  </a:lnTo>
                  <a:lnTo>
                    <a:pt x="14905" y="8936"/>
                  </a:lnTo>
                  <a:lnTo>
                    <a:pt x="14209" y="8125"/>
                  </a:lnTo>
                  <a:lnTo>
                    <a:pt x="13730" y="8023"/>
                  </a:lnTo>
                  <a:lnTo>
                    <a:pt x="12600" y="7475"/>
                  </a:lnTo>
                  <a:lnTo>
                    <a:pt x="11573" y="7349"/>
                  </a:lnTo>
                  <a:lnTo>
                    <a:pt x="10660" y="7213"/>
                  </a:lnTo>
                  <a:lnTo>
                    <a:pt x="10226" y="6825"/>
                  </a:lnTo>
                  <a:lnTo>
                    <a:pt x="10043" y="5786"/>
                  </a:lnTo>
                  <a:lnTo>
                    <a:pt x="9222" y="5067"/>
                  </a:lnTo>
                  <a:lnTo>
                    <a:pt x="8058" y="4736"/>
                  </a:lnTo>
                  <a:lnTo>
                    <a:pt x="7247" y="4268"/>
                  </a:lnTo>
                  <a:lnTo>
                    <a:pt x="6779" y="3641"/>
                  </a:lnTo>
                  <a:lnTo>
                    <a:pt x="6540" y="3709"/>
                  </a:lnTo>
                  <a:lnTo>
                    <a:pt x="6277" y="4314"/>
                  </a:lnTo>
                  <a:lnTo>
                    <a:pt x="5741" y="4394"/>
                  </a:lnTo>
                  <a:lnTo>
                    <a:pt x="6095" y="5284"/>
                  </a:lnTo>
                  <a:lnTo>
                    <a:pt x="5867" y="5683"/>
                  </a:lnTo>
                  <a:lnTo>
                    <a:pt x="4337" y="5398"/>
                  </a:lnTo>
                  <a:lnTo>
                    <a:pt x="4486" y="6984"/>
                  </a:lnTo>
                  <a:lnTo>
                    <a:pt x="4200" y="7178"/>
                  </a:lnTo>
                  <a:lnTo>
                    <a:pt x="2911" y="7521"/>
                  </a:lnTo>
                  <a:lnTo>
                    <a:pt x="4155" y="9050"/>
                  </a:lnTo>
                  <a:lnTo>
                    <a:pt x="3744" y="9278"/>
                  </a:lnTo>
                  <a:lnTo>
                    <a:pt x="3984" y="9780"/>
                  </a:lnTo>
                  <a:lnTo>
                    <a:pt x="3949" y="9974"/>
                  </a:lnTo>
                  <a:lnTo>
                    <a:pt x="2979" y="10465"/>
                  </a:lnTo>
                  <a:lnTo>
                    <a:pt x="2842" y="10807"/>
                  </a:lnTo>
                  <a:lnTo>
                    <a:pt x="1929" y="10921"/>
                  </a:lnTo>
                  <a:lnTo>
                    <a:pt x="1838" y="11492"/>
                  </a:lnTo>
                  <a:lnTo>
                    <a:pt x="1028" y="11355"/>
                  </a:lnTo>
                  <a:lnTo>
                    <a:pt x="571" y="11526"/>
                  </a:lnTo>
                  <a:lnTo>
                    <a:pt x="1" y="11960"/>
                  </a:lnTo>
                  <a:lnTo>
                    <a:pt x="160" y="12177"/>
                  </a:lnTo>
                  <a:lnTo>
                    <a:pt x="12" y="12382"/>
                  </a:lnTo>
                  <a:lnTo>
                    <a:pt x="446" y="13227"/>
                  </a:lnTo>
                  <a:lnTo>
                    <a:pt x="674" y="13147"/>
                  </a:lnTo>
                  <a:lnTo>
                    <a:pt x="1176" y="13341"/>
                  </a:lnTo>
                  <a:lnTo>
                    <a:pt x="1256" y="13695"/>
                  </a:lnTo>
                  <a:lnTo>
                    <a:pt x="1518" y="14231"/>
                  </a:lnTo>
                  <a:lnTo>
                    <a:pt x="1712" y="14493"/>
                  </a:lnTo>
                  <a:lnTo>
                    <a:pt x="2386" y="14927"/>
                  </a:lnTo>
                  <a:lnTo>
                    <a:pt x="2797" y="15635"/>
                  </a:lnTo>
                  <a:lnTo>
                    <a:pt x="4143" y="16011"/>
                  </a:lnTo>
                  <a:lnTo>
                    <a:pt x="5227" y="17084"/>
                  </a:lnTo>
                  <a:lnTo>
                    <a:pt x="5342" y="17826"/>
                  </a:lnTo>
                  <a:lnTo>
                    <a:pt x="5764" y="18294"/>
                  </a:lnTo>
                  <a:lnTo>
                    <a:pt x="5855" y="18762"/>
                  </a:lnTo>
                  <a:lnTo>
                    <a:pt x="5262" y="18636"/>
                  </a:lnTo>
                  <a:lnTo>
                    <a:pt x="5718" y="19629"/>
                  </a:lnTo>
                  <a:lnTo>
                    <a:pt x="6608" y="20200"/>
                  </a:lnTo>
                  <a:lnTo>
                    <a:pt x="7818" y="20827"/>
                  </a:lnTo>
                  <a:lnTo>
                    <a:pt x="8092" y="20622"/>
                  </a:lnTo>
                  <a:lnTo>
                    <a:pt x="8765" y="20907"/>
                  </a:lnTo>
                  <a:lnTo>
                    <a:pt x="9678" y="21489"/>
                  </a:lnTo>
                  <a:lnTo>
                    <a:pt x="10135" y="21615"/>
                  </a:lnTo>
                  <a:lnTo>
                    <a:pt x="10488" y="22060"/>
                  </a:lnTo>
                  <a:lnTo>
                    <a:pt x="11128" y="22231"/>
                  </a:lnTo>
                  <a:lnTo>
                    <a:pt x="11847" y="22630"/>
                  </a:lnTo>
                  <a:lnTo>
                    <a:pt x="12759" y="22847"/>
                  </a:lnTo>
                  <a:lnTo>
                    <a:pt x="13684" y="22927"/>
                  </a:lnTo>
                  <a:lnTo>
                    <a:pt x="14106" y="22733"/>
                  </a:lnTo>
                  <a:lnTo>
                    <a:pt x="14323" y="23452"/>
                  </a:lnTo>
                  <a:lnTo>
                    <a:pt x="14700" y="22767"/>
                  </a:lnTo>
                  <a:lnTo>
                    <a:pt x="15065" y="22539"/>
                  </a:lnTo>
                  <a:lnTo>
                    <a:pt x="15670" y="22756"/>
                  </a:lnTo>
                  <a:lnTo>
                    <a:pt x="16080" y="22767"/>
                  </a:lnTo>
                  <a:lnTo>
                    <a:pt x="16468" y="23030"/>
                  </a:lnTo>
                  <a:lnTo>
                    <a:pt x="17062" y="22916"/>
                  </a:lnTo>
                  <a:lnTo>
                    <a:pt x="17621" y="22231"/>
                  </a:lnTo>
                  <a:lnTo>
                    <a:pt x="18374" y="21660"/>
                  </a:lnTo>
                  <a:lnTo>
                    <a:pt x="19070" y="21877"/>
                  </a:lnTo>
                  <a:lnTo>
                    <a:pt x="19527" y="21501"/>
                  </a:lnTo>
                  <a:lnTo>
                    <a:pt x="20029" y="22060"/>
                  </a:lnTo>
                  <a:lnTo>
                    <a:pt x="19858" y="22448"/>
                  </a:lnTo>
                  <a:lnTo>
                    <a:pt x="20725" y="22573"/>
                  </a:lnTo>
                  <a:lnTo>
                    <a:pt x="21159" y="22516"/>
                  </a:lnTo>
                  <a:lnTo>
                    <a:pt x="21547" y="23041"/>
                  </a:lnTo>
                  <a:lnTo>
                    <a:pt x="21923" y="23258"/>
                  </a:lnTo>
                  <a:lnTo>
                    <a:pt x="22117" y="23954"/>
                  </a:lnTo>
                  <a:lnTo>
                    <a:pt x="22232" y="24707"/>
                  </a:lnTo>
                  <a:lnTo>
                    <a:pt x="21638" y="25472"/>
                  </a:lnTo>
                  <a:lnTo>
                    <a:pt x="21741" y="26533"/>
                  </a:lnTo>
                  <a:lnTo>
                    <a:pt x="22540" y="26396"/>
                  </a:lnTo>
                  <a:lnTo>
                    <a:pt x="22871" y="27218"/>
                  </a:lnTo>
                  <a:lnTo>
                    <a:pt x="23396" y="27412"/>
                  </a:lnTo>
                  <a:lnTo>
                    <a:pt x="23282" y="28154"/>
                  </a:lnTo>
                  <a:lnTo>
                    <a:pt x="23921" y="28496"/>
                  </a:lnTo>
                  <a:lnTo>
                    <a:pt x="24286" y="28667"/>
                  </a:lnTo>
                  <a:lnTo>
                    <a:pt x="24822" y="28405"/>
                  </a:lnTo>
                  <a:lnTo>
                    <a:pt x="24913" y="28782"/>
                  </a:lnTo>
                  <a:lnTo>
                    <a:pt x="25005" y="28987"/>
                  </a:lnTo>
                  <a:lnTo>
                    <a:pt x="25427" y="29010"/>
                  </a:lnTo>
                  <a:lnTo>
                    <a:pt x="25153" y="27983"/>
                  </a:lnTo>
                  <a:lnTo>
                    <a:pt x="25541" y="27834"/>
                  </a:lnTo>
                  <a:lnTo>
                    <a:pt x="25918" y="27617"/>
                  </a:lnTo>
                  <a:lnTo>
                    <a:pt x="26534" y="27617"/>
                  </a:lnTo>
                  <a:lnTo>
                    <a:pt x="27287" y="27526"/>
                  </a:lnTo>
                  <a:lnTo>
                    <a:pt x="27881" y="27035"/>
                  </a:lnTo>
                  <a:lnTo>
                    <a:pt x="28303" y="27378"/>
                  </a:lnTo>
                  <a:lnTo>
                    <a:pt x="29045" y="27538"/>
                  </a:lnTo>
                  <a:lnTo>
                    <a:pt x="29022" y="28063"/>
                  </a:lnTo>
                  <a:lnTo>
                    <a:pt x="29444" y="28439"/>
                  </a:lnTo>
                  <a:lnTo>
                    <a:pt x="30289" y="28667"/>
                  </a:lnTo>
                  <a:lnTo>
                    <a:pt x="30631" y="28519"/>
                  </a:lnTo>
                  <a:lnTo>
                    <a:pt x="31727" y="28804"/>
                  </a:lnTo>
                  <a:lnTo>
                    <a:pt x="31601" y="29158"/>
                  </a:lnTo>
                  <a:lnTo>
                    <a:pt x="31909" y="29820"/>
                  </a:lnTo>
                  <a:lnTo>
                    <a:pt x="32343" y="29763"/>
                  </a:lnTo>
                  <a:lnTo>
                    <a:pt x="32457" y="28804"/>
                  </a:lnTo>
                  <a:lnTo>
                    <a:pt x="33256" y="28679"/>
                  </a:lnTo>
                  <a:lnTo>
                    <a:pt x="34283" y="28222"/>
                  </a:lnTo>
                  <a:lnTo>
                    <a:pt x="34637" y="27766"/>
                  </a:lnTo>
                  <a:lnTo>
                    <a:pt x="34968" y="28063"/>
                  </a:lnTo>
                  <a:lnTo>
                    <a:pt x="35367" y="27652"/>
                  </a:lnTo>
                  <a:lnTo>
                    <a:pt x="36234" y="27549"/>
                  </a:lnTo>
                  <a:lnTo>
                    <a:pt x="37182" y="26796"/>
                  </a:lnTo>
                  <a:lnTo>
                    <a:pt x="38072" y="25951"/>
                  </a:lnTo>
                  <a:lnTo>
                    <a:pt x="38551" y="24867"/>
                  </a:lnTo>
                  <a:lnTo>
                    <a:pt x="38871" y="23669"/>
                  </a:lnTo>
                  <a:lnTo>
                    <a:pt x="39179" y="22687"/>
                  </a:lnTo>
                  <a:lnTo>
                    <a:pt x="39578" y="22619"/>
                  </a:lnTo>
                  <a:lnTo>
                    <a:pt x="39555" y="21889"/>
                  </a:lnTo>
                  <a:lnTo>
                    <a:pt x="39441" y="21158"/>
                  </a:lnTo>
                  <a:lnTo>
                    <a:pt x="38905" y="20873"/>
                  </a:lnTo>
                  <a:lnTo>
                    <a:pt x="38551" y="20394"/>
                  </a:lnTo>
                  <a:lnTo>
                    <a:pt x="38950" y="20143"/>
                  </a:lnTo>
                  <a:lnTo>
                    <a:pt x="38722" y="19481"/>
                  </a:lnTo>
                  <a:lnTo>
                    <a:pt x="37946" y="18773"/>
                  </a:lnTo>
                  <a:lnTo>
                    <a:pt x="37182" y="17951"/>
                  </a:lnTo>
                  <a:lnTo>
                    <a:pt x="36520" y="17050"/>
                  </a:lnTo>
                  <a:lnTo>
                    <a:pt x="35504" y="16548"/>
                  </a:lnTo>
                  <a:lnTo>
                    <a:pt x="35641" y="15897"/>
                  </a:lnTo>
                  <a:lnTo>
                    <a:pt x="36177" y="15441"/>
                  </a:lnTo>
                  <a:lnTo>
                    <a:pt x="36326" y="14939"/>
                  </a:lnTo>
                  <a:lnTo>
                    <a:pt x="37273" y="14687"/>
                  </a:lnTo>
                  <a:lnTo>
                    <a:pt x="36931" y="14197"/>
                  </a:lnTo>
                  <a:lnTo>
                    <a:pt x="36451" y="14174"/>
                  </a:lnTo>
                  <a:lnTo>
                    <a:pt x="35618" y="13809"/>
                  </a:lnTo>
                  <a:lnTo>
                    <a:pt x="35070" y="14471"/>
                  </a:lnTo>
                  <a:lnTo>
                    <a:pt x="34363" y="14197"/>
                  </a:lnTo>
                  <a:lnTo>
                    <a:pt x="34157" y="13786"/>
                  </a:lnTo>
                  <a:lnTo>
                    <a:pt x="33484" y="13638"/>
                  </a:lnTo>
                  <a:lnTo>
                    <a:pt x="32811" y="13010"/>
                  </a:lnTo>
                  <a:lnTo>
                    <a:pt x="32982" y="12588"/>
                  </a:lnTo>
                  <a:lnTo>
                    <a:pt x="33701" y="12542"/>
                  </a:lnTo>
                  <a:lnTo>
                    <a:pt x="33872" y="11960"/>
                  </a:lnTo>
                  <a:lnTo>
                    <a:pt x="34386" y="11332"/>
                  </a:lnTo>
                  <a:lnTo>
                    <a:pt x="34865" y="11013"/>
                  </a:lnTo>
                  <a:lnTo>
                    <a:pt x="35493" y="11492"/>
                  </a:lnTo>
                  <a:lnTo>
                    <a:pt x="35219" y="12086"/>
                  </a:lnTo>
                  <a:lnTo>
                    <a:pt x="35550" y="12439"/>
                  </a:lnTo>
                  <a:lnTo>
                    <a:pt x="35356" y="12873"/>
                  </a:lnTo>
                  <a:lnTo>
                    <a:pt x="36040" y="12610"/>
                  </a:lnTo>
                  <a:lnTo>
                    <a:pt x="36383" y="12200"/>
                  </a:lnTo>
                  <a:lnTo>
                    <a:pt x="37273" y="11926"/>
                  </a:lnTo>
                  <a:lnTo>
                    <a:pt x="37581" y="11355"/>
                  </a:lnTo>
                  <a:lnTo>
                    <a:pt x="38117" y="10876"/>
                  </a:lnTo>
                  <a:lnTo>
                    <a:pt x="38266" y="10248"/>
                  </a:lnTo>
                  <a:lnTo>
                    <a:pt x="38779" y="10533"/>
                  </a:lnTo>
                  <a:lnTo>
                    <a:pt x="39430" y="10556"/>
                  </a:lnTo>
                  <a:lnTo>
                    <a:pt x="39042" y="10088"/>
                  </a:lnTo>
                  <a:lnTo>
                    <a:pt x="39943" y="9723"/>
                  </a:lnTo>
                  <a:lnTo>
                    <a:pt x="39932" y="9221"/>
                  </a:lnTo>
                  <a:lnTo>
                    <a:pt x="40719" y="9735"/>
                  </a:lnTo>
                  <a:lnTo>
                    <a:pt x="40719" y="9735"/>
                  </a:lnTo>
                  <a:lnTo>
                    <a:pt x="40445" y="9290"/>
                  </a:lnTo>
                  <a:lnTo>
                    <a:pt x="40799" y="9278"/>
                  </a:lnTo>
                  <a:lnTo>
                    <a:pt x="40263" y="8240"/>
                  </a:lnTo>
                  <a:lnTo>
                    <a:pt x="39590" y="7475"/>
                  </a:lnTo>
                  <a:lnTo>
                    <a:pt x="40000" y="7167"/>
                  </a:lnTo>
                  <a:lnTo>
                    <a:pt x="40970" y="7327"/>
                  </a:lnTo>
                  <a:lnTo>
                    <a:pt x="40891" y="6471"/>
                  </a:lnTo>
                  <a:lnTo>
                    <a:pt x="40491" y="5501"/>
                  </a:lnTo>
                  <a:lnTo>
                    <a:pt x="40548" y="5170"/>
                  </a:lnTo>
                  <a:lnTo>
                    <a:pt x="40354" y="4371"/>
                  </a:lnTo>
                  <a:lnTo>
                    <a:pt x="39373" y="4622"/>
                  </a:lnTo>
                  <a:lnTo>
                    <a:pt x="39008" y="4987"/>
                  </a:lnTo>
                  <a:lnTo>
                    <a:pt x="37935" y="4987"/>
                  </a:lnTo>
                  <a:lnTo>
                    <a:pt x="37079" y="4154"/>
                  </a:lnTo>
                  <a:lnTo>
                    <a:pt x="35812" y="35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1" name="Google Shape;591;p26"/>
            <p:cNvSpPr/>
            <p:nvPr/>
          </p:nvSpPr>
          <p:spPr>
            <a:xfrm>
              <a:off x="3549350" y="2873300"/>
              <a:ext cx="120725" cy="140400"/>
            </a:xfrm>
            <a:custGeom>
              <a:avLst/>
              <a:gdLst/>
              <a:ahLst/>
              <a:cxnLst/>
              <a:rect l="l" t="t" r="r" b="b"/>
              <a:pathLst>
                <a:path w="4829" h="5616" extrusionOk="0">
                  <a:moveTo>
                    <a:pt x="2569" y="149"/>
                  </a:moveTo>
                  <a:lnTo>
                    <a:pt x="2249" y="275"/>
                  </a:lnTo>
                  <a:lnTo>
                    <a:pt x="2055" y="389"/>
                  </a:lnTo>
                  <a:lnTo>
                    <a:pt x="1930" y="1"/>
                  </a:lnTo>
                  <a:lnTo>
                    <a:pt x="1701" y="104"/>
                  </a:lnTo>
                  <a:lnTo>
                    <a:pt x="1564" y="81"/>
                  </a:lnTo>
                  <a:lnTo>
                    <a:pt x="1416" y="355"/>
                  </a:lnTo>
                  <a:lnTo>
                    <a:pt x="800" y="343"/>
                  </a:lnTo>
                  <a:lnTo>
                    <a:pt x="572" y="195"/>
                  </a:lnTo>
                  <a:lnTo>
                    <a:pt x="480" y="286"/>
                  </a:lnTo>
                  <a:lnTo>
                    <a:pt x="321" y="355"/>
                  </a:lnTo>
                  <a:lnTo>
                    <a:pt x="252" y="674"/>
                  </a:lnTo>
                  <a:lnTo>
                    <a:pt x="435" y="1039"/>
                  </a:lnTo>
                  <a:lnTo>
                    <a:pt x="617" y="1770"/>
                  </a:lnTo>
                  <a:lnTo>
                    <a:pt x="332" y="1884"/>
                  </a:lnTo>
                  <a:lnTo>
                    <a:pt x="252" y="2009"/>
                  </a:lnTo>
                  <a:lnTo>
                    <a:pt x="298" y="2181"/>
                  </a:lnTo>
                  <a:lnTo>
                    <a:pt x="263" y="2580"/>
                  </a:lnTo>
                  <a:lnTo>
                    <a:pt x="138" y="2580"/>
                  </a:lnTo>
                  <a:lnTo>
                    <a:pt x="92" y="2843"/>
                  </a:lnTo>
                  <a:lnTo>
                    <a:pt x="172" y="3276"/>
                  </a:lnTo>
                  <a:lnTo>
                    <a:pt x="1" y="3676"/>
                  </a:lnTo>
                  <a:lnTo>
                    <a:pt x="229" y="3938"/>
                  </a:lnTo>
                  <a:lnTo>
                    <a:pt x="492" y="3995"/>
                  </a:lnTo>
                  <a:lnTo>
                    <a:pt x="823" y="4383"/>
                  </a:lnTo>
                  <a:lnTo>
                    <a:pt x="845" y="4737"/>
                  </a:lnTo>
                  <a:lnTo>
                    <a:pt x="777" y="4851"/>
                  </a:lnTo>
                  <a:lnTo>
                    <a:pt x="709" y="5593"/>
                  </a:lnTo>
                  <a:lnTo>
                    <a:pt x="857" y="5616"/>
                  </a:lnTo>
                  <a:lnTo>
                    <a:pt x="1656" y="5273"/>
                  </a:lnTo>
                  <a:lnTo>
                    <a:pt x="2215" y="5022"/>
                  </a:lnTo>
                  <a:lnTo>
                    <a:pt x="3162" y="4862"/>
                  </a:lnTo>
                  <a:lnTo>
                    <a:pt x="3676" y="4851"/>
                  </a:lnTo>
                  <a:lnTo>
                    <a:pt x="4223" y="5034"/>
                  </a:lnTo>
                  <a:lnTo>
                    <a:pt x="4600" y="5022"/>
                  </a:lnTo>
                  <a:lnTo>
                    <a:pt x="4623" y="4668"/>
                  </a:lnTo>
                  <a:lnTo>
                    <a:pt x="4281" y="3881"/>
                  </a:lnTo>
                  <a:lnTo>
                    <a:pt x="4497" y="2854"/>
                  </a:lnTo>
                  <a:lnTo>
                    <a:pt x="4828" y="2101"/>
                  </a:lnTo>
                  <a:lnTo>
                    <a:pt x="4623" y="800"/>
                  </a:lnTo>
                  <a:lnTo>
                    <a:pt x="4087" y="571"/>
                  </a:lnTo>
                  <a:lnTo>
                    <a:pt x="3699" y="594"/>
                  </a:lnTo>
                  <a:lnTo>
                    <a:pt x="3425" y="823"/>
                  </a:lnTo>
                  <a:lnTo>
                    <a:pt x="3071" y="640"/>
                  </a:lnTo>
                  <a:lnTo>
                    <a:pt x="2934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2" name="Google Shape;592;p26"/>
            <p:cNvSpPr/>
            <p:nvPr/>
          </p:nvSpPr>
          <p:spPr>
            <a:xfrm>
              <a:off x="3891450" y="2820250"/>
              <a:ext cx="150950" cy="252800"/>
            </a:xfrm>
            <a:custGeom>
              <a:avLst/>
              <a:gdLst/>
              <a:ahLst/>
              <a:cxnLst/>
              <a:rect l="l" t="t" r="r" b="b"/>
              <a:pathLst>
                <a:path w="6038" h="10112" extrusionOk="0">
                  <a:moveTo>
                    <a:pt x="5090" y="1792"/>
                  </a:moveTo>
                  <a:lnTo>
                    <a:pt x="5124" y="1187"/>
                  </a:lnTo>
                  <a:lnTo>
                    <a:pt x="5056" y="582"/>
                  </a:lnTo>
                  <a:lnTo>
                    <a:pt x="4736" y="0"/>
                  </a:lnTo>
                  <a:lnTo>
                    <a:pt x="4508" y="57"/>
                  </a:lnTo>
                  <a:lnTo>
                    <a:pt x="4485" y="343"/>
                  </a:lnTo>
                  <a:lnTo>
                    <a:pt x="4805" y="708"/>
                  </a:lnTo>
                  <a:lnTo>
                    <a:pt x="4725" y="868"/>
                  </a:lnTo>
                  <a:lnTo>
                    <a:pt x="4679" y="1164"/>
                  </a:lnTo>
                  <a:lnTo>
                    <a:pt x="4029" y="1883"/>
                  </a:lnTo>
                  <a:lnTo>
                    <a:pt x="3812" y="2454"/>
                  </a:lnTo>
                  <a:lnTo>
                    <a:pt x="3709" y="2922"/>
                  </a:lnTo>
                  <a:lnTo>
                    <a:pt x="3538" y="3127"/>
                  </a:lnTo>
                  <a:lnTo>
                    <a:pt x="3378" y="3766"/>
                  </a:lnTo>
                  <a:lnTo>
                    <a:pt x="2956" y="4131"/>
                  </a:lnTo>
                  <a:lnTo>
                    <a:pt x="2842" y="4588"/>
                  </a:lnTo>
                  <a:lnTo>
                    <a:pt x="2671" y="4965"/>
                  </a:lnTo>
                  <a:lnTo>
                    <a:pt x="2602" y="5330"/>
                  </a:lnTo>
                  <a:lnTo>
                    <a:pt x="2043" y="5649"/>
                  </a:lnTo>
                  <a:lnTo>
                    <a:pt x="1586" y="5273"/>
                  </a:lnTo>
                  <a:lnTo>
                    <a:pt x="1290" y="5295"/>
                  </a:lnTo>
                  <a:lnTo>
                    <a:pt x="810" y="5820"/>
                  </a:lnTo>
                  <a:lnTo>
                    <a:pt x="582" y="5832"/>
                  </a:lnTo>
                  <a:lnTo>
                    <a:pt x="206" y="6699"/>
                  </a:lnTo>
                  <a:lnTo>
                    <a:pt x="0" y="7350"/>
                  </a:lnTo>
                  <a:lnTo>
                    <a:pt x="0" y="7601"/>
                  </a:lnTo>
                  <a:lnTo>
                    <a:pt x="206" y="7726"/>
                  </a:lnTo>
                  <a:lnTo>
                    <a:pt x="354" y="8126"/>
                  </a:lnTo>
                  <a:lnTo>
                    <a:pt x="731" y="8285"/>
                  </a:lnTo>
                  <a:lnTo>
                    <a:pt x="1039" y="8890"/>
                  </a:lnTo>
                  <a:lnTo>
                    <a:pt x="925" y="9598"/>
                  </a:lnTo>
                  <a:lnTo>
                    <a:pt x="2237" y="9632"/>
                  </a:lnTo>
                  <a:lnTo>
                    <a:pt x="2614" y="9575"/>
                  </a:lnTo>
                  <a:lnTo>
                    <a:pt x="3093" y="9689"/>
                  </a:lnTo>
                  <a:lnTo>
                    <a:pt x="3584" y="9575"/>
                  </a:lnTo>
                  <a:lnTo>
                    <a:pt x="3686" y="9609"/>
                  </a:lnTo>
                  <a:lnTo>
                    <a:pt x="4691" y="9655"/>
                  </a:lnTo>
                  <a:lnTo>
                    <a:pt x="5341" y="9895"/>
                  </a:lnTo>
                  <a:lnTo>
                    <a:pt x="5980" y="10111"/>
                  </a:lnTo>
                  <a:lnTo>
                    <a:pt x="6037" y="9609"/>
                  </a:lnTo>
                  <a:lnTo>
                    <a:pt x="5946" y="9358"/>
                  </a:lnTo>
                  <a:lnTo>
                    <a:pt x="5912" y="8947"/>
                  </a:lnTo>
                  <a:lnTo>
                    <a:pt x="5535" y="8639"/>
                  </a:lnTo>
                  <a:lnTo>
                    <a:pt x="5238" y="8183"/>
                  </a:lnTo>
                  <a:lnTo>
                    <a:pt x="5170" y="7863"/>
                  </a:lnTo>
                  <a:lnTo>
                    <a:pt x="4793" y="7384"/>
                  </a:lnTo>
                  <a:lnTo>
                    <a:pt x="4850" y="7121"/>
                  </a:lnTo>
                  <a:lnTo>
                    <a:pt x="4770" y="6733"/>
                  </a:lnTo>
                  <a:lnTo>
                    <a:pt x="4828" y="6014"/>
                  </a:lnTo>
                  <a:lnTo>
                    <a:pt x="5022" y="5866"/>
                  </a:lnTo>
                  <a:lnTo>
                    <a:pt x="5410" y="4930"/>
                  </a:lnTo>
                  <a:lnTo>
                    <a:pt x="5535" y="4691"/>
                  </a:lnTo>
                  <a:lnTo>
                    <a:pt x="5284" y="4063"/>
                  </a:lnTo>
                  <a:lnTo>
                    <a:pt x="5170" y="3698"/>
                  </a:lnTo>
                  <a:lnTo>
                    <a:pt x="4805" y="3538"/>
                  </a:lnTo>
                  <a:lnTo>
                    <a:pt x="4337" y="3013"/>
                  </a:lnTo>
                  <a:lnTo>
                    <a:pt x="4508" y="2579"/>
                  </a:lnTo>
                  <a:lnTo>
                    <a:pt x="4862" y="2671"/>
                  </a:lnTo>
                  <a:lnTo>
                    <a:pt x="5090" y="2614"/>
                  </a:lnTo>
                  <a:lnTo>
                    <a:pt x="5535" y="26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3" name="Google Shape;593;p26"/>
            <p:cNvSpPr/>
            <p:nvPr/>
          </p:nvSpPr>
          <p:spPr>
            <a:xfrm>
              <a:off x="3965050" y="2992850"/>
              <a:ext cx="381200" cy="420000"/>
            </a:xfrm>
            <a:custGeom>
              <a:avLst/>
              <a:gdLst/>
              <a:ahLst/>
              <a:cxnLst/>
              <a:rect l="l" t="t" r="r" b="b"/>
              <a:pathLst>
                <a:path w="15248" h="16800" extrusionOk="0">
                  <a:moveTo>
                    <a:pt x="11390" y="103"/>
                  </a:moveTo>
                  <a:lnTo>
                    <a:pt x="10785" y="1"/>
                  </a:lnTo>
                  <a:lnTo>
                    <a:pt x="10500" y="80"/>
                  </a:lnTo>
                  <a:lnTo>
                    <a:pt x="10363" y="297"/>
                  </a:lnTo>
                  <a:lnTo>
                    <a:pt x="10112" y="332"/>
                  </a:lnTo>
                  <a:lnTo>
                    <a:pt x="9792" y="138"/>
                  </a:lnTo>
                  <a:lnTo>
                    <a:pt x="8913" y="583"/>
                  </a:lnTo>
                  <a:lnTo>
                    <a:pt x="8537" y="503"/>
                  </a:lnTo>
                  <a:lnTo>
                    <a:pt x="8423" y="571"/>
                  </a:lnTo>
                  <a:lnTo>
                    <a:pt x="8194" y="1108"/>
                  </a:lnTo>
                  <a:lnTo>
                    <a:pt x="7601" y="936"/>
                  </a:lnTo>
                  <a:lnTo>
                    <a:pt x="7019" y="856"/>
                  </a:lnTo>
                  <a:lnTo>
                    <a:pt x="6505" y="514"/>
                  </a:lnTo>
                  <a:lnTo>
                    <a:pt x="5844" y="206"/>
                  </a:lnTo>
                  <a:lnTo>
                    <a:pt x="5421" y="491"/>
                  </a:lnTo>
                  <a:lnTo>
                    <a:pt x="5102" y="959"/>
                  </a:lnTo>
                  <a:lnTo>
                    <a:pt x="5033" y="1598"/>
                  </a:lnTo>
                  <a:lnTo>
                    <a:pt x="4988" y="2135"/>
                  </a:lnTo>
                  <a:lnTo>
                    <a:pt x="4759" y="2625"/>
                  </a:lnTo>
                  <a:lnTo>
                    <a:pt x="4600" y="3196"/>
                  </a:lnTo>
                  <a:lnTo>
                    <a:pt x="4508" y="3995"/>
                  </a:lnTo>
                  <a:lnTo>
                    <a:pt x="4543" y="4508"/>
                  </a:lnTo>
                  <a:lnTo>
                    <a:pt x="4417" y="4817"/>
                  </a:lnTo>
                  <a:lnTo>
                    <a:pt x="4394" y="5159"/>
                  </a:lnTo>
                  <a:lnTo>
                    <a:pt x="4303" y="5444"/>
                  </a:lnTo>
                  <a:lnTo>
                    <a:pt x="3778" y="5889"/>
                  </a:lnTo>
                  <a:lnTo>
                    <a:pt x="3401" y="6346"/>
                  </a:lnTo>
                  <a:lnTo>
                    <a:pt x="3048" y="7236"/>
                  </a:lnTo>
                  <a:lnTo>
                    <a:pt x="3082" y="7989"/>
                  </a:lnTo>
                  <a:lnTo>
                    <a:pt x="2876" y="8274"/>
                  </a:lnTo>
                  <a:lnTo>
                    <a:pt x="2409" y="8719"/>
                  </a:lnTo>
                  <a:lnTo>
                    <a:pt x="1918" y="9290"/>
                  </a:lnTo>
                  <a:lnTo>
                    <a:pt x="1632" y="9130"/>
                  </a:lnTo>
                  <a:lnTo>
                    <a:pt x="1575" y="8868"/>
                  </a:lnTo>
                  <a:lnTo>
                    <a:pt x="1142" y="8856"/>
                  </a:lnTo>
                  <a:lnTo>
                    <a:pt x="868" y="9199"/>
                  </a:lnTo>
                  <a:lnTo>
                    <a:pt x="651" y="9119"/>
                  </a:lnTo>
                  <a:lnTo>
                    <a:pt x="366" y="9302"/>
                  </a:lnTo>
                  <a:lnTo>
                    <a:pt x="240" y="9541"/>
                  </a:lnTo>
                  <a:lnTo>
                    <a:pt x="206" y="9929"/>
                  </a:lnTo>
                  <a:lnTo>
                    <a:pt x="1" y="10032"/>
                  </a:lnTo>
                  <a:lnTo>
                    <a:pt x="115" y="10317"/>
                  </a:lnTo>
                  <a:lnTo>
                    <a:pt x="434" y="10180"/>
                  </a:lnTo>
                  <a:lnTo>
                    <a:pt x="685" y="10203"/>
                  </a:lnTo>
                  <a:lnTo>
                    <a:pt x="948" y="10100"/>
                  </a:lnTo>
                  <a:lnTo>
                    <a:pt x="3321" y="10112"/>
                  </a:lnTo>
                  <a:lnTo>
                    <a:pt x="3504" y="10785"/>
                  </a:lnTo>
                  <a:lnTo>
                    <a:pt x="3732" y="11321"/>
                  </a:lnTo>
                  <a:lnTo>
                    <a:pt x="3915" y="11630"/>
                  </a:lnTo>
                  <a:lnTo>
                    <a:pt x="4212" y="12097"/>
                  </a:lnTo>
                  <a:lnTo>
                    <a:pt x="4748" y="12029"/>
                  </a:lnTo>
                  <a:lnTo>
                    <a:pt x="5022" y="11892"/>
                  </a:lnTo>
                  <a:lnTo>
                    <a:pt x="5444" y="12029"/>
                  </a:lnTo>
                  <a:lnTo>
                    <a:pt x="5570" y="11801"/>
                  </a:lnTo>
                  <a:lnTo>
                    <a:pt x="5787" y="11264"/>
                  </a:lnTo>
                  <a:lnTo>
                    <a:pt x="6277" y="11230"/>
                  </a:lnTo>
                  <a:lnTo>
                    <a:pt x="6311" y="11070"/>
                  </a:lnTo>
                  <a:lnTo>
                    <a:pt x="6734" y="11070"/>
                  </a:lnTo>
                  <a:lnTo>
                    <a:pt x="6654" y="11401"/>
                  </a:lnTo>
                  <a:lnTo>
                    <a:pt x="7624" y="11401"/>
                  </a:lnTo>
                  <a:lnTo>
                    <a:pt x="7624" y="11972"/>
                  </a:lnTo>
                  <a:lnTo>
                    <a:pt x="7795" y="12314"/>
                  </a:lnTo>
                  <a:lnTo>
                    <a:pt x="7670" y="12851"/>
                  </a:lnTo>
                  <a:lnTo>
                    <a:pt x="7715" y="13421"/>
                  </a:lnTo>
                  <a:lnTo>
                    <a:pt x="7989" y="13752"/>
                  </a:lnTo>
                  <a:lnTo>
                    <a:pt x="7909" y="14836"/>
                  </a:lnTo>
                  <a:lnTo>
                    <a:pt x="8115" y="14745"/>
                  </a:lnTo>
                  <a:lnTo>
                    <a:pt x="8457" y="14779"/>
                  </a:lnTo>
                  <a:lnTo>
                    <a:pt x="8959" y="14631"/>
                  </a:lnTo>
                  <a:lnTo>
                    <a:pt x="9324" y="14688"/>
                  </a:lnTo>
                  <a:lnTo>
                    <a:pt x="9598" y="14699"/>
                  </a:lnTo>
                  <a:lnTo>
                    <a:pt x="9644" y="14985"/>
                  </a:lnTo>
                  <a:lnTo>
                    <a:pt x="10009" y="14973"/>
                  </a:lnTo>
                  <a:lnTo>
                    <a:pt x="10511" y="15065"/>
                  </a:lnTo>
                  <a:lnTo>
                    <a:pt x="10762" y="15464"/>
                  </a:lnTo>
                  <a:lnTo>
                    <a:pt x="11413" y="15590"/>
                  </a:lnTo>
                  <a:lnTo>
                    <a:pt x="11892" y="15304"/>
                  </a:lnTo>
                  <a:lnTo>
                    <a:pt x="12063" y="15784"/>
                  </a:lnTo>
                  <a:lnTo>
                    <a:pt x="12679" y="15898"/>
                  </a:lnTo>
                  <a:lnTo>
                    <a:pt x="12965" y="16297"/>
                  </a:lnTo>
                  <a:lnTo>
                    <a:pt x="13262" y="16799"/>
                  </a:lnTo>
                  <a:lnTo>
                    <a:pt x="13878" y="16799"/>
                  </a:lnTo>
                  <a:lnTo>
                    <a:pt x="13832" y="15818"/>
                  </a:lnTo>
                  <a:lnTo>
                    <a:pt x="13615" y="15989"/>
                  </a:lnTo>
                  <a:lnTo>
                    <a:pt x="13068" y="15635"/>
                  </a:lnTo>
                  <a:lnTo>
                    <a:pt x="12862" y="15475"/>
                  </a:lnTo>
                  <a:lnTo>
                    <a:pt x="12976" y="14563"/>
                  </a:lnTo>
                  <a:lnTo>
                    <a:pt x="13147" y="13490"/>
                  </a:lnTo>
                  <a:lnTo>
                    <a:pt x="12976" y="13090"/>
                  </a:lnTo>
                  <a:lnTo>
                    <a:pt x="13204" y="12508"/>
                  </a:lnTo>
                  <a:lnTo>
                    <a:pt x="13433" y="12406"/>
                  </a:lnTo>
                  <a:lnTo>
                    <a:pt x="14505" y="12246"/>
                  </a:lnTo>
                  <a:lnTo>
                    <a:pt x="14642" y="12291"/>
                  </a:lnTo>
                  <a:lnTo>
                    <a:pt x="14677" y="12132"/>
                  </a:lnTo>
                  <a:lnTo>
                    <a:pt x="14460" y="11892"/>
                  </a:lnTo>
                  <a:lnTo>
                    <a:pt x="14357" y="11390"/>
                  </a:lnTo>
                  <a:lnTo>
                    <a:pt x="13878" y="10899"/>
                  </a:lnTo>
                  <a:lnTo>
                    <a:pt x="13615" y="10249"/>
                  </a:lnTo>
                  <a:lnTo>
                    <a:pt x="13764" y="9872"/>
                  </a:lnTo>
                  <a:lnTo>
                    <a:pt x="13547" y="9359"/>
                  </a:lnTo>
                  <a:lnTo>
                    <a:pt x="13707" y="7898"/>
                  </a:lnTo>
                  <a:lnTo>
                    <a:pt x="13718" y="7909"/>
                  </a:lnTo>
                  <a:lnTo>
                    <a:pt x="13707" y="7761"/>
                  </a:lnTo>
                  <a:lnTo>
                    <a:pt x="13501" y="7339"/>
                  </a:lnTo>
                  <a:lnTo>
                    <a:pt x="13592" y="6848"/>
                  </a:lnTo>
                  <a:lnTo>
                    <a:pt x="13707" y="6791"/>
                  </a:lnTo>
                  <a:lnTo>
                    <a:pt x="13729" y="6243"/>
                  </a:lnTo>
                  <a:lnTo>
                    <a:pt x="13958" y="5992"/>
                  </a:lnTo>
                  <a:lnTo>
                    <a:pt x="13969" y="5307"/>
                  </a:lnTo>
                  <a:lnTo>
                    <a:pt x="14163" y="4965"/>
                  </a:lnTo>
                  <a:lnTo>
                    <a:pt x="14197" y="4234"/>
                  </a:lnTo>
                  <a:lnTo>
                    <a:pt x="14368" y="3801"/>
                  </a:lnTo>
                  <a:lnTo>
                    <a:pt x="14677" y="3333"/>
                  </a:lnTo>
                  <a:lnTo>
                    <a:pt x="14985" y="3093"/>
                  </a:lnTo>
                  <a:lnTo>
                    <a:pt x="15247" y="2762"/>
                  </a:lnTo>
                  <a:lnTo>
                    <a:pt x="14916" y="2648"/>
                  </a:lnTo>
                  <a:lnTo>
                    <a:pt x="14962" y="1575"/>
                  </a:lnTo>
                  <a:lnTo>
                    <a:pt x="14962" y="1575"/>
                  </a:lnTo>
                  <a:lnTo>
                    <a:pt x="14243" y="982"/>
                  </a:lnTo>
                  <a:lnTo>
                    <a:pt x="14049" y="594"/>
                  </a:lnTo>
                  <a:lnTo>
                    <a:pt x="13604" y="777"/>
                  </a:lnTo>
                  <a:lnTo>
                    <a:pt x="13227" y="720"/>
                  </a:lnTo>
                  <a:lnTo>
                    <a:pt x="13022" y="879"/>
                  </a:lnTo>
                  <a:lnTo>
                    <a:pt x="12657" y="765"/>
                  </a:lnTo>
                  <a:lnTo>
                    <a:pt x="12166" y="23"/>
                  </a:lnTo>
                  <a:lnTo>
                    <a:pt x="11903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4" name="Google Shape;594;p26"/>
            <p:cNvSpPr/>
            <p:nvPr/>
          </p:nvSpPr>
          <p:spPr>
            <a:xfrm>
              <a:off x="3943375" y="3027375"/>
              <a:ext cx="147525" cy="198875"/>
            </a:xfrm>
            <a:custGeom>
              <a:avLst/>
              <a:gdLst/>
              <a:ahLst/>
              <a:cxnLst/>
              <a:rect l="l" t="t" r="r" b="b"/>
              <a:pathLst>
                <a:path w="5901" h="7955" extrusionOk="0">
                  <a:moveTo>
                    <a:pt x="5900" y="217"/>
                  </a:moveTo>
                  <a:lnTo>
                    <a:pt x="5387" y="160"/>
                  </a:lnTo>
                  <a:lnTo>
                    <a:pt x="4839" y="0"/>
                  </a:lnTo>
                  <a:lnTo>
                    <a:pt x="4371" y="480"/>
                  </a:lnTo>
                  <a:lnTo>
                    <a:pt x="3960" y="1324"/>
                  </a:lnTo>
                  <a:lnTo>
                    <a:pt x="3903" y="1826"/>
                  </a:lnTo>
                  <a:lnTo>
                    <a:pt x="3264" y="1610"/>
                  </a:lnTo>
                  <a:lnTo>
                    <a:pt x="2614" y="1370"/>
                  </a:lnTo>
                  <a:lnTo>
                    <a:pt x="1609" y="1324"/>
                  </a:lnTo>
                  <a:lnTo>
                    <a:pt x="1552" y="1724"/>
                  </a:lnTo>
                  <a:lnTo>
                    <a:pt x="1758" y="2192"/>
                  </a:lnTo>
                  <a:lnTo>
                    <a:pt x="2363" y="2123"/>
                  </a:lnTo>
                  <a:lnTo>
                    <a:pt x="2557" y="2294"/>
                  </a:lnTo>
                  <a:lnTo>
                    <a:pt x="2214" y="3356"/>
                  </a:lnTo>
                  <a:lnTo>
                    <a:pt x="2602" y="3892"/>
                  </a:lnTo>
                  <a:lnTo>
                    <a:pt x="2693" y="4588"/>
                  </a:lnTo>
                  <a:lnTo>
                    <a:pt x="2579" y="5204"/>
                  </a:lnTo>
                  <a:lnTo>
                    <a:pt x="2328" y="5638"/>
                  </a:lnTo>
                  <a:lnTo>
                    <a:pt x="1632" y="5592"/>
                  </a:lnTo>
                  <a:lnTo>
                    <a:pt x="1198" y="5159"/>
                  </a:lnTo>
                  <a:lnTo>
                    <a:pt x="1130" y="5558"/>
                  </a:lnTo>
                  <a:lnTo>
                    <a:pt x="594" y="5672"/>
                  </a:lnTo>
                  <a:lnTo>
                    <a:pt x="320" y="5901"/>
                  </a:lnTo>
                  <a:lnTo>
                    <a:pt x="616" y="6505"/>
                  </a:lnTo>
                  <a:lnTo>
                    <a:pt x="0" y="7008"/>
                  </a:lnTo>
                  <a:lnTo>
                    <a:pt x="662" y="7955"/>
                  </a:lnTo>
                  <a:lnTo>
                    <a:pt x="970" y="7578"/>
                  </a:lnTo>
                  <a:lnTo>
                    <a:pt x="1233" y="7418"/>
                  </a:lnTo>
                  <a:lnTo>
                    <a:pt x="1518" y="7726"/>
                  </a:lnTo>
                  <a:lnTo>
                    <a:pt x="1735" y="7818"/>
                  </a:lnTo>
                  <a:lnTo>
                    <a:pt x="1997" y="7475"/>
                  </a:lnTo>
                  <a:lnTo>
                    <a:pt x="2442" y="7487"/>
                  </a:lnTo>
                  <a:lnTo>
                    <a:pt x="2499" y="7749"/>
                  </a:lnTo>
                  <a:lnTo>
                    <a:pt x="2785" y="7898"/>
                  </a:lnTo>
                  <a:lnTo>
                    <a:pt x="3276" y="7327"/>
                  </a:lnTo>
                  <a:lnTo>
                    <a:pt x="3743" y="6893"/>
                  </a:lnTo>
                  <a:lnTo>
                    <a:pt x="3937" y="6608"/>
                  </a:lnTo>
                  <a:lnTo>
                    <a:pt x="3915" y="5843"/>
                  </a:lnTo>
                  <a:lnTo>
                    <a:pt x="4268" y="4965"/>
                  </a:lnTo>
                  <a:lnTo>
                    <a:pt x="4645" y="4508"/>
                  </a:lnTo>
                  <a:lnTo>
                    <a:pt x="5170" y="4063"/>
                  </a:lnTo>
                  <a:lnTo>
                    <a:pt x="5250" y="3778"/>
                  </a:lnTo>
                  <a:lnTo>
                    <a:pt x="5284" y="3436"/>
                  </a:lnTo>
                  <a:lnTo>
                    <a:pt x="5410" y="3127"/>
                  </a:lnTo>
                  <a:lnTo>
                    <a:pt x="5364" y="2614"/>
                  </a:lnTo>
                  <a:lnTo>
                    <a:pt x="5467" y="1815"/>
                  </a:lnTo>
                  <a:lnTo>
                    <a:pt x="5626" y="1244"/>
                  </a:lnTo>
                  <a:lnTo>
                    <a:pt x="5855" y="7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5" name="Google Shape;595;p26"/>
            <p:cNvSpPr/>
            <p:nvPr/>
          </p:nvSpPr>
          <p:spPr>
            <a:xfrm>
              <a:off x="2138250" y="2829950"/>
              <a:ext cx="242825" cy="379750"/>
            </a:xfrm>
            <a:custGeom>
              <a:avLst/>
              <a:gdLst/>
              <a:ahLst/>
              <a:cxnLst/>
              <a:rect l="l" t="t" r="r" b="b"/>
              <a:pathLst>
                <a:path w="9713" h="15190" extrusionOk="0">
                  <a:moveTo>
                    <a:pt x="6494" y="594"/>
                  </a:moveTo>
                  <a:lnTo>
                    <a:pt x="6665" y="297"/>
                  </a:lnTo>
                  <a:lnTo>
                    <a:pt x="6482" y="57"/>
                  </a:lnTo>
                  <a:lnTo>
                    <a:pt x="6197" y="0"/>
                  </a:lnTo>
                  <a:lnTo>
                    <a:pt x="5775" y="434"/>
                  </a:lnTo>
                  <a:lnTo>
                    <a:pt x="5455" y="639"/>
                  </a:lnTo>
                  <a:lnTo>
                    <a:pt x="4793" y="1096"/>
                  </a:lnTo>
                  <a:lnTo>
                    <a:pt x="4177" y="1027"/>
                  </a:lnTo>
                  <a:lnTo>
                    <a:pt x="4109" y="1210"/>
                  </a:lnTo>
                  <a:lnTo>
                    <a:pt x="3595" y="1221"/>
                  </a:lnTo>
                  <a:lnTo>
                    <a:pt x="3127" y="1655"/>
                  </a:lnTo>
                  <a:lnTo>
                    <a:pt x="2922" y="2420"/>
                  </a:lnTo>
                  <a:lnTo>
                    <a:pt x="2910" y="2716"/>
                  </a:lnTo>
                  <a:lnTo>
                    <a:pt x="2568" y="2819"/>
                  </a:lnTo>
                  <a:lnTo>
                    <a:pt x="1940" y="3447"/>
                  </a:lnTo>
                  <a:lnTo>
                    <a:pt x="1529" y="3424"/>
                  </a:lnTo>
                  <a:lnTo>
                    <a:pt x="1427" y="3549"/>
                  </a:lnTo>
                  <a:lnTo>
                    <a:pt x="1587" y="4086"/>
                  </a:lnTo>
                  <a:lnTo>
                    <a:pt x="1427" y="4360"/>
                  </a:lnTo>
                  <a:lnTo>
                    <a:pt x="1176" y="4291"/>
                  </a:lnTo>
                  <a:lnTo>
                    <a:pt x="1039" y="4725"/>
                  </a:lnTo>
                  <a:lnTo>
                    <a:pt x="1358" y="5216"/>
                  </a:lnTo>
                  <a:lnTo>
                    <a:pt x="1438" y="5980"/>
                  </a:lnTo>
                  <a:lnTo>
                    <a:pt x="1267" y="6208"/>
                  </a:lnTo>
                  <a:lnTo>
                    <a:pt x="1427" y="7053"/>
                  </a:lnTo>
                  <a:lnTo>
                    <a:pt x="1256" y="7578"/>
                  </a:lnTo>
                  <a:lnTo>
                    <a:pt x="1541" y="7795"/>
                  </a:lnTo>
                  <a:lnTo>
                    <a:pt x="1233" y="8263"/>
                  </a:lnTo>
                  <a:lnTo>
                    <a:pt x="868" y="8833"/>
                  </a:lnTo>
                  <a:lnTo>
                    <a:pt x="468" y="8890"/>
                  </a:lnTo>
                  <a:lnTo>
                    <a:pt x="274" y="9221"/>
                  </a:lnTo>
                  <a:lnTo>
                    <a:pt x="297" y="9678"/>
                  </a:lnTo>
                  <a:lnTo>
                    <a:pt x="0" y="9746"/>
                  </a:lnTo>
                  <a:lnTo>
                    <a:pt x="114" y="10032"/>
                  </a:lnTo>
                  <a:lnTo>
                    <a:pt x="913" y="10545"/>
                  </a:lnTo>
                  <a:lnTo>
                    <a:pt x="1062" y="10534"/>
                  </a:lnTo>
                  <a:lnTo>
                    <a:pt x="1256" y="10922"/>
                  </a:lnTo>
                  <a:lnTo>
                    <a:pt x="1929" y="11047"/>
                  </a:lnTo>
                  <a:lnTo>
                    <a:pt x="2157" y="10910"/>
                  </a:lnTo>
                  <a:lnTo>
                    <a:pt x="2557" y="11207"/>
                  </a:lnTo>
                  <a:lnTo>
                    <a:pt x="2899" y="11424"/>
                  </a:lnTo>
                  <a:lnTo>
                    <a:pt x="3116" y="11333"/>
                  </a:lnTo>
                  <a:lnTo>
                    <a:pt x="3641" y="11766"/>
                  </a:lnTo>
                  <a:lnTo>
                    <a:pt x="3892" y="12188"/>
                  </a:lnTo>
                  <a:lnTo>
                    <a:pt x="4280" y="12428"/>
                  </a:lnTo>
                  <a:lnTo>
                    <a:pt x="4771" y="13387"/>
                  </a:lnTo>
                  <a:lnTo>
                    <a:pt x="5364" y="13501"/>
                  </a:lnTo>
                  <a:lnTo>
                    <a:pt x="5798" y="13261"/>
                  </a:lnTo>
                  <a:lnTo>
                    <a:pt x="6094" y="13421"/>
                  </a:lnTo>
                  <a:lnTo>
                    <a:pt x="6562" y="13330"/>
                  </a:lnTo>
                  <a:lnTo>
                    <a:pt x="7190" y="13763"/>
                  </a:lnTo>
                  <a:lnTo>
                    <a:pt x="6688" y="14688"/>
                  </a:lnTo>
                  <a:lnTo>
                    <a:pt x="6939" y="14699"/>
                  </a:lnTo>
                  <a:lnTo>
                    <a:pt x="7350" y="15190"/>
                  </a:lnTo>
                  <a:lnTo>
                    <a:pt x="7658" y="12702"/>
                  </a:lnTo>
                  <a:lnTo>
                    <a:pt x="7681" y="12303"/>
                  </a:lnTo>
                  <a:lnTo>
                    <a:pt x="7544" y="11789"/>
                  </a:lnTo>
                  <a:lnTo>
                    <a:pt x="7190" y="11447"/>
                  </a:lnTo>
                  <a:lnTo>
                    <a:pt x="7190" y="10796"/>
                  </a:lnTo>
                  <a:lnTo>
                    <a:pt x="7646" y="10648"/>
                  </a:lnTo>
                  <a:lnTo>
                    <a:pt x="7806" y="10739"/>
                  </a:lnTo>
                  <a:lnTo>
                    <a:pt x="7829" y="10397"/>
                  </a:lnTo>
                  <a:lnTo>
                    <a:pt x="7361" y="10294"/>
                  </a:lnTo>
                  <a:lnTo>
                    <a:pt x="7361" y="9735"/>
                  </a:lnTo>
                  <a:lnTo>
                    <a:pt x="8913" y="9758"/>
                  </a:lnTo>
                  <a:lnTo>
                    <a:pt x="9187" y="9438"/>
                  </a:lnTo>
                  <a:lnTo>
                    <a:pt x="9415" y="9723"/>
                  </a:lnTo>
                  <a:lnTo>
                    <a:pt x="9564" y="10260"/>
                  </a:lnTo>
                  <a:lnTo>
                    <a:pt x="9712" y="10146"/>
                  </a:lnTo>
                  <a:lnTo>
                    <a:pt x="9472" y="9233"/>
                  </a:lnTo>
                  <a:lnTo>
                    <a:pt x="9278" y="8925"/>
                  </a:lnTo>
                  <a:lnTo>
                    <a:pt x="8993" y="8719"/>
                  </a:lnTo>
                  <a:lnTo>
                    <a:pt x="9404" y="8285"/>
                  </a:lnTo>
                  <a:lnTo>
                    <a:pt x="9370" y="8069"/>
                  </a:lnTo>
                  <a:lnTo>
                    <a:pt x="9164" y="7795"/>
                  </a:lnTo>
                  <a:lnTo>
                    <a:pt x="9016" y="7201"/>
                  </a:lnTo>
                  <a:lnTo>
                    <a:pt x="9084" y="6539"/>
                  </a:lnTo>
                  <a:lnTo>
                    <a:pt x="9278" y="6243"/>
                  </a:lnTo>
                  <a:lnTo>
                    <a:pt x="9450" y="5752"/>
                  </a:lnTo>
                  <a:lnTo>
                    <a:pt x="9164" y="5604"/>
                  </a:lnTo>
                  <a:lnTo>
                    <a:pt x="8708" y="5695"/>
                  </a:lnTo>
                  <a:lnTo>
                    <a:pt x="8137" y="5661"/>
                  </a:lnTo>
                  <a:lnTo>
                    <a:pt x="7806" y="5763"/>
                  </a:lnTo>
                  <a:lnTo>
                    <a:pt x="7258" y="4976"/>
                  </a:lnTo>
                  <a:lnTo>
                    <a:pt x="6802" y="4862"/>
                  </a:lnTo>
                  <a:lnTo>
                    <a:pt x="5775" y="4942"/>
                  </a:lnTo>
                  <a:lnTo>
                    <a:pt x="5592" y="4634"/>
                  </a:lnTo>
                  <a:lnTo>
                    <a:pt x="5410" y="4542"/>
                  </a:lnTo>
                  <a:lnTo>
                    <a:pt x="5375" y="4360"/>
                  </a:lnTo>
                  <a:lnTo>
                    <a:pt x="5490" y="4017"/>
                  </a:lnTo>
                  <a:lnTo>
                    <a:pt x="5432" y="3664"/>
                  </a:lnTo>
                  <a:lnTo>
                    <a:pt x="5284" y="3458"/>
                  </a:lnTo>
                  <a:lnTo>
                    <a:pt x="5193" y="3047"/>
                  </a:lnTo>
                  <a:lnTo>
                    <a:pt x="4782" y="2979"/>
                  </a:lnTo>
                  <a:lnTo>
                    <a:pt x="5033" y="2454"/>
                  </a:lnTo>
                  <a:lnTo>
                    <a:pt x="5170" y="1803"/>
                  </a:lnTo>
                  <a:lnTo>
                    <a:pt x="5421" y="1461"/>
                  </a:lnTo>
                  <a:lnTo>
                    <a:pt x="5741" y="1210"/>
                  </a:lnTo>
                  <a:lnTo>
                    <a:pt x="5969" y="75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6" name="Google Shape;596;p26"/>
            <p:cNvSpPr/>
            <p:nvPr/>
          </p:nvSpPr>
          <p:spPr>
            <a:xfrm>
              <a:off x="2008150" y="2857625"/>
              <a:ext cx="65650" cy="67625"/>
            </a:xfrm>
            <a:custGeom>
              <a:avLst/>
              <a:gdLst/>
              <a:ahLst/>
              <a:cxnLst/>
              <a:rect l="l" t="t" r="r" b="b"/>
              <a:pathLst>
                <a:path w="2626" h="2705" extrusionOk="0">
                  <a:moveTo>
                    <a:pt x="1826" y="263"/>
                  </a:moveTo>
                  <a:lnTo>
                    <a:pt x="1621" y="445"/>
                  </a:lnTo>
                  <a:lnTo>
                    <a:pt x="1381" y="388"/>
                  </a:lnTo>
                  <a:lnTo>
                    <a:pt x="1267" y="206"/>
                  </a:lnTo>
                  <a:lnTo>
                    <a:pt x="1027" y="126"/>
                  </a:lnTo>
                  <a:lnTo>
                    <a:pt x="822" y="240"/>
                  </a:lnTo>
                  <a:lnTo>
                    <a:pt x="331" y="0"/>
                  </a:lnTo>
                  <a:lnTo>
                    <a:pt x="194" y="114"/>
                  </a:lnTo>
                  <a:lnTo>
                    <a:pt x="0" y="286"/>
                  </a:lnTo>
                  <a:lnTo>
                    <a:pt x="217" y="411"/>
                  </a:lnTo>
                  <a:lnTo>
                    <a:pt x="80" y="696"/>
                  </a:lnTo>
                  <a:lnTo>
                    <a:pt x="69" y="982"/>
                  </a:lnTo>
                  <a:lnTo>
                    <a:pt x="171" y="1176"/>
                  </a:lnTo>
                  <a:lnTo>
                    <a:pt x="411" y="1256"/>
                  </a:lnTo>
                  <a:lnTo>
                    <a:pt x="582" y="1518"/>
                  </a:lnTo>
                  <a:lnTo>
                    <a:pt x="753" y="1290"/>
                  </a:lnTo>
                  <a:lnTo>
                    <a:pt x="708" y="1027"/>
                  </a:lnTo>
                  <a:lnTo>
                    <a:pt x="913" y="1187"/>
                  </a:lnTo>
                  <a:lnTo>
                    <a:pt x="959" y="1461"/>
                  </a:lnTo>
                  <a:lnTo>
                    <a:pt x="1221" y="1575"/>
                  </a:lnTo>
                  <a:lnTo>
                    <a:pt x="1530" y="1758"/>
                  </a:lnTo>
                  <a:lnTo>
                    <a:pt x="1735" y="1975"/>
                  </a:lnTo>
                  <a:lnTo>
                    <a:pt x="1758" y="2169"/>
                  </a:lnTo>
                  <a:lnTo>
                    <a:pt x="1655" y="2328"/>
                  </a:lnTo>
                  <a:lnTo>
                    <a:pt x="1815" y="2511"/>
                  </a:lnTo>
                  <a:lnTo>
                    <a:pt x="2226" y="2705"/>
                  </a:lnTo>
                  <a:lnTo>
                    <a:pt x="2283" y="2534"/>
                  </a:lnTo>
                  <a:lnTo>
                    <a:pt x="2351" y="2351"/>
                  </a:lnTo>
                  <a:lnTo>
                    <a:pt x="2340" y="2180"/>
                  </a:lnTo>
                  <a:lnTo>
                    <a:pt x="2454" y="2077"/>
                  </a:lnTo>
                  <a:lnTo>
                    <a:pt x="2294" y="1940"/>
                  </a:lnTo>
                  <a:lnTo>
                    <a:pt x="2306" y="1587"/>
                  </a:lnTo>
                  <a:lnTo>
                    <a:pt x="2625" y="1495"/>
                  </a:lnTo>
                  <a:lnTo>
                    <a:pt x="2283" y="1107"/>
                  </a:lnTo>
                  <a:lnTo>
                    <a:pt x="1997" y="7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7" name="Google Shape;597;p26"/>
            <p:cNvSpPr/>
            <p:nvPr/>
          </p:nvSpPr>
          <p:spPr>
            <a:xfrm>
              <a:off x="2054075" y="2586000"/>
              <a:ext cx="207450" cy="75650"/>
            </a:xfrm>
            <a:custGeom>
              <a:avLst/>
              <a:gdLst/>
              <a:ahLst/>
              <a:cxnLst/>
              <a:rect l="l" t="t" r="r" b="b"/>
              <a:pathLst>
                <a:path w="8298" h="3026" extrusionOk="0">
                  <a:moveTo>
                    <a:pt x="4257" y="377"/>
                  </a:moveTo>
                  <a:lnTo>
                    <a:pt x="3550" y="81"/>
                  </a:lnTo>
                  <a:lnTo>
                    <a:pt x="2945" y="69"/>
                  </a:lnTo>
                  <a:lnTo>
                    <a:pt x="2272" y="1"/>
                  </a:lnTo>
                  <a:lnTo>
                    <a:pt x="2066" y="92"/>
                  </a:lnTo>
                  <a:lnTo>
                    <a:pt x="1473" y="183"/>
                  </a:lnTo>
                  <a:lnTo>
                    <a:pt x="1039" y="366"/>
                  </a:lnTo>
                  <a:lnTo>
                    <a:pt x="651" y="571"/>
                  </a:lnTo>
                  <a:lnTo>
                    <a:pt x="446" y="891"/>
                  </a:lnTo>
                  <a:lnTo>
                    <a:pt x="1" y="1176"/>
                  </a:lnTo>
                  <a:lnTo>
                    <a:pt x="309" y="1268"/>
                  </a:lnTo>
                  <a:lnTo>
                    <a:pt x="731" y="1165"/>
                  </a:lnTo>
                  <a:lnTo>
                    <a:pt x="857" y="937"/>
                  </a:lnTo>
                  <a:lnTo>
                    <a:pt x="1188" y="925"/>
                  </a:lnTo>
                  <a:lnTo>
                    <a:pt x="1815" y="446"/>
                  </a:lnTo>
                  <a:lnTo>
                    <a:pt x="2580" y="492"/>
                  </a:lnTo>
                  <a:lnTo>
                    <a:pt x="2249" y="720"/>
                  </a:lnTo>
                  <a:lnTo>
                    <a:pt x="2511" y="914"/>
                  </a:lnTo>
                  <a:lnTo>
                    <a:pt x="3504" y="1051"/>
                  </a:lnTo>
                  <a:lnTo>
                    <a:pt x="3721" y="1233"/>
                  </a:lnTo>
                  <a:lnTo>
                    <a:pt x="4417" y="1484"/>
                  </a:lnTo>
                  <a:lnTo>
                    <a:pt x="4874" y="1450"/>
                  </a:lnTo>
                  <a:lnTo>
                    <a:pt x="4988" y="1964"/>
                  </a:lnTo>
                  <a:lnTo>
                    <a:pt x="5239" y="2226"/>
                  </a:lnTo>
                  <a:lnTo>
                    <a:pt x="5730" y="2283"/>
                  </a:lnTo>
                  <a:lnTo>
                    <a:pt x="6038" y="2523"/>
                  </a:lnTo>
                  <a:lnTo>
                    <a:pt x="5444" y="3025"/>
                  </a:lnTo>
                  <a:lnTo>
                    <a:pt x="6574" y="2934"/>
                  </a:lnTo>
                  <a:lnTo>
                    <a:pt x="7122" y="3002"/>
                  </a:lnTo>
                  <a:lnTo>
                    <a:pt x="7647" y="2968"/>
                  </a:lnTo>
                  <a:lnTo>
                    <a:pt x="8183" y="2854"/>
                  </a:lnTo>
                  <a:lnTo>
                    <a:pt x="8297" y="2637"/>
                  </a:lnTo>
                  <a:lnTo>
                    <a:pt x="7750" y="2260"/>
                  </a:lnTo>
                  <a:lnTo>
                    <a:pt x="7179" y="2215"/>
                  </a:lnTo>
                  <a:lnTo>
                    <a:pt x="7259" y="1975"/>
                  </a:lnTo>
                  <a:lnTo>
                    <a:pt x="6814" y="1793"/>
                  </a:lnTo>
                  <a:lnTo>
                    <a:pt x="6551" y="1793"/>
                  </a:lnTo>
                  <a:lnTo>
                    <a:pt x="6118" y="1393"/>
                  </a:lnTo>
                  <a:lnTo>
                    <a:pt x="5524" y="822"/>
                  </a:lnTo>
                  <a:lnTo>
                    <a:pt x="5262" y="606"/>
                  </a:lnTo>
                  <a:lnTo>
                    <a:pt x="4520" y="7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8" name="Google Shape;598;p26"/>
            <p:cNvSpPr/>
            <p:nvPr/>
          </p:nvSpPr>
          <p:spPr>
            <a:xfrm>
              <a:off x="3933950" y="1957475"/>
              <a:ext cx="116425" cy="56525"/>
            </a:xfrm>
            <a:custGeom>
              <a:avLst/>
              <a:gdLst/>
              <a:ahLst/>
              <a:cxnLst/>
              <a:rect l="l" t="t" r="r" b="b"/>
              <a:pathLst>
                <a:path w="4657" h="2261" extrusionOk="0">
                  <a:moveTo>
                    <a:pt x="1872" y="12"/>
                  </a:moveTo>
                  <a:lnTo>
                    <a:pt x="1564" y="104"/>
                  </a:lnTo>
                  <a:lnTo>
                    <a:pt x="1370" y="1"/>
                  </a:lnTo>
                  <a:lnTo>
                    <a:pt x="1210" y="172"/>
                  </a:lnTo>
                  <a:lnTo>
                    <a:pt x="731" y="343"/>
                  </a:lnTo>
                  <a:lnTo>
                    <a:pt x="480" y="560"/>
                  </a:lnTo>
                  <a:lnTo>
                    <a:pt x="1" y="743"/>
                  </a:lnTo>
                  <a:lnTo>
                    <a:pt x="138" y="1016"/>
                  </a:lnTo>
                  <a:lnTo>
                    <a:pt x="240" y="1382"/>
                  </a:lnTo>
                  <a:lnTo>
                    <a:pt x="605" y="1599"/>
                  </a:lnTo>
                  <a:lnTo>
                    <a:pt x="1028" y="1975"/>
                  </a:lnTo>
                  <a:lnTo>
                    <a:pt x="1564" y="2260"/>
                  </a:lnTo>
                  <a:lnTo>
                    <a:pt x="1941" y="1895"/>
                  </a:lnTo>
                  <a:lnTo>
                    <a:pt x="2180" y="1827"/>
                  </a:lnTo>
                  <a:lnTo>
                    <a:pt x="2751" y="2101"/>
                  </a:lnTo>
                  <a:lnTo>
                    <a:pt x="3082" y="2055"/>
                  </a:lnTo>
                  <a:lnTo>
                    <a:pt x="3401" y="2226"/>
                  </a:lnTo>
                  <a:lnTo>
                    <a:pt x="3493" y="2032"/>
                  </a:lnTo>
                  <a:lnTo>
                    <a:pt x="3801" y="2044"/>
                  </a:lnTo>
                  <a:lnTo>
                    <a:pt x="4029" y="1952"/>
                  </a:lnTo>
                  <a:lnTo>
                    <a:pt x="4052" y="1872"/>
                  </a:lnTo>
                  <a:lnTo>
                    <a:pt x="4177" y="1827"/>
                  </a:lnTo>
                  <a:lnTo>
                    <a:pt x="4200" y="1633"/>
                  </a:lnTo>
                  <a:lnTo>
                    <a:pt x="4360" y="1587"/>
                  </a:lnTo>
                  <a:lnTo>
                    <a:pt x="4451" y="1427"/>
                  </a:lnTo>
                  <a:lnTo>
                    <a:pt x="4657" y="1427"/>
                  </a:lnTo>
                  <a:lnTo>
                    <a:pt x="4292" y="982"/>
                  </a:lnTo>
                  <a:lnTo>
                    <a:pt x="3778" y="937"/>
                  </a:lnTo>
                  <a:lnTo>
                    <a:pt x="3675" y="651"/>
                  </a:lnTo>
                  <a:lnTo>
                    <a:pt x="3196" y="571"/>
                  </a:lnTo>
                  <a:lnTo>
                    <a:pt x="3105" y="788"/>
                  </a:lnTo>
                  <a:lnTo>
                    <a:pt x="2717" y="617"/>
                  </a:lnTo>
                  <a:lnTo>
                    <a:pt x="2740" y="377"/>
                  </a:lnTo>
                  <a:lnTo>
                    <a:pt x="2203" y="28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599" name="Google Shape;599;p26"/>
            <p:cNvSpPr/>
            <p:nvPr/>
          </p:nvSpPr>
          <p:spPr>
            <a:xfrm>
              <a:off x="3824100" y="1873900"/>
              <a:ext cx="156675" cy="167775"/>
            </a:xfrm>
            <a:custGeom>
              <a:avLst/>
              <a:gdLst/>
              <a:ahLst/>
              <a:cxnLst/>
              <a:rect l="l" t="t" r="r" b="b"/>
              <a:pathLst>
                <a:path w="6267" h="6711" extrusionOk="0">
                  <a:moveTo>
                    <a:pt x="5433" y="1050"/>
                  </a:moveTo>
                  <a:lnTo>
                    <a:pt x="5091" y="776"/>
                  </a:lnTo>
                  <a:lnTo>
                    <a:pt x="4303" y="434"/>
                  </a:lnTo>
                  <a:lnTo>
                    <a:pt x="3950" y="673"/>
                  </a:lnTo>
                  <a:lnTo>
                    <a:pt x="3276" y="833"/>
                  </a:lnTo>
                  <a:lnTo>
                    <a:pt x="3265" y="536"/>
                  </a:lnTo>
                  <a:lnTo>
                    <a:pt x="2569" y="331"/>
                  </a:lnTo>
                  <a:lnTo>
                    <a:pt x="2534" y="0"/>
                  </a:lnTo>
                  <a:lnTo>
                    <a:pt x="2112" y="137"/>
                  </a:lnTo>
                  <a:lnTo>
                    <a:pt x="1599" y="23"/>
                  </a:lnTo>
                  <a:lnTo>
                    <a:pt x="1656" y="502"/>
                  </a:lnTo>
                  <a:lnTo>
                    <a:pt x="1827" y="822"/>
                  </a:lnTo>
                  <a:lnTo>
                    <a:pt x="1393" y="1244"/>
                  </a:lnTo>
                  <a:lnTo>
                    <a:pt x="1256" y="1061"/>
                  </a:lnTo>
                  <a:lnTo>
                    <a:pt x="697" y="1107"/>
                  </a:lnTo>
                  <a:lnTo>
                    <a:pt x="572" y="1290"/>
                  </a:lnTo>
                  <a:lnTo>
                    <a:pt x="708" y="1575"/>
                  </a:lnTo>
                  <a:lnTo>
                    <a:pt x="572" y="2374"/>
                  </a:lnTo>
                  <a:lnTo>
                    <a:pt x="412" y="2705"/>
                  </a:lnTo>
                  <a:lnTo>
                    <a:pt x="1" y="2705"/>
                  </a:lnTo>
                  <a:lnTo>
                    <a:pt x="149" y="3618"/>
                  </a:lnTo>
                  <a:lnTo>
                    <a:pt x="104" y="4211"/>
                  </a:lnTo>
                  <a:lnTo>
                    <a:pt x="241" y="4417"/>
                  </a:lnTo>
                  <a:lnTo>
                    <a:pt x="206" y="4793"/>
                  </a:lnTo>
                  <a:lnTo>
                    <a:pt x="549" y="5033"/>
                  </a:lnTo>
                  <a:lnTo>
                    <a:pt x="1564" y="5193"/>
                  </a:lnTo>
                  <a:lnTo>
                    <a:pt x="1245" y="5797"/>
                  </a:lnTo>
                  <a:lnTo>
                    <a:pt x="1165" y="6437"/>
                  </a:lnTo>
                  <a:lnTo>
                    <a:pt x="1770" y="6437"/>
                  </a:lnTo>
                  <a:lnTo>
                    <a:pt x="1907" y="6242"/>
                  </a:lnTo>
                  <a:lnTo>
                    <a:pt x="2683" y="6505"/>
                  </a:lnTo>
                  <a:lnTo>
                    <a:pt x="2900" y="6471"/>
                  </a:lnTo>
                  <a:lnTo>
                    <a:pt x="3265" y="6710"/>
                  </a:lnTo>
                  <a:lnTo>
                    <a:pt x="3345" y="6482"/>
                  </a:lnTo>
                  <a:lnTo>
                    <a:pt x="3972" y="6528"/>
                  </a:lnTo>
                  <a:lnTo>
                    <a:pt x="4463" y="6357"/>
                  </a:lnTo>
                  <a:lnTo>
                    <a:pt x="4805" y="6379"/>
                  </a:lnTo>
                  <a:lnTo>
                    <a:pt x="5045" y="6562"/>
                  </a:lnTo>
                  <a:lnTo>
                    <a:pt x="5102" y="6414"/>
                  </a:lnTo>
                  <a:lnTo>
                    <a:pt x="4965" y="5843"/>
                  </a:lnTo>
                  <a:lnTo>
                    <a:pt x="5205" y="5729"/>
                  </a:lnTo>
                  <a:lnTo>
                    <a:pt x="5422" y="5307"/>
                  </a:lnTo>
                  <a:lnTo>
                    <a:pt x="5011" y="4942"/>
                  </a:lnTo>
                  <a:lnTo>
                    <a:pt x="4634" y="4725"/>
                  </a:lnTo>
                  <a:lnTo>
                    <a:pt x="4532" y="4359"/>
                  </a:lnTo>
                  <a:lnTo>
                    <a:pt x="4395" y="4086"/>
                  </a:lnTo>
                  <a:lnTo>
                    <a:pt x="4874" y="3903"/>
                  </a:lnTo>
                  <a:lnTo>
                    <a:pt x="5125" y="3686"/>
                  </a:lnTo>
                  <a:lnTo>
                    <a:pt x="5604" y="3515"/>
                  </a:lnTo>
                  <a:lnTo>
                    <a:pt x="5764" y="3344"/>
                  </a:lnTo>
                  <a:lnTo>
                    <a:pt x="5958" y="3447"/>
                  </a:lnTo>
                  <a:lnTo>
                    <a:pt x="6266" y="3355"/>
                  </a:lnTo>
                  <a:lnTo>
                    <a:pt x="5935" y="2796"/>
                  </a:lnTo>
                  <a:lnTo>
                    <a:pt x="5947" y="2499"/>
                  </a:lnTo>
                  <a:lnTo>
                    <a:pt x="5753" y="2031"/>
                  </a:lnTo>
                  <a:lnTo>
                    <a:pt x="5467" y="1712"/>
                  </a:lnTo>
                  <a:lnTo>
                    <a:pt x="5639" y="14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0" name="Google Shape;600;p26"/>
            <p:cNvSpPr/>
            <p:nvPr/>
          </p:nvSpPr>
          <p:spPr>
            <a:xfrm>
              <a:off x="4551075" y="2824225"/>
              <a:ext cx="32550" cy="39975"/>
            </a:xfrm>
            <a:custGeom>
              <a:avLst/>
              <a:gdLst/>
              <a:ahLst/>
              <a:cxnLst/>
              <a:rect l="l" t="t" r="r" b="b"/>
              <a:pathLst>
                <a:path w="1302" h="1599" extrusionOk="0">
                  <a:moveTo>
                    <a:pt x="1210" y="1108"/>
                  </a:moveTo>
                  <a:lnTo>
                    <a:pt x="845" y="868"/>
                  </a:lnTo>
                  <a:lnTo>
                    <a:pt x="1290" y="651"/>
                  </a:lnTo>
                  <a:lnTo>
                    <a:pt x="1301" y="263"/>
                  </a:lnTo>
                  <a:lnTo>
                    <a:pt x="1107" y="1"/>
                  </a:lnTo>
                  <a:lnTo>
                    <a:pt x="879" y="206"/>
                  </a:lnTo>
                  <a:lnTo>
                    <a:pt x="537" y="138"/>
                  </a:lnTo>
                  <a:lnTo>
                    <a:pt x="263" y="537"/>
                  </a:lnTo>
                  <a:lnTo>
                    <a:pt x="0" y="971"/>
                  </a:lnTo>
                  <a:lnTo>
                    <a:pt x="80" y="1211"/>
                  </a:lnTo>
                  <a:lnTo>
                    <a:pt x="103" y="1496"/>
                  </a:lnTo>
                  <a:lnTo>
                    <a:pt x="548" y="1507"/>
                  </a:lnTo>
                  <a:lnTo>
                    <a:pt x="731" y="1439"/>
                  </a:lnTo>
                  <a:lnTo>
                    <a:pt x="913" y="159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1" name="Google Shape;601;p26"/>
            <p:cNvSpPr/>
            <p:nvPr/>
          </p:nvSpPr>
          <p:spPr>
            <a:xfrm>
              <a:off x="3855200" y="1815675"/>
              <a:ext cx="77350" cy="62225"/>
            </a:xfrm>
            <a:custGeom>
              <a:avLst/>
              <a:gdLst/>
              <a:ahLst/>
              <a:cxnLst/>
              <a:rect l="l" t="t" r="r" b="b"/>
              <a:pathLst>
                <a:path w="3094" h="2489" extrusionOk="0">
                  <a:moveTo>
                    <a:pt x="3094" y="1793"/>
                  </a:moveTo>
                  <a:lnTo>
                    <a:pt x="2854" y="1370"/>
                  </a:lnTo>
                  <a:lnTo>
                    <a:pt x="1895" y="1656"/>
                  </a:lnTo>
                  <a:lnTo>
                    <a:pt x="2021" y="2009"/>
                  </a:lnTo>
                  <a:lnTo>
                    <a:pt x="2751" y="2489"/>
                  </a:lnTo>
                  <a:close/>
                  <a:moveTo>
                    <a:pt x="1861" y="1062"/>
                  </a:moveTo>
                  <a:lnTo>
                    <a:pt x="1496" y="937"/>
                  </a:lnTo>
                  <a:lnTo>
                    <a:pt x="1393" y="709"/>
                  </a:lnTo>
                  <a:lnTo>
                    <a:pt x="1576" y="423"/>
                  </a:lnTo>
                  <a:lnTo>
                    <a:pt x="1564" y="1"/>
                  </a:lnTo>
                  <a:lnTo>
                    <a:pt x="1051" y="229"/>
                  </a:lnTo>
                  <a:lnTo>
                    <a:pt x="834" y="469"/>
                  </a:lnTo>
                  <a:lnTo>
                    <a:pt x="263" y="526"/>
                  </a:lnTo>
                  <a:lnTo>
                    <a:pt x="92" y="766"/>
                  </a:lnTo>
                  <a:lnTo>
                    <a:pt x="1" y="994"/>
                  </a:lnTo>
                  <a:lnTo>
                    <a:pt x="58" y="1861"/>
                  </a:lnTo>
                  <a:lnTo>
                    <a:pt x="355" y="2352"/>
                  </a:lnTo>
                  <a:lnTo>
                    <a:pt x="868" y="2466"/>
                  </a:lnTo>
                  <a:lnTo>
                    <a:pt x="1290" y="2329"/>
                  </a:lnTo>
                  <a:lnTo>
                    <a:pt x="1085" y="1907"/>
                  </a:lnTo>
                  <a:lnTo>
                    <a:pt x="1519" y="1291"/>
                  </a:lnTo>
                  <a:lnTo>
                    <a:pt x="1724" y="139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2" name="Google Shape;602;p26"/>
            <p:cNvSpPr/>
            <p:nvPr/>
          </p:nvSpPr>
          <p:spPr>
            <a:xfrm>
              <a:off x="2301725" y="2660750"/>
              <a:ext cx="71625" cy="52250"/>
            </a:xfrm>
            <a:custGeom>
              <a:avLst/>
              <a:gdLst/>
              <a:ahLst/>
              <a:cxnLst/>
              <a:rect l="l" t="t" r="r" b="b"/>
              <a:pathLst>
                <a:path w="2865" h="2090" extrusionOk="0">
                  <a:moveTo>
                    <a:pt x="137" y="1690"/>
                  </a:moveTo>
                  <a:lnTo>
                    <a:pt x="137" y="1941"/>
                  </a:lnTo>
                  <a:lnTo>
                    <a:pt x="343" y="2089"/>
                  </a:lnTo>
                  <a:lnTo>
                    <a:pt x="708" y="1462"/>
                  </a:lnTo>
                  <a:lnTo>
                    <a:pt x="993" y="1325"/>
                  </a:lnTo>
                  <a:lnTo>
                    <a:pt x="1085" y="1553"/>
                  </a:lnTo>
                  <a:lnTo>
                    <a:pt x="1393" y="1496"/>
                  </a:lnTo>
                  <a:lnTo>
                    <a:pt x="1552" y="1325"/>
                  </a:lnTo>
                  <a:lnTo>
                    <a:pt x="1804" y="1370"/>
                  </a:lnTo>
                  <a:lnTo>
                    <a:pt x="2180" y="1347"/>
                  </a:lnTo>
                  <a:lnTo>
                    <a:pt x="2534" y="1530"/>
                  </a:lnTo>
                  <a:lnTo>
                    <a:pt x="2865" y="1153"/>
                  </a:lnTo>
                  <a:lnTo>
                    <a:pt x="2511" y="834"/>
                  </a:lnTo>
                  <a:lnTo>
                    <a:pt x="2169" y="800"/>
                  </a:lnTo>
                  <a:lnTo>
                    <a:pt x="2203" y="526"/>
                  </a:lnTo>
                  <a:lnTo>
                    <a:pt x="1781" y="549"/>
                  </a:lnTo>
                  <a:lnTo>
                    <a:pt x="1667" y="229"/>
                  </a:lnTo>
                  <a:lnTo>
                    <a:pt x="1461" y="240"/>
                  </a:lnTo>
                  <a:lnTo>
                    <a:pt x="1028" y="12"/>
                  </a:lnTo>
                  <a:lnTo>
                    <a:pt x="400" y="1"/>
                  </a:lnTo>
                  <a:lnTo>
                    <a:pt x="286" y="161"/>
                  </a:lnTo>
                  <a:lnTo>
                    <a:pt x="309" y="663"/>
                  </a:lnTo>
                  <a:lnTo>
                    <a:pt x="206" y="1005"/>
                  </a:lnTo>
                  <a:lnTo>
                    <a:pt x="0" y="1153"/>
                  </a:lnTo>
                  <a:lnTo>
                    <a:pt x="172" y="14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3" name="Google Shape;603;p26"/>
            <p:cNvSpPr/>
            <p:nvPr/>
          </p:nvSpPr>
          <p:spPr>
            <a:xfrm>
              <a:off x="3553075" y="2269025"/>
              <a:ext cx="402875" cy="410600"/>
            </a:xfrm>
            <a:custGeom>
              <a:avLst/>
              <a:gdLst/>
              <a:ahLst/>
              <a:cxnLst/>
              <a:rect l="l" t="t" r="r" b="b"/>
              <a:pathLst>
                <a:path w="16115" h="16424" extrusionOk="0">
                  <a:moveTo>
                    <a:pt x="13056" y="161"/>
                  </a:moveTo>
                  <a:lnTo>
                    <a:pt x="12542" y="218"/>
                  </a:lnTo>
                  <a:lnTo>
                    <a:pt x="12223" y="1"/>
                  </a:lnTo>
                  <a:lnTo>
                    <a:pt x="11424" y="1"/>
                  </a:lnTo>
                  <a:lnTo>
                    <a:pt x="10728" y="377"/>
                  </a:lnTo>
                  <a:lnTo>
                    <a:pt x="10340" y="241"/>
                  </a:lnTo>
                  <a:lnTo>
                    <a:pt x="9096" y="309"/>
                  </a:lnTo>
                  <a:lnTo>
                    <a:pt x="7829" y="480"/>
                  </a:lnTo>
                  <a:lnTo>
                    <a:pt x="7110" y="766"/>
                  </a:lnTo>
                  <a:lnTo>
                    <a:pt x="6631" y="1131"/>
                  </a:lnTo>
                  <a:lnTo>
                    <a:pt x="5821" y="1302"/>
                  </a:lnTo>
                  <a:lnTo>
                    <a:pt x="5090" y="1804"/>
                  </a:lnTo>
                  <a:lnTo>
                    <a:pt x="5375" y="2386"/>
                  </a:lnTo>
                  <a:lnTo>
                    <a:pt x="5421" y="2945"/>
                  </a:lnTo>
                  <a:lnTo>
                    <a:pt x="5672" y="3904"/>
                  </a:lnTo>
                  <a:lnTo>
                    <a:pt x="5878" y="4098"/>
                  </a:lnTo>
                  <a:lnTo>
                    <a:pt x="5729" y="4452"/>
                  </a:lnTo>
                  <a:lnTo>
                    <a:pt x="4736" y="4600"/>
                  </a:lnTo>
                  <a:lnTo>
                    <a:pt x="4371" y="4942"/>
                  </a:lnTo>
                  <a:lnTo>
                    <a:pt x="3938" y="5011"/>
                  </a:lnTo>
                  <a:lnTo>
                    <a:pt x="3892" y="5684"/>
                  </a:lnTo>
                  <a:lnTo>
                    <a:pt x="2990" y="6038"/>
                  </a:lnTo>
                  <a:lnTo>
                    <a:pt x="2694" y="6494"/>
                  </a:lnTo>
                  <a:lnTo>
                    <a:pt x="2066" y="6734"/>
                  </a:lnTo>
                  <a:lnTo>
                    <a:pt x="1290" y="6882"/>
                  </a:lnTo>
                  <a:lnTo>
                    <a:pt x="23" y="7556"/>
                  </a:lnTo>
                  <a:lnTo>
                    <a:pt x="12" y="8617"/>
                  </a:lnTo>
                  <a:lnTo>
                    <a:pt x="12" y="8674"/>
                  </a:lnTo>
                  <a:lnTo>
                    <a:pt x="0" y="8845"/>
                  </a:lnTo>
                  <a:lnTo>
                    <a:pt x="2888" y="11059"/>
                  </a:lnTo>
                  <a:lnTo>
                    <a:pt x="5512" y="13045"/>
                  </a:lnTo>
                  <a:lnTo>
                    <a:pt x="8171" y="15008"/>
                  </a:lnTo>
                  <a:lnTo>
                    <a:pt x="8354" y="15442"/>
                  </a:lnTo>
                  <a:lnTo>
                    <a:pt x="8845" y="15693"/>
                  </a:lnTo>
                  <a:lnTo>
                    <a:pt x="9210" y="15852"/>
                  </a:lnTo>
                  <a:lnTo>
                    <a:pt x="9221" y="16423"/>
                  </a:lnTo>
                  <a:lnTo>
                    <a:pt x="10100" y="16343"/>
                  </a:lnTo>
                  <a:lnTo>
                    <a:pt x="11207" y="15944"/>
                  </a:lnTo>
                  <a:lnTo>
                    <a:pt x="13467" y="14152"/>
                  </a:lnTo>
                  <a:lnTo>
                    <a:pt x="16114" y="12417"/>
                  </a:lnTo>
                  <a:lnTo>
                    <a:pt x="15761" y="11847"/>
                  </a:lnTo>
                  <a:lnTo>
                    <a:pt x="15144" y="11436"/>
                  </a:lnTo>
                  <a:lnTo>
                    <a:pt x="14779" y="11607"/>
                  </a:lnTo>
                  <a:lnTo>
                    <a:pt x="14494" y="11094"/>
                  </a:lnTo>
                  <a:lnTo>
                    <a:pt x="14460" y="10706"/>
                  </a:lnTo>
                  <a:lnTo>
                    <a:pt x="13980" y="10032"/>
                  </a:lnTo>
                  <a:lnTo>
                    <a:pt x="14277" y="9667"/>
                  </a:lnTo>
                  <a:lnTo>
                    <a:pt x="14209" y="9096"/>
                  </a:lnTo>
                  <a:lnTo>
                    <a:pt x="14288" y="8594"/>
                  </a:lnTo>
                  <a:lnTo>
                    <a:pt x="14220" y="8183"/>
                  </a:lnTo>
                  <a:lnTo>
                    <a:pt x="14345" y="7442"/>
                  </a:lnTo>
                  <a:lnTo>
                    <a:pt x="14288" y="7008"/>
                  </a:lnTo>
                  <a:lnTo>
                    <a:pt x="14015" y="6209"/>
                  </a:lnTo>
                  <a:lnTo>
                    <a:pt x="13649" y="4600"/>
                  </a:lnTo>
                  <a:lnTo>
                    <a:pt x="13159" y="4223"/>
                  </a:lnTo>
                  <a:lnTo>
                    <a:pt x="13159" y="4018"/>
                  </a:lnTo>
                  <a:lnTo>
                    <a:pt x="12520" y="3470"/>
                  </a:lnTo>
                  <a:lnTo>
                    <a:pt x="12440" y="2785"/>
                  </a:lnTo>
                  <a:lnTo>
                    <a:pt x="12896" y="2272"/>
                  </a:lnTo>
                  <a:lnTo>
                    <a:pt x="13044" y="1519"/>
                  </a:lnTo>
                  <a:lnTo>
                    <a:pt x="12908" y="62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4" name="Google Shape;604;p26"/>
            <p:cNvSpPr/>
            <p:nvPr/>
          </p:nvSpPr>
          <p:spPr>
            <a:xfrm>
              <a:off x="2098875" y="3081000"/>
              <a:ext cx="114725" cy="143550"/>
            </a:xfrm>
            <a:custGeom>
              <a:avLst/>
              <a:gdLst/>
              <a:ahLst/>
              <a:cxnLst/>
              <a:rect l="l" t="t" r="r" b="b"/>
              <a:pathLst>
                <a:path w="4589" h="5742" extrusionOk="0">
                  <a:moveTo>
                    <a:pt x="4474" y="1382"/>
                  </a:moveTo>
                  <a:lnTo>
                    <a:pt x="4132" y="1165"/>
                  </a:lnTo>
                  <a:lnTo>
                    <a:pt x="3732" y="868"/>
                  </a:lnTo>
                  <a:lnTo>
                    <a:pt x="3504" y="1005"/>
                  </a:lnTo>
                  <a:lnTo>
                    <a:pt x="2831" y="880"/>
                  </a:lnTo>
                  <a:lnTo>
                    <a:pt x="2637" y="492"/>
                  </a:lnTo>
                  <a:lnTo>
                    <a:pt x="2488" y="514"/>
                  </a:lnTo>
                  <a:lnTo>
                    <a:pt x="1689" y="1"/>
                  </a:lnTo>
                  <a:lnTo>
                    <a:pt x="1130" y="355"/>
                  </a:lnTo>
                  <a:lnTo>
                    <a:pt x="696" y="549"/>
                  </a:lnTo>
                  <a:lnTo>
                    <a:pt x="754" y="925"/>
                  </a:lnTo>
                  <a:lnTo>
                    <a:pt x="434" y="1507"/>
                  </a:lnTo>
                  <a:lnTo>
                    <a:pt x="286" y="2067"/>
                  </a:lnTo>
                  <a:lnTo>
                    <a:pt x="23" y="2203"/>
                  </a:lnTo>
                  <a:lnTo>
                    <a:pt x="160" y="3037"/>
                  </a:lnTo>
                  <a:lnTo>
                    <a:pt x="0" y="3288"/>
                  </a:lnTo>
                  <a:lnTo>
                    <a:pt x="491" y="3676"/>
                  </a:lnTo>
                  <a:lnTo>
                    <a:pt x="788" y="3265"/>
                  </a:lnTo>
                  <a:lnTo>
                    <a:pt x="970" y="3664"/>
                  </a:lnTo>
                  <a:lnTo>
                    <a:pt x="560" y="4326"/>
                  </a:lnTo>
                  <a:lnTo>
                    <a:pt x="662" y="4714"/>
                  </a:lnTo>
                  <a:lnTo>
                    <a:pt x="445" y="4931"/>
                  </a:lnTo>
                  <a:lnTo>
                    <a:pt x="480" y="5262"/>
                  </a:lnTo>
                  <a:lnTo>
                    <a:pt x="811" y="5182"/>
                  </a:lnTo>
                  <a:lnTo>
                    <a:pt x="1130" y="5285"/>
                  </a:lnTo>
                  <a:lnTo>
                    <a:pt x="1484" y="5741"/>
                  </a:lnTo>
                  <a:lnTo>
                    <a:pt x="1929" y="5376"/>
                  </a:lnTo>
                  <a:lnTo>
                    <a:pt x="2055" y="4760"/>
                  </a:lnTo>
                  <a:lnTo>
                    <a:pt x="2534" y="3972"/>
                  </a:lnTo>
                  <a:lnTo>
                    <a:pt x="3481" y="3619"/>
                  </a:lnTo>
                  <a:lnTo>
                    <a:pt x="4337" y="2660"/>
                  </a:lnTo>
                  <a:lnTo>
                    <a:pt x="4588" y="207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5" name="Google Shape;605;p26"/>
            <p:cNvSpPr/>
            <p:nvPr/>
          </p:nvSpPr>
          <p:spPr>
            <a:xfrm>
              <a:off x="4196425" y="2395425"/>
              <a:ext cx="248250" cy="217700"/>
            </a:xfrm>
            <a:custGeom>
              <a:avLst/>
              <a:gdLst/>
              <a:ahLst/>
              <a:cxnLst/>
              <a:rect l="l" t="t" r="r" b="b"/>
              <a:pathLst>
                <a:path w="9930" h="8708" extrusionOk="0">
                  <a:moveTo>
                    <a:pt x="2820" y="514"/>
                  </a:moveTo>
                  <a:lnTo>
                    <a:pt x="2044" y="240"/>
                  </a:lnTo>
                  <a:lnTo>
                    <a:pt x="1279" y="0"/>
                  </a:lnTo>
                  <a:lnTo>
                    <a:pt x="275" y="35"/>
                  </a:lnTo>
                  <a:lnTo>
                    <a:pt x="12" y="457"/>
                  </a:lnTo>
                  <a:lnTo>
                    <a:pt x="172" y="845"/>
                  </a:lnTo>
                  <a:lnTo>
                    <a:pt x="1" y="1404"/>
                  </a:lnTo>
                  <a:lnTo>
                    <a:pt x="286" y="2123"/>
                  </a:lnTo>
                  <a:lnTo>
                    <a:pt x="469" y="5364"/>
                  </a:lnTo>
                  <a:lnTo>
                    <a:pt x="617" y="8708"/>
                  </a:lnTo>
                  <a:lnTo>
                    <a:pt x="3767" y="8708"/>
                  </a:lnTo>
                  <a:lnTo>
                    <a:pt x="6814" y="8708"/>
                  </a:lnTo>
                  <a:lnTo>
                    <a:pt x="9929" y="8708"/>
                  </a:lnTo>
                  <a:lnTo>
                    <a:pt x="9781" y="8514"/>
                  </a:lnTo>
                  <a:lnTo>
                    <a:pt x="8811" y="7704"/>
                  </a:lnTo>
                  <a:lnTo>
                    <a:pt x="8754" y="7110"/>
                  </a:lnTo>
                  <a:lnTo>
                    <a:pt x="8902" y="6951"/>
                  </a:lnTo>
                  <a:lnTo>
                    <a:pt x="8149" y="5946"/>
                  </a:lnTo>
                  <a:lnTo>
                    <a:pt x="7864" y="5433"/>
                  </a:lnTo>
                  <a:lnTo>
                    <a:pt x="7533" y="4931"/>
                  </a:lnTo>
                  <a:lnTo>
                    <a:pt x="6848" y="3527"/>
                  </a:lnTo>
                  <a:lnTo>
                    <a:pt x="6289" y="2614"/>
                  </a:lnTo>
                  <a:lnTo>
                    <a:pt x="5890" y="1655"/>
                  </a:lnTo>
                  <a:lnTo>
                    <a:pt x="5958" y="1575"/>
                  </a:lnTo>
                  <a:lnTo>
                    <a:pt x="6620" y="2865"/>
                  </a:lnTo>
                  <a:lnTo>
                    <a:pt x="7008" y="3287"/>
                  </a:lnTo>
                  <a:lnTo>
                    <a:pt x="7293" y="3572"/>
                  </a:lnTo>
                  <a:lnTo>
                    <a:pt x="7464" y="3413"/>
                  </a:lnTo>
                  <a:lnTo>
                    <a:pt x="7636" y="2933"/>
                  </a:lnTo>
                  <a:lnTo>
                    <a:pt x="7727" y="2249"/>
                  </a:lnTo>
                  <a:lnTo>
                    <a:pt x="7921" y="1895"/>
                  </a:lnTo>
                  <a:lnTo>
                    <a:pt x="7818" y="1655"/>
                  </a:lnTo>
                  <a:lnTo>
                    <a:pt x="7259" y="343"/>
                  </a:lnTo>
                  <a:lnTo>
                    <a:pt x="7259" y="343"/>
                  </a:lnTo>
                  <a:lnTo>
                    <a:pt x="6905" y="571"/>
                  </a:lnTo>
                  <a:lnTo>
                    <a:pt x="6300" y="514"/>
                  </a:lnTo>
                  <a:lnTo>
                    <a:pt x="5673" y="297"/>
                  </a:lnTo>
                  <a:lnTo>
                    <a:pt x="5513" y="605"/>
                  </a:lnTo>
                  <a:lnTo>
                    <a:pt x="5273" y="149"/>
                  </a:lnTo>
                  <a:lnTo>
                    <a:pt x="4714" y="35"/>
                  </a:lnTo>
                  <a:lnTo>
                    <a:pt x="4052" y="115"/>
                  </a:lnTo>
                  <a:lnTo>
                    <a:pt x="3744" y="377"/>
                  </a:lnTo>
                  <a:lnTo>
                    <a:pt x="3196" y="66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6" name="Google Shape;606;p26"/>
            <p:cNvSpPr/>
            <p:nvPr/>
          </p:nvSpPr>
          <p:spPr>
            <a:xfrm>
              <a:off x="4442375" y="2703850"/>
              <a:ext cx="136400" cy="125550"/>
            </a:xfrm>
            <a:custGeom>
              <a:avLst/>
              <a:gdLst/>
              <a:ahLst/>
              <a:cxnLst/>
              <a:rect l="l" t="t" r="r" b="b"/>
              <a:pathLst>
                <a:path w="5456" h="5022" extrusionOk="0">
                  <a:moveTo>
                    <a:pt x="2739" y="2328"/>
                  </a:moveTo>
                  <a:lnTo>
                    <a:pt x="2283" y="1883"/>
                  </a:lnTo>
                  <a:lnTo>
                    <a:pt x="2032" y="1050"/>
                  </a:lnTo>
                  <a:lnTo>
                    <a:pt x="1495" y="0"/>
                  </a:lnTo>
                  <a:lnTo>
                    <a:pt x="1130" y="514"/>
                  </a:lnTo>
                  <a:lnTo>
                    <a:pt x="559" y="662"/>
                  </a:lnTo>
                  <a:lnTo>
                    <a:pt x="331" y="947"/>
                  </a:lnTo>
                  <a:lnTo>
                    <a:pt x="274" y="1541"/>
                  </a:lnTo>
                  <a:lnTo>
                    <a:pt x="0" y="2887"/>
                  </a:lnTo>
                  <a:lnTo>
                    <a:pt x="103" y="3241"/>
                  </a:lnTo>
                  <a:lnTo>
                    <a:pt x="1027" y="3424"/>
                  </a:lnTo>
                  <a:lnTo>
                    <a:pt x="1244" y="2762"/>
                  </a:lnTo>
                  <a:lnTo>
                    <a:pt x="1746" y="3173"/>
                  </a:lnTo>
                  <a:lnTo>
                    <a:pt x="2203" y="2956"/>
                  </a:lnTo>
                  <a:lnTo>
                    <a:pt x="2397" y="3138"/>
                  </a:lnTo>
                  <a:lnTo>
                    <a:pt x="2956" y="3161"/>
                  </a:lnTo>
                  <a:lnTo>
                    <a:pt x="3652" y="3515"/>
                  </a:lnTo>
                  <a:lnTo>
                    <a:pt x="3880" y="3823"/>
                  </a:lnTo>
                  <a:lnTo>
                    <a:pt x="4245" y="4131"/>
                  </a:lnTo>
                  <a:lnTo>
                    <a:pt x="4599" y="4656"/>
                  </a:lnTo>
                  <a:lnTo>
                    <a:pt x="4885" y="4953"/>
                  </a:lnTo>
                  <a:lnTo>
                    <a:pt x="5227" y="5021"/>
                  </a:lnTo>
                  <a:lnTo>
                    <a:pt x="5455" y="4816"/>
                  </a:lnTo>
                  <a:lnTo>
                    <a:pt x="5056" y="4542"/>
                  </a:lnTo>
                  <a:lnTo>
                    <a:pt x="4782" y="4223"/>
                  </a:lnTo>
                  <a:lnTo>
                    <a:pt x="4325" y="3698"/>
                  </a:lnTo>
                  <a:lnTo>
                    <a:pt x="3869" y="31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7" name="Google Shape;607;p26"/>
            <p:cNvSpPr/>
            <p:nvPr/>
          </p:nvSpPr>
          <p:spPr>
            <a:xfrm>
              <a:off x="4098000" y="1776025"/>
              <a:ext cx="76500" cy="44825"/>
            </a:xfrm>
            <a:custGeom>
              <a:avLst/>
              <a:gdLst/>
              <a:ahLst/>
              <a:cxnLst/>
              <a:rect l="l" t="t" r="r" b="b"/>
              <a:pathLst>
                <a:path w="3060" h="1793" extrusionOk="0">
                  <a:moveTo>
                    <a:pt x="1553" y="1"/>
                  </a:moveTo>
                  <a:lnTo>
                    <a:pt x="765" y="126"/>
                  </a:lnTo>
                  <a:lnTo>
                    <a:pt x="1" y="354"/>
                  </a:lnTo>
                  <a:lnTo>
                    <a:pt x="126" y="845"/>
                  </a:lnTo>
                  <a:lnTo>
                    <a:pt x="594" y="1142"/>
                  </a:lnTo>
                  <a:lnTo>
                    <a:pt x="811" y="1028"/>
                  </a:lnTo>
                  <a:lnTo>
                    <a:pt x="822" y="1530"/>
                  </a:lnTo>
                  <a:lnTo>
                    <a:pt x="1359" y="1382"/>
                  </a:lnTo>
                  <a:lnTo>
                    <a:pt x="1655" y="1484"/>
                  </a:lnTo>
                  <a:lnTo>
                    <a:pt x="2283" y="1792"/>
                  </a:lnTo>
                  <a:lnTo>
                    <a:pt x="2819" y="1792"/>
                  </a:lnTo>
                  <a:lnTo>
                    <a:pt x="3048" y="1518"/>
                  </a:lnTo>
                  <a:lnTo>
                    <a:pt x="2694" y="742"/>
                  </a:lnTo>
                  <a:lnTo>
                    <a:pt x="3059" y="252"/>
                  </a:lnTo>
                  <a:lnTo>
                    <a:pt x="2934" y="115"/>
                  </a:lnTo>
                  <a:lnTo>
                    <a:pt x="2934" y="115"/>
                  </a:lnTo>
                  <a:lnTo>
                    <a:pt x="2283" y="1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8" name="Google Shape;608;p26"/>
            <p:cNvSpPr/>
            <p:nvPr/>
          </p:nvSpPr>
          <p:spPr>
            <a:xfrm>
              <a:off x="4380175" y="2772875"/>
              <a:ext cx="296175" cy="261650"/>
            </a:xfrm>
            <a:custGeom>
              <a:avLst/>
              <a:gdLst/>
              <a:ahLst/>
              <a:cxnLst/>
              <a:rect l="l" t="t" r="r" b="b"/>
              <a:pathLst>
                <a:path w="11847" h="10466" extrusionOk="0">
                  <a:moveTo>
                    <a:pt x="3732" y="1"/>
                  </a:moveTo>
                  <a:lnTo>
                    <a:pt x="3515" y="663"/>
                  </a:lnTo>
                  <a:lnTo>
                    <a:pt x="2591" y="480"/>
                  </a:lnTo>
                  <a:lnTo>
                    <a:pt x="2488" y="1268"/>
                  </a:lnTo>
                  <a:lnTo>
                    <a:pt x="2191" y="2146"/>
                  </a:lnTo>
                  <a:lnTo>
                    <a:pt x="1735" y="2603"/>
                  </a:lnTo>
                  <a:lnTo>
                    <a:pt x="1404" y="3288"/>
                  </a:lnTo>
                  <a:lnTo>
                    <a:pt x="1336" y="3664"/>
                  </a:lnTo>
                  <a:lnTo>
                    <a:pt x="970" y="3915"/>
                  </a:lnTo>
                  <a:lnTo>
                    <a:pt x="765" y="4874"/>
                  </a:lnTo>
                  <a:lnTo>
                    <a:pt x="765" y="4977"/>
                  </a:lnTo>
                  <a:lnTo>
                    <a:pt x="799" y="5684"/>
                  </a:lnTo>
                  <a:lnTo>
                    <a:pt x="685" y="5969"/>
                  </a:lnTo>
                  <a:lnTo>
                    <a:pt x="251" y="5992"/>
                  </a:lnTo>
                  <a:lnTo>
                    <a:pt x="0" y="6506"/>
                  </a:lnTo>
                  <a:lnTo>
                    <a:pt x="480" y="6574"/>
                  </a:lnTo>
                  <a:lnTo>
                    <a:pt x="890" y="7019"/>
                  </a:lnTo>
                  <a:lnTo>
                    <a:pt x="1039" y="7373"/>
                  </a:lnTo>
                  <a:lnTo>
                    <a:pt x="1404" y="7590"/>
                  </a:lnTo>
                  <a:lnTo>
                    <a:pt x="1906" y="8571"/>
                  </a:lnTo>
                  <a:lnTo>
                    <a:pt x="2317" y="8731"/>
                  </a:lnTo>
                  <a:lnTo>
                    <a:pt x="2317" y="9245"/>
                  </a:lnTo>
                  <a:lnTo>
                    <a:pt x="2602" y="9541"/>
                  </a:lnTo>
                  <a:lnTo>
                    <a:pt x="3161" y="9541"/>
                  </a:lnTo>
                  <a:lnTo>
                    <a:pt x="4189" y="10306"/>
                  </a:lnTo>
                  <a:lnTo>
                    <a:pt x="4451" y="10306"/>
                  </a:lnTo>
                  <a:lnTo>
                    <a:pt x="4634" y="10295"/>
                  </a:lnTo>
                  <a:lnTo>
                    <a:pt x="4805" y="10397"/>
                  </a:lnTo>
                  <a:lnTo>
                    <a:pt x="5341" y="10466"/>
                  </a:lnTo>
                  <a:lnTo>
                    <a:pt x="5569" y="10078"/>
                  </a:lnTo>
                  <a:lnTo>
                    <a:pt x="6300" y="9713"/>
                  </a:lnTo>
                  <a:lnTo>
                    <a:pt x="6631" y="10009"/>
                  </a:lnTo>
                  <a:lnTo>
                    <a:pt x="7167" y="10009"/>
                  </a:lnTo>
                  <a:lnTo>
                    <a:pt x="7384" y="9724"/>
                  </a:lnTo>
                  <a:lnTo>
                    <a:pt x="7898" y="9713"/>
                  </a:lnTo>
                  <a:lnTo>
                    <a:pt x="8594" y="9073"/>
                  </a:lnTo>
                  <a:lnTo>
                    <a:pt x="9655" y="9028"/>
                  </a:lnTo>
                  <a:lnTo>
                    <a:pt x="11846" y="6300"/>
                  </a:lnTo>
                  <a:lnTo>
                    <a:pt x="11161" y="6312"/>
                  </a:lnTo>
                  <a:lnTo>
                    <a:pt x="8525" y="5228"/>
                  </a:lnTo>
                  <a:lnTo>
                    <a:pt x="8217" y="4919"/>
                  </a:lnTo>
                  <a:lnTo>
                    <a:pt x="7909" y="4474"/>
                  </a:lnTo>
                  <a:lnTo>
                    <a:pt x="7601" y="3972"/>
                  </a:lnTo>
                  <a:lnTo>
                    <a:pt x="7761" y="3653"/>
                  </a:lnTo>
                  <a:lnTo>
                    <a:pt x="7567" y="3493"/>
                  </a:lnTo>
                  <a:lnTo>
                    <a:pt x="7384" y="3561"/>
                  </a:lnTo>
                  <a:lnTo>
                    <a:pt x="6939" y="3550"/>
                  </a:lnTo>
                  <a:lnTo>
                    <a:pt x="6916" y="3265"/>
                  </a:lnTo>
                  <a:lnTo>
                    <a:pt x="6848" y="3025"/>
                  </a:lnTo>
                  <a:lnTo>
                    <a:pt x="7099" y="2591"/>
                  </a:lnTo>
                  <a:lnTo>
                    <a:pt x="7373" y="2192"/>
                  </a:lnTo>
                  <a:lnTo>
                    <a:pt x="7087" y="1895"/>
                  </a:lnTo>
                  <a:lnTo>
                    <a:pt x="6733" y="1370"/>
                  </a:lnTo>
                  <a:lnTo>
                    <a:pt x="6368" y="1062"/>
                  </a:lnTo>
                  <a:lnTo>
                    <a:pt x="6140" y="754"/>
                  </a:lnTo>
                  <a:lnTo>
                    <a:pt x="5444" y="389"/>
                  </a:lnTo>
                  <a:lnTo>
                    <a:pt x="4885" y="377"/>
                  </a:lnTo>
                  <a:lnTo>
                    <a:pt x="4691" y="195"/>
                  </a:lnTo>
                  <a:lnTo>
                    <a:pt x="4234" y="4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09" name="Google Shape;609;p26"/>
            <p:cNvSpPr/>
            <p:nvPr/>
          </p:nvSpPr>
          <p:spPr>
            <a:xfrm>
              <a:off x="4022100" y="1565475"/>
              <a:ext cx="189775" cy="205450"/>
            </a:xfrm>
            <a:custGeom>
              <a:avLst/>
              <a:gdLst/>
              <a:ahLst/>
              <a:cxnLst/>
              <a:rect l="l" t="t" r="r" b="b"/>
              <a:pathLst>
                <a:path w="7591" h="8218" extrusionOk="0">
                  <a:moveTo>
                    <a:pt x="4623" y="845"/>
                  </a:moveTo>
                  <a:lnTo>
                    <a:pt x="4737" y="309"/>
                  </a:lnTo>
                  <a:lnTo>
                    <a:pt x="3915" y="0"/>
                  </a:lnTo>
                  <a:lnTo>
                    <a:pt x="3094" y="263"/>
                  </a:lnTo>
                  <a:lnTo>
                    <a:pt x="2934" y="822"/>
                  </a:lnTo>
                  <a:lnTo>
                    <a:pt x="2455" y="1165"/>
                  </a:lnTo>
                  <a:lnTo>
                    <a:pt x="1781" y="971"/>
                  </a:lnTo>
                  <a:lnTo>
                    <a:pt x="1028" y="1016"/>
                  </a:lnTo>
                  <a:lnTo>
                    <a:pt x="298" y="605"/>
                  </a:lnTo>
                  <a:lnTo>
                    <a:pt x="1" y="799"/>
                  </a:lnTo>
                  <a:lnTo>
                    <a:pt x="834" y="1187"/>
                  </a:lnTo>
                  <a:lnTo>
                    <a:pt x="1861" y="1712"/>
                  </a:lnTo>
                  <a:lnTo>
                    <a:pt x="2112" y="2911"/>
                  </a:lnTo>
                  <a:lnTo>
                    <a:pt x="2375" y="3230"/>
                  </a:lnTo>
                  <a:lnTo>
                    <a:pt x="3288" y="3595"/>
                  </a:lnTo>
                  <a:lnTo>
                    <a:pt x="3425" y="3926"/>
                  </a:lnTo>
                  <a:lnTo>
                    <a:pt x="3048" y="4097"/>
                  </a:lnTo>
                  <a:lnTo>
                    <a:pt x="1804" y="4965"/>
                  </a:lnTo>
                  <a:lnTo>
                    <a:pt x="1336" y="5478"/>
                  </a:lnTo>
                  <a:lnTo>
                    <a:pt x="1119" y="5958"/>
                  </a:lnTo>
                  <a:lnTo>
                    <a:pt x="1542" y="6688"/>
                  </a:lnTo>
                  <a:lnTo>
                    <a:pt x="1519" y="7510"/>
                  </a:lnTo>
                  <a:lnTo>
                    <a:pt x="2192" y="7772"/>
                  </a:lnTo>
                  <a:lnTo>
                    <a:pt x="2637" y="8217"/>
                  </a:lnTo>
                  <a:lnTo>
                    <a:pt x="3653" y="8046"/>
                  </a:lnTo>
                  <a:lnTo>
                    <a:pt x="4714" y="7749"/>
                  </a:lnTo>
                  <a:lnTo>
                    <a:pt x="5855" y="7681"/>
                  </a:lnTo>
                  <a:lnTo>
                    <a:pt x="5855" y="7681"/>
                  </a:lnTo>
                  <a:lnTo>
                    <a:pt x="6985" y="6620"/>
                  </a:lnTo>
                  <a:lnTo>
                    <a:pt x="7453" y="6152"/>
                  </a:lnTo>
                  <a:lnTo>
                    <a:pt x="7590" y="5741"/>
                  </a:lnTo>
                  <a:lnTo>
                    <a:pt x="6540" y="5182"/>
                  </a:lnTo>
                  <a:lnTo>
                    <a:pt x="6677" y="4657"/>
                  </a:lnTo>
                  <a:lnTo>
                    <a:pt x="5970" y="4063"/>
                  </a:lnTo>
                  <a:lnTo>
                    <a:pt x="6221" y="3378"/>
                  </a:lnTo>
                  <a:lnTo>
                    <a:pt x="5308" y="2488"/>
                  </a:lnTo>
                  <a:lnTo>
                    <a:pt x="5707" y="1895"/>
                  </a:lnTo>
                  <a:lnTo>
                    <a:pt x="4680" y="13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0" name="Google Shape;610;p26"/>
            <p:cNvSpPr/>
            <p:nvPr/>
          </p:nvSpPr>
          <p:spPr>
            <a:xfrm>
              <a:off x="7224100" y="3476725"/>
              <a:ext cx="63625" cy="50250"/>
            </a:xfrm>
            <a:custGeom>
              <a:avLst/>
              <a:gdLst/>
              <a:ahLst/>
              <a:cxnLst/>
              <a:rect l="l" t="t" r="r" b="b"/>
              <a:pathLst>
                <a:path w="2545" h="2010" extrusionOk="0">
                  <a:moveTo>
                    <a:pt x="2545" y="1"/>
                  </a:moveTo>
                  <a:lnTo>
                    <a:pt x="2020" y="286"/>
                  </a:lnTo>
                  <a:lnTo>
                    <a:pt x="1746" y="332"/>
                  </a:lnTo>
                  <a:lnTo>
                    <a:pt x="1301" y="514"/>
                  </a:lnTo>
                  <a:lnTo>
                    <a:pt x="1335" y="857"/>
                  </a:lnTo>
                  <a:lnTo>
                    <a:pt x="1883" y="674"/>
                  </a:lnTo>
                  <a:lnTo>
                    <a:pt x="2442" y="446"/>
                  </a:lnTo>
                  <a:close/>
                  <a:moveTo>
                    <a:pt x="970" y="1153"/>
                  </a:moveTo>
                  <a:lnTo>
                    <a:pt x="742" y="1302"/>
                  </a:lnTo>
                  <a:lnTo>
                    <a:pt x="422" y="1187"/>
                  </a:lnTo>
                  <a:lnTo>
                    <a:pt x="34" y="1496"/>
                  </a:lnTo>
                  <a:lnTo>
                    <a:pt x="0" y="1895"/>
                  </a:lnTo>
                  <a:lnTo>
                    <a:pt x="422" y="2009"/>
                  </a:lnTo>
                  <a:lnTo>
                    <a:pt x="936" y="1884"/>
                  </a:lnTo>
                  <a:lnTo>
                    <a:pt x="1187" y="14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1" name="Google Shape;611;p26"/>
            <p:cNvSpPr/>
            <p:nvPr/>
          </p:nvSpPr>
          <p:spPr>
            <a:xfrm>
              <a:off x="3897425" y="3059625"/>
              <a:ext cx="113300" cy="142950"/>
            </a:xfrm>
            <a:custGeom>
              <a:avLst/>
              <a:gdLst/>
              <a:ahLst/>
              <a:cxnLst/>
              <a:rect l="l" t="t" r="r" b="b"/>
              <a:pathLst>
                <a:path w="4532" h="5718" extrusionOk="0">
                  <a:moveTo>
                    <a:pt x="3447" y="34"/>
                  </a:moveTo>
                  <a:lnTo>
                    <a:pt x="3345" y="0"/>
                  </a:lnTo>
                  <a:lnTo>
                    <a:pt x="2854" y="114"/>
                  </a:lnTo>
                  <a:lnTo>
                    <a:pt x="2375" y="0"/>
                  </a:lnTo>
                  <a:lnTo>
                    <a:pt x="1998" y="57"/>
                  </a:lnTo>
                  <a:lnTo>
                    <a:pt x="1998" y="1141"/>
                  </a:lnTo>
                  <a:lnTo>
                    <a:pt x="834" y="1141"/>
                  </a:lnTo>
                  <a:lnTo>
                    <a:pt x="560" y="1175"/>
                  </a:lnTo>
                  <a:lnTo>
                    <a:pt x="400" y="1860"/>
                  </a:lnTo>
                  <a:lnTo>
                    <a:pt x="218" y="2522"/>
                  </a:lnTo>
                  <a:lnTo>
                    <a:pt x="35" y="2807"/>
                  </a:lnTo>
                  <a:lnTo>
                    <a:pt x="1" y="3104"/>
                  </a:lnTo>
                  <a:lnTo>
                    <a:pt x="492" y="4051"/>
                  </a:lnTo>
                  <a:lnTo>
                    <a:pt x="1017" y="4805"/>
                  </a:lnTo>
                  <a:lnTo>
                    <a:pt x="1850" y="5718"/>
                  </a:lnTo>
                  <a:lnTo>
                    <a:pt x="2454" y="5215"/>
                  </a:lnTo>
                  <a:lnTo>
                    <a:pt x="2158" y="4611"/>
                  </a:lnTo>
                  <a:lnTo>
                    <a:pt x="2432" y="4382"/>
                  </a:lnTo>
                  <a:lnTo>
                    <a:pt x="2968" y="4280"/>
                  </a:lnTo>
                  <a:lnTo>
                    <a:pt x="3048" y="3880"/>
                  </a:lnTo>
                  <a:lnTo>
                    <a:pt x="3470" y="4302"/>
                  </a:lnTo>
                  <a:lnTo>
                    <a:pt x="4166" y="4348"/>
                  </a:lnTo>
                  <a:lnTo>
                    <a:pt x="4417" y="3914"/>
                  </a:lnTo>
                  <a:lnTo>
                    <a:pt x="4531" y="3310"/>
                  </a:lnTo>
                  <a:lnTo>
                    <a:pt x="4440" y="2602"/>
                  </a:lnTo>
                  <a:lnTo>
                    <a:pt x="4052" y="2066"/>
                  </a:lnTo>
                  <a:lnTo>
                    <a:pt x="4395" y="1004"/>
                  </a:lnTo>
                  <a:lnTo>
                    <a:pt x="4201" y="833"/>
                  </a:lnTo>
                  <a:lnTo>
                    <a:pt x="3596" y="913"/>
                  </a:lnTo>
                  <a:lnTo>
                    <a:pt x="3390" y="43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2" name="Google Shape;612;p26"/>
            <p:cNvSpPr/>
            <p:nvPr/>
          </p:nvSpPr>
          <p:spPr>
            <a:xfrm>
              <a:off x="3593575" y="1796275"/>
              <a:ext cx="156375" cy="186625"/>
            </a:xfrm>
            <a:custGeom>
              <a:avLst/>
              <a:gdLst/>
              <a:ahLst/>
              <a:cxnLst/>
              <a:rect l="l" t="t" r="r" b="b"/>
              <a:pathLst>
                <a:path w="6255" h="7465" extrusionOk="0">
                  <a:moveTo>
                    <a:pt x="1302" y="3470"/>
                  </a:moveTo>
                  <a:lnTo>
                    <a:pt x="606" y="2945"/>
                  </a:lnTo>
                  <a:lnTo>
                    <a:pt x="47" y="2980"/>
                  </a:lnTo>
                  <a:lnTo>
                    <a:pt x="161" y="3436"/>
                  </a:lnTo>
                  <a:lnTo>
                    <a:pt x="1" y="3892"/>
                  </a:lnTo>
                  <a:lnTo>
                    <a:pt x="423" y="3881"/>
                  </a:lnTo>
                  <a:lnTo>
                    <a:pt x="914" y="4064"/>
                  </a:lnTo>
                  <a:close/>
                  <a:moveTo>
                    <a:pt x="3162" y="1"/>
                  </a:moveTo>
                  <a:lnTo>
                    <a:pt x="2375" y="69"/>
                  </a:lnTo>
                  <a:lnTo>
                    <a:pt x="1861" y="12"/>
                  </a:lnTo>
                  <a:lnTo>
                    <a:pt x="1336" y="697"/>
                  </a:lnTo>
                  <a:lnTo>
                    <a:pt x="1062" y="1576"/>
                  </a:lnTo>
                  <a:lnTo>
                    <a:pt x="1370" y="1998"/>
                  </a:lnTo>
                  <a:lnTo>
                    <a:pt x="1393" y="2831"/>
                  </a:lnTo>
                  <a:lnTo>
                    <a:pt x="1758" y="2432"/>
                  </a:lnTo>
                  <a:lnTo>
                    <a:pt x="1964" y="2660"/>
                  </a:lnTo>
                  <a:lnTo>
                    <a:pt x="1713" y="3037"/>
                  </a:lnTo>
                  <a:lnTo>
                    <a:pt x="1861" y="3265"/>
                  </a:lnTo>
                  <a:lnTo>
                    <a:pt x="2671" y="3425"/>
                  </a:lnTo>
                  <a:lnTo>
                    <a:pt x="2683" y="3425"/>
                  </a:lnTo>
                  <a:lnTo>
                    <a:pt x="3128" y="3961"/>
                  </a:lnTo>
                  <a:lnTo>
                    <a:pt x="3014" y="4463"/>
                  </a:lnTo>
                  <a:lnTo>
                    <a:pt x="3014" y="4463"/>
                  </a:lnTo>
                  <a:lnTo>
                    <a:pt x="1998" y="4383"/>
                  </a:lnTo>
                  <a:lnTo>
                    <a:pt x="1861" y="4954"/>
                  </a:lnTo>
                  <a:lnTo>
                    <a:pt x="2226" y="5422"/>
                  </a:lnTo>
                  <a:lnTo>
                    <a:pt x="1507" y="5696"/>
                  </a:lnTo>
                  <a:lnTo>
                    <a:pt x="1690" y="6038"/>
                  </a:lnTo>
                  <a:lnTo>
                    <a:pt x="2763" y="6175"/>
                  </a:lnTo>
                  <a:lnTo>
                    <a:pt x="2763" y="6175"/>
                  </a:lnTo>
                  <a:lnTo>
                    <a:pt x="2146" y="6369"/>
                  </a:lnTo>
                  <a:lnTo>
                    <a:pt x="1108" y="7293"/>
                  </a:lnTo>
                  <a:lnTo>
                    <a:pt x="1462" y="7464"/>
                  </a:lnTo>
                  <a:lnTo>
                    <a:pt x="1964" y="7134"/>
                  </a:lnTo>
                  <a:lnTo>
                    <a:pt x="2603" y="7236"/>
                  </a:lnTo>
                  <a:lnTo>
                    <a:pt x="3071" y="6814"/>
                  </a:lnTo>
                  <a:lnTo>
                    <a:pt x="3390" y="6985"/>
                  </a:lnTo>
                  <a:lnTo>
                    <a:pt x="4566" y="6746"/>
                  </a:lnTo>
                  <a:lnTo>
                    <a:pt x="5502" y="6757"/>
                  </a:lnTo>
                  <a:lnTo>
                    <a:pt x="6106" y="6289"/>
                  </a:lnTo>
                  <a:lnTo>
                    <a:pt x="5844" y="5844"/>
                  </a:lnTo>
                  <a:lnTo>
                    <a:pt x="6186" y="5593"/>
                  </a:lnTo>
                  <a:lnTo>
                    <a:pt x="6255" y="5034"/>
                  </a:lnTo>
                  <a:lnTo>
                    <a:pt x="5422" y="4863"/>
                  </a:lnTo>
                  <a:lnTo>
                    <a:pt x="5239" y="4532"/>
                  </a:lnTo>
                  <a:lnTo>
                    <a:pt x="4828" y="3550"/>
                  </a:lnTo>
                  <a:lnTo>
                    <a:pt x="4372" y="3413"/>
                  </a:lnTo>
                  <a:lnTo>
                    <a:pt x="3790" y="2397"/>
                  </a:lnTo>
                  <a:lnTo>
                    <a:pt x="3733" y="2306"/>
                  </a:lnTo>
                  <a:lnTo>
                    <a:pt x="3048" y="2249"/>
                  </a:lnTo>
                  <a:lnTo>
                    <a:pt x="3641" y="1496"/>
                  </a:lnTo>
                  <a:lnTo>
                    <a:pt x="3824" y="800"/>
                  </a:lnTo>
                  <a:lnTo>
                    <a:pt x="3116" y="800"/>
                  </a:lnTo>
                  <a:lnTo>
                    <a:pt x="2443" y="9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3" name="Google Shape;613;p26"/>
            <p:cNvSpPr/>
            <p:nvPr/>
          </p:nvSpPr>
          <p:spPr>
            <a:xfrm>
              <a:off x="4445800" y="2124375"/>
              <a:ext cx="131825" cy="54825"/>
            </a:xfrm>
            <a:custGeom>
              <a:avLst/>
              <a:gdLst/>
              <a:ahLst/>
              <a:cxnLst/>
              <a:rect l="l" t="t" r="r" b="b"/>
              <a:pathLst>
                <a:path w="5273" h="2193" extrusionOk="0">
                  <a:moveTo>
                    <a:pt x="2876" y="720"/>
                  </a:moveTo>
                  <a:lnTo>
                    <a:pt x="1803" y="298"/>
                  </a:lnTo>
                  <a:lnTo>
                    <a:pt x="708" y="161"/>
                  </a:lnTo>
                  <a:lnTo>
                    <a:pt x="69" y="1"/>
                  </a:lnTo>
                  <a:lnTo>
                    <a:pt x="0" y="104"/>
                  </a:lnTo>
                  <a:lnTo>
                    <a:pt x="308" y="366"/>
                  </a:lnTo>
                  <a:lnTo>
                    <a:pt x="742" y="469"/>
                  </a:lnTo>
                  <a:lnTo>
                    <a:pt x="1221" y="800"/>
                  </a:lnTo>
                  <a:lnTo>
                    <a:pt x="1518" y="1393"/>
                  </a:lnTo>
                  <a:lnTo>
                    <a:pt x="1484" y="1781"/>
                  </a:lnTo>
                  <a:lnTo>
                    <a:pt x="2248" y="1736"/>
                  </a:lnTo>
                  <a:lnTo>
                    <a:pt x="3047" y="2169"/>
                  </a:lnTo>
                  <a:lnTo>
                    <a:pt x="4029" y="2021"/>
                  </a:lnTo>
                  <a:lnTo>
                    <a:pt x="4188" y="1884"/>
                  </a:lnTo>
                  <a:lnTo>
                    <a:pt x="4793" y="2135"/>
                  </a:lnTo>
                  <a:lnTo>
                    <a:pt x="5193" y="2192"/>
                  </a:lnTo>
                  <a:lnTo>
                    <a:pt x="5273" y="2101"/>
                  </a:lnTo>
                  <a:lnTo>
                    <a:pt x="4816" y="1610"/>
                  </a:lnTo>
                  <a:lnTo>
                    <a:pt x="4976" y="1485"/>
                  </a:lnTo>
                  <a:lnTo>
                    <a:pt x="4474" y="1290"/>
                  </a:lnTo>
                  <a:lnTo>
                    <a:pt x="4177" y="925"/>
                  </a:lnTo>
                  <a:lnTo>
                    <a:pt x="3447" y="743"/>
                  </a:lnTo>
                  <a:lnTo>
                    <a:pt x="3036" y="8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4" name="Google Shape;614;p26"/>
            <p:cNvSpPr/>
            <p:nvPr/>
          </p:nvSpPr>
          <p:spPr>
            <a:xfrm>
              <a:off x="3656350" y="2860475"/>
              <a:ext cx="85900" cy="144950"/>
            </a:xfrm>
            <a:custGeom>
              <a:avLst/>
              <a:gdLst/>
              <a:ahLst/>
              <a:cxnLst/>
              <a:rect l="l" t="t" r="r" b="b"/>
              <a:pathLst>
                <a:path w="3436" h="5798" extrusionOk="0">
                  <a:moveTo>
                    <a:pt x="2614" y="69"/>
                  </a:moveTo>
                  <a:lnTo>
                    <a:pt x="2249" y="0"/>
                  </a:lnTo>
                  <a:lnTo>
                    <a:pt x="1986" y="149"/>
                  </a:lnTo>
                  <a:lnTo>
                    <a:pt x="1644" y="69"/>
                  </a:lnTo>
                  <a:lnTo>
                    <a:pt x="263" y="114"/>
                  </a:lnTo>
                  <a:lnTo>
                    <a:pt x="229" y="628"/>
                  </a:lnTo>
                  <a:lnTo>
                    <a:pt x="343" y="1313"/>
                  </a:lnTo>
                  <a:lnTo>
                    <a:pt x="548" y="2614"/>
                  </a:lnTo>
                  <a:lnTo>
                    <a:pt x="217" y="3367"/>
                  </a:lnTo>
                  <a:lnTo>
                    <a:pt x="1" y="4394"/>
                  </a:lnTo>
                  <a:lnTo>
                    <a:pt x="343" y="5181"/>
                  </a:lnTo>
                  <a:lnTo>
                    <a:pt x="320" y="5535"/>
                  </a:lnTo>
                  <a:lnTo>
                    <a:pt x="1028" y="5798"/>
                  </a:lnTo>
                  <a:lnTo>
                    <a:pt x="1747" y="5524"/>
                  </a:lnTo>
                  <a:lnTo>
                    <a:pt x="2203" y="5227"/>
                  </a:lnTo>
                  <a:lnTo>
                    <a:pt x="3436" y="4679"/>
                  </a:lnTo>
                  <a:lnTo>
                    <a:pt x="3264" y="4371"/>
                  </a:lnTo>
                  <a:lnTo>
                    <a:pt x="3059" y="3801"/>
                  </a:lnTo>
                  <a:lnTo>
                    <a:pt x="3002" y="3344"/>
                  </a:lnTo>
                  <a:lnTo>
                    <a:pt x="3173" y="2522"/>
                  </a:lnTo>
                  <a:lnTo>
                    <a:pt x="2968" y="2203"/>
                  </a:lnTo>
                  <a:lnTo>
                    <a:pt x="2888" y="1473"/>
                  </a:lnTo>
                  <a:lnTo>
                    <a:pt x="2899" y="811"/>
                  </a:lnTo>
                  <a:lnTo>
                    <a:pt x="2557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5" name="Google Shape;615;p26"/>
            <p:cNvSpPr/>
            <p:nvPr/>
          </p:nvSpPr>
          <p:spPr>
            <a:xfrm>
              <a:off x="3419550" y="2826525"/>
              <a:ext cx="145250" cy="119850"/>
            </a:xfrm>
            <a:custGeom>
              <a:avLst/>
              <a:gdLst/>
              <a:ahLst/>
              <a:cxnLst/>
              <a:rect l="l" t="t" r="r" b="b"/>
              <a:pathLst>
                <a:path w="5810" h="4794" extrusionOk="0">
                  <a:moveTo>
                    <a:pt x="2899" y="137"/>
                  </a:moveTo>
                  <a:lnTo>
                    <a:pt x="2785" y="194"/>
                  </a:lnTo>
                  <a:lnTo>
                    <a:pt x="2363" y="114"/>
                  </a:lnTo>
                  <a:lnTo>
                    <a:pt x="2306" y="217"/>
                  </a:lnTo>
                  <a:lnTo>
                    <a:pt x="2112" y="229"/>
                  </a:lnTo>
                  <a:lnTo>
                    <a:pt x="1541" y="23"/>
                  </a:lnTo>
                  <a:lnTo>
                    <a:pt x="1164" y="0"/>
                  </a:lnTo>
                  <a:lnTo>
                    <a:pt x="1142" y="308"/>
                  </a:lnTo>
                  <a:lnTo>
                    <a:pt x="1062" y="400"/>
                  </a:lnTo>
                  <a:lnTo>
                    <a:pt x="1119" y="708"/>
                  </a:lnTo>
                  <a:lnTo>
                    <a:pt x="1005" y="833"/>
                  </a:lnTo>
                  <a:lnTo>
                    <a:pt x="822" y="833"/>
                  </a:lnTo>
                  <a:lnTo>
                    <a:pt x="617" y="970"/>
                  </a:lnTo>
                  <a:lnTo>
                    <a:pt x="377" y="959"/>
                  </a:lnTo>
                  <a:lnTo>
                    <a:pt x="0" y="1404"/>
                  </a:lnTo>
                  <a:lnTo>
                    <a:pt x="229" y="1564"/>
                  </a:lnTo>
                  <a:lnTo>
                    <a:pt x="343" y="1758"/>
                  </a:lnTo>
                  <a:lnTo>
                    <a:pt x="445" y="2157"/>
                  </a:lnTo>
                  <a:lnTo>
                    <a:pt x="628" y="2328"/>
                  </a:lnTo>
                  <a:lnTo>
                    <a:pt x="845" y="2454"/>
                  </a:lnTo>
                  <a:lnTo>
                    <a:pt x="1142" y="2808"/>
                  </a:lnTo>
                  <a:lnTo>
                    <a:pt x="1484" y="3344"/>
                  </a:lnTo>
                  <a:lnTo>
                    <a:pt x="1918" y="2945"/>
                  </a:lnTo>
                  <a:lnTo>
                    <a:pt x="2020" y="2705"/>
                  </a:lnTo>
                  <a:lnTo>
                    <a:pt x="2157" y="2500"/>
                  </a:lnTo>
                  <a:lnTo>
                    <a:pt x="2374" y="2477"/>
                  </a:lnTo>
                  <a:lnTo>
                    <a:pt x="2557" y="2306"/>
                  </a:lnTo>
                  <a:lnTo>
                    <a:pt x="3196" y="2306"/>
                  </a:lnTo>
                  <a:lnTo>
                    <a:pt x="3413" y="2625"/>
                  </a:lnTo>
                  <a:lnTo>
                    <a:pt x="3584" y="3013"/>
                  </a:lnTo>
                  <a:lnTo>
                    <a:pt x="3561" y="3276"/>
                  </a:lnTo>
                  <a:lnTo>
                    <a:pt x="3687" y="3515"/>
                  </a:lnTo>
                  <a:lnTo>
                    <a:pt x="3687" y="3846"/>
                  </a:lnTo>
                  <a:lnTo>
                    <a:pt x="3903" y="3801"/>
                  </a:lnTo>
                  <a:lnTo>
                    <a:pt x="4075" y="3766"/>
                  </a:lnTo>
                  <a:lnTo>
                    <a:pt x="4280" y="3675"/>
                  </a:lnTo>
                  <a:lnTo>
                    <a:pt x="4611" y="4223"/>
                  </a:lnTo>
                  <a:lnTo>
                    <a:pt x="4554" y="4599"/>
                  </a:lnTo>
                  <a:lnTo>
                    <a:pt x="4714" y="4782"/>
                  </a:lnTo>
                  <a:lnTo>
                    <a:pt x="4942" y="4793"/>
                  </a:lnTo>
                  <a:lnTo>
                    <a:pt x="5102" y="4428"/>
                  </a:lnTo>
                  <a:lnTo>
                    <a:pt x="5330" y="4451"/>
                  </a:lnTo>
                  <a:lnTo>
                    <a:pt x="5455" y="4451"/>
                  </a:lnTo>
                  <a:lnTo>
                    <a:pt x="5501" y="4052"/>
                  </a:lnTo>
                  <a:lnTo>
                    <a:pt x="5444" y="3880"/>
                  </a:lnTo>
                  <a:lnTo>
                    <a:pt x="5524" y="3755"/>
                  </a:lnTo>
                  <a:lnTo>
                    <a:pt x="5809" y="3641"/>
                  </a:lnTo>
                  <a:lnTo>
                    <a:pt x="5627" y="2910"/>
                  </a:lnTo>
                  <a:lnTo>
                    <a:pt x="5444" y="2545"/>
                  </a:lnTo>
                  <a:lnTo>
                    <a:pt x="5513" y="2226"/>
                  </a:lnTo>
                  <a:lnTo>
                    <a:pt x="5672" y="2157"/>
                  </a:lnTo>
                  <a:lnTo>
                    <a:pt x="5421" y="1906"/>
                  </a:lnTo>
                  <a:lnTo>
                    <a:pt x="5467" y="1632"/>
                  </a:lnTo>
                  <a:lnTo>
                    <a:pt x="5364" y="1530"/>
                  </a:lnTo>
                  <a:lnTo>
                    <a:pt x="5193" y="1621"/>
                  </a:lnTo>
                  <a:lnTo>
                    <a:pt x="5227" y="1313"/>
                  </a:lnTo>
                  <a:lnTo>
                    <a:pt x="5398" y="1084"/>
                  </a:lnTo>
                  <a:lnTo>
                    <a:pt x="5067" y="708"/>
                  </a:lnTo>
                  <a:lnTo>
                    <a:pt x="4988" y="457"/>
                  </a:lnTo>
                  <a:lnTo>
                    <a:pt x="4794" y="263"/>
                  </a:lnTo>
                  <a:lnTo>
                    <a:pt x="4645" y="229"/>
                  </a:lnTo>
                  <a:lnTo>
                    <a:pt x="4451" y="365"/>
                  </a:lnTo>
                  <a:lnTo>
                    <a:pt x="4200" y="480"/>
                  </a:lnTo>
                  <a:lnTo>
                    <a:pt x="3972" y="674"/>
                  </a:lnTo>
                  <a:lnTo>
                    <a:pt x="3629" y="605"/>
                  </a:lnTo>
                  <a:lnTo>
                    <a:pt x="3413" y="377"/>
                  </a:lnTo>
                  <a:lnTo>
                    <a:pt x="3287" y="343"/>
                  </a:lnTo>
                  <a:lnTo>
                    <a:pt x="3070" y="457"/>
                  </a:lnTo>
                  <a:lnTo>
                    <a:pt x="2945" y="4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6" name="Google Shape;616;p26"/>
            <p:cNvSpPr/>
            <p:nvPr/>
          </p:nvSpPr>
          <p:spPr>
            <a:xfrm>
              <a:off x="3386450" y="2797425"/>
              <a:ext cx="59650" cy="16850"/>
            </a:xfrm>
            <a:custGeom>
              <a:avLst/>
              <a:gdLst/>
              <a:ahLst/>
              <a:cxnLst/>
              <a:rect l="l" t="t" r="r" b="b"/>
              <a:pathLst>
                <a:path w="2386" h="674" extrusionOk="0">
                  <a:moveTo>
                    <a:pt x="1" y="651"/>
                  </a:moveTo>
                  <a:lnTo>
                    <a:pt x="720" y="674"/>
                  </a:lnTo>
                  <a:lnTo>
                    <a:pt x="914" y="537"/>
                  </a:lnTo>
                  <a:lnTo>
                    <a:pt x="1062" y="537"/>
                  </a:lnTo>
                  <a:lnTo>
                    <a:pt x="1359" y="331"/>
                  </a:lnTo>
                  <a:lnTo>
                    <a:pt x="1701" y="525"/>
                  </a:lnTo>
                  <a:lnTo>
                    <a:pt x="2043" y="537"/>
                  </a:lnTo>
                  <a:lnTo>
                    <a:pt x="2386" y="331"/>
                  </a:lnTo>
                  <a:lnTo>
                    <a:pt x="2226" y="69"/>
                  </a:lnTo>
                  <a:lnTo>
                    <a:pt x="1963" y="228"/>
                  </a:lnTo>
                  <a:lnTo>
                    <a:pt x="1712" y="217"/>
                  </a:lnTo>
                  <a:lnTo>
                    <a:pt x="1416" y="0"/>
                  </a:lnTo>
                  <a:lnTo>
                    <a:pt x="1153" y="12"/>
                  </a:lnTo>
                  <a:lnTo>
                    <a:pt x="971" y="228"/>
                  </a:lnTo>
                  <a:lnTo>
                    <a:pt x="103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7" name="Google Shape;617;p26"/>
            <p:cNvSpPr/>
            <p:nvPr/>
          </p:nvSpPr>
          <p:spPr>
            <a:xfrm>
              <a:off x="3389300" y="2825675"/>
              <a:ext cx="59375" cy="35950"/>
            </a:xfrm>
            <a:custGeom>
              <a:avLst/>
              <a:gdLst/>
              <a:ahLst/>
              <a:cxnLst/>
              <a:rect l="l" t="t" r="r" b="b"/>
              <a:pathLst>
                <a:path w="2375" h="1438" extrusionOk="0">
                  <a:moveTo>
                    <a:pt x="2374" y="34"/>
                  </a:moveTo>
                  <a:lnTo>
                    <a:pt x="902" y="0"/>
                  </a:lnTo>
                  <a:lnTo>
                    <a:pt x="685" y="91"/>
                  </a:lnTo>
                  <a:lnTo>
                    <a:pt x="434" y="69"/>
                  </a:lnTo>
                  <a:lnTo>
                    <a:pt x="1" y="228"/>
                  </a:lnTo>
                  <a:lnTo>
                    <a:pt x="46" y="411"/>
                  </a:lnTo>
                  <a:lnTo>
                    <a:pt x="286" y="605"/>
                  </a:lnTo>
                  <a:lnTo>
                    <a:pt x="286" y="742"/>
                  </a:lnTo>
                  <a:lnTo>
                    <a:pt x="457" y="993"/>
                  </a:lnTo>
                  <a:lnTo>
                    <a:pt x="800" y="1061"/>
                  </a:lnTo>
                  <a:lnTo>
                    <a:pt x="1210" y="1438"/>
                  </a:lnTo>
                  <a:lnTo>
                    <a:pt x="1587" y="993"/>
                  </a:lnTo>
                  <a:lnTo>
                    <a:pt x="1827" y="1004"/>
                  </a:lnTo>
                  <a:lnTo>
                    <a:pt x="2032" y="867"/>
                  </a:lnTo>
                  <a:lnTo>
                    <a:pt x="2215" y="867"/>
                  </a:lnTo>
                  <a:lnTo>
                    <a:pt x="2329" y="742"/>
                  </a:lnTo>
                  <a:lnTo>
                    <a:pt x="2272" y="434"/>
                  </a:lnTo>
                  <a:lnTo>
                    <a:pt x="2352" y="3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8" name="Google Shape;618;p26"/>
            <p:cNvSpPr/>
            <p:nvPr/>
          </p:nvSpPr>
          <p:spPr>
            <a:xfrm>
              <a:off x="3907700" y="3060175"/>
              <a:ext cx="39675" cy="28850"/>
            </a:xfrm>
            <a:custGeom>
              <a:avLst/>
              <a:gdLst/>
              <a:ahLst/>
              <a:cxnLst/>
              <a:rect l="l" t="t" r="r" b="b"/>
              <a:pathLst>
                <a:path w="1587" h="1154" extrusionOk="0">
                  <a:moveTo>
                    <a:pt x="1587" y="24"/>
                  </a:moveTo>
                  <a:lnTo>
                    <a:pt x="275" y="1"/>
                  </a:lnTo>
                  <a:lnTo>
                    <a:pt x="1" y="1028"/>
                  </a:lnTo>
                  <a:lnTo>
                    <a:pt x="149" y="1153"/>
                  </a:lnTo>
                  <a:lnTo>
                    <a:pt x="423" y="1119"/>
                  </a:lnTo>
                  <a:lnTo>
                    <a:pt x="1587" y="11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19" name="Google Shape;619;p26"/>
            <p:cNvSpPr/>
            <p:nvPr/>
          </p:nvSpPr>
          <p:spPr>
            <a:xfrm>
              <a:off x="4094300" y="2162625"/>
              <a:ext cx="123275" cy="157225"/>
            </a:xfrm>
            <a:custGeom>
              <a:avLst/>
              <a:gdLst/>
              <a:ahLst/>
              <a:cxnLst/>
              <a:rect l="l" t="t" r="r" b="b"/>
              <a:pathLst>
                <a:path w="4931" h="6289" extrusionOk="0">
                  <a:moveTo>
                    <a:pt x="2945" y="5558"/>
                  </a:moveTo>
                  <a:lnTo>
                    <a:pt x="2830" y="5957"/>
                  </a:lnTo>
                  <a:lnTo>
                    <a:pt x="3766" y="6128"/>
                  </a:lnTo>
                  <a:lnTo>
                    <a:pt x="3766" y="6288"/>
                  </a:lnTo>
                  <a:lnTo>
                    <a:pt x="4850" y="6208"/>
                  </a:lnTo>
                  <a:lnTo>
                    <a:pt x="4930" y="5934"/>
                  </a:lnTo>
                  <a:lnTo>
                    <a:pt x="4531" y="6049"/>
                  </a:lnTo>
                  <a:lnTo>
                    <a:pt x="4531" y="5889"/>
                  </a:lnTo>
                  <a:lnTo>
                    <a:pt x="3972" y="5820"/>
                  </a:lnTo>
                  <a:lnTo>
                    <a:pt x="3390" y="5877"/>
                  </a:lnTo>
                  <a:close/>
                  <a:moveTo>
                    <a:pt x="4588" y="228"/>
                  </a:moveTo>
                  <a:lnTo>
                    <a:pt x="4200" y="0"/>
                  </a:lnTo>
                  <a:lnTo>
                    <a:pt x="4246" y="422"/>
                  </a:lnTo>
                  <a:lnTo>
                    <a:pt x="3584" y="514"/>
                  </a:lnTo>
                  <a:lnTo>
                    <a:pt x="3024" y="206"/>
                  </a:lnTo>
                  <a:lnTo>
                    <a:pt x="2465" y="457"/>
                  </a:lnTo>
                  <a:lnTo>
                    <a:pt x="1929" y="422"/>
                  </a:lnTo>
                  <a:lnTo>
                    <a:pt x="1792" y="457"/>
                  </a:lnTo>
                  <a:lnTo>
                    <a:pt x="1689" y="616"/>
                  </a:lnTo>
                  <a:lnTo>
                    <a:pt x="1290" y="594"/>
                  </a:lnTo>
                  <a:lnTo>
                    <a:pt x="1016" y="776"/>
                  </a:lnTo>
                  <a:lnTo>
                    <a:pt x="548" y="867"/>
                  </a:lnTo>
                  <a:lnTo>
                    <a:pt x="548" y="1096"/>
                  </a:lnTo>
                  <a:lnTo>
                    <a:pt x="320" y="1221"/>
                  </a:lnTo>
                  <a:lnTo>
                    <a:pt x="308" y="1529"/>
                  </a:lnTo>
                  <a:lnTo>
                    <a:pt x="0" y="1952"/>
                  </a:lnTo>
                  <a:lnTo>
                    <a:pt x="80" y="2226"/>
                  </a:lnTo>
                  <a:lnTo>
                    <a:pt x="491" y="2739"/>
                  </a:lnTo>
                  <a:lnTo>
                    <a:pt x="822" y="3161"/>
                  </a:lnTo>
                  <a:lnTo>
                    <a:pt x="1005" y="3778"/>
                  </a:lnTo>
                  <a:lnTo>
                    <a:pt x="1335" y="4508"/>
                  </a:lnTo>
                  <a:lnTo>
                    <a:pt x="1986" y="4919"/>
                  </a:lnTo>
                  <a:lnTo>
                    <a:pt x="2477" y="4907"/>
                  </a:lnTo>
                  <a:lnTo>
                    <a:pt x="2134" y="4097"/>
                  </a:lnTo>
                  <a:lnTo>
                    <a:pt x="2602" y="3994"/>
                  </a:lnTo>
                  <a:lnTo>
                    <a:pt x="2328" y="3527"/>
                  </a:lnTo>
                  <a:lnTo>
                    <a:pt x="3036" y="3766"/>
                  </a:lnTo>
                  <a:lnTo>
                    <a:pt x="2979" y="3241"/>
                  </a:lnTo>
                  <a:lnTo>
                    <a:pt x="2602" y="2979"/>
                  </a:lnTo>
                  <a:lnTo>
                    <a:pt x="2146" y="2556"/>
                  </a:lnTo>
                  <a:lnTo>
                    <a:pt x="2397" y="2351"/>
                  </a:lnTo>
                  <a:lnTo>
                    <a:pt x="1997" y="1929"/>
                  </a:lnTo>
                  <a:lnTo>
                    <a:pt x="1769" y="1381"/>
                  </a:lnTo>
                  <a:lnTo>
                    <a:pt x="1895" y="1198"/>
                  </a:lnTo>
                  <a:lnTo>
                    <a:pt x="2328" y="1655"/>
                  </a:lnTo>
                  <a:lnTo>
                    <a:pt x="2739" y="1655"/>
                  </a:lnTo>
                  <a:lnTo>
                    <a:pt x="3104" y="1507"/>
                  </a:lnTo>
                  <a:lnTo>
                    <a:pt x="2545" y="993"/>
                  </a:lnTo>
                  <a:lnTo>
                    <a:pt x="3413" y="765"/>
                  </a:lnTo>
                  <a:lnTo>
                    <a:pt x="3801" y="856"/>
                  </a:lnTo>
                  <a:lnTo>
                    <a:pt x="4257" y="879"/>
                  </a:lnTo>
                  <a:lnTo>
                    <a:pt x="4405" y="7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0" name="Google Shape;620;p26"/>
            <p:cNvSpPr/>
            <p:nvPr/>
          </p:nvSpPr>
          <p:spPr>
            <a:xfrm>
              <a:off x="2778475" y="1342375"/>
              <a:ext cx="794300" cy="424550"/>
            </a:xfrm>
            <a:custGeom>
              <a:avLst/>
              <a:gdLst/>
              <a:ahLst/>
              <a:cxnLst/>
              <a:rect l="l" t="t" r="r" b="b"/>
              <a:pathLst>
                <a:path w="31772" h="16982" extrusionOk="0">
                  <a:moveTo>
                    <a:pt x="24982" y="57"/>
                  </a:moveTo>
                  <a:lnTo>
                    <a:pt x="21273" y="0"/>
                  </a:lnTo>
                  <a:lnTo>
                    <a:pt x="19584" y="34"/>
                  </a:lnTo>
                  <a:lnTo>
                    <a:pt x="18876" y="228"/>
                  </a:lnTo>
                  <a:lnTo>
                    <a:pt x="17233" y="206"/>
                  </a:lnTo>
                  <a:lnTo>
                    <a:pt x="15418" y="514"/>
                  </a:lnTo>
                  <a:lnTo>
                    <a:pt x="15190" y="753"/>
                  </a:lnTo>
                  <a:lnTo>
                    <a:pt x="16148" y="1050"/>
                  </a:lnTo>
                  <a:lnTo>
                    <a:pt x="15258" y="867"/>
                  </a:lnTo>
                  <a:lnTo>
                    <a:pt x="14619" y="822"/>
                  </a:lnTo>
                  <a:lnTo>
                    <a:pt x="13626" y="628"/>
                  </a:lnTo>
                  <a:lnTo>
                    <a:pt x="12109" y="925"/>
                  </a:lnTo>
                  <a:lnTo>
                    <a:pt x="11721" y="753"/>
                  </a:lnTo>
                  <a:lnTo>
                    <a:pt x="10237" y="753"/>
                  </a:lnTo>
                  <a:lnTo>
                    <a:pt x="8685" y="833"/>
                  </a:lnTo>
                  <a:lnTo>
                    <a:pt x="7418" y="982"/>
                  </a:lnTo>
                  <a:lnTo>
                    <a:pt x="7384" y="1233"/>
                  </a:lnTo>
                  <a:lnTo>
                    <a:pt x="6631" y="1313"/>
                  </a:lnTo>
                  <a:lnTo>
                    <a:pt x="4554" y="1723"/>
                  </a:lnTo>
                  <a:lnTo>
                    <a:pt x="3892" y="1963"/>
                  </a:lnTo>
                  <a:lnTo>
                    <a:pt x="5044" y="2180"/>
                  </a:lnTo>
                  <a:lnTo>
                    <a:pt x="4645" y="2408"/>
                  </a:lnTo>
                  <a:lnTo>
                    <a:pt x="2522" y="2716"/>
                  </a:lnTo>
                  <a:lnTo>
                    <a:pt x="308" y="3036"/>
                  </a:lnTo>
                  <a:lnTo>
                    <a:pt x="0" y="3275"/>
                  </a:lnTo>
                  <a:lnTo>
                    <a:pt x="913" y="3561"/>
                  </a:lnTo>
                  <a:lnTo>
                    <a:pt x="2979" y="3732"/>
                  </a:lnTo>
                  <a:lnTo>
                    <a:pt x="1906" y="3766"/>
                  </a:lnTo>
                  <a:lnTo>
                    <a:pt x="354" y="3972"/>
                  </a:lnTo>
                  <a:lnTo>
                    <a:pt x="890" y="4417"/>
                  </a:lnTo>
                  <a:lnTo>
                    <a:pt x="1324" y="4633"/>
                  </a:lnTo>
                  <a:lnTo>
                    <a:pt x="2659" y="4588"/>
                  </a:lnTo>
                  <a:lnTo>
                    <a:pt x="4109" y="4565"/>
                  </a:lnTo>
                  <a:lnTo>
                    <a:pt x="5193" y="4599"/>
                  </a:lnTo>
                  <a:lnTo>
                    <a:pt x="6334" y="5022"/>
                  </a:lnTo>
                  <a:lnTo>
                    <a:pt x="6129" y="5318"/>
                  </a:lnTo>
                  <a:lnTo>
                    <a:pt x="6642" y="5592"/>
                  </a:lnTo>
                  <a:lnTo>
                    <a:pt x="6848" y="6345"/>
                  </a:lnTo>
                  <a:lnTo>
                    <a:pt x="6984" y="6859"/>
                  </a:lnTo>
                  <a:lnTo>
                    <a:pt x="7190" y="7133"/>
                  </a:lnTo>
                  <a:lnTo>
                    <a:pt x="6186" y="7817"/>
                  </a:lnTo>
                  <a:lnTo>
                    <a:pt x="6562" y="8000"/>
                  </a:lnTo>
                  <a:lnTo>
                    <a:pt x="7190" y="7886"/>
                  </a:lnTo>
                  <a:lnTo>
                    <a:pt x="7555" y="8148"/>
                  </a:lnTo>
                  <a:lnTo>
                    <a:pt x="8308" y="8628"/>
                  </a:lnTo>
                  <a:lnTo>
                    <a:pt x="7247" y="8434"/>
                  </a:lnTo>
                  <a:lnTo>
                    <a:pt x="6699" y="8434"/>
                  </a:lnTo>
                  <a:lnTo>
                    <a:pt x="6277" y="8833"/>
                  </a:lnTo>
                  <a:lnTo>
                    <a:pt x="6060" y="9347"/>
                  </a:lnTo>
                  <a:lnTo>
                    <a:pt x="6665" y="9598"/>
                  </a:lnTo>
                  <a:lnTo>
                    <a:pt x="7236" y="9484"/>
                  </a:lnTo>
                  <a:lnTo>
                    <a:pt x="7601" y="9370"/>
                  </a:lnTo>
                  <a:lnTo>
                    <a:pt x="8388" y="9096"/>
                  </a:lnTo>
                  <a:lnTo>
                    <a:pt x="7989" y="9701"/>
                  </a:lnTo>
                  <a:lnTo>
                    <a:pt x="7612" y="10020"/>
                  </a:lnTo>
                  <a:lnTo>
                    <a:pt x="6608" y="10305"/>
                  </a:lnTo>
                  <a:lnTo>
                    <a:pt x="5604" y="11207"/>
                  </a:lnTo>
                  <a:lnTo>
                    <a:pt x="5889" y="11492"/>
                  </a:lnTo>
                  <a:lnTo>
                    <a:pt x="5410" y="12063"/>
                  </a:lnTo>
                  <a:lnTo>
                    <a:pt x="5935" y="12805"/>
                  </a:lnTo>
                  <a:lnTo>
                    <a:pt x="5718" y="13524"/>
                  </a:lnTo>
                  <a:lnTo>
                    <a:pt x="5820" y="14049"/>
                  </a:lnTo>
                  <a:lnTo>
                    <a:pt x="6505" y="15064"/>
                  </a:lnTo>
                  <a:lnTo>
                    <a:pt x="6619" y="15863"/>
                  </a:lnTo>
                  <a:lnTo>
                    <a:pt x="7064" y="16320"/>
                  </a:lnTo>
                  <a:lnTo>
                    <a:pt x="8331" y="16320"/>
                  </a:lnTo>
                  <a:lnTo>
                    <a:pt x="9039" y="16981"/>
                  </a:lnTo>
                  <a:lnTo>
                    <a:pt x="9974" y="16947"/>
                  </a:lnTo>
                  <a:lnTo>
                    <a:pt x="10556" y="16126"/>
                  </a:lnTo>
                  <a:lnTo>
                    <a:pt x="11059" y="15441"/>
                  </a:lnTo>
                  <a:lnTo>
                    <a:pt x="11013" y="14813"/>
                  </a:lnTo>
                  <a:lnTo>
                    <a:pt x="12234" y="14163"/>
                  </a:lnTo>
                  <a:lnTo>
                    <a:pt x="12713" y="13638"/>
                  </a:lnTo>
                  <a:lnTo>
                    <a:pt x="12907" y="13079"/>
                  </a:lnTo>
                  <a:lnTo>
                    <a:pt x="13581" y="12576"/>
                  </a:lnTo>
                  <a:lnTo>
                    <a:pt x="14505" y="12394"/>
                  </a:lnTo>
                  <a:lnTo>
                    <a:pt x="15372" y="12188"/>
                  </a:lnTo>
                  <a:lnTo>
                    <a:pt x="15806" y="12166"/>
                  </a:lnTo>
                  <a:lnTo>
                    <a:pt x="17255" y="11606"/>
                  </a:lnTo>
                  <a:lnTo>
                    <a:pt x="18317" y="10796"/>
                  </a:lnTo>
                  <a:lnTo>
                    <a:pt x="19002" y="10499"/>
                  </a:lnTo>
                  <a:lnTo>
                    <a:pt x="19652" y="10477"/>
                  </a:lnTo>
                  <a:lnTo>
                    <a:pt x="21444" y="10225"/>
                  </a:lnTo>
                  <a:lnTo>
                    <a:pt x="23167" y="9609"/>
                  </a:lnTo>
                  <a:lnTo>
                    <a:pt x="24867" y="8959"/>
                  </a:lnTo>
                  <a:lnTo>
                    <a:pt x="24080" y="8913"/>
                  </a:lnTo>
                  <a:lnTo>
                    <a:pt x="22562" y="8879"/>
                  </a:lnTo>
                  <a:lnTo>
                    <a:pt x="23327" y="8479"/>
                  </a:lnTo>
                  <a:lnTo>
                    <a:pt x="23247" y="7966"/>
                  </a:lnTo>
                  <a:lnTo>
                    <a:pt x="23852" y="8400"/>
                  </a:lnTo>
                  <a:lnTo>
                    <a:pt x="24240" y="8696"/>
                  </a:lnTo>
                  <a:lnTo>
                    <a:pt x="25278" y="8559"/>
                  </a:lnTo>
                  <a:lnTo>
                    <a:pt x="25187" y="7943"/>
                  </a:lnTo>
                  <a:lnTo>
                    <a:pt x="24548" y="7498"/>
                  </a:lnTo>
                  <a:lnTo>
                    <a:pt x="23840" y="7315"/>
                  </a:lnTo>
                  <a:lnTo>
                    <a:pt x="24183" y="7110"/>
                  </a:lnTo>
                  <a:lnTo>
                    <a:pt x="25210" y="7418"/>
                  </a:lnTo>
                  <a:lnTo>
                    <a:pt x="25278" y="7087"/>
                  </a:lnTo>
                  <a:lnTo>
                    <a:pt x="24696" y="6596"/>
                  </a:lnTo>
                  <a:lnTo>
                    <a:pt x="25461" y="6596"/>
                  </a:lnTo>
                  <a:lnTo>
                    <a:pt x="26260" y="6482"/>
                  </a:lnTo>
                  <a:lnTo>
                    <a:pt x="26499" y="6231"/>
                  </a:lnTo>
                  <a:lnTo>
                    <a:pt x="25929" y="5934"/>
                  </a:lnTo>
                  <a:lnTo>
                    <a:pt x="27161" y="5889"/>
                  </a:lnTo>
                  <a:lnTo>
                    <a:pt x="26591" y="5273"/>
                  </a:lnTo>
                  <a:lnTo>
                    <a:pt x="27173" y="5204"/>
                  </a:lnTo>
                  <a:lnTo>
                    <a:pt x="27184" y="4599"/>
                  </a:lnTo>
                  <a:lnTo>
                    <a:pt x="26305" y="4245"/>
                  </a:lnTo>
                  <a:lnTo>
                    <a:pt x="27218" y="4017"/>
                  </a:lnTo>
                  <a:lnTo>
                    <a:pt x="28040" y="4006"/>
                  </a:lnTo>
                  <a:lnTo>
                    <a:pt x="27526" y="3549"/>
                  </a:lnTo>
                  <a:lnTo>
                    <a:pt x="27686" y="2819"/>
                  </a:lnTo>
                  <a:lnTo>
                    <a:pt x="28200" y="2408"/>
                  </a:lnTo>
                  <a:lnTo>
                    <a:pt x="28896" y="1952"/>
                  </a:lnTo>
                  <a:lnTo>
                    <a:pt x="27755" y="1917"/>
                  </a:lnTo>
                  <a:lnTo>
                    <a:pt x="29375" y="1826"/>
                  </a:lnTo>
                  <a:lnTo>
                    <a:pt x="29683" y="1678"/>
                  </a:lnTo>
                  <a:lnTo>
                    <a:pt x="31772" y="1267"/>
                  </a:lnTo>
                  <a:lnTo>
                    <a:pt x="31544" y="1027"/>
                  </a:lnTo>
                  <a:lnTo>
                    <a:pt x="30117" y="913"/>
                  </a:lnTo>
                  <a:lnTo>
                    <a:pt x="27698" y="1119"/>
                  </a:lnTo>
                  <a:lnTo>
                    <a:pt x="26385" y="1335"/>
                  </a:lnTo>
                  <a:lnTo>
                    <a:pt x="27036" y="1004"/>
                  </a:lnTo>
                  <a:lnTo>
                    <a:pt x="26705" y="810"/>
                  </a:lnTo>
                  <a:lnTo>
                    <a:pt x="25700" y="982"/>
                  </a:lnTo>
                  <a:lnTo>
                    <a:pt x="24320" y="776"/>
                  </a:lnTo>
                  <a:lnTo>
                    <a:pt x="22596" y="856"/>
                  </a:lnTo>
                  <a:lnTo>
                    <a:pt x="22391" y="753"/>
                  </a:lnTo>
                  <a:lnTo>
                    <a:pt x="25004" y="696"/>
                  </a:lnTo>
                  <a:lnTo>
                    <a:pt x="26842" y="662"/>
                  </a:lnTo>
                  <a:lnTo>
                    <a:pt x="27789" y="4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1" name="Google Shape;621;p26"/>
            <p:cNvSpPr/>
            <p:nvPr/>
          </p:nvSpPr>
          <p:spPr>
            <a:xfrm>
              <a:off x="1890025" y="2707825"/>
              <a:ext cx="82475" cy="92750"/>
            </a:xfrm>
            <a:custGeom>
              <a:avLst/>
              <a:gdLst/>
              <a:ahLst/>
              <a:cxnLst/>
              <a:rect l="l" t="t" r="r" b="b"/>
              <a:pathLst>
                <a:path w="3299" h="3710" extrusionOk="0">
                  <a:moveTo>
                    <a:pt x="2797" y="12"/>
                  </a:moveTo>
                  <a:lnTo>
                    <a:pt x="2066" y="1"/>
                  </a:lnTo>
                  <a:lnTo>
                    <a:pt x="1324" y="1"/>
                  </a:lnTo>
                  <a:lnTo>
                    <a:pt x="1267" y="514"/>
                  </a:lnTo>
                  <a:lnTo>
                    <a:pt x="902" y="514"/>
                  </a:lnTo>
                  <a:lnTo>
                    <a:pt x="1153" y="811"/>
                  </a:lnTo>
                  <a:lnTo>
                    <a:pt x="1427" y="1028"/>
                  </a:lnTo>
                  <a:lnTo>
                    <a:pt x="1496" y="1233"/>
                  </a:lnTo>
                  <a:lnTo>
                    <a:pt x="1610" y="1279"/>
                  </a:lnTo>
                  <a:lnTo>
                    <a:pt x="1553" y="1587"/>
                  </a:lnTo>
                  <a:lnTo>
                    <a:pt x="548" y="1587"/>
                  </a:lnTo>
                  <a:lnTo>
                    <a:pt x="69" y="2329"/>
                  </a:lnTo>
                  <a:lnTo>
                    <a:pt x="172" y="2500"/>
                  </a:lnTo>
                  <a:lnTo>
                    <a:pt x="58" y="2706"/>
                  </a:lnTo>
                  <a:lnTo>
                    <a:pt x="1" y="2979"/>
                  </a:lnTo>
                  <a:lnTo>
                    <a:pt x="389" y="3356"/>
                  </a:lnTo>
                  <a:lnTo>
                    <a:pt x="742" y="3539"/>
                  </a:lnTo>
                  <a:lnTo>
                    <a:pt x="1222" y="3550"/>
                  </a:lnTo>
                  <a:lnTo>
                    <a:pt x="1633" y="3710"/>
                  </a:lnTo>
                  <a:lnTo>
                    <a:pt x="1655" y="3573"/>
                  </a:lnTo>
                  <a:lnTo>
                    <a:pt x="1952" y="3345"/>
                  </a:lnTo>
                  <a:lnTo>
                    <a:pt x="2112" y="3242"/>
                  </a:lnTo>
                  <a:lnTo>
                    <a:pt x="2089" y="3139"/>
                  </a:lnTo>
                  <a:lnTo>
                    <a:pt x="2283" y="3082"/>
                  </a:lnTo>
                  <a:lnTo>
                    <a:pt x="2466" y="2854"/>
                  </a:lnTo>
                  <a:lnTo>
                    <a:pt x="2431" y="2671"/>
                  </a:lnTo>
                  <a:lnTo>
                    <a:pt x="2500" y="2500"/>
                  </a:lnTo>
                  <a:lnTo>
                    <a:pt x="2899" y="2238"/>
                  </a:lnTo>
                  <a:lnTo>
                    <a:pt x="3299" y="1895"/>
                  </a:lnTo>
                  <a:lnTo>
                    <a:pt x="3082" y="1781"/>
                  </a:lnTo>
                  <a:lnTo>
                    <a:pt x="3002" y="1918"/>
                  </a:lnTo>
                  <a:lnTo>
                    <a:pt x="2751" y="1758"/>
                  </a:lnTo>
                  <a:lnTo>
                    <a:pt x="2523" y="1758"/>
                  </a:lnTo>
                  <a:lnTo>
                    <a:pt x="2694" y="73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2" name="Google Shape;622;p26"/>
            <p:cNvSpPr/>
            <p:nvPr/>
          </p:nvSpPr>
          <p:spPr>
            <a:xfrm>
              <a:off x="2492600" y="2922100"/>
              <a:ext cx="95875" cy="161225"/>
            </a:xfrm>
            <a:custGeom>
              <a:avLst/>
              <a:gdLst/>
              <a:ahLst/>
              <a:cxnLst/>
              <a:rect l="l" t="t" r="r" b="b"/>
              <a:pathLst>
                <a:path w="3835" h="6449" extrusionOk="0">
                  <a:moveTo>
                    <a:pt x="3412" y="2191"/>
                  </a:moveTo>
                  <a:lnTo>
                    <a:pt x="3116" y="1861"/>
                  </a:lnTo>
                  <a:lnTo>
                    <a:pt x="2705" y="1415"/>
                  </a:lnTo>
                  <a:lnTo>
                    <a:pt x="2408" y="1404"/>
                  </a:lnTo>
                  <a:lnTo>
                    <a:pt x="2385" y="936"/>
                  </a:lnTo>
                  <a:lnTo>
                    <a:pt x="1917" y="343"/>
                  </a:lnTo>
                  <a:lnTo>
                    <a:pt x="1404" y="0"/>
                  </a:lnTo>
                  <a:lnTo>
                    <a:pt x="753" y="548"/>
                  </a:lnTo>
                  <a:lnTo>
                    <a:pt x="662" y="879"/>
                  </a:lnTo>
                  <a:lnTo>
                    <a:pt x="936" y="1199"/>
                  </a:lnTo>
                  <a:lnTo>
                    <a:pt x="719" y="1370"/>
                  </a:lnTo>
                  <a:lnTo>
                    <a:pt x="228" y="1530"/>
                  </a:lnTo>
                  <a:lnTo>
                    <a:pt x="228" y="1940"/>
                  </a:lnTo>
                  <a:lnTo>
                    <a:pt x="0" y="2203"/>
                  </a:lnTo>
                  <a:lnTo>
                    <a:pt x="537" y="2888"/>
                  </a:lnTo>
                  <a:lnTo>
                    <a:pt x="947" y="2842"/>
                  </a:lnTo>
                  <a:lnTo>
                    <a:pt x="1130" y="3059"/>
                  </a:lnTo>
                  <a:lnTo>
                    <a:pt x="1016" y="3458"/>
                  </a:lnTo>
                  <a:lnTo>
                    <a:pt x="1290" y="3584"/>
                  </a:lnTo>
                  <a:lnTo>
                    <a:pt x="1461" y="4006"/>
                  </a:lnTo>
                  <a:lnTo>
                    <a:pt x="1233" y="4326"/>
                  </a:lnTo>
                  <a:lnTo>
                    <a:pt x="1084" y="5090"/>
                  </a:lnTo>
                  <a:lnTo>
                    <a:pt x="1290" y="5570"/>
                  </a:lnTo>
                  <a:lnTo>
                    <a:pt x="1335" y="5980"/>
                  </a:lnTo>
                  <a:lnTo>
                    <a:pt x="1826" y="6403"/>
                  </a:lnTo>
                  <a:lnTo>
                    <a:pt x="2214" y="6448"/>
                  </a:lnTo>
                  <a:lnTo>
                    <a:pt x="2317" y="6266"/>
                  </a:lnTo>
                  <a:lnTo>
                    <a:pt x="2557" y="6231"/>
                  </a:lnTo>
                  <a:lnTo>
                    <a:pt x="2933" y="6083"/>
                  </a:lnTo>
                  <a:lnTo>
                    <a:pt x="3184" y="5832"/>
                  </a:lnTo>
                  <a:lnTo>
                    <a:pt x="3629" y="5912"/>
                  </a:lnTo>
                  <a:lnTo>
                    <a:pt x="3835" y="5878"/>
                  </a:lnTo>
                  <a:lnTo>
                    <a:pt x="3355" y="5079"/>
                  </a:lnTo>
                  <a:lnTo>
                    <a:pt x="3264" y="4577"/>
                  </a:lnTo>
                  <a:lnTo>
                    <a:pt x="3002" y="4565"/>
                  </a:lnTo>
                  <a:lnTo>
                    <a:pt x="2659" y="3915"/>
                  </a:lnTo>
                  <a:lnTo>
                    <a:pt x="2819" y="3435"/>
                  </a:lnTo>
                  <a:lnTo>
                    <a:pt x="2773" y="3230"/>
                  </a:lnTo>
                  <a:lnTo>
                    <a:pt x="3275" y="30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3" name="Google Shape;623;p26"/>
            <p:cNvSpPr/>
            <p:nvPr/>
          </p:nvSpPr>
          <p:spPr>
            <a:xfrm>
              <a:off x="1947100" y="2748925"/>
              <a:ext cx="124400" cy="68775"/>
            </a:xfrm>
            <a:custGeom>
              <a:avLst/>
              <a:gdLst/>
              <a:ahLst/>
              <a:cxnLst/>
              <a:rect l="l" t="t" r="r" b="b"/>
              <a:pathLst>
                <a:path w="4976" h="2751" extrusionOk="0">
                  <a:moveTo>
                    <a:pt x="4976" y="925"/>
                  </a:moveTo>
                  <a:lnTo>
                    <a:pt x="4793" y="673"/>
                  </a:lnTo>
                  <a:lnTo>
                    <a:pt x="4519" y="525"/>
                  </a:lnTo>
                  <a:lnTo>
                    <a:pt x="4314" y="331"/>
                  </a:lnTo>
                  <a:lnTo>
                    <a:pt x="4086" y="160"/>
                  </a:lnTo>
                  <a:lnTo>
                    <a:pt x="3972" y="137"/>
                  </a:lnTo>
                  <a:lnTo>
                    <a:pt x="3606" y="12"/>
                  </a:lnTo>
                  <a:lnTo>
                    <a:pt x="3458" y="80"/>
                  </a:lnTo>
                  <a:lnTo>
                    <a:pt x="3241" y="114"/>
                  </a:lnTo>
                  <a:lnTo>
                    <a:pt x="3059" y="57"/>
                  </a:lnTo>
                  <a:lnTo>
                    <a:pt x="2807" y="0"/>
                  </a:lnTo>
                  <a:lnTo>
                    <a:pt x="2693" y="103"/>
                  </a:lnTo>
                  <a:lnTo>
                    <a:pt x="2442" y="194"/>
                  </a:lnTo>
                  <a:lnTo>
                    <a:pt x="2066" y="228"/>
                  </a:lnTo>
                  <a:lnTo>
                    <a:pt x="1712" y="137"/>
                  </a:lnTo>
                  <a:lnTo>
                    <a:pt x="1586" y="194"/>
                  </a:lnTo>
                  <a:lnTo>
                    <a:pt x="1518" y="114"/>
                  </a:lnTo>
                  <a:lnTo>
                    <a:pt x="1290" y="126"/>
                  </a:lnTo>
                  <a:lnTo>
                    <a:pt x="1096" y="285"/>
                  </a:lnTo>
                  <a:lnTo>
                    <a:pt x="1016" y="251"/>
                  </a:lnTo>
                  <a:lnTo>
                    <a:pt x="616" y="594"/>
                  </a:lnTo>
                  <a:lnTo>
                    <a:pt x="217" y="856"/>
                  </a:lnTo>
                  <a:lnTo>
                    <a:pt x="137" y="1027"/>
                  </a:lnTo>
                  <a:lnTo>
                    <a:pt x="183" y="1210"/>
                  </a:lnTo>
                  <a:lnTo>
                    <a:pt x="0" y="1438"/>
                  </a:lnTo>
                  <a:lnTo>
                    <a:pt x="217" y="1507"/>
                  </a:lnTo>
                  <a:lnTo>
                    <a:pt x="365" y="1701"/>
                  </a:lnTo>
                  <a:lnTo>
                    <a:pt x="605" y="1838"/>
                  </a:lnTo>
                  <a:lnTo>
                    <a:pt x="616" y="1963"/>
                  </a:lnTo>
                  <a:lnTo>
                    <a:pt x="970" y="1849"/>
                  </a:lnTo>
                  <a:lnTo>
                    <a:pt x="1130" y="1929"/>
                  </a:lnTo>
                  <a:lnTo>
                    <a:pt x="1233" y="2020"/>
                  </a:lnTo>
                  <a:lnTo>
                    <a:pt x="1141" y="2385"/>
                  </a:lnTo>
                  <a:lnTo>
                    <a:pt x="1381" y="2465"/>
                  </a:lnTo>
                  <a:lnTo>
                    <a:pt x="1484" y="2751"/>
                  </a:lnTo>
                  <a:lnTo>
                    <a:pt x="1746" y="2705"/>
                  </a:lnTo>
                  <a:lnTo>
                    <a:pt x="1860" y="2499"/>
                  </a:lnTo>
                  <a:lnTo>
                    <a:pt x="1974" y="2499"/>
                  </a:lnTo>
                  <a:lnTo>
                    <a:pt x="1997" y="2054"/>
                  </a:lnTo>
                  <a:lnTo>
                    <a:pt x="2180" y="2020"/>
                  </a:lnTo>
                  <a:lnTo>
                    <a:pt x="2351" y="2020"/>
                  </a:lnTo>
                  <a:lnTo>
                    <a:pt x="2556" y="1780"/>
                  </a:lnTo>
                  <a:lnTo>
                    <a:pt x="2773" y="1963"/>
                  </a:lnTo>
                  <a:lnTo>
                    <a:pt x="2853" y="1849"/>
                  </a:lnTo>
                  <a:lnTo>
                    <a:pt x="3013" y="1758"/>
                  </a:lnTo>
                  <a:lnTo>
                    <a:pt x="3310" y="1495"/>
                  </a:lnTo>
                  <a:lnTo>
                    <a:pt x="3355" y="1313"/>
                  </a:lnTo>
                  <a:lnTo>
                    <a:pt x="3424" y="1324"/>
                  </a:lnTo>
                  <a:lnTo>
                    <a:pt x="3538" y="1107"/>
                  </a:lnTo>
                  <a:lnTo>
                    <a:pt x="3629" y="1084"/>
                  </a:lnTo>
                  <a:lnTo>
                    <a:pt x="3755" y="1210"/>
                  </a:lnTo>
                  <a:lnTo>
                    <a:pt x="3914" y="1256"/>
                  </a:lnTo>
                  <a:lnTo>
                    <a:pt x="4097" y="1141"/>
                  </a:lnTo>
                  <a:lnTo>
                    <a:pt x="4291" y="1141"/>
                  </a:lnTo>
                  <a:lnTo>
                    <a:pt x="4576" y="1027"/>
                  </a:lnTo>
                  <a:lnTo>
                    <a:pt x="4713" y="9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4" name="Google Shape;624;p26"/>
            <p:cNvSpPr/>
            <p:nvPr/>
          </p:nvSpPr>
          <p:spPr>
            <a:xfrm>
              <a:off x="3966475" y="2059325"/>
              <a:ext cx="102725" cy="88475"/>
            </a:xfrm>
            <a:custGeom>
              <a:avLst/>
              <a:gdLst/>
              <a:ahLst/>
              <a:cxnLst/>
              <a:rect l="l" t="t" r="r" b="b"/>
              <a:pathLst>
                <a:path w="4109" h="3539" extrusionOk="0">
                  <a:moveTo>
                    <a:pt x="2797" y="492"/>
                  </a:moveTo>
                  <a:lnTo>
                    <a:pt x="2226" y="115"/>
                  </a:lnTo>
                  <a:lnTo>
                    <a:pt x="1998" y="1"/>
                  </a:lnTo>
                  <a:lnTo>
                    <a:pt x="1439" y="252"/>
                  </a:lnTo>
                  <a:lnTo>
                    <a:pt x="1393" y="606"/>
                  </a:lnTo>
                  <a:lnTo>
                    <a:pt x="1153" y="686"/>
                  </a:lnTo>
                  <a:lnTo>
                    <a:pt x="1176" y="937"/>
                  </a:lnTo>
                  <a:lnTo>
                    <a:pt x="891" y="914"/>
                  </a:lnTo>
                  <a:lnTo>
                    <a:pt x="640" y="777"/>
                  </a:lnTo>
                  <a:lnTo>
                    <a:pt x="526" y="914"/>
                  </a:lnTo>
                  <a:lnTo>
                    <a:pt x="23" y="891"/>
                  </a:lnTo>
                  <a:lnTo>
                    <a:pt x="1" y="903"/>
                  </a:lnTo>
                  <a:lnTo>
                    <a:pt x="1" y="1222"/>
                  </a:lnTo>
                  <a:lnTo>
                    <a:pt x="240" y="1507"/>
                  </a:lnTo>
                  <a:lnTo>
                    <a:pt x="423" y="1131"/>
                  </a:lnTo>
                  <a:lnTo>
                    <a:pt x="891" y="1279"/>
                  </a:lnTo>
                  <a:lnTo>
                    <a:pt x="936" y="1564"/>
                  </a:lnTo>
                  <a:lnTo>
                    <a:pt x="1290" y="1930"/>
                  </a:lnTo>
                  <a:lnTo>
                    <a:pt x="1153" y="1998"/>
                  </a:lnTo>
                  <a:lnTo>
                    <a:pt x="1804" y="2649"/>
                  </a:lnTo>
                  <a:lnTo>
                    <a:pt x="2488" y="2900"/>
                  </a:lnTo>
                  <a:lnTo>
                    <a:pt x="2934" y="3219"/>
                  </a:lnTo>
                  <a:lnTo>
                    <a:pt x="3641" y="3539"/>
                  </a:lnTo>
                  <a:lnTo>
                    <a:pt x="3641" y="3539"/>
                  </a:lnTo>
                  <a:lnTo>
                    <a:pt x="3721" y="3402"/>
                  </a:lnTo>
                  <a:lnTo>
                    <a:pt x="3048" y="3059"/>
                  </a:lnTo>
                  <a:lnTo>
                    <a:pt x="2728" y="2706"/>
                  </a:lnTo>
                  <a:lnTo>
                    <a:pt x="2443" y="2500"/>
                  </a:lnTo>
                  <a:lnTo>
                    <a:pt x="2089" y="2181"/>
                  </a:lnTo>
                  <a:lnTo>
                    <a:pt x="1906" y="1907"/>
                  </a:lnTo>
                  <a:lnTo>
                    <a:pt x="1518" y="1496"/>
                  </a:lnTo>
                  <a:lnTo>
                    <a:pt x="1644" y="1131"/>
                  </a:lnTo>
                  <a:lnTo>
                    <a:pt x="1918" y="1336"/>
                  </a:lnTo>
                  <a:lnTo>
                    <a:pt x="2066" y="1154"/>
                  </a:lnTo>
                  <a:lnTo>
                    <a:pt x="2386" y="1131"/>
                  </a:lnTo>
                  <a:lnTo>
                    <a:pt x="3013" y="1279"/>
                  </a:lnTo>
                  <a:lnTo>
                    <a:pt x="3516" y="1256"/>
                  </a:lnTo>
                  <a:lnTo>
                    <a:pt x="3858" y="1462"/>
                  </a:lnTo>
                  <a:lnTo>
                    <a:pt x="3858" y="1462"/>
                  </a:lnTo>
                  <a:lnTo>
                    <a:pt x="4109" y="1131"/>
                  </a:lnTo>
                  <a:lnTo>
                    <a:pt x="3858" y="880"/>
                  </a:lnTo>
                  <a:lnTo>
                    <a:pt x="3653" y="537"/>
                  </a:lnTo>
                  <a:lnTo>
                    <a:pt x="3653" y="537"/>
                  </a:lnTo>
                  <a:lnTo>
                    <a:pt x="3390" y="66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5" name="Google Shape;625;p26"/>
            <p:cNvSpPr/>
            <p:nvPr/>
          </p:nvSpPr>
          <p:spPr>
            <a:xfrm>
              <a:off x="2251225" y="2660475"/>
              <a:ext cx="58225" cy="42525"/>
            </a:xfrm>
            <a:custGeom>
              <a:avLst/>
              <a:gdLst/>
              <a:ahLst/>
              <a:cxnLst/>
              <a:rect l="l" t="t" r="r" b="b"/>
              <a:pathLst>
                <a:path w="2329" h="1701" extrusionOk="0">
                  <a:moveTo>
                    <a:pt x="2306" y="172"/>
                  </a:moveTo>
                  <a:lnTo>
                    <a:pt x="1644" y="23"/>
                  </a:lnTo>
                  <a:lnTo>
                    <a:pt x="1165" y="0"/>
                  </a:lnTo>
                  <a:lnTo>
                    <a:pt x="959" y="240"/>
                  </a:lnTo>
                  <a:lnTo>
                    <a:pt x="1450" y="388"/>
                  </a:lnTo>
                  <a:lnTo>
                    <a:pt x="1404" y="731"/>
                  </a:lnTo>
                  <a:lnTo>
                    <a:pt x="1712" y="1130"/>
                  </a:lnTo>
                  <a:lnTo>
                    <a:pt x="1416" y="1324"/>
                  </a:lnTo>
                  <a:lnTo>
                    <a:pt x="822" y="1256"/>
                  </a:lnTo>
                  <a:lnTo>
                    <a:pt x="103" y="1130"/>
                  </a:lnTo>
                  <a:lnTo>
                    <a:pt x="0" y="1427"/>
                  </a:lnTo>
                  <a:lnTo>
                    <a:pt x="400" y="1701"/>
                  </a:lnTo>
                  <a:lnTo>
                    <a:pt x="788" y="1541"/>
                  </a:lnTo>
                  <a:lnTo>
                    <a:pt x="1256" y="1598"/>
                  </a:lnTo>
                  <a:lnTo>
                    <a:pt x="1644" y="1541"/>
                  </a:lnTo>
                  <a:lnTo>
                    <a:pt x="2157" y="1701"/>
                  </a:lnTo>
                  <a:lnTo>
                    <a:pt x="2192" y="1438"/>
                  </a:lnTo>
                  <a:lnTo>
                    <a:pt x="2020" y="1164"/>
                  </a:lnTo>
                  <a:lnTo>
                    <a:pt x="2226" y="1016"/>
                  </a:lnTo>
                  <a:lnTo>
                    <a:pt x="2329" y="6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6" name="Google Shape;626;p26"/>
            <p:cNvSpPr/>
            <p:nvPr/>
          </p:nvSpPr>
          <p:spPr>
            <a:xfrm>
              <a:off x="4009275" y="2012550"/>
              <a:ext cx="113000" cy="63350"/>
            </a:xfrm>
            <a:custGeom>
              <a:avLst/>
              <a:gdLst/>
              <a:ahLst/>
              <a:cxnLst/>
              <a:rect l="l" t="t" r="r" b="b"/>
              <a:pathLst>
                <a:path w="4520" h="2534" extrusionOk="0">
                  <a:moveTo>
                    <a:pt x="3093" y="0"/>
                  </a:moveTo>
                  <a:lnTo>
                    <a:pt x="2865" y="57"/>
                  </a:lnTo>
                  <a:lnTo>
                    <a:pt x="2717" y="263"/>
                  </a:lnTo>
                  <a:lnTo>
                    <a:pt x="2408" y="366"/>
                  </a:lnTo>
                  <a:lnTo>
                    <a:pt x="2317" y="308"/>
                  </a:lnTo>
                  <a:lnTo>
                    <a:pt x="1998" y="457"/>
                  </a:lnTo>
                  <a:lnTo>
                    <a:pt x="1724" y="480"/>
                  </a:lnTo>
                  <a:lnTo>
                    <a:pt x="1678" y="651"/>
                  </a:lnTo>
                  <a:lnTo>
                    <a:pt x="1096" y="765"/>
                  </a:lnTo>
                  <a:lnTo>
                    <a:pt x="822" y="662"/>
                  </a:lnTo>
                  <a:lnTo>
                    <a:pt x="457" y="434"/>
                  </a:lnTo>
                  <a:lnTo>
                    <a:pt x="423" y="811"/>
                  </a:lnTo>
                  <a:lnTo>
                    <a:pt x="23" y="811"/>
                  </a:lnTo>
                  <a:lnTo>
                    <a:pt x="183" y="993"/>
                  </a:lnTo>
                  <a:lnTo>
                    <a:pt x="0" y="1564"/>
                  </a:lnTo>
                  <a:lnTo>
                    <a:pt x="115" y="1575"/>
                  </a:lnTo>
                  <a:lnTo>
                    <a:pt x="286" y="1883"/>
                  </a:lnTo>
                  <a:lnTo>
                    <a:pt x="514" y="1997"/>
                  </a:lnTo>
                  <a:lnTo>
                    <a:pt x="1085" y="2363"/>
                  </a:lnTo>
                  <a:lnTo>
                    <a:pt x="1678" y="2534"/>
                  </a:lnTo>
                  <a:lnTo>
                    <a:pt x="1941" y="2408"/>
                  </a:lnTo>
                  <a:lnTo>
                    <a:pt x="1941" y="2408"/>
                  </a:lnTo>
                  <a:lnTo>
                    <a:pt x="2465" y="2180"/>
                  </a:lnTo>
                  <a:lnTo>
                    <a:pt x="2922" y="2203"/>
                  </a:lnTo>
                  <a:lnTo>
                    <a:pt x="3458" y="2055"/>
                  </a:lnTo>
                  <a:lnTo>
                    <a:pt x="3835" y="1438"/>
                  </a:lnTo>
                  <a:lnTo>
                    <a:pt x="4109" y="833"/>
                  </a:lnTo>
                  <a:lnTo>
                    <a:pt x="4520" y="651"/>
                  </a:lnTo>
                  <a:lnTo>
                    <a:pt x="4428" y="423"/>
                  </a:lnTo>
                  <a:lnTo>
                    <a:pt x="4018" y="183"/>
                  </a:lnTo>
                  <a:lnTo>
                    <a:pt x="3881" y="26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7" name="Google Shape;627;p26"/>
            <p:cNvSpPr/>
            <p:nvPr/>
          </p:nvSpPr>
          <p:spPr>
            <a:xfrm>
              <a:off x="5628375" y="2987725"/>
              <a:ext cx="917850" cy="359500"/>
            </a:xfrm>
            <a:custGeom>
              <a:avLst/>
              <a:gdLst/>
              <a:ahLst/>
              <a:cxnLst/>
              <a:rect l="l" t="t" r="r" b="b"/>
              <a:pathLst>
                <a:path w="36714" h="14380" extrusionOk="0">
                  <a:moveTo>
                    <a:pt x="20040" y="14265"/>
                  </a:moveTo>
                  <a:lnTo>
                    <a:pt x="20109" y="14026"/>
                  </a:lnTo>
                  <a:lnTo>
                    <a:pt x="19858" y="13752"/>
                  </a:lnTo>
                  <a:lnTo>
                    <a:pt x="19458" y="13467"/>
                  </a:lnTo>
                  <a:lnTo>
                    <a:pt x="18694" y="13649"/>
                  </a:lnTo>
                  <a:lnTo>
                    <a:pt x="19698" y="14277"/>
                  </a:lnTo>
                  <a:close/>
                  <a:moveTo>
                    <a:pt x="23019" y="14185"/>
                  </a:moveTo>
                  <a:lnTo>
                    <a:pt x="23590" y="13501"/>
                  </a:lnTo>
                  <a:lnTo>
                    <a:pt x="23601" y="13227"/>
                  </a:lnTo>
                  <a:lnTo>
                    <a:pt x="23533" y="13044"/>
                  </a:lnTo>
                  <a:lnTo>
                    <a:pt x="22722" y="13409"/>
                  </a:lnTo>
                  <a:lnTo>
                    <a:pt x="22323" y="13969"/>
                  </a:lnTo>
                  <a:lnTo>
                    <a:pt x="22220" y="14265"/>
                  </a:lnTo>
                  <a:lnTo>
                    <a:pt x="22311" y="14380"/>
                  </a:lnTo>
                  <a:close/>
                  <a:moveTo>
                    <a:pt x="17941" y="12325"/>
                  </a:moveTo>
                  <a:lnTo>
                    <a:pt x="17712" y="12645"/>
                  </a:lnTo>
                  <a:lnTo>
                    <a:pt x="17267" y="12656"/>
                  </a:lnTo>
                  <a:lnTo>
                    <a:pt x="16959" y="13170"/>
                  </a:lnTo>
                  <a:lnTo>
                    <a:pt x="17381" y="13181"/>
                  </a:lnTo>
                  <a:lnTo>
                    <a:pt x="17941" y="13056"/>
                  </a:lnTo>
                  <a:lnTo>
                    <a:pt x="18888" y="12885"/>
                  </a:lnTo>
                  <a:lnTo>
                    <a:pt x="18717" y="12485"/>
                  </a:lnTo>
                  <a:lnTo>
                    <a:pt x="18215" y="12576"/>
                  </a:lnTo>
                  <a:close/>
                  <a:moveTo>
                    <a:pt x="21946" y="12325"/>
                  </a:moveTo>
                  <a:lnTo>
                    <a:pt x="21205" y="12656"/>
                  </a:lnTo>
                  <a:lnTo>
                    <a:pt x="20668" y="12725"/>
                  </a:lnTo>
                  <a:lnTo>
                    <a:pt x="20177" y="12451"/>
                  </a:lnTo>
                  <a:lnTo>
                    <a:pt x="19538" y="12645"/>
                  </a:lnTo>
                  <a:lnTo>
                    <a:pt x="19516" y="12964"/>
                  </a:lnTo>
                  <a:lnTo>
                    <a:pt x="20565" y="13079"/>
                  </a:lnTo>
                  <a:lnTo>
                    <a:pt x="21798" y="12827"/>
                  </a:lnTo>
                  <a:close/>
                  <a:moveTo>
                    <a:pt x="10614" y="11127"/>
                  </a:moveTo>
                  <a:lnTo>
                    <a:pt x="10511" y="10807"/>
                  </a:lnTo>
                  <a:lnTo>
                    <a:pt x="10180" y="10728"/>
                  </a:lnTo>
                  <a:lnTo>
                    <a:pt x="9553" y="10385"/>
                  </a:lnTo>
                  <a:lnTo>
                    <a:pt x="8583" y="10328"/>
                  </a:lnTo>
                  <a:lnTo>
                    <a:pt x="8001" y="11207"/>
                  </a:lnTo>
                  <a:lnTo>
                    <a:pt x="8731" y="11264"/>
                  </a:lnTo>
                  <a:lnTo>
                    <a:pt x="8845" y="11663"/>
                  </a:lnTo>
                  <a:lnTo>
                    <a:pt x="10272" y="12029"/>
                  </a:lnTo>
                  <a:lnTo>
                    <a:pt x="10614" y="11914"/>
                  </a:lnTo>
                  <a:lnTo>
                    <a:pt x="11196" y="12006"/>
                  </a:lnTo>
                  <a:lnTo>
                    <a:pt x="12098" y="12348"/>
                  </a:lnTo>
                  <a:lnTo>
                    <a:pt x="12839" y="12519"/>
                  </a:lnTo>
                  <a:lnTo>
                    <a:pt x="13661" y="12588"/>
                  </a:lnTo>
                  <a:lnTo>
                    <a:pt x="14391" y="12554"/>
                  </a:lnTo>
                  <a:lnTo>
                    <a:pt x="15236" y="12919"/>
                  </a:lnTo>
                  <a:lnTo>
                    <a:pt x="16172" y="12576"/>
                  </a:lnTo>
                  <a:lnTo>
                    <a:pt x="15236" y="12029"/>
                  </a:lnTo>
                  <a:lnTo>
                    <a:pt x="14049" y="11869"/>
                  </a:lnTo>
                  <a:lnTo>
                    <a:pt x="13787" y="11287"/>
                  </a:lnTo>
                  <a:lnTo>
                    <a:pt x="12326" y="10842"/>
                  </a:lnTo>
                  <a:lnTo>
                    <a:pt x="12132" y="11218"/>
                  </a:lnTo>
                  <a:close/>
                  <a:moveTo>
                    <a:pt x="31521" y="10613"/>
                  </a:moveTo>
                  <a:lnTo>
                    <a:pt x="31555" y="10191"/>
                  </a:lnTo>
                  <a:lnTo>
                    <a:pt x="31384" y="9917"/>
                  </a:lnTo>
                  <a:lnTo>
                    <a:pt x="31190" y="10237"/>
                  </a:lnTo>
                  <a:lnTo>
                    <a:pt x="31019" y="10545"/>
                  </a:lnTo>
                  <a:lnTo>
                    <a:pt x="31065" y="11230"/>
                  </a:lnTo>
                  <a:close/>
                  <a:moveTo>
                    <a:pt x="25678" y="8114"/>
                  </a:moveTo>
                  <a:lnTo>
                    <a:pt x="25473" y="7817"/>
                  </a:lnTo>
                  <a:lnTo>
                    <a:pt x="24662" y="7863"/>
                  </a:lnTo>
                  <a:lnTo>
                    <a:pt x="24799" y="8251"/>
                  </a:lnTo>
                  <a:lnTo>
                    <a:pt x="25359" y="8422"/>
                  </a:lnTo>
                  <a:close/>
                  <a:moveTo>
                    <a:pt x="28257" y="7772"/>
                  </a:moveTo>
                  <a:lnTo>
                    <a:pt x="27390" y="7521"/>
                  </a:lnTo>
                  <a:lnTo>
                    <a:pt x="26397" y="7566"/>
                  </a:lnTo>
                  <a:lnTo>
                    <a:pt x="26192" y="8057"/>
                  </a:lnTo>
                  <a:lnTo>
                    <a:pt x="26739" y="8091"/>
                  </a:lnTo>
                  <a:lnTo>
                    <a:pt x="27196" y="8034"/>
                  </a:lnTo>
                  <a:lnTo>
                    <a:pt x="27858" y="8103"/>
                  </a:lnTo>
                  <a:lnTo>
                    <a:pt x="28531" y="8479"/>
                  </a:lnTo>
                  <a:close/>
                  <a:moveTo>
                    <a:pt x="31247" y="6026"/>
                  </a:moveTo>
                  <a:lnTo>
                    <a:pt x="31133" y="5683"/>
                  </a:lnTo>
                  <a:lnTo>
                    <a:pt x="29855" y="5307"/>
                  </a:lnTo>
                  <a:lnTo>
                    <a:pt x="29444" y="5615"/>
                  </a:lnTo>
                  <a:lnTo>
                    <a:pt x="28360" y="5820"/>
                  </a:lnTo>
                  <a:lnTo>
                    <a:pt x="28679" y="6277"/>
                  </a:lnTo>
                  <a:lnTo>
                    <a:pt x="29398" y="6448"/>
                  </a:lnTo>
                  <a:lnTo>
                    <a:pt x="29695" y="6984"/>
                  </a:lnTo>
                  <a:lnTo>
                    <a:pt x="30882" y="6996"/>
                  </a:lnTo>
                  <a:lnTo>
                    <a:pt x="30939" y="7224"/>
                  </a:lnTo>
                  <a:lnTo>
                    <a:pt x="30369" y="7213"/>
                  </a:lnTo>
                  <a:lnTo>
                    <a:pt x="29478" y="7532"/>
                  </a:lnTo>
                  <a:lnTo>
                    <a:pt x="30083" y="7977"/>
                  </a:lnTo>
                  <a:lnTo>
                    <a:pt x="30072" y="8377"/>
                  </a:lnTo>
                  <a:lnTo>
                    <a:pt x="30243" y="8708"/>
                  </a:lnTo>
                  <a:lnTo>
                    <a:pt x="30540" y="8639"/>
                  </a:lnTo>
                  <a:lnTo>
                    <a:pt x="30791" y="8194"/>
                  </a:lnTo>
                  <a:lnTo>
                    <a:pt x="31966" y="9039"/>
                  </a:lnTo>
                  <a:lnTo>
                    <a:pt x="32617" y="9107"/>
                  </a:lnTo>
                  <a:lnTo>
                    <a:pt x="34135" y="9872"/>
                  </a:lnTo>
                  <a:lnTo>
                    <a:pt x="34454" y="10625"/>
                  </a:lnTo>
                  <a:lnTo>
                    <a:pt x="34602" y="11618"/>
                  </a:lnTo>
                  <a:lnTo>
                    <a:pt x="34077" y="11869"/>
                  </a:lnTo>
                  <a:lnTo>
                    <a:pt x="33678" y="12611"/>
                  </a:lnTo>
                  <a:lnTo>
                    <a:pt x="34682" y="12588"/>
                  </a:lnTo>
                  <a:lnTo>
                    <a:pt x="34911" y="12325"/>
                  </a:lnTo>
                  <a:lnTo>
                    <a:pt x="35698" y="12508"/>
                  </a:lnTo>
                  <a:lnTo>
                    <a:pt x="36360" y="13250"/>
                  </a:lnTo>
                  <a:lnTo>
                    <a:pt x="36565" y="10294"/>
                  </a:lnTo>
                  <a:lnTo>
                    <a:pt x="36714" y="7338"/>
                  </a:lnTo>
                  <a:lnTo>
                    <a:pt x="35858" y="7167"/>
                  </a:lnTo>
                  <a:lnTo>
                    <a:pt x="35276" y="6836"/>
                  </a:lnTo>
                  <a:lnTo>
                    <a:pt x="34602" y="6517"/>
                  </a:lnTo>
                  <a:lnTo>
                    <a:pt x="33883" y="6517"/>
                  </a:lnTo>
                  <a:lnTo>
                    <a:pt x="32948" y="7064"/>
                  </a:lnTo>
                  <a:lnTo>
                    <a:pt x="32252" y="8034"/>
                  </a:lnTo>
                  <a:lnTo>
                    <a:pt x="31430" y="7487"/>
                  </a:lnTo>
                  <a:close/>
                  <a:moveTo>
                    <a:pt x="24115" y="3686"/>
                  </a:moveTo>
                  <a:lnTo>
                    <a:pt x="23978" y="3481"/>
                  </a:lnTo>
                  <a:lnTo>
                    <a:pt x="23190" y="4143"/>
                  </a:lnTo>
                  <a:lnTo>
                    <a:pt x="22266" y="4188"/>
                  </a:lnTo>
                  <a:lnTo>
                    <a:pt x="21250" y="4051"/>
                  </a:lnTo>
                  <a:lnTo>
                    <a:pt x="20622" y="3789"/>
                  </a:lnTo>
                  <a:lnTo>
                    <a:pt x="19949" y="4474"/>
                  </a:lnTo>
                  <a:lnTo>
                    <a:pt x="19778" y="4839"/>
                  </a:lnTo>
                  <a:lnTo>
                    <a:pt x="19367" y="6208"/>
                  </a:lnTo>
                  <a:lnTo>
                    <a:pt x="19242" y="6927"/>
                  </a:lnTo>
                  <a:lnTo>
                    <a:pt x="18899" y="7521"/>
                  </a:lnTo>
                  <a:lnTo>
                    <a:pt x="19127" y="8137"/>
                  </a:lnTo>
                  <a:lnTo>
                    <a:pt x="19447" y="8148"/>
                  </a:lnTo>
                  <a:lnTo>
                    <a:pt x="19538" y="9016"/>
                  </a:lnTo>
                  <a:lnTo>
                    <a:pt x="19264" y="9860"/>
                  </a:lnTo>
                  <a:lnTo>
                    <a:pt x="19595" y="10134"/>
                  </a:lnTo>
                  <a:lnTo>
                    <a:pt x="20109" y="9986"/>
                  </a:lnTo>
                  <a:lnTo>
                    <a:pt x="20155" y="8696"/>
                  </a:lnTo>
                  <a:lnTo>
                    <a:pt x="20120" y="7635"/>
                  </a:lnTo>
                  <a:lnTo>
                    <a:pt x="20668" y="7361"/>
                  </a:lnTo>
                  <a:lnTo>
                    <a:pt x="20565" y="8251"/>
                  </a:lnTo>
                  <a:lnTo>
                    <a:pt x="21125" y="8776"/>
                  </a:lnTo>
                  <a:lnTo>
                    <a:pt x="21010" y="9130"/>
                  </a:lnTo>
                  <a:lnTo>
                    <a:pt x="21193" y="9381"/>
                  </a:lnTo>
                  <a:lnTo>
                    <a:pt x="21992" y="9039"/>
                  </a:lnTo>
                  <a:lnTo>
                    <a:pt x="21558" y="9780"/>
                  </a:lnTo>
                  <a:lnTo>
                    <a:pt x="21866" y="10089"/>
                  </a:lnTo>
                  <a:lnTo>
                    <a:pt x="22300" y="9815"/>
                  </a:lnTo>
                  <a:lnTo>
                    <a:pt x="22346" y="9233"/>
                  </a:lnTo>
                  <a:lnTo>
                    <a:pt x="21672" y="8183"/>
                  </a:lnTo>
                  <a:lnTo>
                    <a:pt x="21832" y="7863"/>
                  </a:lnTo>
                  <a:lnTo>
                    <a:pt x="21102" y="6711"/>
                  </a:lnTo>
                  <a:lnTo>
                    <a:pt x="21821" y="6357"/>
                  </a:lnTo>
                  <a:lnTo>
                    <a:pt x="22186" y="5820"/>
                  </a:lnTo>
                  <a:lnTo>
                    <a:pt x="22528" y="5957"/>
                  </a:lnTo>
                  <a:lnTo>
                    <a:pt x="22608" y="5535"/>
                  </a:lnTo>
                  <a:lnTo>
                    <a:pt x="21102" y="5843"/>
                  </a:lnTo>
                  <a:lnTo>
                    <a:pt x="20668" y="6254"/>
                  </a:lnTo>
                  <a:lnTo>
                    <a:pt x="19949" y="5455"/>
                  </a:lnTo>
                  <a:lnTo>
                    <a:pt x="20075" y="4770"/>
                  </a:lnTo>
                  <a:lnTo>
                    <a:pt x="20782" y="4622"/>
                  </a:lnTo>
                  <a:lnTo>
                    <a:pt x="22106" y="4588"/>
                  </a:lnTo>
                  <a:lnTo>
                    <a:pt x="22871" y="4770"/>
                  </a:lnTo>
                  <a:lnTo>
                    <a:pt x="23487" y="4588"/>
                  </a:lnTo>
                  <a:close/>
                  <a:moveTo>
                    <a:pt x="26888" y="3960"/>
                  </a:moveTo>
                  <a:lnTo>
                    <a:pt x="26796" y="3584"/>
                  </a:lnTo>
                  <a:lnTo>
                    <a:pt x="26329" y="3492"/>
                  </a:lnTo>
                  <a:lnTo>
                    <a:pt x="26260" y="3002"/>
                  </a:lnTo>
                  <a:lnTo>
                    <a:pt x="25998" y="3321"/>
                  </a:lnTo>
                  <a:lnTo>
                    <a:pt x="25861" y="4051"/>
                  </a:lnTo>
                  <a:lnTo>
                    <a:pt x="26100" y="5227"/>
                  </a:lnTo>
                  <a:lnTo>
                    <a:pt x="26420" y="5798"/>
                  </a:lnTo>
                  <a:lnTo>
                    <a:pt x="26648" y="5683"/>
                  </a:lnTo>
                  <a:lnTo>
                    <a:pt x="26317" y="5216"/>
                  </a:lnTo>
                  <a:lnTo>
                    <a:pt x="26443" y="4656"/>
                  </a:lnTo>
                  <a:lnTo>
                    <a:pt x="26854" y="4736"/>
                  </a:lnTo>
                  <a:close/>
                  <a:moveTo>
                    <a:pt x="18203" y="3310"/>
                  </a:moveTo>
                  <a:lnTo>
                    <a:pt x="18329" y="2899"/>
                  </a:lnTo>
                  <a:lnTo>
                    <a:pt x="17712" y="2043"/>
                  </a:lnTo>
                  <a:lnTo>
                    <a:pt x="18146" y="1221"/>
                  </a:lnTo>
                  <a:lnTo>
                    <a:pt x="17427" y="1073"/>
                  </a:lnTo>
                  <a:lnTo>
                    <a:pt x="16514" y="1073"/>
                  </a:lnTo>
                  <a:lnTo>
                    <a:pt x="16274" y="2100"/>
                  </a:lnTo>
                  <a:lnTo>
                    <a:pt x="15989" y="2420"/>
                  </a:lnTo>
                  <a:lnTo>
                    <a:pt x="15601" y="3686"/>
                  </a:lnTo>
                  <a:lnTo>
                    <a:pt x="14962" y="3869"/>
                  </a:lnTo>
                  <a:lnTo>
                    <a:pt x="14186" y="3618"/>
                  </a:lnTo>
                  <a:lnTo>
                    <a:pt x="13798" y="3698"/>
                  </a:lnTo>
                  <a:lnTo>
                    <a:pt x="13342" y="4154"/>
                  </a:lnTo>
                  <a:lnTo>
                    <a:pt x="12839" y="4097"/>
                  </a:lnTo>
                  <a:lnTo>
                    <a:pt x="12326" y="4268"/>
                  </a:lnTo>
                  <a:lnTo>
                    <a:pt x="11767" y="3766"/>
                  </a:lnTo>
                  <a:lnTo>
                    <a:pt x="11618" y="3161"/>
                  </a:lnTo>
                  <a:lnTo>
                    <a:pt x="11150" y="3755"/>
                  </a:lnTo>
                  <a:lnTo>
                    <a:pt x="11070" y="4599"/>
                  </a:lnTo>
                  <a:lnTo>
                    <a:pt x="11185" y="5398"/>
                  </a:lnTo>
                  <a:lnTo>
                    <a:pt x="11550" y="6163"/>
                  </a:lnTo>
                  <a:lnTo>
                    <a:pt x="11949" y="6425"/>
                  </a:lnTo>
                  <a:lnTo>
                    <a:pt x="12052" y="7635"/>
                  </a:lnTo>
                  <a:lnTo>
                    <a:pt x="12702" y="7749"/>
                  </a:lnTo>
                  <a:lnTo>
                    <a:pt x="13216" y="7692"/>
                  </a:lnTo>
                  <a:lnTo>
                    <a:pt x="13501" y="8137"/>
                  </a:lnTo>
                  <a:lnTo>
                    <a:pt x="14460" y="7806"/>
                  </a:lnTo>
                  <a:lnTo>
                    <a:pt x="14859" y="8091"/>
                  </a:lnTo>
                  <a:lnTo>
                    <a:pt x="15430" y="8148"/>
                  </a:lnTo>
                  <a:lnTo>
                    <a:pt x="15715" y="8708"/>
                  </a:lnTo>
                  <a:lnTo>
                    <a:pt x="16640" y="8297"/>
                  </a:lnTo>
                  <a:lnTo>
                    <a:pt x="16754" y="8616"/>
                  </a:lnTo>
                  <a:lnTo>
                    <a:pt x="17108" y="7235"/>
                  </a:lnTo>
                  <a:lnTo>
                    <a:pt x="17153" y="6323"/>
                  </a:lnTo>
                  <a:lnTo>
                    <a:pt x="17941" y="5706"/>
                  </a:lnTo>
                  <a:lnTo>
                    <a:pt x="17906" y="4885"/>
                  </a:lnTo>
                  <a:lnTo>
                    <a:pt x="18169" y="4268"/>
                  </a:lnTo>
                  <a:lnTo>
                    <a:pt x="19127" y="4154"/>
                  </a:lnTo>
                  <a:close/>
                  <a:moveTo>
                    <a:pt x="8400" y="10294"/>
                  </a:moveTo>
                  <a:lnTo>
                    <a:pt x="8503" y="8890"/>
                  </a:lnTo>
                  <a:lnTo>
                    <a:pt x="8742" y="7749"/>
                  </a:lnTo>
                  <a:lnTo>
                    <a:pt x="8366" y="7178"/>
                  </a:lnTo>
                  <a:lnTo>
                    <a:pt x="7784" y="7110"/>
                  </a:lnTo>
                  <a:lnTo>
                    <a:pt x="7510" y="6596"/>
                  </a:lnTo>
                  <a:lnTo>
                    <a:pt x="7384" y="5969"/>
                  </a:lnTo>
                  <a:lnTo>
                    <a:pt x="7099" y="5934"/>
                  </a:lnTo>
                  <a:lnTo>
                    <a:pt x="6643" y="5626"/>
                  </a:lnTo>
                  <a:lnTo>
                    <a:pt x="6973" y="4885"/>
                  </a:lnTo>
                  <a:lnTo>
                    <a:pt x="6357" y="4462"/>
                  </a:lnTo>
                  <a:lnTo>
                    <a:pt x="5889" y="3709"/>
                  </a:lnTo>
                  <a:lnTo>
                    <a:pt x="5205" y="3081"/>
                  </a:lnTo>
                  <a:lnTo>
                    <a:pt x="4394" y="3070"/>
                  </a:lnTo>
                  <a:lnTo>
                    <a:pt x="3607" y="2100"/>
                  </a:lnTo>
                  <a:lnTo>
                    <a:pt x="3150" y="1712"/>
                  </a:lnTo>
                  <a:lnTo>
                    <a:pt x="2511" y="1107"/>
                  </a:lnTo>
                  <a:lnTo>
                    <a:pt x="1770" y="217"/>
                  </a:lnTo>
                  <a:lnTo>
                    <a:pt x="514" y="46"/>
                  </a:lnTo>
                  <a:lnTo>
                    <a:pt x="1" y="0"/>
                  </a:lnTo>
                  <a:lnTo>
                    <a:pt x="81" y="457"/>
                  </a:lnTo>
                  <a:lnTo>
                    <a:pt x="948" y="1461"/>
                  </a:lnTo>
                  <a:lnTo>
                    <a:pt x="1576" y="1974"/>
                  </a:lnTo>
                  <a:lnTo>
                    <a:pt x="2021" y="2762"/>
                  </a:lnTo>
                  <a:lnTo>
                    <a:pt x="2751" y="3333"/>
                  </a:lnTo>
                  <a:lnTo>
                    <a:pt x="3059" y="4029"/>
                  </a:lnTo>
                  <a:lnTo>
                    <a:pt x="3310" y="4816"/>
                  </a:lnTo>
                  <a:lnTo>
                    <a:pt x="4006" y="5569"/>
                  </a:lnTo>
                  <a:lnTo>
                    <a:pt x="4588" y="6836"/>
                  </a:lnTo>
                  <a:lnTo>
                    <a:pt x="4976" y="7521"/>
                  </a:lnTo>
                  <a:lnTo>
                    <a:pt x="5558" y="8263"/>
                  </a:lnTo>
                  <a:lnTo>
                    <a:pt x="5878" y="8799"/>
                  </a:lnTo>
                  <a:lnTo>
                    <a:pt x="6871" y="9541"/>
                  </a:lnTo>
                  <a:lnTo>
                    <a:pt x="7510" y="103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8" name="Google Shape;628;p26"/>
            <p:cNvSpPr/>
            <p:nvPr/>
          </p:nvSpPr>
          <p:spPr>
            <a:xfrm>
              <a:off x="5054350" y="2306700"/>
              <a:ext cx="552950" cy="624825"/>
            </a:xfrm>
            <a:custGeom>
              <a:avLst/>
              <a:gdLst/>
              <a:ahLst/>
              <a:cxnLst/>
              <a:rect l="l" t="t" r="r" b="b"/>
              <a:pathLst>
                <a:path w="22118" h="24993" extrusionOk="0">
                  <a:moveTo>
                    <a:pt x="9073" y="4816"/>
                  </a:moveTo>
                  <a:lnTo>
                    <a:pt x="7863" y="4189"/>
                  </a:lnTo>
                  <a:lnTo>
                    <a:pt x="6985" y="3618"/>
                  </a:lnTo>
                  <a:lnTo>
                    <a:pt x="6517" y="2625"/>
                  </a:lnTo>
                  <a:lnTo>
                    <a:pt x="7110" y="2751"/>
                  </a:lnTo>
                  <a:lnTo>
                    <a:pt x="7019" y="2283"/>
                  </a:lnTo>
                  <a:lnTo>
                    <a:pt x="6597" y="1815"/>
                  </a:lnTo>
                  <a:lnTo>
                    <a:pt x="6482" y="1073"/>
                  </a:lnTo>
                  <a:lnTo>
                    <a:pt x="5398" y="0"/>
                  </a:lnTo>
                  <a:lnTo>
                    <a:pt x="4873" y="765"/>
                  </a:lnTo>
                  <a:lnTo>
                    <a:pt x="4052" y="913"/>
                  </a:lnTo>
                  <a:lnTo>
                    <a:pt x="2842" y="685"/>
                  </a:lnTo>
                  <a:lnTo>
                    <a:pt x="2568" y="1084"/>
                  </a:lnTo>
                  <a:lnTo>
                    <a:pt x="3025" y="1883"/>
                  </a:lnTo>
                  <a:lnTo>
                    <a:pt x="3447" y="2500"/>
                  </a:lnTo>
                  <a:lnTo>
                    <a:pt x="4154" y="2933"/>
                  </a:lnTo>
                  <a:lnTo>
                    <a:pt x="3629" y="3470"/>
                  </a:lnTo>
                  <a:lnTo>
                    <a:pt x="3766" y="4109"/>
                  </a:lnTo>
                  <a:lnTo>
                    <a:pt x="3207" y="5010"/>
                  </a:lnTo>
                  <a:lnTo>
                    <a:pt x="2910" y="5935"/>
                  </a:lnTo>
                  <a:lnTo>
                    <a:pt x="2271" y="6893"/>
                  </a:lnTo>
                  <a:lnTo>
                    <a:pt x="1358" y="6813"/>
                  </a:lnTo>
                  <a:lnTo>
                    <a:pt x="662" y="7761"/>
                  </a:lnTo>
                  <a:lnTo>
                    <a:pt x="1233" y="8171"/>
                  </a:lnTo>
                  <a:lnTo>
                    <a:pt x="1415" y="8868"/>
                  </a:lnTo>
                  <a:lnTo>
                    <a:pt x="1918" y="9324"/>
                  </a:lnTo>
                  <a:lnTo>
                    <a:pt x="2169" y="10111"/>
                  </a:lnTo>
                  <a:lnTo>
                    <a:pt x="457" y="10111"/>
                  </a:lnTo>
                  <a:lnTo>
                    <a:pt x="0" y="10716"/>
                  </a:lnTo>
                  <a:lnTo>
                    <a:pt x="1016" y="11481"/>
                  </a:lnTo>
                  <a:lnTo>
                    <a:pt x="1290" y="11835"/>
                  </a:lnTo>
                  <a:lnTo>
                    <a:pt x="948" y="12166"/>
                  </a:lnTo>
                  <a:lnTo>
                    <a:pt x="2089" y="13261"/>
                  </a:lnTo>
                  <a:lnTo>
                    <a:pt x="2659" y="13375"/>
                  </a:lnTo>
                  <a:lnTo>
                    <a:pt x="3744" y="12839"/>
                  </a:lnTo>
                  <a:lnTo>
                    <a:pt x="3983" y="13672"/>
                  </a:lnTo>
                  <a:lnTo>
                    <a:pt x="4097" y="14790"/>
                  </a:lnTo>
                  <a:lnTo>
                    <a:pt x="4451" y="15943"/>
                  </a:lnTo>
                  <a:lnTo>
                    <a:pt x="4965" y="17701"/>
                  </a:lnTo>
                  <a:lnTo>
                    <a:pt x="5798" y="18956"/>
                  </a:lnTo>
                  <a:lnTo>
                    <a:pt x="5980" y="19515"/>
                  </a:lnTo>
                  <a:lnTo>
                    <a:pt x="6266" y="20656"/>
                  </a:lnTo>
                  <a:lnTo>
                    <a:pt x="6745" y="21524"/>
                  </a:lnTo>
                  <a:lnTo>
                    <a:pt x="7064" y="21957"/>
                  </a:lnTo>
                  <a:lnTo>
                    <a:pt x="7418" y="22870"/>
                  </a:lnTo>
                  <a:lnTo>
                    <a:pt x="7863" y="24137"/>
                  </a:lnTo>
                  <a:lnTo>
                    <a:pt x="8651" y="24993"/>
                  </a:lnTo>
                  <a:lnTo>
                    <a:pt x="8959" y="24730"/>
                  </a:lnTo>
                  <a:lnTo>
                    <a:pt x="9199" y="24103"/>
                  </a:lnTo>
                  <a:lnTo>
                    <a:pt x="9918" y="23852"/>
                  </a:lnTo>
                  <a:lnTo>
                    <a:pt x="9655" y="23555"/>
                  </a:lnTo>
                  <a:lnTo>
                    <a:pt x="9975" y="22870"/>
                  </a:lnTo>
                  <a:lnTo>
                    <a:pt x="10385" y="22825"/>
                  </a:lnTo>
                  <a:lnTo>
                    <a:pt x="10283" y="21284"/>
                  </a:lnTo>
                  <a:lnTo>
                    <a:pt x="10557" y="20417"/>
                  </a:lnTo>
                  <a:lnTo>
                    <a:pt x="10454" y="19652"/>
                  </a:lnTo>
                  <a:lnTo>
                    <a:pt x="10191" y="18488"/>
                  </a:lnTo>
                  <a:lnTo>
                    <a:pt x="10363" y="17792"/>
                  </a:lnTo>
                  <a:lnTo>
                    <a:pt x="10716" y="17746"/>
                  </a:lnTo>
                  <a:lnTo>
                    <a:pt x="11401" y="17415"/>
                  </a:lnTo>
                  <a:lnTo>
                    <a:pt x="11766" y="17187"/>
                  </a:lnTo>
                  <a:lnTo>
                    <a:pt x="11732" y="16776"/>
                  </a:lnTo>
                  <a:lnTo>
                    <a:pt x="12440" y="16171"/>
                  </a:lnTo>
                  <a:lnTo>
                    <a:pt x="12965" y="15601"/>
                  </a:lnTo>
                  <a:lnTo>
                    <a:pt x="13729" y="14539"/>
                  </a:lnTo>
                  <a:lnTo>
                    <a:pt x="14779" y="13935"/>
                  </a:lnTo>
                  <a:lnTo>
                    <a:pt x="15121" y="13398"/>
                  </a:lnTo>
                  <a:lnTo>
                    <a:pt x="14996" y="12713"/>
                  </a:lnTo>
                  <a:lnTo>
                    <a:pt x="15932" y="12519"/>
                  </a:lnTo>
                  <a:lnTo>
                    <a:pt x="16468" y="12542"/>
                  </a:lnTo>
                  <a:lnTo>
                    <a:pt x="16537" y="12200"/>
                  </a:lnTo>
                  <a:lnTo>
                    <a:pt x="16308" y="11458"/>
                  </a:lnTo>
                  <a:lnTo>
                    <a:pt x="15932" y="10773"/>
                  </a:lnTo>
                  <a:lnTo>
                    <a:pt x="15989" y="10226"/>
                  </a:lnTo>
                  <a:lnTo>
                    <a:pt x="15464" y="9986"/>
                  </a:lnTo>
                  <a:lnTo>
                    <a:pt x="15578" y="9655"/>
                  </a:lnTo>
                  <a:lnTo>
                    <a:pt x="16023" y="9313"/>
                  </a:lnTo>
                  <a:lnTo>
                    <a:pt x="15361" y="8833"/>
                  </a:lnTo>
                  <a:lnTo>
                    <a:pt x="15532" y="8217"/>
                  </a:lnTo>
                  <a:lnTo>
                    <a:pt x="16217" y="8605"/>
                  </a:lnTo>
                  <a:lnTo>
                    <a:pt x="16605" y="8662"/>
                  </a:lnTo>
                  <a:lnTo>
                    <a:pt x="16776" y="9290"/>
                  </a:lnTo>
                  <a:lnTo>
                    <a:pt x="17552" y="9415"/>
                  </a:lnTo>
                  <a:lnTo>
                    <a:pt x="18260" y="9404"/>
                  </a:lnTo>
                  <a:lnTo>
                    <a:pt x="18751" y="9552"/>
                  </a:lnTo>
                  <a:lnTo>
                    <a:pt x="18522" y="10317"/>
                  </a:lnTo>
                  <a:lnTo>
                    <a:pt x="18180" y="10374"/>
                  </a:lnTo>
                  <a:lnTo>
                    <a:pt x="18020" y="10888"/>
                  </a:lnTo>
                  <a:lnTo>
                    <a:pt x="18522" y="11355"/>
                  </a:lnTo>
                  <a:lnTo>
                    <a:pt x="18545" y="10785"/>
                  </a:lnTo>
                  <a:lnTo>
                    <a:pt x="18762" y="10773"/>
                  </a:lnTo>
                  <a:lnTo>
                    <a:pt x="19401" y="12211"/>
                  </a:lnTo>
                  <a:lnTo>
                    <a:pt x="19743" y="11994"/>
                  </a:lnTo>
                  <a:lnTo>
                    <a:pt x="19618" y="11606"/>
                  </a:lnTo>
                  <a:lnTo>
                    <a:pt x="19743" y="11310"/>
                  </a:lnTo>
                  <a:lnTo>
                    <a:pt x="19618" y="10374"/>
                  </a:lnTo>
                  <a:lnTo>
                    <a:pt x="20280" y="10568"/>
                  </a:lnTo>
                  <a:lnTo>
                    <a:pt x="20485" y="9826"/>
                  </a:lnTo>
                  <a:lnTo>
                    <a:pt x="20451" y="9381"/>
                  </a:lnTo>
                  <a:lnTo>
                    <a:pt x="20748" y="8616"/>
                  </a:lnTo>
                  <a:lnTo>
                    <a:pt x="20611" y="8103"/>
                  </a:lnTo>
                  <a:lnTo>
                    <a:pt x="21489" y="7475"/>
                  </a:lnTo>
                  <a:lnTo>
                    <a:pt x="22071" y="7635"/>
                  </a:lnTo>
                  <a:lnTo>
                    <a:pt x="21889" y="7076"/>
                  </a:lnTo>
                  <a:lnTo>
                    <a:pt x="22117" y="6905"/>
                  </a:lnTo>
                  <a:lnTo>
                    <a:pt x="21980" y="6562"/>
                  </a:lnTo>
                  <a:lnTo>
                    <a:pt x="21113" y="6437"/>
                  </a:lnTo>
                  <a:lnTo>
                    <a:pt x="21284" y="6049"/>
                  </a:lnTo>
                  <a:lnTo>
                    <a:pt x="20782" y="5490"/>
                  </a:lnTo>
                  <a:lnTo>
                    <a:pt x="20325" y="5866"/>
                  </a:lnTo>
                  <a:lnTo>
                    <a:pt x="19629" y="5649"/>
                  </a:lnTo>
                  <a:lnTo>
                    <a:pt x="18876" y="6220"/>
                  </a:lnTo>
                  <a:lnTo>
                    <a:pt x="18317" y="6905"/>
                  </a:lnTo>
                  <a:lnTo>
                    <a:pt x="17723" y="7019"/>
                  </a:lnTo>
                  <a:lnTo>
                    <a:pt x="18100" y="7304"/>
                  </a:lnTo>
                  <a:lnTo>
                    <a:pt x="18157" y="7863"/>
                  </a:lnTo>
                  <a:lnTo>
                    <a:pt x="17529" y="7886"/>
                  </a:lnTo>
                  <a:lnTo>
                    <a:pt x="16868" y="7829"/>
                  </a:lnTo>
                  <a:lnTo>
                    <a:pt x="16411" y="7977"/>
                  </a:lnTo>
                  <a:lnTo>
                    <a:pt x="15624" y="7612"/>
                  </a:lnTo>
                  <a:lnTo>
                    <a:pt x="15578" y="7441"/>
                  </a:lnTo>
                  <a:lnTo>
                    <a:pt x="15361" y="6722"/>
                  </a:lnTo>
                  <a:lnTo>
                    <a:pt x="14939" y="6916"/>
                  </a:lnTo>
                  <a:lnTo>
                    <a:pt x="14950" y="7304"/>
                  </a:lnTo>
                  <a:lnTo>
                    <a:pt x="15167" y="7886"/>
                  </a:lnTo>
                  <a:lnTo>
                    <a:pt x="15156" y="8240"/>
                  </a:lnTo>
                  <a:lnTo>
                    <a:pt x="14494" y="8263"/>
                  </a:lnTo>
                  <a:lnTo>
                    <a:pt x="13524" y="8046"/>
                  </a:lnTo>
                  <a:lnTo>
                    <a:pt x="12907" y="7955"/>
                  </a:lnTo>
                  <a:lnTo>
                    <a:pt x="12371" y="7498"/>
                  </a:lnTo>
                  <a:lnTo>
                    <a:pt x="11287" y="7373"/>
                  </a:lnTo>
                  <a:lnTo>
                    <a:pt x="10191" y="6870"/>
                  </a:lnTo>
                  <a:lnTo>
                    <a:pt x="9358" y="6437"/>
                  </a:lnTo>
                  <a:lnTo>
                    <a:pt x="8548" y="6072"/>
                  </a:lnTo>
                  <a:lnTo>
                    <a:pt x="8674" y="52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29" name="Google Shape;629;p26"/>
            <p:cNvSpPr/>
            <p:nvPr/>
          </p:nvSpPr>
          <p:spPr>
            <a:xfrm>
              <a:off x="3550225" y="1870750"/>
              <a:ext cx="68775" cy="74775"/>
            </a:xfrm>
            <a:custGeom>
              <a:avLst/>
              <a:gdLst/>
              <a:ahLst/>
              <a:cxnLst/>
              <a:rect l="l" t="t" r="r" b="b"/>
              <a:pathLst>
                <a:path w="2751" h="2991" extrusionOk="0">
                  <a:moveTo>
                    <a:pt x="2648" y="1085"/>
                  </a:moveTo>
                  <a:lnTo>
                    <a:pt x="2157" y="902"/>
                  </a:lnTo>
                  <a:lnTo>
                    <a:pt x="1735" y="913"/>
                  </a:lnTo>
                  <a:lnTo>
                    <a:pt x="1895" y="457"/>
                  </a:lnTo>
                  <a:lnTo>
                    <a:pt x="1781" y="1"/>
                  </a:lnTo>
                  <a:lnTo>
                    <a:pt x="1256" y="400"/>
                  </a:lnTo>
                  <a:lnTo>
                    <a:pt x="297" y="1073"/>
                  </a:lnTo>
                  <a:lnTo>
                    <a:pt x="594" y="1941"/>
                  </a:lnTo>
                  <a:lnTo>
                    <a:pt x="0" y="2854"/>
                  </a:lnTo>
                  <a:lnTo>
                    <a:pt x="959" y="2990"/>
                  </a:lnTo>
                  <a:lnTo>
                    <a:pt x="2191" y="2477"/>
                  </a:lnTo>
                  <a:lnTo>
                    <a:pt x="2751" y="170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0" name="Google Shape;630;p26"/>
            <p:cNvSpPr/>
            <p:nvPr/>
          </p:nvSpPr>
          <p:spPr>
            <a:xfrm>
              <a:off x="4538525" y="2209700"/>
              <a:ext cx="412575" cy="333525"/>
            </a:xfrm>
            <a:custGeom>
              <a:avLst/>
              <a:gdLst/>
              <a:ahLst/>
              <a:cxnLst/>
              <a:rect l="l" t="t" r="r" b="b"/>
              <a:pathLst>
                <a:path w="16503" h="13341" extrusionOk="0">
                  <a:moveTo>
                    <a:pt x="1096" y="753"/>
                  </a:moveTo>
                  <a:lnTo>
                    <a:pt x="639" y="343"/>
                  </a:lnTo>
                  <a:lnTo>
                    <a:pt x="468" y="0"/>
                  </a:lnTo>
                  <a:lnTo>
                    <a:pt x="0" y="251"/>
                  </a:lnTo>
                  <a:lnTo>
                    <a:pt x="411" y="1301"/>
                  </a:lnTo>
                  <a:lnTo>
                    <a:pt x="308" y="1586"/>
                  </a:lnTo>
                  <a:lnTo>
                    <a:pt x="833" y="2328"/>
                  </a:lnTo>
                  <a:lnTo>
                    <a:pt x="833" y="2328"/>
                  </a:lnTo>
                  <a:lnTo>
                    <a:pt x="1506" y="3435"/>
                  </a:lnTo>
                  <a:lnTo>
                    <a:pt x="2031" y="3709"/>
                  </a:lnTo>
                  <a:lnTo>
                    <a:pt x="2180" y="4245"/>
                  </a:lnTo>
                  <a:lnTo>
                    <a:pt x="1849" y="4565"/>
                  </a:lnTo>
                  <a:lnTo>
                    <a:pt x="1780" y="5273"/>
                  </a:lnTo>
                  <a:lnTo>
                    <a:pt x="2431" y="6151"/>
                  </a:lnTo>
                  <a:lnTo>
                    <a:pt x="3435" y="6631"/>
                  </a:lnTo>
                  <a:lnTo>
                    <a:pt x="3937" y="7327"/>
                  </a:lnTo>
                  <a:lnTo>
                    <a:pt x="3903" y="7989"/>
                  </a:lnTo>
                  <a:lnTo>
                    <a:pt x="4143" y="7989"/>
                  </a:lnTo>
                  <a:lnTo>
                    <a:pt x="4223" y="8457"/>
                  </a:lnTo>
                  <a:lnTo>
                    <a:pt x="4702" y="8947"/>
                  </a:lnTo>
                  <a:lnTo>
                    <a:pt x="4942" y="8582"/>
                  </a:lnTo>
                  <a:lnTo>
                    <a:pt x="5478" y="8890"/>
                  </a:lnTo>
                  <a:lnTo>
                    <a:pt x="5877" y="8742"/>
                  </a:lnTo>
                  <a:lnTo>
                    <a:pt x="6596" y="9940"/>
                  </a:lnTo>
                  <a:lnTo>
                    <a:pt x="7213" y="10807"/>
                  </a:lnTo>
                  <a:lnTo>
                    <a:pt x="8000" y="11070"/>
                  </a:lnTo>
                  <a:lnTo>
                    <a:pt x="8867" y="11766"/>
                  </a:lnTo>
                  <a:lnTo>
                    <a:pt x="9849" y="12063"/>
                  </a:lnTo>
                  <a:lnTo>
                    <a:pt x="10579" y="11629"/>
                  </a:lnTo>
                  <a:lnTo>
                    <a:pt x="11150" y="11469"/>
                  </a:lnTo>
                  <a:lnTo>
                    <a:pt x="11549" y="11629"/>
                  </a:lnTo>
                  <a:lnTo>
                    <a:pt x="12006" y="12736"/>
                  </a:lnTo>
                  <a:lnTo>
                    <a:pt x="12907" y="12850"/>
                  </a:lnTo>
                  <a:lnTo>
                    <a:pt x="13775" y="13067"/>
                  </a:lnTo>
                  <a:lnTo>
                    <a:pt x="15270" y="13341"/>
                  </a:lnTo>
                  <a:lnTo>
                    <a:pt x="15441" y="12280"/>
                  </a:lnTo>
                  <a:lnTo>
                    <a:pt x="16502" y="11812"/>
                  </a:lnTo>
                  <a:lnTo>
                    <a:pt x="16377" y="11401"/>
                  </a:lnTo>
                  <a:lnTo>
                    <a:pt x="15989" y="11253"/>
                  </a:lnTo>
                  <a:lnTo>
                    <a:pt x="15840" y="10442"/>
                  </a:lnTo>
                  <a:lnTo>
                    <a:pt x="15041" y="10054"/>
                  </a:lnTo>
                  <a:lnTo>
                    <a:pt x="14642" y="9495"/>
                  </a:lnTo>
                  <a:lnTo>
                    <a:pt x="14185" y="9027"/>
                  </a:lnTo>
                  <a:lnTo>
                    <a:pt x="14745" y="8206"/>
                  </a:lnTo>
                  <a:lnTo>
                    <a:pt x="14585" y="7635"/>
                  </a:lnTo>
                  <a:lnTo>
                    <a:pt x="13980" y="7475"/>
                  </a:lnTo>
                  <a:lnTo>
                    <a:pt x="13820" y="6905"/>
                  </a:lnTo>
                  <a:lnTo>
                    <a:pt x="13432" y="6174"/>
                  </a:lnTo>
                  <a:lnTo>
                    <a:pt x="13660" y="5672"/>
                  </a:lnTo>
                  <a:lnTo>
                    <a:pt x="13307" y="5546"/>
                  </a:lnTo>
                  <a:lnTo>
                    <a:pt x="13375" y="4873"/>
                  </a:lnTo>
                  <a:lnTo>
                    <a:pt x="13444" y="3732"/>
                  </a:lnTo>
                  <a:lnTo>
                    <a:pt x="13215" y="2956"/>
                  </a:lnTo>
                  <a:lnTo>
                    <a:pt x="12668" y="2922"/>
                  </a:lnTo>
                  <a:lnTo>
                    <a:pt x="11618" y="2111"/>
                  </a:lnTo>
                  <a:lnTo>
                    <a:pt x="11013" y="2009"/>
                  </a:lnTo>
                  <a:lnTo>
                    <a:pt x="10077" y="1541"/>
                  </a:lnTo>
                  <a:lnTo>
                    <a:pt x="9541" y="1450"/>
                  </a:lnTo>
                  <a:lnTo>
                    <a:pt x="9244" y="1621"/>
                  </a:lnTo>
                  <a:lnTo>
                    <a:pt x="8742" y="1598"/>
                  </a:lnTo>
                  <a:lnTo>
                    <a:pt x="8308" y="2123"/>
                  </a:lnTo>
                  <a:lnTo>
                    <a:pt x="7680" y="2294"/>
                  </a:lnTo>
                  <a:lnTo>
                    <a:pt x="7658" y="2522"/>
                  </a:lnTo>
                  <a:lnTo>
                    <a:pt x="6528" y="2762"/>
                  </a:lnTo>
                  <a:lnTo>
                    <a:pt x="5444" y="2614"/>
                  </a:lnTo>
                  <a:lnTo>
                    <a:pt x="4827" y="2134"/>
                  </a:lnTo>
                  <a:lnTo>
                    <a:pt x="4086" y="1952"/>
                  </a:lnTo>
                  <a:lnTo>
                    <a:pt x="3732" y="1267"/>
                  </a:lnTo>
                  <a:lnTo>
                    <a:pt x="3549" y="1313"/>
                  </a:lnTo>
                  <a:lnTo>
                    <a:pt x="3001" y="822"/>
                  </a:lnTo>
                  <a:lnTo>
                    <a:pt x="3173" y="388"/>
                  </a:lnTo>
                  <a:lnTo>
                    <a:pt x="2910" y="114"/>
                  </a:lnTo>
                  <a:lnTo>
                    <a:pt x="2636" y="183"/>
                  </a:lnTo>
                  <a:lnTo>
                    <a:pt x="1883" y="856"/>
                  </a:lnTo>
                  <a:lnTo>
                    <a:pt x="1621" y="87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1" name="Google Shape;631;p26"/>
            <p:cNvSpPr/>
            <p:nvPr/>
          </p:nvSpPr>
          <p:spPr>
            <a:xfrm>
              <a:off x="4458925" y="2262750"/>
              <a:ext cx="197150" cy="189200"/>
            </a:xfrm>
            <a:custGeom>
              <a:avLst/>
              <a:gdLst/>
              <a:ahLst/>
              <a:cxnLst/>
              <a:rect l="l" t="t" r="r" b="b"/>
              <a:pathLst>
                <a:path w="7886" h="7568" extrusionOk="0">
                  <a:moveTo>
                    <a:pt x="3389" y="126"/>
                  </a:moveTo>
                  <a:lnTo>
                    <a:pt x="2511" y="1"/>
                  </a:lnTo>
                  <a:lnTo>
                    <a:pt x="2214" y="149"/>
                  </a:lnTo>
                  <a:lnTo>
                    <a:pt x="1906" y="731"/>
                  </a:lnTo>
                  <a:lnTo>
                    <a:pt x="1529" y="959"/>
                  </a:lnTo>
                  <a:lnTo>
                    <a:pt x="1700" y="1633"/>
                  </a:lnTo>
                  <a:lnTo>
                    <a:pt x="1564" y="2740"/>
                  </a:lnTo>
                  <a:lnTo>
                    <a:pt x="0" y="3698"/>
                  </a:lnTo>
                  <a:lnTo>
                    <a:pt x="434" y="4794"/>
                  </a:lnTo>
                  <a:lnTo>
                    <a:pt x="1392" y="5034"/>
                  </a:lnTo>
                  <a:lnTo>
                    <a:pt x="2613" y="5684"/>
                  </a:lnTo>
                  <a:lnTo>
                    <a:pt x="4987" y="7487"/>
                  </a:lnTo>
                  <a:lnTo>
                    <a:pt x="6448" y="7567"/>
                  </a:lnTo>
                  <a:lnTo>
                    <a:pt x="6904" y="6688"/>
                  </a:lnTo>
                  <a:lnTo>
                    <a:pt x="7429" y="6768"/>
                  </a:lnTo>
                  <a:lnTo>
                    <a:pt x="7886" y="6814"/>
                  </a:lnTo>
                  <a:lnTo>
                    <a:pt x="7407" y="6335"/>
                  </a:lnTo>
                  <a:lnTo>
                    <a:pt x="7327" y="5867"/>
                  </a:lnTo>
                  <a:lnTo>
                    <a:pt x="7087" y="5867"/>
                  </a:lnTo>
                  <a:lnTo>
                    <a:pt x="7121" y="5205"/>
                  </a:lnTo>
                  <a:lnTo>
                    <a:pt x="6619" y="4509"/>
                  </a:lnTo>
                  <a:lnTo>
                    <a:pt x="5615" y="4029"/>
                  </a:lnTo>
                  <a:lnTo>
                    <a:pt x="4964" y="3151"/>
                  </a:lnTo>
                  <a:lnTo>
                    <a:pt x="5033" y="2443"/>
                  </a:lnTo>
                  <a:lnTo>
                    <a:pt x="5364" y="2123"/>
                  </a:lnTo>
                  <a:lnTo>
                    <a:pt x="5215" y="1587"/>
                  </a:lnTo>
                  <a:lnTo>
                    <a:pt x="4690" y="1313"/>
                  </a:lnTo>
                  <a:lnTo>
                    <a:pt x="4017" y="206"/>
                  </a:lnTo>
                  <a:lnTo>
                    <a:pt x="4017" y="206"/>
                  </a:lnTo>
                  <a:lnTo>
                    <a:pt x="3698" y="3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2" name="Google Shape;632;p26"/>
            <p:cNvSpPr/>
            <p:nvPr/>
          </p:nvSpPr>
          <p:spPr>
            <a:xfrm>
              <a:off x="3353350" y="1635650"/>
              <a:ext cx="161225" cy="60525"/>
            </a:xfrm>
            <a:custGeom>
              <a:avLst/>
              <a:gdLst/>
              <a:ahLst/>
              <a:cxnLst/>
              <a:rect l="l" t="t" r="r" b="b"/>
              <a:pathLst>
                <a:path w="6449" h="2421" extrusionOk="0">
                  <a:moveTo>
                    <a:pt x="6015" y="69"/>
                  </a:moveTo>
                  <a:lnTo>
                    <a:pt x="5034" y="1"/>
                  </a:lnTo>
                  <a:lnTo>
                    <a:pt x="3995" y="423"/>
                  </a:lnTo>
                  <a:lnTo>
                    <a:pt x="3265" y="206"/>
                  </a:lnTo>
                  <a:lnTo>
                    <a:pt x="2283" y="640"/>
                  </a:lnTo>
                  <a:lnTo>
                    <a:pt x="1439" y="92"/>
                  </a:lnTo>
                  <a:lnTo>
                    <a:pt x="514" y="206"/>
                  </a:lnTo>
                  <a:lnTo>
                    <a:pt x="1" y="731"/>
                  </a:lnTo>
                  <a:lnTo>
                    <a:pt x="1245" y="925"/>
                  </a:lnTo>
                  <a:lnTo>
                    <a:pt x="1222" y="1154"/>
                  </a:lnTo>
                  <a:lnTo>
                    <a:pt x="115" y="1302"/>
                  </a:lnTo>
                  <a:lnTo>
                    <a:pt x="1370" y="1690"/>
                  </a:lnTo>
                  <a:lnTo>
                    <a:pt x="708" y="2044"/>
                  </a:lnTo>
                  <a:lnTo>
                    <a:pt x="2386" y="2306"/>
                  </a:lnTo>
                  <a:lnTo>
                    <a:pt x="3185" y="2420"/>
                  </a:lnTo>
                  <a:lnTo>
                    <a:pt x="3733" y="2272"/>
                  </a:lnTo>
                  <a:lnTo>
                    <a:pt x="5581" y="1724"/>
                  </a:lnTo>
                  <a:lnTo>
                    <a:pt x="6449" y="1119"/>
                  </a:lnTo>
                  <a:lnTo>
                    <a:pt x="5821" y="5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3" name="Google Shape;633;p26"/>
            <p:cNvSpPr/>
            <p:nvPr/>
          </p:nvSpPr>
          <p:spPr>
            <a:xfrm>
              <a:off x="4377875" y="2357200"/>
              <a:ext cx="26000" cy="85600"/>
            </a:xfrm>
            <a:custGeom>
              <a:avLst/>
              <a:gdLst/>
              <a:ahLst/>
              <a:cxnLst/>
              <a:rect l="l" t="t" r="r" b="b"/>
              <a:pathLst>
                <a:path w="1040" h="3424" extrusionOk="0">
                  <a:moveTo>
                    <a:pt x="1005" y="0"/>
                  </a:moveTo>
                  <a:lnTo>
                    <a:pt x="800" y="23"/>
                  </a:lnTo>
                  <a:lnTo>
                    <a:pt x="743" y="171"/>
                  </a:lnTo>
                  <a:lnTo>
                    <a:pt x="480" y="171"/>
                  </a:lnTo>
                  <a:lnTo>
                    <a:pt x="469" y="194"/>
                  </a:lnTo>
                  <a:lnTo>
                    <a:pt x="389" y="423"/>
                  </a:lnTo>
                  <a:lnTo>
                    <a:pt x="298" y="1107"/>
                  </a:lnTo>
                  <a:lnTo>
                    <a:pt x="149" y="1518"/>
                  </a:lnTo>
                  <a:lnTo>
                    <a:pt x="206" y="1575"/>
                  </a:lnTo>
                  <a:lnTo>
                    <a:pt x="1" y="1872"/>
                  </a:lnTo>
                  <a:lnTo>
                    <a:pt x="1" y="1872"/>
                  </a:lnTo>
                  <a:lnTo>
                    <a:pt x="560" y="3184"/>
                  </a:lnTo>
                  <a:lnTo>
                    <a:pt x="663" y="3424"/>
                  </a:lnTo>
                  <a:lnTo>
                    <a:pt x="903" y="1975"/>
                  </a:lnTo>
                  <a:lnTo>
                    <a:pt x="845" y="1632"/>
                  </a:lnTo>
                  <a:lnTo>
                    <a:pt x="503" y="1746"/>
                  </a:lnTo>
                  <a:lnTo>
                    <a:pt x="515" y="1507"/>
                  </a:lnTo>
                  <a:lnTo>
                    <a:pt x="686" y="1393"/>
                  </a:lnTo>
                  <a:lnTo>
                    <a:pt x="492" y="1290"/>
                  </a:lnTo>
                  <a:lnTo>
                    <a:pt x="583" y="674"/>
                  </a:lnTo>
                  <a:lnTo>
                    <a:pt x="868" y="799"/>
                  </a:lnTo>
                  <a:lnTo>
                    <a:pt x="971" y="514"/>
                  </a:lnTo>
                  <a:lnTo>
                    <a:pt x="960" y="514"/>
                  </a:lnTo>
                  <a:lnTo>
                    <a:pt x="1039" y="37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4" name="Google Shape;634;p26"/>
            <p:cNvSpPr/>
            <p:nvPr/>
          </p:nvSpPr>
          <p:spPr>
            <a:xfrm>
              <a:off x="3842650" y="2045925"/>
              <a:ext cx="219725" cy="234550"/>
            </a:xfrm>
            <a:custGeom>
              <a:avLst/>
              <a:gdLst/>
              <a:ahLst/>
              <a:cxnLst/>
              <a:rect l="l" t="t" r="r" b="b"/>
              <a:pathLst>
                <a:path w="8789" h="9382" extrusionOk="0">
                  <a:moveTo>
                    <a:pt x="6722" y="7909"/>
                  </a:moveTo>
                  <a:lnTo>
                    <a:pt x="6152" y="7978"/>
                  </a:lnTo>
                  <a:lnTo>
                    <a:pt x="5399" y="8080"/>
                  </a:lnTo>
                  <a:lnTo>
                    <a:pt x="4520" y="7989"/>
                  </a:lnTo>
                  <a:lnTo>
                    <a:pt x="4440" y="8480"/>
                  </a:lnTo>
                  <a:lnTo>
                    <a:pt x="5501" y="8948"/>
                  </a:lnTo>
                  <a:lnTo>
                    <a:pt x="5889" y="9050"/>
                  </a:lnTo>
                  <a:lnTo>
                    <a:pt x="6494" y="9381"/>
                  </a:lnTo>
                  <a:lnTo>
                    <a:pt x="6620" y="8913"/>
                  </a:lnTo>
                  <a:lnTo>
                    <a:pt x="6494" y="8628"/>
                  </a:lnTo>
                  <a:close/>
                  <a:moveTo>
                    <a:pt x="1907" y="5205"/>
                  </a:moveTo>
                  <a:lnTo>
                    <a:pt x="1553" y="5478"/>
                  </a:lnTo>
                  <a:lnTo>
                    <a:pt x="1153" y="5433"/>
                  </a:lnTo>
                  <a:lnTo>
                    <a:pt x="1336" y="5946"/>
                  </a:lnTo>
                  <a:lnTo>
                    <a:pt x="1393" y="7030"/>
                  </a:lnTo>
                  <a:lnTo>
                    <a:pt x="1690" y="7282"/>
                  </a:lnTo>
                  <a:lnTo>
                    <a:pt x="1975" y="6973"/>
                  </a:lnTo>
                  <a:lnTo>
                    <a:pt x="2329" y="7030"/>
                  </a:lnTo>
                  <a:lnTo>
                    <a:pt x="2386" y="5832"/>
                  </a:lnTo>
                  <a:close/>
                  <a:moveTo>
                    <a:pt x="3949" y="320"/>
                  </a:moveTo>
                  <a:lnTo>
                    <a:pt x="3767" y="1"/>
                  </a:lnTo>
                  <a:lnTo>
                    <a:pt x="3082" y="160"/>
                  </a:lnTo>
                  <a:lnTo>
                    <a:pt x="3014" y="332"/>
                  </a:lnTo>
                  <a:lnTo>
                    <a:pt x="2568" y="206"/>
                  </a:lnTo>
                  <a:lnTo>
                    <a:pt x="2523" y="560"/>
                  </a:lnTo>
                  <a:lnTo>
                    <a:pt x="2226" y="720"/>
                  </a:lnTo>
                  <a:lnTo>
                    <a:pt x="1678" y="605"/>
                  </a:lnTo>
                  <a:lnTo>
                    <a:pt x="1553" y="959"/>
                  </a:lnTo>
                  <a:lnTo>
                    <a:pt x="1210" y="982"/>
                  </a:lnTo>
                  <a:lnTo>
                    <a:pt x="1085" y="845"/>
                  </a:lnTo>
                  <a:lnTo>
                    <a:pt x="697" y="1142"/>
                  </a:lnTo>
                  <a:lnTo>
                    <a:pt x="354" y="1187"/>
                  </a:lnTo>
                  <a:lnTo>
                    <a:pt x="46" y="1005"/>
                  </a:lnTo>
                  <a:lnTo>
                    <a:pt x="12" y="1245"/>
                  </a:lnTo>
                  <a:lnTo>
                    <a:pt x="240" y="1587"/>
                  </a:lnTo>
                  <a:lnTo>
                    <a:pt x="1" y="1838"/>
                  </a:lnTo>
                  <a:lnTo>
                    <a:pt x="218" y="2523"/>
                  </a:lnTo>
                  <a:lnTo>
                    <a:pt x="594" y="2637"/>
                  </a:lnTo>
                  <a:lnTo>
                    <a:pt x="526" y="3025"/>
                  </a:lnTo>
                  <a:lnTo>
                    <a:pt x="822" y="2956"/>
                  </a:lnTo>
                  <a:lnTo>
                    <a:pt x="1222" y="2557"/>
                  </a:lnTo>
                  <a:lnTo>
                    <a:pt x="1553" y="2431"/>
                  </a:lnTo>
                  <a:lnTo>
                    <a:pt x="2158" y="2728"/>
                  </a:lnTo>
                  <a:lnTo>
                    <a:pt x="2523" y="2831"/>
                  </a:lnTo>
                  <a:lnTo>
                    <a:pt x="2797" y="3687"/>
                  </a:lnTo>
                  <a:lnTo>
                    <a:pt x="3310" y="4200"/>
                  </a:lnTo>
                  <a:lnTo>
                    <a:pt x="4006" y="4771"/>
                  </a:lnTo>
                  <a:lnTo>
                    <a:pt x="4611" y="5170"/>
                  </a:lnTo>
                  <a:lnTo>
                    <a:pt x="5159" y="5227"/>
                  </a:lnTo>
                  <a:lnTo>
                    <a:pt x="5490" y="5581"/>
                  </a:lnTo>
                  <a:lnTo>
                    <a:pt x="5981" y="5752"/>
                  </a:lnTo>
                  <a:lnTo>
                    <a:pt x="6220" y="6140"/>
                  </a:lnTo>
                  <a:lnTo>
                    <a:pt x="6528" y="6254"/>
                  </a:lnTo>
                  <a:lnTo>
                    <a:pt x="6791" y="6711"/>
                  </a:lnTo>
                  <a:lnTo>
                    <a:pt x="7122" y="7236"/>
                  </a:lnTo>
                  <a:lnTo>
                    <a:pt x="6962" y="7418"/>
                  </a:lnTo>
                  <a:lnTo>
                    <a:pt x="6848" y="7921"/>
                  </a:lnTo>
                  <a:lnTo>
                    <a:pt x="6859" y="8206"/>
                  </a:lnTo>
                  <a:lnTo>
                    <a:pt x="7156" y="8137"/>
                  </a:lnTo>
                  <a:lnTo>
                    <a:pt x="7521" y="7339"/>
                  </a:lnTo>
                  <a:lnTo>
                    <a:pt x="7818" y="7282"/>
                  </a:lnTo>
                  <a:lnTo>
                    <a:pt x="7875" y="6802"/>
                  </a:lnTo>
                  <a:lnTo>
                    <a:pt x="7316" y="6483"/>
                  </a:lnTo>
                  <a:lnTo>
                    <a:pt x="7590" y="5889"/>
                  </a:lnTo>
                  <a:lnTo>
                    <a:pt x="8229" y="6038"/>
                  </a:lnTo>
                  <a:lnTo>
                    <a:pt x="8674" y="6460"/>
                  </a:lnTo>
                  <a:lnTo>
                    <a:pt x="8788" y="6140"/>
                  </a:lnTo>
                  <a:lnTo>
                    <a:pt x="8697" y="5969"/>
                  </a:lnTo>
                  <a:lnTo>
                    <a:pt x="8035" y="5513"/>
                  </a:lnTo>
                  <a:lnTo>
                    <a:pt x="7476" y="5239"/>
                  </a:lnTo>
                  <a:lnTo>
                    <a:pt x="6791" y="4908"/>
                  </a:lnTo>
                  <a:lnTo>
                    <a:pt x="6985" y="4737"/>
                  </a:lnTo>
                  <a:lnTo>
                    <a:pt x="6791" y="4543"/>
                  </a:lnTo>
                  <a:lnTo>
                    <a:pt x="6220" y="4554"/>
                  </a:lnTo>
                  <a:lnTo>
                    <a:pt x="5364" y="3835"/>
                  </a:lnTo>
                  <a:lnTo>
                    <a:pt x="4954" y="3116"/>
                  </a:lnTo>
                  <a:lnTo>
                    <a:pt x="4246" y="2671"/>
                  </a:lnTo>
                  <a:lnTo>
                    <a:pt x="3972" y="2226"/>
                  </a:lnTo>
                  <a:lnTo>
                    <a:pt x="4052" y="1975"/>
                  </a:lnTo>
                  <a:lnTo>
                    <a:pt x="3995" y="1541"/>
                  </a:lnTo>
                  <a:lnTo>
                    <a:pt x="4543" y="1233"/>
                  </a:lnTo>
                  <a:lnTo>
                    <a:pt x="5136" y="1359"/>
                  </a:lnTo>
                  <a:lnTo>
                    <a:pt x="4931" y="971"/>
                  </a:lnTo>
                  <a:lnTo>
                    <a:pt x="4976" y="5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5" name="Google Shape;635;p26"/>
            <p:cNvSpPr/>
            <p:nvPr/>
          </p:nvSpPr>
          <p:spPr>
            <a:xfrm>
              <a:off x="2174750" y="2691850"/>
              <a:ext cx="41400" cy="18575"/>
            </a:xfrm>
            <a:custGeom>
              <a:avLst/>
              <a:gdLst/>
              <a:ahLst/>
              <a:cxnLst/>
              <a:rect l="l" t="t" r="r" b="b"/>
              <a:pathLst>
                <a:path w="1656" h="743" extrusionOk="0">
                  <a:moveTo>
                    <a:pt x="1097" y="594"/>
                  </a:moveTo>
                  <a:lnTo>
                    <a:pt x="1656" y="583"/>
                  </a:lnTo>
                  <a:lnTo>
                    <a:pt x="1542" y="332"/>
                  </a:lnTo>
                  <a:lnTo>
                    <a:pt x="1154" y="115"/>
                  </a:lnTo>
                  <a:lnTo>
                    <a:pt x="629" y="24"/>
                  </a:lnTo>
                  <a:lnTo>
                    <a:pt x="446" y="1"/>
                  </a:lnTo>
                  <a:lnTo>
                    <a:pt x="104" y="58"/>
                  </a:lnTo>
                  <a:lnTo>
                    <a:pt x="1" y="263"/>
                  </a:lnTo>
                  <a:lnTo>
                    <a:pt x="412" y="594"/>
                  </a:lnTo>
                  <a:lnTo>
                    <a:pt x="834" y="7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6" name="Google Shape;636;p26"/>
            <p:cNvSpPr/>
            <p:nvPr/>
          </p:nvSpPr>
          <p:spPr>
            <a:xfrm>
              <a:off x="4394425" y="2355200"/>
              <a:ext cx="75350" cy="94450"/>
            </a:xfrm>
            <a:custGeom>
              <a:avLst/>
              <a:gdLst/>
              <a:ahLst/>
              <a:cxnLst/>
              <a:rect l="l" t="t" r="r" b="b"/>
              <a:pathLst>
                <a:path w="3014" h="3778" extrusionOk="0">
                  <a:moveTo>
                    <a:pt x="3014" y="1096"/>
                  </a:moveTo>
                  <a:lnTo>
                    <a:pt x="2580" y="0"/>
                  </a:lnTo>
                  <a:lnTo>
                    <a:pt x="1211" y="959"/>
                  </a:lnTo>
                  <a:lnTo>
                    <a:pt x="309" y="594"/>
                  </a:lnTo>
                  <a:lnTo>
                    <a:pt x="206" y="879"/>
                  </a:lnTo>
                  <a:lnTo>
                    <a:pt x="263" y="1438"/>
                  </a:lnTo>
                  <a:lnTo>
                    <a:pt x="183" y="1712"/>
                  </a:lnTo>
                  <a:lnTo>
                    <a:pt x="241" y="2055"/>
                  </a:lnTo>
                  <a:lnTo>
                    <a:pt x="1" y="3504"/>
                  </a:lnTo>
                  <a:lnTo>
                    <a:pt x="35" y="3629"/>
                  </a:lnTo>
                  <a:lnTo>
                    <a:pt x="914" y="3778"/>
                  </a:lnTo>
                  <a:lnTo>
                    <a:pt x="1211" y="3492"/>
                  </a:lnTo>
                  <a:lnTo>
                    <a:pt x="1370" y="3162"/>
                  </a:lnTo>
                  <a:lnTo>
                    <a:pt x="1941" y="3047"/>
                  </a:lnTo>
                  <a:lnTo>
                    <a:pt x="2032" y="2739"/>
                  </a:lnTo>
                  <a:lnTo>
                    <a:pt x="2283" y="2591"/>
                  </a:lnTo>
                  <a:lnTo>
                    <a:pt x="1405" y="1678"/>
                  </a:lnTo>
                  <a:lnTo>
                    <a:pt x="2888" y="12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7" name="Google Shape;637;p26"/>
            <p:cNvSpPr/>
            <p:nvPr/>
          </p:nvSpPr>
          <p:spPr>
            <a:xfrm>
              <a:off x="6182725" y="2080450"/>
              <a:ext cx="189475" cy="327850"/>
            </a:xfrm>
            <a:custGeom>
              <a:avLst/>
              <a:gdLst/>
              <a:ahLst/>
              <a:cxnLst/>
              <a:rect l="l" t="t" r="r" b="b"/>
              <a:pathLst>
                <a:path w="7579" h="13114" extrusionOk="0">
                  <a:moveTo>
                    <a:pt x="3652" y="10271"/>
                  </a:moveTo>
                  <a:lnTo>
                    <a:pt x="3013" y="10089"/>
                  </a:lnTo>
                  <a:lnTo>
                    <a:pt x="2854" y="10477"/>
                  </a:lnTo>
                  <a:lnTo>
                    <a:pt x="2386" y="10363"/>
                  </a:lnTo>
                  <a:lnTo>
                    <a:pt x="2203" y="10899"/>
                  </a:lnTo>
                  <a:lnTo>
                    <a:pt x="2374" y="11333"/>
                  </a:lnTo>
                  <a:lnTo>
                    <a:pt x="2968" y="11584"/>
                  </a:lnTo>
                  <a:lnTo>
                    <a:pt x="2956" y="11059"/>
                  </a:lnTo>
                  <a:lnTo>
                    <a:pt x="3253" y="10842"/>
                  </a:lnTo>
                  <a:lnTo>
                    <a:pt x="3698" y="11150"/>
                  </a:lnTo>
                  <a:lnTo>
                    <a:pt x="3881" y="10591"/>
                  </a:lnTo>
                  <a:close/>
                  <a:moveTo>
                    <a:pt x="7133" y="7521"/>
                  </a:moveTo>
                  <a:lnTo>
                    <a:pt x="6620" y="6562"/>
                  </a:lnTo>
                  <a:lnTo>
                    <a:pt x="6814" y="5649"/>
                  </a:lnTo>
                  <a:lnTo>
                    <a:pt x="6414" y="4908"/>
                  </a:lnTo>
                  <a:lnTo>
                    <a:pt x="5250" y="3675"/>
                  </a:lnTo>
                  <a:lnTo>
                    <a:pt x="4565" y="3846"/>
                  </a:lnTo>
                  <a:lnTo>
                    <a:pt x="4600" y="4394"/>
                  </a:lnTo>
                  <a:lnTo>
                    <a:pt x="5330" y="5410"/>
                  </a:lnTo>
                  <a:lnTo>
                    <a:pt x="5467" y="6540"/>
                  </a:lnTo>
                  <a:lnTo>
                    <a:pt x="5227" y="6893"/>
                  </a:lnTo>
                  <a:lnTo>
                    <a:pt x="4588" y="7818"/>
                  </a:lnTo>
                  <a:lnTo>
                    <a:pt x="3869" y="7384"/>
                  </a:lnTo>
                  <a:lnTo>
                    <a:pt x="3869" y="9016"/>
                  </a:lnTo>
                  <a:lnTo>
                    <a:pt x="2968" y="8833"/>
                  </a:lnTo>
                  <a:lnTo>
                    <a:pt x="1598" y="9107"/>
                  </a:lnTo>
                  <a:lnTo>
                    <a:pt x="1336" y="9735"/>
                  </a:lnTo>
                  <a:lnTo>
                    <a:pt x="777" y="10203"/>
                  </a:lnTo>
                  <a:lnTo>
                    <a:pt x="617" y="10774"/>
                  </a:lnTo>
                  <a:lnTo>
                    <a:pt x="1" y="11059"/>
                  </a:lnTo>
                  <a:lnTo>
                    <a:pt x="571" y="11675"/>
                  </a:lnTo>
                  <a:lnTo>
                    <a:pt x="1165" y="11938"/>
                  </a:lnTo>
                  <a:lnTo>
                    <a:pt x="1290" y="12759"/>
                  </a:lnTo>
                  <a:lnTo>
                    <a:pt x="1792" y="13113"/>
                  </a:lnTo>
                  <a:lnTo>
                    <a:pt x="2146" y="12725"/>
                  </a:lnTo>
                  <a:lnTo>
                    <a:pt x="2032" y="11184"/>
                  </a:lnTo>
                  <a:lnTo>
                    <a:pt x="993" y="10511"/>
                  </a:lnTo>
                  <a:lnTo>
                    <a:pt x="1861" y="10500"/>
                  </a:lnTo>
                  <a:lnTo>
                    <a:pt x="2568" y="10077"/>
                  </a:lnTo>
                  <a:lnTo>
                    <a:pt x="3801" y="9872"/>
                  </a:lnTo>
                  <a:lnTo>
                    <a:pt x="4143" y="10557"/>
                  </a:lnTo>
                  <a:lnTo>
                    <a:pt x="4794" y="10899"/>
                  </a:lnTo>
                  <a:lnTo>
                    <a:pt x="5421" y="9861"/>
                  </a:lnTo>
                  <a:lnTo>
                    <a:pt x="6722" y="9804"/>
                  </a:lnTo>
                  <a:lnTo>
                    <a:pt x="7498" y="9370"/>
                  </a:lnTo>
                  <a:lnTo>
                    <a:pt x="7578" y="8719"/>
                  </a:lnTo>
                  <a:lnTo>
                    <a:pt x="7224" y="8263"/>
                  </a:lnTo>
                  <a:close/>
                  <a:moveTo>
                    <a:pt x="5456" y="1210"/>
                  </a:moveTo>
                  <a:lnTo>
                    <a:pt x="4702" y="913"/>
                  </a:lnTo>
                  <a:lnTo>
                    <a:pt x="3219" y="0"/>
                  </a:lnTo>
                  <a:lnTo>
                    <a:pt x="3481" y="685"/>
                  </a:lnTo>
                  <a:lnTo>
                    <a:pt x="4098" y="1906"/>
                  </a:lnTo>
                  <a:lnTo>
                    <a:pt x="3356" y="1952"/>
                  </a:lnTo>
                  <a:lnTo>
                    <a:pt x="3447" y="2625"/>
                  </a:lnTo>
                  <a:lnTo>
                    <a:pt x="4098" y="3493"/>
                  </a:lnTo>
                  <a:lnTo>
                    <a:pt x="4908" y="3493"/>
                  </a:lnTo>
                  <a:lnTo>
                    <a:pt x="4680" y="2523"/>
                  </a:lnTo>
                  <a:lnTo>
                    <a:pt x="6220" y="3127"/>
                  </a:lnTo>
                  <a:lnTo>
                    <a:pt x="6277" y="2260"/>
                  </a:lnTo>
                  <a:lnTo>
                    <a:pt x="7190" y="2009"/>
                  </a:lnTo>
                  <a:lnTo>
                    <a:pt x="6334" y="1028"/>
                  </a:lnTo>
                  <a:lnTo>
                    <a:pt x="6095" y="14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8" name="Google Shape;638;p26"/>
            <p:cNvSpPr/>
            <p:nvPr/>
          </p:nvSpPr>
          <p:spPr>
            <a:xfrm>
              <a:off x="4538525" y="1865050"/>
              <a:ext cx="710700" cy="323275"/>
            </a:xfrm>
            <a:custGeom>
              <a:avLst/>
              <a:gdLst/>
              <a:ahLst/>
              <a:cxnLst/>
              <a:rect l="l" t="t" r="r" b="b"/>
              <a:pathLst>
                <a:path w="28428" h="12931" extrusionOk="0">
                  <a:moveTo>
                    <a:pt x="14688" y="194"/>
                  </a:moveTo>
                  <a:lnTo>
                    <a:pt x="13409" y="0"/>
                  </a:lnTo>
                  <a:lnTo>
                    <a:pt x="12964" y="365"/>
                  </a:lnTo>
                  <a:lnTo>
                    <a:pt x="11424" y="674"/>
                  </a:lnTo>
                  <a:lnTo>
                    <a:pt x="11184" y="890"/>
                  </a:lnTo>
                  <a:lnTo>
                    <a:pt x="8787" y="1187"/>
                  </a:lnTo>
                  <a:lnTo>
                    <a:pt x="8582" y="1484"/>
                  </a:lnTo>
                  <a:lnTo>
                    <a:pt x="9301" y="2066"/>
                  </a:lnTo>
                  <a:lnTo>
                    <a:pt x="8742" y="2294"/>
                  </a:lnTo>
                  <a:lnTo>
                    <a:pt x="8947" y="2545"/>
                  </a:lnTo>
                  <a:lnTo>
                    <a:pt x="8445" y="2956"/>
                  </a:lnTo>
                  <a:lnTo>
                    <a:pt x="9780" y="3549"/>
                  </a:lnTo>
                  <a:lnTo>
                    <a:pt x="9757" y="3983"/>
                  </a:lnTo>
                  <a:lnTo>
                    <a:pt x="8765" y="3937"/>
                  </a:lnTo>
                  <a:lnTo>
                    <a:pt x="8650" y="4200"/>
                  </a:lnTo>
                  <a:lnTo>
                    <a:pt x="7612" y="3743"/>
                  </a:lnTo>
                  <a:lnTo>
                    <a:pt x="6528" y="3766"/>
                  </a:lnTo>
                  <a:lnTo>
                    <a:pt x="5912" y="4120"/>
                  </a:lnTo>
                  <a:lnTo>
                    <a:pt x="4976" y="3778"/>
                  </a:lnTo>
                  <a:lnTo>
                    <a:pt x="3275" y="3173"/>
                  </a:lnTo>
                  <a:lnTo>
                    <a:pt x="2203" y="3196"/>
                  </a:lnTo>
                  <a:lnTo>
                    <a:pt x="1050" y="4143"/>
                  </a:lnTo>
                  <a:lnTo>
                    <a:pt x="1153" y="4793"/>
                  </a:lnTo>
                  <a:lnTo>
                    <a:pt x="297" y="4280"/>
                  </a:lnTo>
                  <a:lnTo>
                    <a:pt x="0" y="5250"/>
                  </a:lnTo>
                  <a:lnTo>
                    <a:pt x="240" y="5421"/>
                  </a:lnTo>
                  <a:lnTo>
                    <a:pt x="0" y="6094"/>
                  </a:lnTo>
                  <a:lnTo>
                    <a:pt x="753" y="6711"/>
                  </a:lnTo>
                  <a:lnTo>
                    <a:pt x="1267" y="6676"/>
                  </a:lnTo>
                  <a:lnTo>
                    <a:pt x="1860" y="7258"/>
                  </a:lnTo>
                  <a:lnTo>
                    <a:pt x="1894" y="7715"/>
                  </a:lnTo>
                  <a:lnTo>
                    <a:pt x="2294" y="7863"/>
                  </a:lnTo>
                  <a:lnTo>
                    <a:pt x="2922" y="7681"/>
                  </a:lnTo>
                  <a:lnTo>
                    <a:pt x="3629" y="7293"/>
                  </a:lnTo>
                  <a:lnTo>
                    <a:pt x="4302" y="7509"/>
                  </a:lnTo>
                  <a:lnTo>
                    <a:pt x="4999" y="7464"/>
                  </a:lnTo>
                  <a:lnTo>
                    <a:pt x="5272" y="8023"/>
                  </a:lnTo>
                  <a:lnTo>
                    <a:pt x="5364" y="8879"/>
                  </a:lnTo>
                  <a:lnTo>
                    <a:pt x="4702" y="8742"/>
                  </a:lnTo>
                  <a:lnTo>
                    <a:pt x="4131" y="8890"/>
                  </a:lnTo>
                  <a:lnTo>
                    <a:pt x="4257" y="9529"/>
                  </a:lnTo>
                  <a:lnTo>
                    <a:pt x="3549" y="9450"/>
                  </a:lnTo>
                  <a:lnTo>
                    <a:pt x="3629" y="9735"/>
                  </a:lnTo>
                  <a:lnTo>
                    <a:pt x="4086" y="9963"/>
                  </a:lnTo>
                  <a:lnTo>
                    <a:pt x="4622" y="10739"/>
                  </a:lnTo>
                  <a:lnTo>
                    <a:pt x="5535" y="11047"/>
                  </a:lnTo>
                  <a:lnTo>
                    <a:pt x="5740" y="11344"/>
                  </a:lnTo>
                  <a:lnTo>
                    <a:pt x="5649" y="11709"/>
                  </a:lnTo>
                  <a:lnTo>
                    <a:pt x="5740" y="11926"/>
                  </a:lnTo>
                  <a:lnTo>
                    <a:pt x="6003" y="11641"/>
                  </a:lnTo>
                  <a:lnTo>
                    <a:pt x="6790" y="11458"/>
                  </a:lnTo>
                  <a:lnTo>
                    <a:pt x="7327" y="11698"/>
                  </a:lnTo>
                  <a:lnTo>
                    <a:pt x="8023" y="12394"/>
                  </a:lnTo>
                  <a:lnTo>
                    <a:pt x="8388" y="12360"/>
                  </a:lnTo>
                  <a:lnTo>
                    <a:pt x="7498" y="9107"/>
                  </a:lnTo>
                  <a:lnTo>
                    <a:pt x="9198" y="8594"/>
                  </a:lnTo>
                  <a:lnTo>
                    <a:pt x="9358" y="8662"/>
                  </a:lnTo>
                  <a:lnTo>
                    <a:pt x="10648" y="9301"/>
                  </a:lnTo>
                  <a:lnTo>
                    <a:pt x="11332" y="9632"/>
                  </a:lnTo>
                  <a:lnTo>
                    <a:pt x="12268" y="10420"/>
                  </a:lnTo>
                  <a:lnTo>
                    <a:pt x="13078" y="10283"/>
                  </a:lnTo>
                  <a:lnTo>
                    <a:pt x="14300" y="10214"/>
                  </a:lnTo>
                  <a:lnTo>
                    <a:pt x="15372" y="10853"/>
                  </a:lnTo>
                  <a:lnTo>
                    <a:pt x="15589" y="11743"/>
                  </a:lnTo>
                  <a:lnTo>
                    <a:pt x="15943" y="11755"/>
                  </a:lnTo>
                  <a:lnTo>
                    <a:pt x="16319" y="12474"/>
                  </a:lnTo>
                  <a:lnTo>
                    <a:pt x="17255" y="12497"/>
                  </a:lnTo>
                  <a:lnTo>
                    <a:pt x="17586" y="12930"/>
                  </a:lnTo>
                  <a:lnTo>
                    <a:pt x="17860" y="12930"/>
                  </a:lnTo>
                  <a:lnTo>
                    <a:pt x="17986" y="12280"/>
                  </a:lnTo>
                  <a:lnTo>
                    <a:pt x="18750" y="11675"/>
                  </a:lnTo>
                  <a:lnTo>
                    <a:pt x="19115" y="11504"/>
                  </a:lnTo>
                  <a:lnTo>
                    <a:pt x="19150" y="11116"/>
                  </a:lnTo>
                  <a:lnTo>
                    <a:pt x="19595" y="11002"/>
                  </a:lnTo>
                  <a:lnTo>
                    <a:pt x="20896" y="11298"/>
                  </a:lnTo>
                  <a:lnTo>
                    <a:pt x="20827" y="10785"/>
                  </a:lnTo>
                  <a:lnTo>
                    <a:pt x="21181" y="10602"/>
                  </a:lnTo>
                  <a:lnTo>
                    <a:pt x="22334" y="10967"/>
                  </a:lnTo>
                  <a:lnTo>
                    <a:pt x="22562" y="10876"/>
                  </a:lnTo>
                  <a:lnTo>
                    <a:pt x="23794" y="10899"/>
                  </a:lnTo>
                  <a:lnTo>
                    <a:pt x="24901" y="10990"/>
                  </a:lnTo>
                  <a:lnTo>
                    <a:pt x="25369" y="11298"/>
                  </a:lnTo>
                  <a:lnTo>
                    <a:pt x="25872" y="11424"/>
                  </a:lnTo>
                  <a:lnTo>
                    <a:pt x="25632" y="10933"/>
                  </a:lnTo>
                  <a:lnTo>
                    <a:pt x="26043" y="10705"/>
                  </a:lnTo>
                  <a:lnTo>
                    <a:pt x="24799" y="9176"/>
                  </a:lnTo>
                  <a:lnTo>
                    <a:pt x="26088" y="8833"/>
                  </a:lnTo>
                  <a:lnTo>
                    <a:pt x="26374" y="8628"/>
                  </a:lnTo>
                  <a:lnTo>
                    <a:pt x="26225" y="7053"/>
                  </a:lnTo>
                  <a:lnTo>
                    <a:pt x="27755" y="7338"/>
                  </a:lnTo>
                  <a:lnTo>
                    <a:pt x="27983" y="6939"/>
                  </a:lnTo>
                  <a:lnTo>
                    <a:pt x="27629" y="6049"/>
                  </a:lnTo>
                  <a:lnTo>
                    <a:pt x="28165" y="5969"/>
                  </a:lnTo>
                  <a:lnTo>
                    <a:pt x="28428" y="5364"/>
                  </a:lnTo>
                  <a:lnTo>
                    <a:pt x="27812" y="4828"/>
                  </a:lnTo>
                  <a:lnTo>
                    <a:pt x="26956" y="4953"/>
                  </a:lnTo>
                  <a:lnTo>
                    <a:pt x="26488" y="4577"/>
                  </a:lnTo>
                  <a:lnTo>
                    <a:pt x="25929" y="4405"/>
                  </a:lnTo>
                  <a:lnTo>
                    <a:pt x="25347" y="3892"/>
                  </a:lnTo>
                  <a:lnTo>
                    <a:pt x="24890" y="3743"/>
                  </a:lnTo>
                  <a:lnTo>
                    <a:pt x="24000" y="3972"/>
                  </a:lnTo>
                  <a:lnTo>
                    <a:pt x="22824" y="3458"/>
                  </a:lnTo>
                  <a:lnTo>
                    <a:pt x="22665" y="3926"/>
                  </a:lnTo>
                  <a:lnTo>
                    <a:pt x="20086" y="1712"/>
                  </a:lnTo>
                  <a:lnTo>
                    <a:pt x="18899" y="1039"/>
                  </a:lnTo>
                  <a:lnTo>
                    <a:pt x="19013" y="776"/>
                  </a:lnTo>
                  <a:lnTo>
                    <a:pt x="17712" y="1587"/>
                  </a:lnTo>
                  <a:lnTo>
                    <a:pt x="17084" y="1644"/>
                  </a:lnTo>
                  <a:lnTo>
                    <a:pt x="16913" y="1176"/>
                  </a:lnTo>
                  <a:lnTo>
                    <a:pt x="15920" y="868"/>
                  </a:lnTo>
                  <a:lnTo>
                    <a:pt x="15304" y="10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39" name="Google Shape;639;p26"/>
            <p:cNvSpPr/>
            <p:nvPr/>
          </p:nvSpPr>
          <p:spPr>
            <a:xfrm>
              <a:off x="4400700" y="2987150"/>
              <a:ext cx="158675" cy="231125"/>
            </a:xfrm>
            <a:custGeom>
              <a:avLst/>
              <a:gdLst/>
              <a:ahLst/>
              <a:cxnLst/>
              <a:rect l="l" t="t" r="r" b="b"/>
              <a:pathLst>
                <a:path w="6347" h="9245" extrusionOk="0">
                  <a:moveTo>
                    <a:pt x="6346" y="1438"/>
                  </a:moveTo>
                  <a:lnTo>
                    <a:pt x="5810" y="1438"/>
                  </a:lnTo>
                  <a:lnTo>
                    <a:pt x="5479" y="1142"/>
                  </a:lnTo>
                  <a:lnTo>
                    <a:pt x="4748" y="1507"/>
                  </a:lnTo>
                  <a:lnTo>
                    <a:pt x="4520" y="1895"/>
                  </a:lnTo>
                  <a:lnTo>
                    <a:pt x="3984" y="1826"/>
                  </a:lnTo>
                  <a:lnTo>
                    <a:pt x="3813" y="1724"/>
                  </a:lnTo>
                  <a:lnTo>
                    <a:pt x="3630" y="1735"/>
                  </a:lnTo>
                  <a:lnTo>
                    <a:pt x="3368" y="1735"/>
                  </a:lnTo>
                  <a:lnTo>
                    <a:pt x="2340" y="970"/>
                  </a:lnTo>
                  <a:lnTo>
                    <a:pt x="1781" y="970"/>
                  </a:lnTo>
                  <a:lnTo>
                    <a:pt x="1496" y="674"/>
                  </a:lnTo>
                  <a:lnTo>
                    <a:pt x="1496" y="160"/>
                  </a:lnTo>
                  <a:lnTo>
                    <a:pt x="1085" y="0"/>
                  </a:lnTo>
                  <a:lnTo>
                    <a:pt x="549" y="594"/>
                  </a:lnTo>
                  <a:lnTo>
                    <a:pt x="58" y="1142"/>
                  </a:lnTo>
                  <a:lnTo>
                    <a:pt x="446" y="1769"/>
                  </a:lnTo>
                  <a:lnTo>
                    <a:pt x="549" y="2226"/>
                  </a:lnTo>
                  <a:lnTo>
                    <a:pt x="914" y="3264"/>
                  </a:lnTo>
                  <a:lnTo>
                    <a:pt x="617" y="3938"/>
                  </a:lnTo>
                  <a:lnTo>
                    <a:pt x="229" y="4531"/>
                  </a:lnTo>
                  <a:lnTo>
                    <a:pt x="1" y="4908"/>
                  </a:lnTo>
                  <a:lnTo>
                    <a:pt x="1" y="4953"/>
                  </a:lnTo>
                  <a:lnTo>
                    <a:pt x="206" y="5296"/>
                  </a:lnTo>
                  <a:lnTo>
                    <a:pt x="149" y="5957"/>
                  </a:lnTo>
                  <a:lnTo>
                    <a:pt x="3025" y="7818"/>
                  </a:lnTo>
                  <a:lnTo>
                    <a:pt x="3082" y="8343"/>
                  </a:lnTo>
                  <a:lnTo>
                    <a:pt x="4223" y="9244"/>
                  </a:lnTo>
                  <a:lnTo>
                    <a:pt x="4543" y="8947"/>
                  </a:lnTo>
                  <a:lnTo>
                    <a:pt x="4714" y="8343"/>
                  </a:lnTo>
                  <a:lnTo>
                    <a:pt x="4965" y="7977"/>
                  </a:lnTo>
                  <a:lnTo>
                    <a:pt x="5091" y="7327"/>
                  </a:lnTo>
                  <a:lnTo>
                    <a:pt x="5399" y="7270"/>
                  </a:lnTo>
                  <a:lnTo>
                    <a:pt x="5593" y="6893"/>
                  </a:lnTo>
                  <a:lnTo>
                    <a:pt x="6164" y="6528"/>
                  </a:lnTo>
                  <a:lnTo>
                    <a:pt x="5696" y="5775"/>
                  </a:lnTo>
                  <a:lnTo>
                    <a:pt x="5661" y="24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0" name="Google Shape;640;p26"/>
            <p:cNvSpPr/>
            <p:nvPr/>
          </p:nvSpPr>
          <p:spPr>
            <a:xfrm>
              <a:off x="5005550" y="2130100"/>
              <a:ext cx="179775" cy="89325"/>
            </a:xfrm>
            <a:custGeom>
              <a:avLst/>
              <a:gdLst/>
              <a:ahLst/>
              <a:cxnLst/>
              <a:rect l="l" t="t" r="r" b="b"/>
              <a:pathLst>
                <a:path w="7191" h="3573" extrusionOk="0">
                  <a:moveTo>
                    <a:pt x="7191" y="833"/>
                  </a:moveTo>
                  <a:lnTo>
                    <a:pt x="6688" y="696"/>
                  </a:lnTo>
                  <a:lnTo>
                    <a:pt x="6220" y="388"/>
                  </a:lnTo>
                  <a:lnTo>
                    <a:pt x="5113" y="297"/>
                  </a:lnTo>
                  <a:lnTo>
                    <a:pt x="3881" y="274"/>
                  </a:lnTo>
                  <a:lnTo>
                    <a:pt x="3653" y="377"/>
                  </a:lnTo>
                  <a:lnTo>
                    <a:pt x="2500" y="0"/>
                  </a:lnTo>
                  <a:lnTo>
                    <a:pt x="2146" y="183"/>
                  </a:lnTo>
                  <a:lnTo>
                    <a:pt x="2215" y="696"/>
                  </a:lnTo>
                  <a:lnTo>
                    <a:pt x="914" y="400"/>
                  </a:lnTo>
                  <a:lnTo>
                    <a:pt x="469" y="514"/>
                  </a:lnTo>
                  <a:lnTo>
                    <a:pt x="434" y="902"/>
                  </a:lnTo>
                  <a:lnTo>
                    <a:pt x="686" y="982"/>
                  </a:lnTo>
                  <a:lnTo>
                    <a:pt x="240" y="1575"/>
                  </a:lnTo>
                  <a:lnTo>
                    <a:pt x="902" y="1895"/>
                  </a:lnTo>
                  <a:lnTo>
                    <a:pt x="1359" y="1666"/>
                  </a:lnTo>
                  <a:lnTo>
                    <a:pt x="2375" y="2146"/>
                  </a:lnTo>
                  <a:lnTo>
                    <a:pt x="1633" y="2785"/>
                  </a:lnTo>
                  <a:lnTo>
                    <a:pt x="1039" y="2693"/>
                  </a:lnTo>
                  <a:lnTo>
                    <a:pt x="845" y="2979"/>
                  </a:lnTo>
                  <a:lnTo>
                    <a:pt x="1" y="2830"/>
                  </a:lnTo>
                  <a:lnTo>
                    <a:pt x="92" y="3355"/>
                  </a:lnTo>
                  <a:lnTo>
                    <a:pt x="857" y="3287"/>
                  </a:lnTo>
                  <a:lnTo>
                    <a:pt x="1872" y="3572"/>
                  </a:lnTo>
                  <a:lnTo>
                    <a:pt x="3230" y="3435"/>
                  </a:lnTo>
                  <a:lnTo>
                    <a:pt x="3367" y="3230"/>
                  </a:lnTo>
                  <a:lnTo>
                    <a:pt x="3208" y="3013"/>
                  </a:lnTo>
                  <a:lnTo>
                    <a:pt x="3778" y="2579"/>
                  </a:lnTo>
                  <a:lnTo>
                    <a:pt x="4235" y="2408"/>
                  </a:lnTo>
                  <a:lnTo>
                    <a:pt x="5056" y="2545"/>
                  </a:lnTo>
                  <a:lnTo>
                    <a:pt x="5136" y="1974"/>
                  </a:lnTo>
                  <a:lnTo>
                    <a:pt x="6049" y="1860"/>
                  </a:lnTo>
                  <a:lnTo>
                    <a:pt x="6198" y="1518"/>
                  </a:lnTo>
                  <a:lnTo>
                    <a:pt x="7168" y="10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1" name="Google Shape;641;p26"/>
            <p:cNvSpPr/>
            <p:nvPr/>
          </p:nvSpPr>
          <p:spPr>
            <a:xfrm>
              <a:off x="5756200" y="2781725"/>
              <a:ext cx="105000" cy="92475"/>
            </a:xfrm>
            <a:custGeom>
              <a:avLst/>
              <a:gdLst/>
              <a:ahLst/>
              <a:cxnLst/>
              <a:rect l="l" t="t" r="r" b="b"/>
              <a:pathLst>
                <a:path w="4200" h="3699" extrusionOk="0">
                  <a:moveTo>
                    <a:pt x="3926" y="332"/>
                  </a:moveTo>
                  <a:lnTo>
                    <a:pt x="3184" y="1"/>
                  </a:lnTo>
                  <a:lnTo>
                    <a:pt x="2899" y="617"/>
                  </a:lnTo>
                  <a:lnTo>
                    <a:pt x="2203" y="274"/>
                  </a:lnTo>
                  <a:lnTo>
                    <a:pt x="1450" y="126"/>
                  </a:lnTo>
                  <a:lnTo>
                    <a:pt x="434" y="309"/>
                  </a:lnTo>
                  <a:lnTo>
                    <a:pt x="0" y="1050"/>
                  </a:lnTo>
                  <a:lnTo>
                    <a:pt x="308" y="2157"/>
                  </a:lnTo>
                  <a:lnTo>
                    <a:pt x="788" y="3093"/>
                  </a:lnTo>
                  <a:lnTo>
                    <a:pt x="1164" y="3561"/>
                  </a:lnTo>
                  <a:lnTo>
                    <a:pt x="1826" y="3698"/>
                  </a:lnTo>
                  <a:lnTo>
                    <a:pt x="2500" y="3333"/>
                  </a:lnTo>
                  <a:lnTo>
                    <a:pt x="3333" y="3264"/>
                  </a:lnTo>
                  <a:lnTo>
                    <a:pt x="2933" y="2728"/>
                  </a:lnTo>
                  <a:lnTo>
                    <a:pt x="4200" y="2021"/>
                  </a:lnTo>
                  <a:lnTo>
                    <a:pt x="4189" y="9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6077175" y="2234525"/>
              <a:ext cx="84175" cy="97575"/>
            </a:xfrm>
            <a:custGeom>
              <a:avLst/>
              <a:gdLst/>
              <a:ahLst/>
              <a:cxnLst/>
              <a:rect l="l" t="t" r="r" b="b"/>
              <a:pathLst>
                <a:path w="3367" h="3903" extrusionOk="0">
                  <a:moveTo>
                    <a:pt x="0" y="799"/>
                  </a:moveTo>
                  <a:lnTo>
                    <a:pt x="890" y="1586"/>
                  </a:lnTo>
                  <a:lnTo>
                    <a:pt x="399" y="1746"/>
                  </a:lnTo>
                  <a:lnTo>
                    <a:pt x="1141" y="2716"/>
                  </a:lnTo>
                  <a:lnTo>
                    <a:pt x="1301" y="3401"/>
                  </a:lnTo>
                  <a:lnTo>
                    <a:pt x="1598" y="3903"/>
                  </a:lnTo>
                  <a:lnTo>
                    <a:pt x="2237" y="3823"/>
                  </a:lnTo>
                  <a:lnTo>
                    <a:pt x="2693" y="3446"/>
                  </a:lnTo>
                  <a:lnTo>
                    <a:pt x="3298" y="3275"/>
                  </a:lnTo>
                  <a:lnTo>
                    <a:pt x="3367" y="2762"/>
                  </a:lnTo>
                  <a:lnTo>
                    <a:pt x="2887" y="1689"/>
                  </a:lnTo>
                  <a:lnTo>
                    <a:pt x="2408" y="1084"/>
                  </a:lnTo>
                  <a:lnTo>
                    <a:pt x="1244" y="0"/>
                  </a:lnTo>
                  <a:lnTo>
                    <a:pt x="1255" y="228"/>
                  </a:lnTo>
                  <a:lnTo>
                    <a:pt x="959" y="285"/>
                  </a:lnTo>
                  <a:lnTo>
                    <a:pt x="457" y="331"/>
                  </a:lnTo>
                  <a:lnTo>
                    <a:pt x="354" y="742"/>
                  </a:lnTo>
                  <a:lnTo>
                    <a:pt x="11" y="7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3" name="Google Shape;643;p26"/>
            <p:cNvSpPr/>
            <p:nvPr/>
          </p:nvSpPr>
          <p:spPr>
            <a:xfrm>
              <a:off x="4620100" y="2429950"/>
              <a:ext cx="37125" cy="35125"/>
            </a:xfrm>
            <a:custGeom>
              <a:avLst/>
              <a:gdLst/>
              <a:ahLst/>
              <a:cxnLst/>
              <a:rect l="l" t="t" r="r" b="b"/>
              <a:pathLst>
                <a:path w="1485" h="1405" extrusionOk="0">
                  <a:moveTo>
                    <a:pt x="982" y="80"/>
                  </a:moveTo>
                  <a:lnTo>
                    <a:pt x="457" y="0"/>
                  </a:lnTo>
                  <a:lnTo>
                    <a:pt x="1" y="879"/>
                  </a:lnTo>
                  <a:lnTo>
                    <a:pt x="697" y="959"/>
                  </a:lnTo>
                  <a:lnTo>
                    <a:pt x="937" y="1404"/>
                  </a:lnTo>
                  <a:lnTo>
                    <a:pt x="1485" y="1370"/>
                  </a:lnTo>
                  <a:lnTo>
                    <a:pt x="1142" y="685"/>
                  </a:lnTo>
                  <a:lnTo>
                    <a:pt x="1176" y="4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4" name="Google Shape;644;p26"/>
            <p:cNvSpPr/>
            <p:nvPr/>
          </p:nvSpPr>
          <p:spPr>
            <a:xfrm>
              <a:off x="5691150" y="2602275"/>
              <a:ext cx="164075" cy="194600"/>
            </a:xfrm>
            <a:custGeom>
              <a:avLst/>
              <a:gdLst/>
              <a:ahLst/>
              <a:cxnLst/>
              <a:rect l="l" t="t" r="r" b="b"/>
              <a:pathLst>
                <a:path w="6563" h="7784" extrusionOk="0">
                  <a:moveTo>
                    <a:pt x="6528" y="7510"/>
                  </a:moveTo>
                  <a:lnTo>
                    <a:pt x="6562" y="6597"/>
                  </a:lnTo>
                  <a:lnTo>
                    <a:pt x="6277" y="5946"/>
                  </a:lnTo>
                  <a:lnTo>
                    <a:pt x="5592" y="5318"/>
                  </a:lnTo>
                  <a:lnTo>
                    <a:pt x="4976" y="4520"/>
                  </a:lnTo>
                  <a:lnTo>
                    <a:pt x="4166" y="3458"/>
                  </a:lnTo>
                  <a:lnTo>
                    <a:pt x="3116" y="2910"/>
                  </a:lnTo>
                  <a:lnTo>
                    <a:pt x="3310" y="2579"/>
                  </a:lnTo>
                  <a:lnTo>
                    <a:pt x="3778" y="2340"/>
                  </a:lnTo>
                  <a:lnTo>
                    <a:pt x="3344" y="1552"/>
                  </a:lnTo>
                  <a:lnTo>
                    <a:pt x="2374" y="1541"/>
                  </a:lnTo>
                  <a:lnTo>
                    <a:pt x="1895" y="731"/>
                  </a:lnTo>
                  <a:lnTo>
                    <a:pt x="1324" y="0"/>
                  </a:lnTo>
                  <a:lnTo>
                    <a:pt x="936" y="149"/>
                  </a:lnTo>
                  <a:lnTo>
                    <a:pt x="1210" y="1176"/>
                  </a:lnTo>
                  <a:lnTo>
                    <a:pt x="799" y="1153"/>
                  </a:lnTo>
                  <a:lnTo>
                    <a:pt x="696" y="936"/>
                  </a:lnTo>
                  <a:lnTo>
                    <a:pt x="114" y="1530"/>
                  </a:lnTo>
                  <a:lnTo>
                    <a:pt x="0" y="1872"/>
                  </a:lnTo>
                  <a:lnTo>
                    <a:pt x="366" y="2134"/>
                  </a:lnTo>
                  <a:lnTo>
                    <a:pt x="491" y="2682"/>
                  </a:lnTo>
                  <a:lnTo>
                    <a:pt x="1039" y="2728"/>
                  </a:lnTo>
                  <a:lnTo>
                    <a:pt x="982" y="3675"/>
                  </a:lnTo>
                  <a:lnTo>
                    <a:pt x="1119" y="4497"/>
                  </a:lnTo>
                  <a:lnTo>
                    <a:pt x="1872" y="3949"/>
                  </a:lnTo>
                  <a:lnTo>
                    <a:pt x="2134" y="4120"/>
                  </a:lnTo>
                  <a:lnTo>
                    <a:pt x="2591" y="4097"/>
                  </a:lnTo>
                  <a:lnTo>
                    <a:pt x="2705" y="3778"/>
                  </a:lnTo>
                  <a:lnTo>
                    <a:pt x="3321" y="3835"/>
                  </a:lnTo>
                  <a:lnTo>
                    <a:pt x="4017" y="4577"/>
                  </a:lnTo>
                  <a:lnTo>
                    <a:pt x="4200" y="5478"/>
                  </a:lnTo>
                  <a:lnTo>
                    <a:pt x="4942" y="6266"/>
                  </a:lnTo>
                  <a:lnTo>
                    <a:pt x="5010" y="7030"/>
                  </a:lnTo>
                  <a:lnTo>
                    <a:pt x="4805" y="7441"/>
                  </a:lnTo>
                  <a:lnTo>
                    <a:pt x="5501" y="7783"/>
                  </a:lnTo>
                  <a:lnTo>
                    <a:pt x="5786" y="717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4390150" y="2326375"/>
              <a:ext cx="25125" cy="35125"/>
            </a:xfrm>
            <a:custGeom>
              <a:avLst/>
              <a:gdLst/>
              <a:ahLst/>
              <a:cxnLst/>
              <a:rect l="l" t="t" r="r" b="b"/>
              <a:pathLst>
                <a:path w="1005" h="1405" extrusionOk="0">
                  <a:moveTo>
                    <a:pt x="514" y="1233"/>
                  </a:moveTo>
                  <a:lnTo>
                    <a:pt x="640" y="743"/>
                  </a:lnTo>
                  <a:lnTo>
                    <a:pt x="1005" y="400"/>
                  </a:lnTo>
                  <a:lnTo>
                    <a:pt x="834" y="35"/>
                  </a:lnTo>
                  <a:lnTo>
                    <a:pt x="491" y="1"/>
                  </a:lnTo>
                  <a:lnTo>
                    <a:pt x="480" y="24"/>
                  </a:lnTo>
                  <a:lnTo>
                    <a:pt x="183" y="663"/>
                  </a:lnTo>
                  <a:lnTo>
                    <a:pt x="1" y="1404"/>
                  </a:lnTo>
                  <a:lnTo>
                    <a:pt x="252" y="1404"/>
                  </a:lnTo>
                  <a:lnTo>
                    <a:pt x="309" y="125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6" name="Google Shape;646;p26"/>
            <p:cNvSpPr/>
            <p:nvPr/>
          </p:nvSpPr>
          <p:spPr>
            <a:xfrm>
              <a:off x="3492575" y="2918100"/>
              <a:ext cx="77925" cy="95325"/>
            </a:xfrm>
            <a:custGeom>
              <a:avLst/>
              <a:gdLst/>
              <a:ahLst/>
              <a:cxnLst/>
              <a:rect l="l" t="t" r="r" b="b"/>
              <a:pathLst>
                <a:path w="3117" h="3813" extrusionOk="0">
                  <a:moveTo>
                    <a:pt x="2409" y="788"/>
                  </a:moveTo>
                  <a:lnTo>
                    <a:pt x="2181" y="765"/>
                  </a:lnTo>
                  <a:lnTo>
                    <a:pt x="2021" y="1130"/>
                  </a:lnTo>
                  <a:lnTo>
                    <a:pt x="1793" y="1119"/>
                  </a:lnTo>
                  <a:lnTo>
                    <a:pt x="1633" y="936"/>
                  </a:lnTo>
                  <a:lnTo>
                    <a:pt x="1690" y="560"/>
                  </a:lnTo>
                  <a:lnTo>
                    <a:pt x="1359" y="1"/>
                  </a:lnTo>
                  <a:lnTo>
                    <a:pt x="1142" y="103"/>
                  </a:lnTo>
                  <a:lnTo>
                    <a:pt x="971" y="138"/>
                  </a:lnTo>
                  <a:lnTo>
                    <a:pt x="606" y="560"/>
                  </a:lnTo>
                  <a:lnTo>
                    <a:pt x="229" y="1051"/>
                  </a:lnTo>
                  <a:lnTo>
                    <a:pt x="195" y="1324"/>
                  </a:lnTo>
                  <a:lnTo>
                    <a:pt x="1" y="1610"/>
                  </a:lnTo>
                  <a:lnTo>
                    <a:pt x="537" y="2192"/>
                  </a:lnTo>
                  <a:lnTo>
                    <a:pt x="1222" y="2694"/>
                  </a:lnTo>
                  <a:lnTo>
                    <a:pt x="1952" y="3379"/>
                  </a:lnTo>
                  <a:lnTo>
                    <a:pt x="2763" y="3812"/>
                  </a:lnTo>
                  <a:lnTo>
                    <a:pt x="2980" y="3801"/>
                  </a:lnTo>
                  <a:lnTo>
                    <a:pt x="3048" y="3059"/>
                  </a:lnTo>
                  <a:lnTo>
                    <a:pt x="3116" y="2945"/>
                  </a:lnTo>
                  <a:lnTo>
                    <a:pt x="3094" y="2591"/>
                  </a:lnTo>
                  <a:lnTo>
                    <a:pt x="2763" y="2203"/>
                  </a:lnTo>
                  <a:lnTo>
                    <a:pt x="2500" y="2146"/>
                  </a:lnTo>
                  <a:lnTo>
                    <a:pt x="2272" y="1895"/>
                  </a:lnTo>
                  <a:lnTo>
                    <a:pt x="2443" y="1496"/>
                  </a:lnTo>
                  <a:lnTo>
                    <a:pt x="2363" y="10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7" name="Google Shape;647;p26"/>
            <p:cNvSpPr/>
            <p:nvPr/>
          </p:nvSpPr>
          <p:spPr>
            <a:xfrm>
              <a:off x="3902575" y="2360625"/>
              <a:ext cx="311000" cy="307300"/>
            </a:xfrm>
            <a:custGeom>
              <a:avLst/>
              <a:gdLst/>
              <a:ahLst/>
              <a:cxnLst/>
              <a:rect l="l" t="t" r="r" b="b"/>
              <a:pathLst>
                <a:path w="12440" h="12292" extrusionOk="0">
                  <a:moveTo>
                    <a:pt x="12029" y="1427"/>
                  </a:moveTo>
                  <a:lnTo>
                    <a:pt x="11812" y="1119"/>
                  </a:lnTo>
                  <a:lnTo>
                    <a:pt x="11036" y="1004"/>
                  </a:lnTo>
                  <a:lnTo>
                    <a:pt x="10785" y="845"/>
                  </a:lnTo>
                  <a:lnTo>
                    <a:pt x="10499" y="845"/>
                  </a:lnTo>
                  <a:lnTo>
                    <a:pt x="10214" y="445"/>
                  </a:lnTo>
                  <a:lnTo>
                    <a:pt x="9176" y="263"/>
                  </a:lnTo>
                  <a:lnTo>
                    <a:pt x="8662" y="377"/>
                  </a:lnTo>
                  <a:lnTo>
                    <a:pt x="8126" y="810"/>
                  </a:lnTo>
                  <a:lnTo>
                    <a:pt x="7920" y="1244"/>
                  </a:lnTo>
                  <a:lnTo>
                    <a:pt x="8126" y="1929"/>
                  </a:lnTo>
                  <a:lnTo>
                    <a:pt x="7783" y="2363"/>
                  </a:lnTo>
                  <a:lnTo>
                    <a:pt x="7430" y="2591"/>
                  </a:lnTo>
                  <a:lnTo>
                    <a:pt x="6585" y="2146"/>
                  </a:lnTo>
                  <a:lnTo>
                    <a:pt x="5490" y="1758"/>
                  </a:lnTo>
                  <a:lnTo>
                    <a:pt x="4793" y="1598"/>
                  </a:lnTo>
                  <a:lnTo>
                    <a:pt x="4394" y="776"/>
                  </a:lnTo>
                  <a:lnTo>
                    <a:pt x="3367" y="377"/>
                  </a:lnTo>
                  <a:lnTo>
                    <a:pt x="2716" y="217"/>
                  </a:lnTo>
                  <a:lnTo>
                    <a:pt x="2408" y="308"/>
                  </a:lnTo>
                  <a:lnTo>
                    <a:pt x="1495" y="0"/>
                  </a:lnTo>
                  <a:lnTo>
                    <a:pt x="1484" y="696"/>
                  </a:lnTo>
                  <a:lnTo>
                    <a:pt x="1107" y="947"/>
                  </a:lnTo>
                  <a:lnTo>
                    <a:pt x="890" y="1233"/>
                  </a:lnTo>
                  <a:lnTo>
                    <a:pt x="365" y="1598"/>
                  </a:lnTo>
                  <a:lnTo>
                    <a:pt x="468" y="1963"/>
                  </a:lnTo>
                  <a:lnTo>
                    <a:pt x="411" y="2351"/>
                  </a:lnTo>
                  <a:lnTo>
                    <a:pt x="35" y="2545"/>
                  </a:lnTo>
                  <a:lnTo>
                    <a:pt x="308" y="3344"/>
                  </a:lnTo>
                  <a:lnTo>
                    <a:pt x="365" y="3778"/>
                  </a:lnTo>
                  <a:lnTo>
                    <a:pt x="240" y="4519"/>
                  </a:lnTo>
                  <a:lnTo>
                    <a:pt x="308" y="4930"/>
                  </a:lnTo>
                  <a:lnTo>
                    <a:pt x="229" y="5432"/>
                  </a:lnTo>
                  <a:lnTo>
                    <a:pt x="297" y="6003"/>
                  </a:lnTo>
                  <a:lnTo>
                    <a:pt x="0" y="6368"/>
                  </a:lnTo>
                  <a:lnTo>
                    <a:pt x="480" y="7042"/>
                  </a:lnTo>
                  <a:lnTo>
                    <a:pt x="514" y="7430"/>
                  </a:lnTo>
                  <a:lnTo>
                    <a:pt x="799" y="7943"/>
                  </a:lnTo>
                  <a:lnTo>
                    <a:pt x="1164" y="7772"/>
                  </a:lnTo>
                  <a:lnTo>
                    <a:pt x="1781" y="8183"/>
                  </a:lnTo>
                  <a:lnTo>
                    <a:pt x="2134" y="8753"/>
                  </a:lnTo>
                  <a:lnTo>
                    <a:pt x="3390" y="9153"/>
                  </a:lnTo>
                  <a:lnTo>
                    <a:pt x="3835" y="9655"/>
                  </a:lnTo>
                  <a:lnTo>
                    <a:pt x="4394" y="9313"/>
                  </a:lnTo>
                  <a:lnTo>
                    <a:pt x="5159" y="8810"/>
                  </a:lnTo>
                  <a:lnTo>
                    <a:pt x="8343" y="10556"/>
                  </a:lnTo>
                  <a:lnTo>
                    <a:pt x="11538" y="12291"/>
                  </a:lnTo>
                  <a:lnTo>
                    <a:pt x="11538" y="11903"/>
                  </a:lnTo>
                  <a:lnTo>
                    <a:pt x="12440" y="11903"/>
                  </a:lnTo>
                  <a:lnTo>
                    <a:pt x="12371" y="10100"/>
                  </a:lnTo>
                  <a:lnTo>
                    <a:pt x="12223" y="6756"/>
                  </a:lnTo>
                  <a:lnTo>
                    <a:pt x="12040" y="3515"/>
                  </a:lnTo>
                  <a:lnTo>
                    <a:pt x="11755" y="2796"/>
                  </a:lnTo>
                  <a:lnTo>
                    <a:pt x="11926" y="2237"/>
                  </a:lnTo>
                  <a:lnTo>
                    <a:pt x="11766" y="18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8" name="Google Shape;648;p26"/>
            <p:cNvSpPr/>
            <p:nvPr/>
          </p:nvSpPr>
          <p:spPr>
            <a:xfrm>
              <a:off x="5313675" y="2889275"/>
              <a:ext cx="42550" cy="87625"/>
            </a:xfrm>
            <a:custGeom>
              <a:avLst/>
              <a:gdLst/>
              <a:ahLst/>
              <a:cxnLst/>
              <a:rect l="l" t="t" r="r" b="b"/>
              <a:pathLst>
                <a:path w="1702" h="3505" extrusionOk="0">
                  <a:moveTo>
                    <a:pt x="1291" y="3288"/>
                  </a:moveTo>
                  <a:lnTo>
                    <a:pt x="1610" y="3025"/>
                  </a:lnTo>
                  <a:lnTo>
                    <a:pt x="1701" y="2089"/>
                  </a:lnTo>
                  <a:lnTo>
                    <a:pt x="1268" y="1142"/>
                  </a:lnTo>
                  <a:lnTo>
                    <a:pt x="857" y="503"/>
                  </a:lnTo>
                  <a:lnTo>
                    <a:pt x="275" y="1"/>
                  </a:lnTo>
                  <a:lnTo>
                    <a:pt x="1" y="1473"/>
                  </a:lnTo>
                  <a:lnTo>
                    <a:pt x="206" y="2774"/>
                  </a:lnTo>
                  <a:lnTo>
                    <a:pt x="606" y="35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49" name="Google Shape;649;p26"/>
            <p:cNvSpPr/>
            <p:nvPr/>
          </p:nvSpPr>
          <p:spPr>
            <a:xfrm>
              <a:off x="4240950" y="3762025"/>
              <a:ext cx="45950" cy="45400"/>
            </a:xfrm>
            <a:custGeom>
              <a:avLst/>
              <a:gdLst/>
              <a:ahLst/>
              <a:cxnLst/>
              <a:rect l="l" t="t" r="r" b="b"/>
              <a:pathLst>
                <a:path w="1838" h="1816" extrusionOk="0">
                  <a:moveTo>
                    <a:pt x="810" y="1724"/>
                  </a:moveTo>
                  <a:lnTo>
                    <a:pt x="970" y="1439"/>
                  </a:lnTo>
                  <a:lnTo>
                    <a:pt x="1415" y="1302"/>
                  </a:lnTo>
                  <a:lnTo>
                    <a:pt x="1564" y="1005"/>
                  </a:lnTo>
                  <a:lnTo>
                    <a:pt x="1837" y="560"/>
                  </a:lnTo>
                  <a:lnTo>
                    <a:pt x="1598" y="286"/>
                  </a:lnTo>
                  <a:lnTo>
                    <a:pt x="1267" y="1"/>
                  </a:lnTo>
                  <a:lnTo>
                    <a:pt x="902" y="183"/>
                  </a:lnTo>
                  <a:lnTo>
                    <a:pt x="457" y="549"/>
                  </a:lnTo>
                  <a:lnTo>
                    <a:pt x="0" y="1119"/>
                  </a:lnTo>
                  <a:lnTo>
                    <a:pt x="525" y="18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0" name="Google Shape;650;p26"/>
            <p:cNvSpPr/>
            <p:nvPr/>
          </p:nvSpPr>
          <p:spPr>
            <a:xfrm>
              <a:off x="4070900" y="1843925"/>
              <a:ext cx="94750" cy="52825"/>
            </a:xfrm>
            <a:custGeom>
              <a:avLst/>
              <a:gdLst/>
              <a:ahLst/>
              <a:cxnLst/>
              <a:rect l="l" t="t" r="r" b="b"/>
              <a:pathLst>
                <a:path w="3790" h="2113" extrusionOk="0">
                  <a:moveTo>
                    <a:pt x="3664" y="663"/>
                  </a:moveTo>
                  <a:lnTo>
                    <a:pt x="2956" y="252"/>
                  </a:lnTo>
                  <a:lnTo>
                    <a:pt x="2591" y="195"/>
                  </a:lnTo>
                  <a:lnTo>
                    <a:pt x="2465" y="1"/>
                  </a:lnTo>
                  <a:lnTo>
                    <a:pt x="1838" y="92"/>
                  </a:lnTo>
                  <a:lnTo>
                    <a:pt x="708" y="35"/>
                  </a:lnTo>
                  <a:lnTo>
                    <a:pt x="0" y="309"/>
                  </a:lnTo>
                  <a:lnTo>
                    <a:pt x="240" y="1016"/>
                  </a:lnTo>
                  <a:lnTo>
                    <a:pt x="948" y="1176"/>
                  </a:lnTo>
                  <a:lnTo>
                    <a:pt x="1267" y="1302"/>
                  </a:lnTo>
                  <a:lnTo>
                    <a:pt x="1233" y="1541"/>
                  </a:lnTo>
                  <a:lnTo>
                    <a:pt x="1324" y="1758"/>
                  </a:lnTo>
                  <a:lnTo>
                    <a:pt x="1678" y="1850"/>
                  </a:lnTo>
                  <a:lnTo>
                    <a:pt x="1883" y="2112"/>
                  </a:lnTo>
                  <a:lnTo>
                    <a:pt x="2534" y="2112"/>
                  </a:lnTo>
                  <a:lnTo>
                    <a:pt x="3219" y="1804"/>
                  </a:lnTo>
                  <a:lnTo>
                    <a:pt x="3287" y="1313"/>
                  </a:lnTo>
                  <a:lnTo>
                    <a:pt x="3789" y="10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1" name="Google Shape;651;p26"/>
            <p:cNvSpPr/>
            <p:nvPr/>
          </p:nvSpPr>
          <p:spPr>
            <a:xfrm>
              <a:off x="3820400" y="1979175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366" y="594"/>
                  </a:moveTo>
                  <a:lnTo>
                    <a:pt x="389" y="206"/>
                  </a:lnTo>
                  <a:lnTo>
                    <a:pt x="252" y="0"/>
                  </a:lnTo>
                  <a:lnTo>
                    <a:pt x="58" y="34"/>
                  </a:lnTo>
                  <a:lnTo>
                    <a:pt x="1" y="536"/>
                  </a:lnTo>
                  <a:lnTo>
                    <a:pt x="160" y="60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2" name="Google Shape;652;p26"/>
            <p:cNvSpPr/>
            <p:nvPr/>
          </p:nvSpPr>
          <p:spPr>
            <a:xfrm>
              <a:off x="4068900" y="1810550"/>
              <a:ext cx="119275" cy="49950"/>
            </a:xfrm>
            <a:custGeom>
              <a:avLst/>
              <a:gdLst/>
              <a:ahLst/>
              <a:cxnLst/>
              <a:rect l="l" t="t" r="r" b="b"/>
              <a:pathLst>
                <a:path w="4771" h="1998" extrusionOk="0">
                  <a:moveTo>
                    <a:pt x="3983" y="411"/>
                  </a:moveTo>
                  <a:lnTo>
                    <a:pt x="3447" y="411"/>
                  </a:lnTo>
                  <a:lnTo>
                    <a:pt x="2819" y="103"/>
                  </a:lnTo>
                  <a:lnTo>
                    <a:pt x="2523" y="1"/>
                  </a:lnTo>
                  <a:lnTo>
                    <a:pt x="1986" y="149"/>
                  </a:lnTo>
                  <a:lnTo>
                    <a:pt x="1963" y="799"/>
                  </a:lnTo>
                  <a:lnTo>
                    <a:pt x="1450" y="811"/>
                  </a:lnTo>
                  <a:lnTo>
                    <a:pt x="822" y="172"/>
                  </a:lnTo>
                  <a:lnTo>
                    <a:pt x="252" y="468"/>
                  </a:lnTo>
                  <a:lnTo>
                    <a:pt x="1" y="1005"/>
                  </a:lnTo>
                  <a:lnTo>
                    <a:pt x="80" y="1644"/>
                  </a:lnTo>
                  <a:lnTo>
                    <a:pt x="788" y="1370"/>
                  </a:lnTo>
                  <a:lnTo>
                    <a:pt x="1918" y="1427"/>
                  </a:lnTo>
                  <a:lnTo>
                    <a:pt x="2545" y="1347"/>
                  </a:lnTo>
                  <a:lnTo>
                    <a:pt x="2671" y="1530"/>
                  </a:lnTo>
                  <a:lnTo>
                    <a:pt x="3036" y="1587"/>
                  </a:lnTo>
                  <a:lnTo>
                    <a:pt x="3744" y="1998"/>
                  </a:lnTo>
                  <a:lnTo>
                    <a:pt x="4120" y="1861"/>
                  </a:lnTo>
                  <a:lnTo>
                    <a:pt x="4771" y="1530"/>
                  </a:lnTo>
                  <a:lnTo>
                    <a:pt x="4474" y="1016"/>
                  </a:lnTo>
                  <a:lnTo>
                    <a:pt x="4326" y="6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3" name="Google Shape;653;p26"/>
            <p:cNvSpPr/>
            <p:nvPr/>
          </p:nvSpPr>
          <p:spPr>
            <a:xfrm>
              <a:off x="3387025" y="2300700"/>
              <a:ext cx="313000" cy="325550"/>
            </a:xfrm>
            <a:custGeom>
              <a:avLst/>
              <a:gdLst/>
              <a:ahLst/>
              <a:cxnLst/>
              <a:rect l="l" t="t" r="r" b="b"/>
              <a:pathLst>
                <a:path w="12520" h="13022" extrusionOk="0">
                  <a:moveTo>
                    <a:pt x="11732" y="537"/>
                  </a:moveTo>
                  <a:lnTo>
                    <a:pt x="11401" y="526"/>
                  </a:lnTo>
                  <a:lnTo>
                    <a:pt x="10625" y="320"/>
                  </a:lnTo>
                  <a:lnTo>
                    <a:pt x="9906" y="377"/>
                  </a:lnTo>
                  <a:lnTo>
                    <a:pt x="9461" y="1"/>
                  </a:lnTo>
                  <a:lnTo>
                    <a:pt x="8913" y="1"/>
                  </a:lnTo>
                  <a:lnTo>
                    <a:pt x="8651" y="548"/>
                  </a:lnTo>
                  <a:lnTo>
                    <a:pt x="8126" y="1507"/>
                  </a:lnTo>
                  <a:lnTo>
                    <a:pt x="7555" y="1872"/>
                  </a:lnTo>
                  <a:lnTo>
                    <a:pt x="6779" y="2294"/>
                  </a:lnTo>
                  <a:lnTo>
                    <a:pt x="6289" y="2899"/>
                  </a:lnTo>
                  <a:lnTo>
                    <a:pt x="6152" y="3390"/>
                  </a:lnTo>
                  <a:lnTo>
                    <a:pt x="5855" y="4155"/>
                  </a:lnTo>
                  <a:lnTo>
                    <a:pt x="6015" y="5284"/>
                  </a:lnTo>
                  <a:lnTo>
                    <a:pt x="5341" y="6038"/>
                  </a:lnTo>
                  <a:lnTo>
                    <a:pt x="4953" y="6289"/>
                  </a:lnTo>
                  <a:lnTo>
                    <a:pt x="4326" y="6916"/>
                  </a:lnTo>
                  <a:lnTo>
                    <a:pt x="3607" y="7008"/>
                  </a:lnTo>
                  <a:lnTo>
                    <a:pt x="3207" y="7350"/>
                  </a:lnTo>
                  <a:lnTo>
                    <a:pt x="3184" y="7373"/>
                  </a:lnTo>
                  <a:lnTo>
                    <a:pt x="2671" y="8297"/>
                  </a:lnTo>
                  <a:lnTo>
                    <a:pt x="2146" y="8628"/>
                  </a:lnTo>
                  <a:lnTo>
                    <a:pt x="1849" y="9199"/>
                  </a:lnTo>
                  <a:lnTo>
                    <a:pt x="1815" y="9667"/>
                  </a:lnTo>
                  <a:lnTo>
                    <a:pt x="1587" y="10203"/>
                  </a:lnTo>
                  <a:lnTo>
                    <a:pt x="1324" y="10351"/>
                  </a:lnTo>
                  <a:lnTo>
                    <a:pt x="879" y="10922"/>
                  </a:lnTo>
                  <a:lnTo>
                    <a:pt x="594" y="11561"/>
                  </a:lnTo>
                  <a:lnTo>
                    <a:pt x="628" y="11881"/>
                  </a:lnTo>
                  <a:lnTo>
                    <a:pt x="366" y="12349"/>
                  </a:lnTo>
                  <a:lnTo>
                    <a:pt x="46" y="12588"/>
                  </a:lnTo>
                  <a:lnTo>
                    <a:pt x="0" y="13022"/>
                  </a:lnTo>
                  <a:lnTo>
                    <a:pt x="23" y="13022"/>
                  </a:lnTo>
                  <a:lnTo>
                    <a:pt x="1792" y="12942"/>
                  </a:lnTo>
                  <a:lnTo>
                    <a:pt x="1895" y="12623"/>
                  </a:lnTo>
                  <a:lnTo>
                    <a:pt x="2214" y="12200"/>
                  </a:lnTo>
                  <a:lnTo>
                    <a:pt x="2500" y="10945"/>
                  </a:lnTo>
                  <a:lnTo>
                    <a:pt x="3618" y="9975"/>
                  </a:lnTo>
                  <a:lnTo>
                    <a:pt x="4018" y="8822"/>
                  </a:lnTo>
                  <a:lnTo>
                    <a:pt x="4257" y="8765"/>
                  </a:lnTo>
                  <a:lnTo>
                    <a:pt x="4531" y="8058"/>
                  </a:lnTo>
                  <a:lnTo>
                    <a:pt x="5182" y="7955"/>
                  </a:lnTo>
                  <a:lnTo>
                    <a:pt x="5455" y="8080"/>
                  </a:lnTo>
                  <a:lnTo>
                    <a:pt x="5809" y="8080"/>
                  </a:lnTo>
                  <a:lnTo>
                    <a:pt x="6072" y="7864"/>
                  </a:lnTo>
                  <a:lnTo>
                    <a:pt x="6551" y="7841"/>
                  </a:lnTo>
                  <a:lnTo>
                    <a:pt x="6540" y="7350"/>
                  </a:lnTo>
                  <a:lnTo>
                    <a:pt x="6540" y="7350"/>
                  </a:lnTo>
                  <a:lnTo>
                    <a:pt x="6654" y="7350"/>
                  </a:lnTo>
                  <a:lnTo>
                    <a:pt x="6665" y="6289"/>
                  </a:lnTo>
                  <a:lnTo>
                    <a:pt x="7932" y="5615"/>
                  </a:lnTo>
                  <a:lnTo>
                    <a:pt x="8708" y="5467"/>
                  </a:lnTo>
                  <a:lnTo>
                    <a:pt x="9336" y="5227"/>
                  </a:lnTo>
                  <a:lnTo>
                    <a:pt x="9632" y="4771"/>
                  </a:lnTo>
                  <a:lnTo>
                    <a:pt x="10534" y="4417"/>
                  </a:lnTo>
                  <a:lnTo>
                    <a:pt x="10580" y="3744"/>
                  </a:lnTo>
                  <a:lnTo>
                    <a:pt x="11013" y="3675"/>
                  </a:lnTo>
                  <a:lnTo>
                    <a:pt x="11378" y="3333"/>
                  </a:lnTo>
                  <a:lnTo>
                    <a:pt x="12371" y="3185"/>
                  </a:lnTo>
                  <a:lnTo>
                    <a:pt x="12520" y="2831"/>
                  </a:lnTo>
                  <a:lnTo>
                    <a:pt x="12314" y="2637"/>
                  </a:lnTo>
                  <a:lnTo>
                    <a:pt x="12063" y="1678"/>
                  </a:lnTo>
                  <a:lnTo>
                    <a:pt x="12017" y="111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4" name="Google Shape;654;p26"/>
            <p:cNvSpPr/>
            <p:nvPr/>
          </p:nvSpPr>
          <p:spPr>
            <a:xfrm>
              <a:off x="4189875" y="2015975"/>
              <a:ext cx="65925" cy="65925"/>
            </a:xfrm>
            <a:custGeom>
              <a:avLst/>
              <a:gdLst/>
              <a:ahLst/>
              <a:cxnLst/>
              <a:rect l="l" t="t" r="r" b="b"/>
              <a:pathLst>
                <a:path w="2637" h="2637" extrusionOk="0">
                  <a:moveTo>
                    <a:pt x="1484" y="2637"/>
                  </a:moveTo>
                  <a:lnTo>
                    <a:pt x="1655" y="2545"/>
                  </a:lnTo>
                  <a:lnTo>
                    <a:pt x="1735" y="2237"/>
                  </a:lnTo>
                  <a:lnTo>
                    <a:pt x="1883" y="1952"/>
                  </a:lnTo>
                  <a:lnTo>
                    <a:pt x="1815" y="1792"/>
                  </a:lnTo>
                  <a:lnTo>
                    <a:pt x="1963" y="1724"/>
                  </a:lnTo>
                  <a:lnTo>
                    <a:pt x="2043" y="1849"/>
                  </a:lnTo>
                  <a:lnTo>
                    <a:pt x="2465" y="1883"/>
                  </a:lnTo>
                  <a:lnTo>
                    <a:pt x="2637" y="1815"/>
                  </a:lnTo>
                  <a:lnTo>
                    <a:pt x="2500" y="1724"/>
                  </a:lnTo>
                  <a:lnTo>
                    <a:pt x="2534" y="1587"/>
                  </a:lnTo>
                  <a:lnTo>
                    <a:pt x="2249" y="1370"/>
                  </a:lnTo>
                  <a:lnTo>
                    <a:pt x="2089" y="993"/>
                  </a:lnTo>
                  <a:lnTo>
                    <a:pt x="1815" y="845"/>
                  </a:lnTo>
                  <a:lnTo>
                    <a:pt x="1815" y="537"/>
                  </a:lnTo>
                  <a:lnTo>
                    <a:pt x="1461" y="308"/>
                  </a:lnTo>
                  <a:lnTo>
                    <a:pt x="1176" y="274"/>
                  </a:lnTo>
                  <a:lnTo>
                    <a:pt x="617" y="0"/>
                  </a:lnTo>
                  <a:lnTo>
                    <a:pt x="160" y="80"/>
                  </a:lnTo>
                  <a:lnTo>
                    <a:pt x="0" y="217"/>
                  </a:lnTo>
                  <a:lnTo>
                    <a:pt x="229" y="297"/>
                  </a:lnTo>
                  <a:lnTo>
                    <a:pt x="491" y="571"/>
                  </a:lnTo>
                  <a:lnTo>
                    <a:pt x="754" y="936"/>
                  </a:lnTo>
                  <a:lnTo>
                    <a:pt x="1244" y="1472"/>
                  </a:lnTo>
                  <a:lnTo>
                    <a:pt x="1324" y="1849"/>
                  </a:lnTo>
                  <a:lnTo>
                    <a:pt x="1301" y="22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5" name="Google Shape;655;p26"/>
            <p:cNvSpPr/>
            <p:nvPr/>
          </p:nvSpPr>
          <p:spPr>
            <a:xfrm>
              <a:off x="4569600" y="3385425"/>
              <a:ext cx="153250" cy="307875"/>
            </a:xfrm>
            <a:custGeom>
              <a:avLst/>
              <a:gdLst/>
              <a:ahLst/>
              <a:cxnLst/>
              <a:rect l="l" t="t" r="r" b="b"/>
              <a:pathLst>
                <a:path w="6130" h="12315" extrusionOk="0">
                  <a:moveTo>
                    <a:pt x="5867" y="1370"/>
                  </a:moveTo>
                  <a:lnTo>
                    <a:pt x="5718" y="765"/>
                  </a:lnTo>
                  <a:lnTo>
                    <a:pt x="5513" y="389"/>
                  </a:lnTo>
                  <a:lnTo>
                    <a:pt x="5262" y="1"/>
                  </a:lnTo>
                  <a:lnTo>
                    <a:pt x="4977" y="400"/>
                  </a:lnTo>
                  <a:lnTo>
                    <a:pt x="4931" y="937"/>
                  </a:lnTo>
                  <a:lnTo>
                    <a:pt x="4463" y="1587"/>
                  </a:lnTo>
                  <a:lnTo>
                    <a:pt x="4132" y="1473"/>
                  </a:lnTo>
                  <a:lnTo>
                    <a:pt x="4212" y="1850"/>
                  </a:lnTo>
                  <a:lnTo>
                    <a:pt x="3961" y="2306"/>
                  </a:lnTo>
                  <a:lnTo>
                    <a:pt x="3276" y="2865"/>
                  </a:lnTo>
                  <a:lnTo>
                    <a:pt x="2786" y="3390"/>
                  </a:lnTo>
                  <a:lnTo>
                    <a:pt x="2443" y="3390"/>
                  </a:lnTo>
                  <a:lnTo>
                    <a:pt x="2135" y="3573"/>
                  </a:lnTo>
                  <a:lnTo>
                    <a:pt x="1690" y="3755"/>
                  </a:lnTo>
                  <a:lnTo>
                    <a:pt x="1291" y="3778"/>
                  </a:lnTo>
                  <a:lnTo>
                    <a:pt x="1154" y="4372"/>
                  </a:lnTo>
                  <a:lnTo>
                    <a:pt x="834" y="4862"/>
                  </a:lnTo>
                  <a:lnTo>
                    <a:pt x="845" y="5707"/>
                  </a:lnTo>
                  <a:lnTo>
                    <a:pt x="960" y="6277"/>
                  </a:lnTo>
                  <a:lnTo>
                    <a:pt x="1119" y="6711"/>
                  </a:lnTo>
                  <a:lnTo>
                    <a:pt x="1005" y="7293"/>
                  </a:lnTo>
                  <a:lnTo>
                    <a:pt x="594" y="7978"/>
                  </a:lnTo>
                  <a:lnTo>
                    <a:pt x="560" y="8275"/>
                  </a:lnTo>
                  <a:lnTo>
                    <a:pt x="195" y="8434"/>
                  </a:lnTo>
                  <a:lnTo>
                    <a:pt x="1" y="9085"/>
                  </a:lnTo>
                  <a:lnTo>
                    <a:pt x="35" y="9747"/>
                  </a:lnTo>
                  <a:lnTo>
                    <a:pt x="263" y="10454"/>
                  </a:lnTo>
                  <a:lnTo>
                    <a:pt x="252" y="11276"/>
                  </a:lnTo>
                  <a:lnTo>
                    <a:pt x="423" y="11744"/>
                  </a:lnTo>
                  <a:lnTo>
                    <a:pt x="1017" y="12075"/>
                  </a:lnTo>
                  <a:lnTo>
                    <a:pt x="1450" y="12314"/>
                  </a:lnTo>
                  <a:lnTo>
                    <a:pt x="2158" y="11926"/>
                  </a:lnTo>
                  <a:lnTo>
                    <a:pt x="2820" y="11710"/>
                  </a:lnTo>
                  <a:lnTo>
                    <a:pt x="3253" y="10660"/>
                  </a:lnTo>
                  <a:lnTo>
                    <a:pt x="3653" y="9393"/>
                  </a:lnTo>
                  <a:lnTo>
                    <a:pt x="4269" y="7681"/>
                  </a:lnTo>
                  <a:lnTo>
                    <a:pt x="4737" y="6426"/>
                  </a:lnTo>
                  <a:lnTo>
                    <a:pt x="5125" y="5364"/>
                  </a:lnTo>
                  <a:lnTo>
                    <a:pt x="5239" y="4600"/>
                  </a:lnTo>
                  <a:lnTo>
                    <a:pt x="5467" y="4383"/>
                  </a:lnTo>
                  <a:lnTo>
                    <a:pt x="5570" y="3995"/>
                  </a:lnTo>
                  <a:lnTo>
                    <a:pt x="5456" y="3322"/>
                  </a:lnTo>
                  <a:lnTo>
                    <a:pt x="5627" y="3059"/>
                  </a:lnTo>
                  <a:lnTo>
                    <a:pt x="5855" y="3596"/>
                  </a:lnTo>
                  <a:lnTo>
                    <a:pt x="6015" y="3322"/>
                  </a:lnTo>
                  <a:lnTo>
                    <a:pt x="6129" y="2888"/>
                  </a:lnTo>
                  <a:lnTo>
                    <a:pt x="5935" y="246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6" name="Google Shape;656;p26"/>
            <p:cNvSpPr/>
            <p:nvPr/>
          </p:nvSpPr>
          <p:spPr>
            <a:xfrm>
              <a:off x="1486900" y="2369750"/>
              <a:ext cx="529250" cy="412575"/>
            </a:xfrm>
            <a:custGeom>
              <a:avLst/>
              <a:gdLst/>
              <a:ahLst/>
              <a:cxnLst/>
              <a:rect l="l" t="t" r="r" b="b"/>
              <a:pathLst>
                <a:path w="21170" h="16503" extrusionOk="0">
                  <a:moveTo>
                    <a:pt x="13444" y="6254"/>
                  </a:moveTo>
                  <a:lnTo>
                    <a:pt x="12930" y="6049"/>
                  </a:lnTo>
                  <a:lnTo>
                    <a:pt x="12371" y="5764"/>
                  </a:lnTo>
                  <a:lnTo>
                    <a:pt x="12257" y="5341"/>
                  </a:lnTo>
                  <a:lnTo>
                    <a:pt x="12234" y="4691"/>
                  </a:lnTo>
                  <a:lnTo>
                    <a:pt x="11892" y="4177"/>
                  </a:lnTo>
                  <a:lnTo>
                    <a:pt x="11743" y="3652"/>
                  </a:lnTo>
                  <a:lnTo>
                    <a:pt x="11515" y="3025"/>
                  </a:lnTo>
                  <a:lnTo>
                    <a:pt x="11070" y="2671"/>
                  </a:lnTo>
                  <a:lnTo>
                    <a:pt x="10454" y="2682"/>
                  </a:lnTo>
                  <a:lnTo>
                    <a:pt x="9769" y="3401"/>
                  </a:lnTo>
                  <a:lnTo>
                    <a:pt x="9198" y="3127"/>
                  </a:lnTo>
                  <a:lnTo>
                    <a:pt x="8879" y="2853"/>
                  </a:lnTo>
                  <a:lnTo>
                    <a:pt x="8822" y="2351"/>
                  </a:lnTo>
                  <a:lnTo>
                    <a:pt x="8708" y="1883"/>
                  </a:lnTo>
                  <a:lnTo>
                    <a:pt x="8365" y="1484"/>
                  </a:lnTo>
                  <a:lnTo>
                    <a:pt x="8069" y="1199"/>
                  </a:lnTo>
                  <a:lnTo>
                    <a:pt x="7886" y="891"/>
                  </a:lnTo>
                  <a:lnTo>
                    <a:pt x="6551" y="891"/>
                  </a:lnTo>
                  <a:lnTo>
                    <a:pt x="6437" y="1256"/>
                  </a:lnTo>
                  <a:lnTo>
                    <a:pt x="5820" y="1256"/>
                  </a:lnTo>
                  <a:lnTo>
                    <a:pt x="4303" y="1256"/>
                  </a:lnTo>
                  <a:lnTo>
                    <a:pt x="2773" y="628"/>
                  </a:lnTo>
                  <a:lnTo>
                    <a:pt x="1758" y="183"/>
                  </a:lnTo>
                  <a:lnTo>
                    <a:pt x="1906" y="0"/>
                  </a:lnTo>
                  <a:lnTo>
                    <a:pt x="902" y="103"/>
                  </a:lnTo>
                  <a:lnTo>
                    <a:pt x="0" y="172"/>
                  </a:lnTo>
                  <a:lnTo>
                    <a:pt x="34" y="982"/>
                  </a:lnTo>
                  <a:lnTo>
                    <a:pt x="137" y="1712"/>
                  </a:lnTo>
                  <a:lnTo>
                    <a:pt x="228" y="2294"/>
                  </a:lnTo>
                  <a:lnTo>
                    <a:pt x="343" y="2865"/>
                  </a:lnTo>
                  <a:lnTo>
                    <a:pt x="719" y="3127"/>
                  </a:lnTo>
                  <a:lnTo>
                    <a:pt x="1130" y="3766"/>
                  </a:lnTo>
                  <a:lnTo>
                    <a:pt x="993" y="4177"/>
                  </a:lnTo>
                  <a:lnTo>
                    <a:pt x="605" y="4508"/>
                  </a:lnTo>
                  <a:lnTo>
                    <a:pt x="308" y="4463"/>
                  </a:lnTo>
                  <a:lnTo>
                    <a:pt x="217" y="4542"/>
                  </a:lnTo>
                  <a:lnTo>
                    <a:pt x="548" y="5067"/>
                  </a:lnTo>
                  <a:lnTo>
                    <a:pt x="959" y="5284"/>
                  </a:lnTo>
                  <a:lnTo>
                    <a:pt x="1107" y="5524"/>
                  </a:lnTo>
                  <a:lnTo>
                    <a:pt x="1233" y="5398"/>
                  </a:lnTo>
                  <a:lnTo>
                    <a:pt x="1678" y="5809"/>
                  </a:lnTo>
                  <a:lnTo>
                    <a:pt x="1974" y="6094"/>
                  </a:lnTo>
                  <a:lnTo>
                    <a:pt x="1986" y="6574"/>
                  </a:lnTo>
                  <a:lnTo>
                    <a:pt x="1815" y="7247"/>
                  </a:lnTo>
                  <a:lnTo>
                    <a:pt x="2169" y="7475"/>
                  </a:lnTo>
                  <a:lnTo>
                    <a:pt x="2648" y="7920"/>
                  </a:lnTo>
                  <a:lnTo>
                    <a:pt x="3059" y="8434"/>
                  </a:lnTo>
                  <a:lnTo>
                    <a:pt x="3161" y="8993"/>
                  </a:lnTo>
                  <a:lnTo>
                    <a:pt x="3298" y="8993"/>
                  </a:lnTo>
                  <a:lnTo>
                    <a:pt x="3686" y="8662"/>
                  </a:lnTo>
                  <a:lnTo>
                    <a:pt x="3743" y="8491"/>
                  </a:lnTo>
                  <a:lnTo>
                    <a:pt x="3527" y="8092"/>
                  </a:lnTo>
                  <a:lnTo>
                    <a:pt x="3298" y="7681"/>
                  </a:lnTo>
                  <a:lnTo>
                    <a:pt x="2933" y="7647"/>
                  </a:lnTo>
                  <a:lnTo>
                    <a:pt x="2990" y="7167"/>
                  </a:lnTo>
                  <a:lnTo>
                    <a:pt x="2853" y="6734"/>
                  </a:lnTo>
                  <a:lnTo>
                    <a:pt x="2716" y="6334"/>
                  </a:lnTo>
                  <a:lnTo>
                    <a:pt x="2648" y="5490"/>
                  </a:lnTo>
                  <a:lnTo>
                    <a:pt x="2271" y="5033"/>
                  </a:lnTo>
                  <a:lnTo>
                    <a:pt x="2191" y="4714"/>
                  </a:lnTo>
                  <a:lnTo>
                    <a:pt x="2020" y="4485"/>
                  </a:lnTo>
                  <a:lnTo>
                    <a:pt x="2020" y="3892"/>
                  </a:lnTo>
                  <a:lnTo>
                    <a:pt x="1872" y="3915"/>
                  </a:lnTo>
                  <a:lnTo>
                    <a:pt x="1860" y="3595"/>
                  </a:lnTo>
                  <a:lnTo>
                    <a:pt x="1758" y="3527"/>
                  </a:lnTo>
                  <a:lnTo>
                    <a:pt x="1701" y="3321"/>
                  </a:lnTo>
                  <a:lnTo>
                    <a:pt x="1313" y="2694"/>
                  </a:lnTo>
                  <a:lnTo>
                    <a:pt x="1164" y="2328"/>
                  </a:lnTo>
                  <a:lnTo>
                    <a:pt x="1301" y="1644"/>
                  </a:lnTo>
                  <a:lnTo>
                    <a:pt x="1313" y="1210"/>
                  </a:lnTo>
                  <a:lnTo>
                    <a:pt x="1575" y="845"/>
                  </a:lnTo>
                  <a:lnTo>
                    <a:pt x="1917" y="1085"/>
                  </a:lnTo>
                  <a:lnTo>
                    <a:pt x="2191" y="1062"/>
                  </a:lnTo>
                  <a:lnTo>
                    <a:pt x="2625" y="1416"/>
                  </a:lnTo>
                  <a:lnTo>
                    <a:pt x="2499" y="1758"/>
                  </a:lnTo>
                  <a:lnTo>
                    <a:pt x="2557" y="2454"/>
                  </a:lnTo>
                  <a:lnTo>
                    <a:pt x="2773" y="3127"/>
                  </a:lnTo>
                  <a:lnTo>
                    <a:pt x="2716" y="3413"/>
                  </a:lnTo>
                  <a:lnTo>
                    <a:pt x="2956" y="3858"/>
                  </a:lnTo>
                  <a:lnTo>
                    <a:pt x="3287" y="4337"/>
                  </a:lnTo>
                  <a:lnTo>
                    <a:pt x="3675" y="4405"/>
                  </a:lnTo>
                  <a:lnTo>
                    <a:pt x="3709" y="5033"/>
                  </a:lnTo>
                  <a:lnTo>
                    <a:pt x="4052" y="5478"/>
                  </a:lnTo>
                  <a:lnTo>
                    <a:pt x="4417" y="5695"/>
                  </a:lnTo>
                  <a:lnTo>
                    <a:pt x="4154" y="6266"/>
                  </a:lnTo>
                  <a:lnTo>
                    <a:pt x="4257" y="6483"/>
                  </a:lnTo>
                  <a:lnTo>
                    <a:pt x="4839" y="6848"/>
                  </a:lnTo>
                  <a:lnTo>
                    <a:pt x="5113" y="7418"/>
                  </a:lnTo>
                  <a:lnTo>
                    <a:pt x="5752" y="8114"/>
                  </a:lnTo>
                  <a:lnTo>
                    <a:pt x="6300" y="9027"/>
                  </a:lnTo>
                  <a:lnTo>
                    <a:pt x="6482" y="9484"/>
                  </a:lnTo>
                  <a:lnTo>
                    <a:pt x="6482" y="9849"/>
                  </a:lnTo>
                  <a:lnTo>
                    <a:pt x="6676" y="10260"/>
                  </a:lnTo>
                  <a:lnTo>
                    <a:pt x="6642" y="10568"/>
                  </a:lnTo>
                  <a:lnTo>
                    <a:pt x="6414" y="10796"/>
                  </a:lnTo>
                  <a:lnTo>
                    <a:pt x="6448" y="11059"/>
                  </a:lnTo>
                  <a:lnTo>
                    <a:pt x="6186" y="11161"/>
                  </a:lnTo>
                  <a:lnTo>
                    <a:pt x="6300" y="11595"/>
                  </a:lnTo>
                  <a:lnTo>
                    <a:pt x="6608" y="12166"/>
                  </a:lnTo>
                  <a:lnTo>
                    <a:pt x="7361" y="12679"/>
                  </a:lnTo>
                  <a:lnTo>
                    <a:pt x="7635" y="13102"/>
                  </a:lnTo>
                  <a:lnTo>
                    <a:pt x="8411" y="13387"/>
                  </a:lnTo>
                  <a:lnTo>
                    <a:pt x="8833" y="13444"/>
                  </a:lnTo>
                  <a:lnTo>
                    <a:pt x="9004" y="13684"/>
                  </a:lnTo>
                  <a:lnTo>
                    <a:pt x="9609" y="14106"/>
                  </a:lnTo>
                  <a:lnTo>
                    <a:pt x="10442" y="14540"/>
                  </a:lnTo>
                  <a:lnTo>
                    <a:pt x="11013" y="14665"/>
                  </a:lnTo>
                  <a:lnTo>
                    <a:pt x="11698" y="15076"/>
                  </a:lnTo>
                  <a:lnTo>
                    <a:pt x="12268" y="15247"/>
                  </a:lnTo>
                  <a:lnTo>
                    <a:pt x="12805" y="15498"/>
                  </a:lnTo>
                  <a:lnTo>
                    <a:pt x="13216" y="15395"/>
                  </a:lnTo>
                  <a:lnTo>
                    <a:pt x="13900" y="15053"/>
                  </a:lnTo>
                  <a:lnTo>
                    <a:pt x="14345" y="14996"/>
                  </a:lnTo>
                  <a:lnTo>
                    <a:pt x="14973" y="15224"/>
                  </a:lnTo>
                  <a:lnTo>
                    <a:pt x="15338" y="15521"/>
                  </a:lnTo>
                  <a:lnTo>
                    <a:pt x="16126" y="16502"/>
                  </a:lnTo>
                  <a:lnTo>
                    <a:pt x="16183" y="16240"/>
                  </a:lnTo>
                  <a:lnTo>
                    <a:pt x="16297" y="16023"/>
                  </a:lnTo>
                  <a:lnTo>
                    <a:pt x="16194" y="15852"/>
                  </a:lnTo>
                  <a:lnTo>
                    <a:pt x="16662" y="15110"/>
                  </a:lnTo>
                  <a:lnTo>
                    <a:pt x="17678" y="15110"/>
                  </a:lnTo>
                  <a:lnTo>
                    <a:pt x="17735" y="14813"/>
                  </a:lnTo>
                  <a:lnTo>
                    <a:pt x="17621" y="14756"/>
                  </a:lnTo>
                  <a:lnTo>
                    <a:pt x="17552" y="14551"/>
                  </a:lnTo>
                  <a:lnTo>
                    <a:pt x="17278" y="14334"/>
                  </a:lnTo>
                  <a:lnTo>
                    <a:pt x="17027" y="14037"/>
                  </a:lnTo>
                  <a:lnTo>
                    <a:pt x="17392" y="14037"/>
                  </a:lnTo>
                  <a:lnTo>
                    <a:pt x="17449" y="13524"/>
                  </a:lnTo>
                  <a:lnTo>
                    <a:pt x="18191" y="13524"/>
                  </a:lnTo>
                  <a:lnTo>
                    <a:pt x="18922" y="13535"/>
                  </a:lnTo>
                  <a:lnTo>
                    <a:pt x="18933" y="13398"/>
                  </a:lnTo>
                  <a:lnTo>
                    <a:pt x="19036" y="13353"/>
                  </a:lnTo>
                  <a:lnTo>
                    <a:pt x="19161" y="13467"/>
                  </a:lnTo>
                  <a:lnTo>
                    <a:pt x="19515" y="12908"/>
                  </a:lnTo>
                  <a:lnTo>
                    <a:pt x="19663" y="12908"/>
                  </a:lnTo>
                  <a:lnTo>
                    <a:pt x="19835" y="12896"/>
                  </a:lnTo>
                  <a:lnTo>
                    <a:pt x="20006" y="13124"/>
                  </a:lnTo>
                  <a:lnTo>
                    <a:pt x="20291" y="12417"/>
                  </a:lnTo>
                  <a:lnTo>
                    <a:pt x="20462" y="12029"/>
                  </a:lnTo>
                  <a:lnTo>
                    <a:pt x="20337" y="11869"/>
                  </a:lnTo>
                  <a:lnTo>
                    <a:pt x="20588" y="11310"/>
                  </a:lnTo>
                  <a:lnTo>
                    <a:pt x="21090" y="10773"/>
                  </a:lnTo>
                  <a:lnTo>
                    <a:pt x="21170" y="10328"/>
                  </a:lnTo>
                  <a:lnTo>
                    <a:pt x="20999" y="10146"/>
                  </a:lnTo>
                  <a:lnTo>
                    <a:pt x="20519" y="10214"/>
                  </a:lnTo>
                  <a:lnTo>
                    <a:pt x="19835" y="10191"/>
                  </a:lnTo>
                  <a:lnTo>
                    <a:pt x="18979" y="10397"/>
                  </a:lnTo>
                  <a:lnTo>
                    <a:pt x="18408" y="10648"/>
                  </a:lnTo>
                  <a:lnTo>
                    <a:pt x="18237" y="10899"/>
                  </a:lnTo>
                  <a:lnTo>
                    <a:pt x="18066" y="11675"/>
                  </a:lnTo>
                  <a:lnTo>
                    <a:pt x="17803" y="12200"/>
                  </a:lnTo>
                  <a:lnTo>
                    <a:pt x="17255" y="12565"/>
                  </a:lnTo>
                  <a:lnTo>
                    <a:pt x="16742" y="12725"/>
                  </a:lnTo>
                  <a:lnTo>
                    <a:pt x="16126" y="12885"/>
                  </a:lnTo>
                  <a:lnTo>
                    <a:pt x="15509" y="12965"/>
                  </a:lnTo>
                  <a:lnTo>
                    <a:pt x="14779" y="13227"/>
                  </a:lnTo>
                  <a:lnTo>
                    <a:pt x="14517" y="12851"/>
                  </a:lnTo>
                  <a:lnTo>
                    <a:pt x="13718" y="12611"/>
                  </a:lnTo>
                  <a:lnTo>
                    <a:pt x="13455" y="12154"/>
                  </a:lnTo>
                  <a:lnTo>
                    <a:pt x="13352" y="11641"/>
                  </a:lnTo>
                  <a:lnTo>
                    <a:pt x="12930" y="10967"/>
                  </a:lnTo>
                  <a:lnTo>
                    <a:pt x="12873" y="10260"/>
                  </a:lnTo>
                  <a:lnTo>
                    <a:pt x="12702" y="9815"/>
                  </a:lnTo>
                  <a:lnTo>
                    <a:pt x="12633" y="9336"/>
                  </a:lnTo>
                  <a:lnTo>
                    <a:pt x="12782" y="8890"/>
                  </a:lnTo>
                  <a:lnTo>
                    <a:pt x="13044" y="7658"/>
                  </a:lnTo>
                  <a:lnTo>
                    <a:pt x="13295" y="7019"/>
                  </a:lnTo>
                  <a:lnTo>
                    <a:pt x="13740" y="62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7" name="Google Shape;657;p26"/>
            <p:cNvSpPr/>
            <p:nvPr/>
          </p:nvSpPr>
          <p:spPr>
            <a:xfrm>
              <a:off x="4096575" y="2151500"/>
              <a:ext cx="45950" cy="32825"/>
            </a:xfrm>
            <a:custGeom>
              <a:avLst/>
              <a:gdLst/>
              <a:ahLst/>
              <a:cxnLst/>
              <a:rect l="l" t="t" r="r" b="b"/>
              <a:pathLst>
                <a:path w="1838" h="1313" extrusionOk="0">
                  <a:moveTo>
                    <a:pt x="1724" y="285"/>
                  </a:moveTo>
                  <a:lnTo>
                    <a:pt x="1324" y="0"/>
                  </a:lnTo>
                  <a:lnTo>
                    <a:pt x="982" y="11"/>
                  </a:lnTo>
                  <a:lnTo>
                    <a:pt x="742" y="69"/>
                  </a:lnTo>
                  <a:lnTo>
                    <a:pt x="583" y="103"/>
                  </a:lnTo>
                  <a:lnTo>
                    <a:pt x="172" y="240"/>
                  </a:lnTo>
                  <a:lnTo>
                    <a:pt x="160" y="411"/>
                  </a:lnTo>
                  <a:lnTo>
                    <a:pt x="58" y="411"/>
                  </a:lnTo>
                  <a:lnTo>
                    <a:pt x="58" y="411"/>
                  </a:lnTo>
                  <a:lnTo>
                    <a:pt x="1" y="719"/>
                  </a:lnTo>
                  <a:lnTo>
                    <a:pt x="126" y="1084"/>
                  </a:lnTo>
                  <a:lnTo>
                    <a:pt x="457" y="1312"/>
                  </a:lnTo>
                  <a:lnTo>
                    <a:pt x="925" y="1233"/>
                  </a:lnTo>
                  <a:lnTo>
                    <a:pt x="1199" y="1039"/>
                  </a:lnTo>
                  <a:lnTo>
                    <a:pt x="1598" y="1061"/>
                  </a:lnTo>
                  <a:lnTo>
                    <a:pt x="1701" y="902"/>
                  </a:lnTo>
                  <a:lnTo>
                    <a:pt x="1838" y="86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8" name="Google Shape;658;p26"/>
            <p:cNvSpPr/>
            <p:nvPr/>
          </p:nvSpPr>
          <p:spPr>
            <a:xfrm>
              <a:off x="3479450" y="2545500"/>
              <a:ext cx="326425" cy="337525"/>
            </a:xfrm>
            <a:custGeom>
              <a:avLst/>
              <a:gdLst/>
              <a:ahLst/>
              <a:cxnLst/>
              <a:rect l="l" t="t" r="r" b="b"/>
              <a:pathLst>
                <a:path w="13057" h="13501" extrusionOk="0">
                  <a:moveTo>
                    <a:pt x="13045" y="5284"/>
                  </a:moveTo>
                  <a:lnTo>
                    <a:pt x="12178" y="5364"/>
                  </a:lnTo>
                  <a:lnTo>
                    <a:pt x="12155" y="4793"/>
                  </a:lnTo>
                  <a:lnTo>
                    <a:pt x="11790" y="4645"/>
                  </a:lnTo>
                  <a:lnTo>
                    <a:pt x="11299" y="4383"/>
                  </a:lnTo>
                  <a:lnTo>
                    <a:pt x="11116" y="3960"/>
                  </a:lnTo>
                  <a:lnTo>
                    <a:pt x="8469" y="1986"/>
                  </a:lnTo>
                  <a:lnTo>
                    <a:pt x="5844" y="0"/>
                  </a:lnTo>
                  <a:lnTo>
                    <a:pt x="4646" y="23"/>
                  </a:lnTo>
                  <a:lnTo>
                    <a:pt x="4988" y="3926"/>
                  </a:lnTo>
                  <a:lnTo>
                    <a:pt x="5330" y="7852"/>
                  </a:lnTo>
                  <a:lnTo>
                    <a:pt x="5467" y="7966"/>
                  </a:lnTo>
                  <a:lnTo>
                    <a:pt x="5285" y="8594"/>
                  </a:lnTo>
                  <a:lnTo>
                    <a:pt x="2101" y="8605"/>
                  </a:lnTo>
                  <a:lnTo>
                    <a:pt x="1975" y="8810"/>
                  </a:lnTo>
                  <a:lnTo>
                    <a:pt x="1679" y="8753"/>
                  </a:lnTo>
                  <a:lnTo>
                    <a:pt x="1222" y="8936"/>
                  </a:lnTo>
                  <a:lnTo>
                    <a:pt x="674" y="8674"/>
                  </a:lnTo>
                  <a:lnTo>
                    <a:pt x="423" y="8708"/>
                  </a:lnTo>
                  <a:lnTo>
                    <a:pt x="275" y="9233"/>
                  </a:lnTo>
                  <a:lnTo>
                    <a:pt x="1" y="9404"/>
                  </a:lnTo>
                  <a:lnTo>
                    <a:pt x="35" y="9963"/>
                  </a:lnTo>
                  <a:lnTo>
                    <a:pt x="195" y="10488"/>
                  </a:lnTo>
                  <a:lnTo>
                    <a:pt x="492" y="10751"/>
                  </a:lnTo>
                  <a:lnTo>
                    <a:pt x="549" y="11082"/>
                  </a:lnTo>
                  <a:lnTo>
                    <a:pt x="503" y="11367"/>
                  </a:lnTo>
                  <a:lnTo>
                    <a:pt x="549" y="11698"/>
                  </a:lnTo>
                  <a:lnTo>
                    <a:pt x="674" y="11698"/>
                  </a:lnTo>
                  <a:lnTo>
                    <a:pt x="891" y="11584"/>
                  </a:lnTo>
                  <a:lnTo>
                    <a:pt x="1017" y="11618"/>
                  </a:lnTo>
                  <a:lnTo>
                    <a:pt x="1233" y="11846"/>
                  </a:lnTo>
                  <a:lnTo>
                    <a:pt x="1576" y="11915"/>
                  </a:lnTo>
                  <a:lnTo>
                    <a:pt x="1804" y="11721"/>
                  </a:lnTo>
                  <a:lnTo>
                    <a:pt x="2055" y="11606"/>
                  </a:lnTo>
                  <a:lnTo>
                    <a:pt x="2249" y="11470"/>
                  </a:lnTo>
                  <a:lnTo>
                    <a:pt x="2398" y="11504"/>
                  </a:lnTo>
                  <a:lnTo>
                    <a:pt x="2592" y="11698"/>
                  </a:lnTo>
                  <a:lnTo>
                    <a:pt x="2671" y="11937"/>
                  </a:lnTo>
                  <a:lnTo>
                    <a:pt x="3002" y="12325"/>
                  </a:lnTo>
                  <a:lnTo>
                    <a:pt x="2831" y="12554"/>
                  </a:lnTo>
                  <a:lnTo>
                    <a:pt x="2797" y="12862"/>
                  </a:lnTo>
                  <a:lnTo>
                    <a:pt x="2968" y="12771"/>
                  </a:lnTo>
                  <a:lnTo>
                    <a:pt x="3071" y="12873"/>
                  </a:lnTo>
                  <a:lnTo>
                    <a:pt x="3025" y="13136"/>
                  </a:lnTo>
                  <a:lnTo>
                    <a:pt x="3276" y="13398"/>
                  </a:lnTo>
                  <a:lnTo>
                    <a:pt x="3368" y="13307"/>
                  </a:lnTo>
                  <a:lnTo>
                    <a:pt x="3596" y="13455"/>
                  </a:lnTo>
                  <a:lnTo>
                    <a:pt x="4212" y="13467"/>
                  </a:lnTo>
                  <a:lnTo>
                    <a:pt x="4360" y="13193"/>
                  </a:lnTo>
                  <a:lnTo>
                    <a:pt x="4497" y="13216"/>
                  </a:lnTo>
                  <a:lnTo>
                    <a:pt x="4726" y="13113"/>
                  </a:lnTo>
                  <a:lnTo>
                    <a:pt x="4851" y="13501"/>
                  </a:lnTo>
                  <a:lnTo>
                    <a:pt x="5045" y="13387"/>
                  </a:lnTo>
                  <a:lnTo>
                    <a:pt x="5365" y="13261"/>
                  </a:lnTo>
                  <a:lnTo>
                    <a:pt x="5308" y="12725"/>
                  </a:lnTo>
                  <a:lnTo>
                    <a:pt x="5536" y="12348"/>
                  </a:lnTo>
                  <a:lnTo>
                    <a:pt x="5513" y="12029"/>
                  </a:lnTo>
                  <a:lnTo>
                    <a:pt x="6152" y="11287"/>
                  </a:lnTo>
                  <a:lnTo>
                    <a:pt x="6266" y="10659"/>
                  </a:lnTo>
                  <a:lnTo>
                    <a:pt x="6495" y="10431"/>
                  </a:lnTo>
                  <a:lnTo>
                    <a:pt x="6883" y="10557"/>
                  </a:lnTo>
                  <a:lnTo>
                    <a:pt x="7213" y="10374"/>
                  </a:lnTo>
                  <a:lnTo>
                    <a:pt x="7328" y="10146"/>
                  </a:lnTo>
                  <a:lnTo>
                    <a:pt x="7932" y="9735"/>
                  </a:lnTo>
                  <a:lnTo>
                    <a:pt x="8092" y="9450"/>
                  </a:lnTo>
                  <a:lnTo>
                    <a:pt x="8834" y="9073"/>
                  </a:lnTo>
                  <a:lnTo>
                    <a:pt x="9268" y="8947"/>
                  </a:lnTo>
                  <a:lnTo>
                    <a:pt x="9462" y="9119"/>
                  </a:lnTo>
                  <a:lnTo>
                    <a:pt x="9975" y="9119"/>
                  </a:lnTo>
                  <a:lnTo>
                    <a:pt x="10489" y="9073"/>
                  </a:lnTo>
                  <a:lnTo>
                    <a:pt x="10774" y="8765"/>
                  </a:lnTo>
                  <a:lnTo>
                    <a:pt x="11858" y="8674"/>
                  </a:lnTo>
                  <a:lnTo>
                    <a:pt x="12554" y="8537"/>
                  </a:lnTo>
                  <a:lnTo>
                    <a:pt x="12634" y="7977"/>
                  </a:lnTo>
                  <a:lnTo>
                    <a:pt x="13057" y="736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59" name="Google Shape;659;p26"/>
            <p:cNvSpPr/>
            <p:nvPr/>
          </p:nvSpPr>
          <p:spPr>
            <a:xfrm>
              <a:off x="5533650" y="2469325"/>
              <a:ext cx="174925" cy="417425"/>
            </a:xfrm>
            <a:custGeom>
              <a:avLst/>
              <a:gdLst/>
              <a:ahLst/>
              <a:cxnLst/>
              <a:rect l="l" t="t" r="r" b="b"/>
              <a:pathLst>
                <a:path w="6997" h="16697" extrusionOk="0">
                  <a:moveTo>
                    <a:pt x="6996" y="6266"/>
                  </a:moveTo>
                  <a:lnTo>
                    <a:pt x="6905" y="5889"/>
                  </a:lnTo>
                  <a:lnTo>
                    <a:pt x="6369" y="6151"/>
                  </a:lnTo>
                  <a:lnTo>
                    <a:pt x="6015" y="5980"/>
                  </a:lnTo>
                  <a:lnTo>
                    <a:pt x="5365" y="5638"/>
                  </a:lnTo>
                  <a:lnTo>
                    <a:pt x="5479" y="4896"/>
                  </a:lnTo>
                  <a:lnTo>
                    <a:pt x="4954" y="4702"/>
                  </a:lnTo>
                  <a:lnTo>
                    <a:pt x="4623" y="3880"/>
                  </a:lnTo>
                  <a:lnTo>
                    <a:pt x="3824" y="4017"/>
                  </a:lnTo>
                  <a:lnTo>
                    <a:pt x="3733" y="2956"/>
                  </a:lnTo>
                  <a:lnTo>
                    <a:pt x="4315" y="2191"/>
                  </a:lnTo>
                  <a:lnTo>
                    <a:pt x="4200" y="1438"/>
                  </a:lnTo>
                  <a:lnTo>
                    <a:pt x="4018" y="742"/>
                  </a:lnTo>
                  <a:lnTo>
                    <a:pt x="3630" y="525"/>
                  </a:lnTo>
                  <a:lnTo>
                    <a:pt x="3242" y="0"/>
                  </a:lnTo>
                  <a:lnTo>
                    <a:pt x="2820" y="57"/>
                  </a:lnTo>
                  <a:lnTo>
                    <a:pt x="2945" y="400"/>
                  </a:lnTo>
                  <a:lnTo>
                    <a:pt x="2717" y="571"/>
                  </a:lnTo>
                  <a:lnTo>
                    <a:pt x="2899" y="1119"/>
                  </a:lnTo>
                  <a:lnTo>
                    <a:pt x="2317" y="970"/>
                  </a:lnTo>
                  <a:lnTo>
                    <a:pt x="1450" y="1598"/>
                  </a:lnTo>
                  <a:lnTo>
                    <a:pt x="1576" y="2111"/>
                  </a:lnTo>
                  <a:lnTo>
                    <a:pt x="1279" y="2876"/>
                  </a:lnTo>
                  <a:lnTo>
                    <a:pt x="1313" y="3321"/>
                  </a:lnTo>
                  <a:lnTo>
                    <a:pt x="1108" y="4063"/>
                  </a:lnTo>
                  <a:lnTo>
                    <a:pt x="446" y="3858"/>
                  </a:lnTo>
                  <a:lnTo>
                    <a:pt x="571" y="4805"/>
                  </a:lnTo>
                  <a:lnTo>
                    <a:pt x="446" y="5101"/>
                  </a:lnTo>
                  <a:lnTo>
                    <a:pt x="571" y="5489"/>
                  </a:lnTo>
                  <a:lnTo>
                    <a:pt x="229" y="5706"/>
                  </a:lnTo>
                  <a:lnTo>
                    <a:pt x="309" y="6357"/>
                  </a:lnTo>
                  <a:lnTo>
                    <a:pt x="1" y="6220"/>
                  </a:lnTo>
                  <a:lnTo>
                    <a:pt x="161" y="6950"/>
                  </a:lnTo>
                  <a:lnTo>
                    <a:pt x="822" y="7692"/>
                  </a:lnTo>
                  <a:lnTo>
                    <a:pt x="1302" y="7818"/>
                  </a:lnTo>
                  <a:lnTo>
                    <a:pt x="1245" y="8126"/>
                  </a:lnTo>
                  <a:lnTo>
                    <a:pt x="2021" y="9187"/>
                  </a:lnTo>
                  <a:lnTo>
                    <a:pt x="2283" y="10020"/>
                  </a:lnTo>
                  <a:lnTo>
                    <a:pt x="2158" y="11150"/>
                  </a:lnTo>
                  <a:lnTo>
                    <a:pt x="2671" y="11367"/>
                  </a:lnTo>
                  <a:lnTo>
                    <a:pt x="3128" y="11447"/>
                  </a:lnTo>
                  <a:lnTo>
                    <a:pt x="3961" y="10796"/>
                  </a:lnTo>
                  <a:lnTo>
                    <a:pt x="4417" y="10351"/>
                  </a:lnTo>
                  <a:lnTo>
                    <a:pt x="4851" y="11093"/>
                  </a:lnTo>
                  <a:lnTo>
                    <a:pt x="5136" y="12246"/>
                  </a:lnTo>
                  <a:lnTo>
                    <a:pt x="5513" y="13330"/>
                  </a:lnTo>
                  <a:lnTo>
                    <a:pt x="5878" y="13809"/>
                  </a:lnTo>
                  <a:lnTo>
                    <a:pt x="5912" y="14790"/>
                  </a:lnTo>
                  <a:lnTo>
                    <a:pt x="6220" y="15327"/>
                  </a:lnTo>
                  <a:lnTo>
                    <a:pt x="6038" y="16012"/>
                  </a:lnTo>
                  <a:lnTo>
                    <a:pt x="6163" y="16696"/>
                  </a:lnTo>
                  <a:lnTo>
                    <a:pt x="6483" y="15760"/>
                  </a:lnTo>
                  <a:lnTo>
                    <a:pt x="6848" y="14916"/>
                  </a:lnTo>
                  <a:lnTo>
                    <a:pt x="6449" y="14094"/>
                  </a:lnTo>
                  <a:lnTo>
                    <a:pt x="6426" y="13661"/>
                  </a:lnTo>
                  <a:lnTo>
                    <a:pt x="6278" y="13158"/>
                  </a:lnTo>
                  <a:lnTo>
                    <a:pt x="5684" y="12440"/>
                  </a:lnTo>
                  <a:lnTo>
                    <a:pt x="5444" y="11983"/>
                  </a:lnTo>
                  <a:lnTo>
                    <a:pt x="5684" y="11823"/>
                  </a:lnTo>
                  <a:lnTo>
                    <a:pt x="5878" y="11024"/>
                  </a:lnTo>
                  <a:lnTo>
                    <a:pt x="5467" y="10420"/>
                  </a:lnTo>
                  <a:lnTo>
                    <a:pt x="4885" y="9769"/>
                  </a:lnTo>
                  <a:lnTo>
                    <a:pt x="4383" y="8970"/>
                  </a:lnTo>
                  <a:lnTo>
                    <a:pt x="4703" y="8810"/>
                  </a:lnTo>
                  <a:lnTo>
                    <a:pt x="4908" y="7829"/>
                  </a:lnTo>
                  <a:lnTo>
                    <a:pt x="5467" y="7783"/>
                  </a:lnTo>
                  <a:lnTo>
                    <a:pt x="5867" y="7384"/>
                  </a:lnTo>
                  <a:lnTo>
                    <a:pt x="6300" y="7190"/>
                  </a:lnTo>
                  <a:lnTo>
                    <a:pt x="6414" y="68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0" name="Google Shape;660;p26"/>
            <p:cNvSpPr/>
            <p:nvPr/>
          </p:nvSpPr>
          <p:spPr>
            <a:xfrm>
              <a:off x="4057775" y="2124950"/>
              <a:ext cx="33400" cy="36275"/>
            </a:xfrm>
            <a:custGeom>
              <a:avLst/>
              <a:gdLst/>
              <a:ahLst/>
              <a:cxnLst/>
              <a:rect l="l" t="t" r="r" b="b"/>
              <a:pathLst>
                <a:path w="1336" h="1451" extrusionOk="0">
                  <a:moveTo>
                    <a:pt x="1279" y="640"/>
                  </a:moveTo>
                  <a:lnTo>
                    <a:pt x="1336" y="549"/>
                  </a:lnTo>
                  <a:lnTo>
                    <a:pt x="1050" y="377"/>
                  </a:lnTo>
                  <a:lnTo>
                    <a:pt x="799" y="275"/>
                  </a:lnTo>
                  <a:lnTo>
                    <a:pt x="685" y="161"/>
                  </a:lnTo>
                  <a:lnTo>
                    <a:pt x="468" y="1"/>
                  </a:lnTo>
                  <a:lnTo>
                    <a:pt x="343" y="92"/>
                  </a:lnTo>
                  <a:lnTo>
                    <a:pt x="126" y="286"/>
                  </a:lnTo>
                  <a:lnTo>
                    <a:pt x="69" y="777"/>
                  </a:lnTo>
                  <a:lnTo>
                    <a:pt x="1" y="914"/>
                  </a:lnTo>
                  <a:lnTo>
                    <a:pt x="1" y="914"/>
                  </a:lnTo>
                  <a:lnTo>
                    <a:pt x="320" y="1085"/>
                  </a:lnTo>
                  <a:lnTo>
                    <a:pt x="548" y="1393"/>
                  </a:lnTo>
                  <a:lnTo>
                    <a:pt x="708" y="1450"/>
                  </a:lnTo>
                  <a:lnTo>
                    <a:pt x="708" y="1450"/>
                  </a:lnTo>
                  <a:lnTo>
                    <a:pt x="640" y="1176"/>
                  </a:lnTo>
                  <a:lnTo>
                    <a:pt x="925" y="731"/>
                  </a:lnTo>
                  <a:lnTo>
                    <a:pt x="982" y="902"/>
                  </a:lnTo>
                  <a:lnTo>
                    <a:pt x="1165" y="83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1" name="Google Shape;661;p26"/>
            <p:cNvSpPr/>
            <p:nvPr/>
          </p:nvSpPr>
          <p:spPr>
            <a:xfrm>
              <a:off x="5255200" y="1937225"/>
              <a:ext cx="593450" cy="230275"/>
            </a:xfrm>
            <a:custGeom>
              <a:avLst/>
              <a:gdLst/>
              <a:ahLst/>
              <a:cxnLst/>
              <a:rect l="l" t="t" r="r" b="b"/>
              <a:pathLst>
                <a:path w="23738" h="9211" extrusionOk="0">
                  <a:moveTo>
                    <a:pt x="9541" y="1336"/>
                  </a:moveTo>
                  <a:lnTo>
                    <a:pt x="9016" y="685"/>
                  </a:lnTo>
                  <a:lnTo>
                    <a:pt x="8080" y="468"/>
                  </a:lnTo>
                  <a:lnTo>
                    <a:pt x="7396" y="354"/>
                  </a:lnTo>
                  <a:lnTo>
                    <a:pt x="6403" y="1"/>
                  </a:lnTo>
                  <a:lnTo>
                    <a:pt x="6220" y="914"/>
                  </a:lnTo>
                  <a:lnTo>
                    <a:pt x="6791" y="1427"/>
                  </a:lnTo>
                  <a:lnTo>
                    <a:pt x="6448" y="2043"/>
                  </a:lnTo>
                  <a:lnTo>
                    <a:pt x="5319" y="1815"/>
                  </a:lnTo>
                  <a:lnTo>
                    <a:pt x="4611" y="1781"/>
                  </a:lnTo>
                  <a:lnTo>
                    <a:pt x="3938" y="1370"/>
                  </a:lnTo>
                  <a:lnTo>
                    <a:pt x="3207" y="1359"/>
                  </a:lnTo>
                  <a:lnTo>
                    <a:pt x="2454" y="1085"/>
                  </a:lnTo>
                  <a:lnTo>
                    <a:pt x="1610" y="1496"/>
                  </a:lnTo>
                  <a:lnTo>
                    <a:pt x="674" y="2272"/>
                  </a:lnTo>
                  <a:lnTo>
                    <a:pt x="0" y="2409"/>
                  </a:lnTo>
                  <a:lnTo>
                    <a:pt x="468" y="3036"/>
                  </a:lnTo>
                  <a:lnTo>
                    <a:pt x="1290" y="3504"/>
                  </a:lnTo>
                  <a:lnTo>
                    <a:pt x="2443" y="3835"/>
                  </a:lnTo>
                  <a:lnTo>
                    <a:pt x="3264" y="4554"/>
                  </a:lnTo>
                  <a:lnTo>
                    <a:pt x="3447" y="5593"/>
                  </a:lnTo>
                  <a:lnTo>
                    <a:pt x="3881" y="5981"/>
                  </a:lnTo>
                  <a:lnTo>
                    <a:pt x="4794" y="6117"/>
                  </a:lnTo>
                  <a:lnTo>
                    <a:pt x="5821" y="6243"/>
                  </a:lnTo>
                  <a:lnTo>
                    <a:pt x="6951" y="6791"/>
                  </a:lnTo>
                  <a:lnTo>
                    <a:pt x="7430" y="6893"/>
                  </a:lnTo>
                  <a:lnTo>
                    <a:pt x="8137" y="7704"/>
                  </a:lnTo>
                  <a:lnTo>
                    <a:pt x="8799" y="8217"/>
                  </a:lnTo>
                  <a:lnTo>
                    <a:pt x="9587" y="8206"/>
                  </a:lnTo>
                  <a:lnTo>
                    <a:pt x="11184" y="8388"/>
                  </a:lnTo>
                  <a:lnTo>
                    <a:pt x="12097" y="8274"/>
                  </a:lnTo>
                  <a:lnTo>
                    <a:pt x="12885" y="8400"/>
                  </a:lnTo>
                  <a:lnTo>
                    <a:pt x="14209" y="8936"/>
                  </a:lnTo>
                  <a:lnTo>
                    <a:pt x="15099" y="8925"/>
                  </a:lnTo>
                  <a:lnTo>
                    <a:pt x="15555" y="9210"/>
                  </a:lnTo>
                  <a:lnTo>
                    <a:pt x="16183" y="8742"/>
                  </a:lnTo>
                  <a:lnTo>
                    <a:pt x="17210" y="8423"/>
                  </a:lnTo>
                  <a:lnTo>
                    <a:pt x="18271" y="8400"/>
                  </a:lnTo>
                  <a:lnTo>
                    <a:pt x="18979" y="8080"/>
                  </a:lnTo>
                  <a:lnTo>
                    <a:pt x="19241" y="7612"/>
                  </a:lnTo>
                  <a:lnTo>
                    <a:pt x="19607" y="7327"/>
                  </a:lnTo>
                  <a:lnTo>
                    <a:pt x="19333" y="7030"/>
                  </a:lnTo>
                  <a:lnTo>
                    <a:pt x="18922" y="6699"/>
                  </a:lnTo>
                  <a:lnTo>
                    <a:pt x="18979" y="6129"/>
                  </a:lnTo>
                  <a:lnTo>
                    <a:pt x="19435" y="6197"/>
                  </a:lnTo>
                  <a:lnTo>
                    <a:pt x="20269" y="6391"/>
                  </a:lnTo>
                  <a:lnTo>
                    <a:pt x="20714" y="5912"/>
                  </a:lnTo>
                  <a:lnTo>
                    <a:pt x="21615" y="5570"/>
                  </a:lnTo>
                  <a:lnTo>
                    <a:pt x="21809" y="4988"/>
                  </a:lnTo>
                  <a:lnTo>
                    <a:pt x="22152" y="4737"/>
                  </a:lnTo>
                  <a:lnTo>
                    <a:pt x="23122" y="4622"/>
                  </a:lnTo>
                  <a:lnTo>
                    <a:pt x="23738" y="4714"/>
                  </a:lnTo>
                  <a:lnTo>
                    <a:pt x="23635" y="4406"/>
                  </a:lnTo>
                  <a:lnTo>
                    <a:pt x="22608" y="3789"/>
                  </a:lnTo>
                  <a:lnTo>
                    <a:pt x="21889" y="3504"/>
                  </a:lnTo>
                  <a:lnTo>
                    <a:pt x="21524" y="3835"/>
                  </a:lnTo>
                  <a:lnTo>
                    <a:pt x="20759" y="3687"/>
                  </a:lnTo>
                  <a:lnTo>
                    <a:pt x="20417" y="3801"/>
                  </a:lnTo>
                  <a:lnTo>
                    <a:pt x="20029" y="3436"/>
                  </a:lnTo>
                  <a:lnTo>
                    <a:pt x="19983" y="2545"/>
                  </a:lnTo>
                  <a:lnTo>
                    <a:pt x="19903" y="1895"/>
                  </a:lnTo>
                  <a:lnTo>
                    <a:pt x="19116" y="1963"/>
                  </a:lnTo>
                  <a:lnTo>
                    <a:pt x="18557" y="1667"/>
                  </a:lnTo>
                  <a:lnTo>
                    <a:pt x="18089" y="1564"/>
                  </a:lnTo>
                  <a:lnTo>
                    <a:pt x="17450" y="2192"/>
                  </a:lnTo>
                  <a:lnTo>
                    <a:pt x="16617" y="2340"/>
                  </a:lnTo>
                  <a:lnTo>
                    <a:pt x="16103" y="2568"/>
                  </a:lnTo>
                  <a:lnTo>
                    <a:pt x="15156" y="2420"/>
                  </a:lnTo>
                  <a:lnTo>
                    <a:pt x="14505" y="2420"/>
                  </a:lnTo>
                  <a:lnTo>
                    <a:pt x="13809" y="1975"/>
                  </a:lnTo>
                  <a:lnTo>
                    <a:pt x="12885" y="1553"/>
                  </a:lnTo>
                  <a:lnTo>
                    <a:pt x="12109" y="1438"/>
                  </a:lnTo>
                  <a:lnTo>
                    <a:pt x="11299" y="1553"/>
                  </a:lnTo>
                  <a:lnTo>
                    <a:pt x="10739" y="17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2" name="Google Shape;662;p26"/>
            <p:cNvSpPr/>
            <p:nvPr/>
          </p:nvSpPr>
          <p:spPr>
            <a:xfrm>
              <a:off x="4320550" y="3346350"/>
              <a:ext cx="210275" cy="372625"/>
            </a:xfrm>
            <a:custGeom>
              <a:avLst/>
              <a:gdLst/>
              <a:ahLst/>
              <a:cxnLst/>
              <a:rect l="l" t="t" r="r" b="b"/>
              <a:pathLst>
                <a:path w="8411" h="14905" extrusionOk="0">
                  <a:moveTo>
                    <a:pt x="8320" y="411"/>
                  </a:moveTo>
                  <a:lnTo>
                    <a:pt x="8206" y="0"/>
                  </a:lnTo>
                  <a:lnTo>
                    <a:pt x="8206" y="0"/>
                  </a:lnTo>
                  <a:lnTo>
                    <a:pt x="8206" y="0"/>
                  </a:lnTo>
                  <a:lnTo>
                    <a:pt x="7544" y="525"/>
                  </a:lnTo>
                  <a:lnTo>
                    <a:pt x="6665" y="879"/>
                  </a:lnTo>
                  <a:lnTo>
                    <a:pt x="6186" y="868"/>
                  </a:lnTo>
                  <a:lnTo>
                    <a:pt x="5889" y="1141"/>
                  </a:lnTo>
                  <a:lnTo>
                    <a:pt x="5330" y="1153"/>
                  </a:lnTo>
                  <a:lnTo>
                    <a:pt x="5136" y="1267"/>
                  </a:lnTo>
                  <a:lnTo>
                    <a:pt x="4177" y="1005"/>
                  </a:lnTo>
                  <a:lnTo>
                    <a:pt x="3880" y="1050"/>
                  </a:lnTo>
                  <a:lnTo>
                    <a:pt x="3652" y="1906"/>
                  </a:lnTo>
                  <a:lnTo>
                    <a:pt x="3755" y="2945"/>
                  </a:lnTo>
                  <a:lnTo>
                    <a:pt x="3789" y="2945"/>
                  </a:lnTo>
                  <a:lnTo>
                    <a:pt x="4063" y="3230"/>
                  </a:lnTo>
                  <a:lnTo>
                    <a:pt x="4382" y="3892"/>
                  </a:lnTo>
                  <a:lnTo>
                    <a:pt x="4394" y="5056"/>
                  </a:lnTo>
                  <a:lnTo>
                    <a:pt x="4040" y="5250"/>
                  </a:lnTo>
                  <a:lnTo>
                    <a:pt x="3766" y="5889"/>
                  </a:lnTo>
                  <a:lnTo>
                    <a:pt x="3275" y="5318"/>
                  </a:lnTo>
                  <a:lnTo>
                    <a:pt x="3253" y="4679"/>
                  </a:lnTo>
                  <a:lnTo>
                    <a:pt x="3435" y="4257"/>
                  </a:lnTo>
                  <a:lnTo>
                    <a:pt x="3390" y="3892"/>
                  </a:lnTo>
                  <a:lnTo>
                    <a:pt x="3093" y="3664"/>
                  </a:lnTo>
                  <a:lnTo>
                    <a:pt x="2865" y="3743"/>
                  </a:lnTo>
                  <a:lnTo>
                    <a:pt x="2442" y="3321"/>
                  </a:lnTo>
                  <a:lnTo>
                    <a:pt x="0" y="4063"/>
                  </a:lnTo>
                  <a:lnTo>
                    <a:pt x="46" y="4702"/>
                  </a:lnTo>
                  <a:lnTo>
                    <a:pt x="80" y="5044"/>
                  </a:lnTo>
                  <a:lnTo>
                    <a:pt x="742" y="5033"/>
                  </a:lnTo>
                  <a:lnTo>
                    <a:pt x="1107" y="5216"/>
                  </a:lnTo>
                  <a:lnTo>
                    <a:pt x="1267" y="5444"/>
                  </a:lnTo>
                  <a:lnTo>
                    <a:pt x="1632" y="5512"/>
                  </a:lnTo>
                  <a:lnTo>
                    <a:pt x="2032" y="5798"/>
                  </a:lnTo>
                  <a:lnTo>
                    <a:pt x="1997" y="6962"/>
                  </a:lnTo>
                  <a:lnTo>
                    <a:pt x="1803" y="7589"/>
                  </a:lnTo>
                  <a:lnTo>
                    <a:pt x="1735" y="8251"/>
                  </a:lnTo>
                  <a:lnTo>
                    <a:pt x="1849" y="8525"/>
                  </a:lnTo>
                  <a:lnTo>
                    <a:pt x="1735" y="9050"/>
                  </a:lnTo>
                  <a:lnTo>
                    <a:pt x="1609" y="9141"/>
                  </a:lnTo>
                  <a:lnTo>
                    <a:pt x="1381" y="9792"/>
                  </a:lnTo>
                  <a:lnTo>
                    <a:pt x="491" y="10819"/>
                  </a:lnTo>
                  <a:lnTo>
                    <a:pt x="810" y="12109"/>
                  </a:lnTo>
                  <a:lnTo>
                    <a:pt x="970" y="12748"/>
                  </a:lnTo>
                  <a:lnTo>
                    <a:pt x="765" y="13763"/>
                  </a:lnTo>
                  <a:lnTo>
                    <a:pt x="822" y="14094"/>
                  </a:lnTo>
                  <a:lnTo>
                    <a:pt x="913" y="14505"/>
                  </a:lnTo>
                  <a:lnTo>
                    <a:pt x="947" y="14905"/>
                  </a:lnTo>
                  <a:lnTo>
                    <a:pt x="1541" y="14905"/>
                  </a:lnTo>
                  <a:lnTo>
                    <a:pt x="1632" y="14437"/>
                  </a:lnTo>
                  <a:lnTo>
                    <a:pt x="1438" y="14357"/>
                  </a:lnTo>
                  <a:lnTo>
                    <a:pt x="1392" y="13992"/>
                  </a:lnTo>
                  <a:lnTo>
                    <a:pt x="1769" y="13649"/>
                  </a:lnTo>
                  <a:lnTo>
                    <a:pt x="2739" y="13159"/>
                  </a:lnTo>
                  <a:lnTo>
                    <a:pt x="3390" y="12850"/>
                  </a:lnTo>
                  <a:lnTo>
                    <a:pt x="3743" y="12519"/>
                  </a:lnTo>
                  <a:lnTo>
                    <a:pt x="3880" y="12154"/>
                  </a:lnTo>
                  <a:lnTo>
                    <a:pt x="3709" y="11994"/>
                  </a:lnTo>
                  <a:lnTo>
                    <a:pt x="3857" y="11561"/>
                  </a:lnTo>
                  <a:lnTo>
                    <a:pt x="3937" y="10682"/>
                  </a:lnTo>
                  <a:lnTo>
                    <a:pt x="3789" y="10728"/>
                  </a:lnTo>
                  <a:lnTo>
                    <a:pt x="3789" y="10454"/>
                  </a:lnTo>
                  <a:lnTo>
                    <a:pt x="3675" y="9929"/>
                  </a:lnTo>
                  <a:lnTo>
                    <a:pt x="3332" y="9244"/>
                  </a:lnTo>
                  <a:lnTo>
                    <a:pt x="3435" y="8582"/>
                  </a:lnTo>
                  <a:lnTo>
                    <a:pt x="3766" y="8388"/>
                  </a:lnTo>
                  <a:lnTo>
                    <a:pt x="4348" y="7726"/>
                  </a:lnTo>
                  <a:lnTo>
                    <a:pt x="4656" y="7567"/>
                  </a:lnTo>
                  <a:lnTo>
                    <a:pt x="5615" y="6597"/>
                  </a:lnTo>
                  <a:lnTo>
                    <a:pt x="6528" y="6163"/>
                  </a:lnTo>
                  <a:lnTo>
                    <a:pt x="7270" y="5798"/>
                  </a:lnTo>
                  <a:lnTo>
                    <a:pt x="7795" y="5250"/>
                  </a:lnTo>
                  <a:lnTo>
                    <a:pt x="8137" y="4622"/>
                  </a:lnTo>
                  <a:lnTo>
                    <a:pt x="8411" y="3960"/>
                  </a:lnTo>
                  <a:lnTo>
                    <a:pt x="8285" y="3515"/>
                  </a:lnTo>
                  <a:lnTo>
                    <a:pt x="8308" y="2112"/>
                  </a:lnTo>
                  <a:lnTo>
                    <a:pt x="8251" y="131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3" name="Google Shape;663;p26"/>
            <p:cNvSpPr/>
            <p:nvPr/>
          </p:nvSpPr>
          <p:spPr>
            <a:xfrm>
              <a:off x="3386175" y="2490425"/>
              <a:ext cx="239400" cy="290175"/>
            </a:xfrm>
            <a:custGeom>
              <a:avLst/>
              <a:gdLst/>
              <a:ahLst/>
              <a:cxnLst/>
              <a:rect l="l" t="t" r="r" b="b"/>
              <a:pathLst>
                <a:path w="9576" h="11607" extrusionOk="0">
                  <a:moveTo>
                    <a:pt x="9575" y="2203"/>
                  </a:moveTo>
                  <a:lnTo>
                    <a:pt x="6676" y="1"/>
                  </a:lnTo>
                  <a:lnTo>
                    <a:pt x="6642" y="1382"/>
                  </a:lnTo>
                  <a:lnTo>
                    <a:pt x="4097" y="1336"/>
                  </a:lnTo>
                  <a:lnTo>
                    <a:pt x="4063" y="3664"/>
                  </a:lnTo>
                  <a:lnTo>
                    <a:pt x="3321" y="3733"/>
                  </a:lnTo>
                  <a:lnTo>
                    <a:pt x="3116" y="4200"/>
                  </a:lnTo>
                  <a:lnTo>
                    <a:pt x="3253" y="5513"/>
                  </a:lnTo>
                  <a:lnTo>
                    <a:pt x="171" y="5501"/>
                  </a:lnTo>
                  <a:lnTo>
                    <a:pt x="0" y="5821"/>
                  </a:lnTo>
                  <a:lnTo>
                    <a:pt x="400" y="6198"/>
                  </a:lnTo>
                  <a:lnTo>
                    <a:pt x="594" y="6631"/>
                  </a:lnTo>
                  <a:lnTo>
                    <a:pt x="491" y="7088"/>
                  </a:lnTo>
                  <a:lnTo>
                    <a:pt x="582" y="7544"/>
                  </a:lnTo>
                  <a:lnTo>
                    <a:pt x="651" y="8434"/>
                  </a:lnTo>
                  <a:lnTo>
                    <a:pt x="537" y="9279"/>
                  </a:lnTo>
                  <a:lnTo>
                    <a:pt x="297" y="9735"/>
                  </a:lnTo>
                  <a:lnTo>
                    <a:pt x="354" y="10226"/>
                  </a:lnTo>
                  <a:lnTo>
                    <a:pt x="639" y="9941"/>
                  </a:lnTo>
                  <a:lnTo>
                    <a:pt x="1027" y="10009"/>
                  </a:lnTo>
                  <a:lnTo>
                    <a:pt x="1427" y="9804"/>
                  </a:lnTo>
                  <a:lnTo>
                    <a:pt x="1860" y="9804"/>
                  </a:lnTo>
                  <a:lnTo>
                    <a:pt x="2237" y="10066"/>
                  </a:lnTo>
                  <a:lnTo>
                    <a:pt x="2762" y="10306"/>
                  </a:lnTo>
                  <a:lnTo>
                    <a:pt x="3218" y="10979"/>
                  </a:lnTo>
                  <a:lnTo>
                    <a:pt x="3732" y="11607"/>
                  </a:lnTo>
                  <a:lnTo>
                    <a:pt x="4006" y="11436"/>
                  </a:lnTo>
                  <a:lnTo>
                    <a:pt x="4143" y="10911"/>
                  </a:lnTo>
                  <a:lnTo>
                    <a:pt x="4405" y="10877"/>
                  </a:lnTo>
                  <a:lnTo>
                    <a:pt x="4942" y="11139"/>
                  </a:lnTo>
                  <a:lnTo>
                    <a:pt x="5398" y="10945"/>
                  </a:lnTo>
                  <a:lnTo>
                    <a:pt x="5706" y="11002"/>
                  </a:lnTo>
                  <a:lnTo>
                    <a:pt x="5832" y="10808"/>
                  </a:lnTo>
                  <a:lnTo>
                    <a:pt x="9016" y="10797"/>
                  </a:lnTo>
                  <a:lnTo>
                    <a:pt x="9198" y="10169"/>
                  </a:lnTo>
                  <a:lnTo>
                    <a:pt x="9050" y="10055"/>
                  </a:lnTo>
                  <a:lnTo>
                    <a:pt x="8708" y="6129"/>
                  </a:lnTo>
                  <a:lnTo>
                    <a:pt x="8365" y="22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4" name="Google Shape;664;p26"/>
            <p:cNvSpPr/>
            <p:nvPr/>
          </p:nvSpPr>
          <p:spPr>
            <a:xfrm>
              <a:off x="4371050" y="3321525"/>
              <a:ext cx="59350" cy="172050"/>
            </a:xfrm>
            <a:custGeom>
              <a:avLst/>
              <a:gdLst/>
              <a:ahLst/>
              <a:cxnLst/>
              <a:rect l="l" t="t" r="r" b="b"/>
              <a:pathLst>
                <a:path w="2374" h="6882" extrusionOk="0">
                  <a:moveTo>
                    <a:pt x="1472" y="4371"/>
                  </a:moveTo>
                  <a:lnTo>
                    <a:pt x="1484" y="4040"/>
                  </a:lnTo>
                  <a:lnTo>
                    <a:pt x="1312" y="3766"/>
                  </a:lnTo>
                  <a:lnTo>
                    <a:pt x="1324" y="3367"/>
                  </a:lnTo>
                  <a:lnTo>
                    <a:pt x="1118" y="2705"/>
                  </a:lnTo>
                  <a:lnTo>
                    <a:pt x="1358" y="2203"/>
                  </a:lnTo>
                  <a:lnTo>
                    <a:pt x="1347" y="1107"/>
                  </a:lnTo>
                  <a:lnTo>
                    <a:pt x="1073" y="514"/>
                  </a:lnTo>
                  <a:lnTo>
                    <a:pt x="1096" y="411"/>
                  </a:lnTo>
                  <a:lnTo>
                    <a:pt x="1096" y="411"/>
                  </a:lnTo>
                  <a:lnTo>
                    <a:pt x="947" y="172"/>
                  </a:lnTo>
                  <a:lnTo>
                    <a:pt x="171" y="0"/>
                  </a:lnTo>
                  <a:lnTo>
                    <a:pt x="548" y="400"/>
                  </a:lnTo>
                  <a:lnTo>
                    <a:pt x="719" y="1176"/>
                  </a:lnTo>
                  <a:lnTo>
                    <a:pt x="571" y="1427"/>
                  </a:lnTo>
                  <a:lnTo>
                    <a:pt x="400" y="2157"/>
                  </a:lnTo>
                  <a:lnTo>
                    <a:pt x="525" y="2911"/>
                  </a:lnTo>
                  <a:lnTo>
                    <a:pt x="274" y="3230"/>
                  </a:lnTo>
                  <a:lnTo>
                    <a:pt x="0" y="4063"/>
                  </a:lnTo>
                  <a:lnTo>
                    <a:pt x="422" y="4314"/>
                  </a:lnTo>
                  <a:lnTo>
                    <a:pt x="845" y="4736"/>
                  </a:lnTo>
                  <a:lnTo>
                    <a:pt x="1073" y="4657"/>
                  </a:lnTo>
                  <a:lnTo>
                    <a:pt x="1370" y="4885"/>
                  </a:lnTo>
                  <a:lnTo>
                    <a:pt x="1415" y="5250"/>
                  </a:lnTo>
                  <a:lnTo>
                    <a:pt x="1233" y="5661"/>
                  </a:lnTo>
                  <a:lnTo>
                    <a:pt x="1255" y="6311"/>
                  </a:lnTo>
                  <a:lnTo>
                    <a:pt x="1746" y="6882"/>
                  </a:lnTo>
                  <a:lnTo>
                    <a:pt x="2020" y="6231"/>
                  </a:lnTo>
                  <a:lnTo>
                    <a:pt x="2374" y="6049"/>
                  </a:lnTo>
                  <a:lnTo>
                    <a:pt x="2362" y="4885"/>
                  </a:lnTo>
                  <a:lnTo>
                    <a:pt x="2043" y="4223"/>
                  </a:lnTo>
                  <a:lnTo>
                    <a:pt x="1769" y="3938"/>
                  </a:lnTo>
                  <a:lnTo>
                    <a:pt x="1735" y="3938"/>
                  </a:lnTo>
                  <a:lnTo>
                    <a:pt x="1735" y="4052"/>
                  </a:lnTo>
                  <a:lnTo>
                    <a:pt x="1883" y="4097"/>
                  </a:lnTo>
                  <a:lnTo>
                    <a:pt x="2031" y="4577"/>
                  </a:lnTo>
                  <a:lnTo>
                    <a:pt x="1997" y="4691"/>
                  </a:lnTo>
                  <a:lnTo>
                    <a:pt x="1723" y="4337"/>
                  </a:lnTo>
                  <a:lnTo>
                    <a:pt x="1586" y="45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5" name="Google Shape;665;p26"/>
            <p:cNvSpPr/>
            <p:nvPr/>
          </p:nvSpPr>
          <p:spPr>
            <a:xfrm>
              <a:off x="5723100" y="2954900"/>
              <a:ext cx="383475" cy="139550"/>
            </a:xfrm>
            <a:custGeom>
              <a:avLst/>
              <a:gdLst/>
              <a:ahLst/>
              <a:cxnLst/>
              <a:rect l="l" t="t" r="r" b="b"/>
              <a:pathLst>
                <a:path w="15339" h="5582" extrusionOk="0">
                  <a:moveTo>
                    <a:pt x="799" y="663"/>
                  </a:moveTo>
                  <a:lnTo>
                    <a:pt x="126" y="263"/>
                  </a:lnTo>
                  <a:lnTo>
                    <a:pt x="0" y="423"/>
                  </a:lnTo>
                  <a:lnTo>
                    <a:pt x="206" y="800"/>
                  </a:lnTo>
                  <a:lnTo>
                    <a:pt x="137" y="1473"/>
                  </a:lnTo>
                  <a:lnTo>
                    <a:pt x="446" y="1964"/>
                  </a:lnTo>
                  <a:lnTo>
                    <a:pt x="583" y="2717"/>
                  </a:lnTo>
                  <a:lnTo>
                    <a:pt x="1073" y="3333"/>
                  </a:lnTo>
                  <a:lnTo>
                    <a:pt x="1187" y="3790"/>
                  </a:lnTo>
                  <a:lnTo>
                    <a:pt x="2135" y="4497"/>
                  </a:lnTo>
                  <a:lnTo>
                    <a:pt x="2911" y="5182"/>
                  </a:lnTo>
                  <a:lnTo>
                    <a:pt x="3481" y="5113"/>
                  </a:lnTo>
                  <a:lnTo>
                    <a:pt x="3493" y="4817"/>
                  </a:lnTo>
                  <a:lnTo>
                    <a:pt x="3162" y="4018"/>
                  </a:lnTo>
                  <a:lnTo>
                    <a:pt x="2865" y="3755"/>
                  </a:lnTo>
                  <a:lnTo>
                    <a:pt x="2796" y="3219"/>
                  </a:lnTo>
                  <a:lnTo>
                    <a:pt x="2717" y="2911"/>
                  </a:lnTo>
                  <a:lnTo>
                    <a:pt x="2785" y="2500"/>
                  </a:lnTo>
                  <a:lnTo>
                    <a:pt x="2717" y="1884"/>
                  </a:lnTo>
                  <a:lnTo>
                    <a:pt x="2340" y="1279"/>
                  </a:lnTo>
                  <a:lnTo>
                    <a:pt x="1838" y="731"/>
                  </a:lnTo>
                  <a:lnTo>
                    <a:pt x="1655" y="651"/>
                  </a:lnTo>
                  <a:lnTo>
                    <a:pt x="1416" y="1016"/>
                  </a:lnTo>
                  <a:lnTo>
                    <a:pt x="891" y="1131"/>
                  </a:lnTo>
                  <a:close/>
                  <a:moveTo>
                    <a:pt x="14928" y="2226"/>
                  </a:moveTo>
                  <a:lnTo>
                    <a:pt x="14756" y="1792"/>
                  </a:lnTo>
                  <a:lnTo>
                    <a:pt x="15293" y="1735"/>
                  </a:lnTo>
                  <a:lnTo>
                    <a:pt x="15338" y="1393"/>
                  </a:lnTo>
                  <a:lnTo>
                    <a:pt x="14654" y="1108"/>
                  </a:lnTo>
                  <a:lnTo>
                    <a:pt x="14106" y="857"/>
                  </a:lnTo>
                  <a:lnTo>
                    <a:pt x="14049" y="457"/>
                  </a:lnTo>
                  <a:lnTo>
                    <a:pt x="13615" y="1"/>
                  </a:lnTo>
                  <a:lnTo>
                    <a:pt x="13284" y="1"/>
                  </a:lnTo>
                  <a:lnTo>
                    <a:pt x="12931" y="720"/>
                  </a:lnTo>
                  <a:lnTo>
                    <a:pt x="12337" y="1347"/>
                  </a:lnTo>
                  <a:lnTo>
                    <a:pt x="12326" y="1792"/>
                  </a:lnTo>
                  <a:lnTo>
                    <a:pt x="12314" y="2374"/>
                  </a:lnTo>
                  <a:lnTo>
                    <a:pt x="11926" y="2340"/>
                  </a:lnTo>
                  <a:lnTo>
                    <a:pt x="11766" y="2660"/>
                  </a:lnTo>
                  <a:lnTo>
                    <a:pt x="11390" y="2192"/>
                  </a:lnTo>
                  <a:lnTo>
                    <a:pt x="11013" y="2763"/>
                  </a:lnTo>
                  <a:lnTo>
                    <a:pt x="10477" y="3470"/>
                  </a:lnTo>
                  <a:lnTo>
                    <a:pt x="9518" y="3675"/>
                  </a:lnTo>
                  <a:lnTo>
                    <a:pt x="9176" y="3847"/>
                  </a:lnTo>
                  <a:lnTo>
                    <a:pt x="9050" y="4611"/>
                  </a:lnTo>
                  <a:lnTo>
                    <a:pt x="8423" y="4782"/>
                  </a:lnTo>
                  <a:lnTo>
                    <a:pt x="7829" y="4474"/>
                  </a:lnTo>
                  <a:lnTo>
                    <a:pt x="7978" y="5079"/>
                  </a:lnTo>
                  <a:lnTo>
                    <a:pt x="8537" y="5581"/>
                  </a:lnTo>
                  <a:lnTo>
                    <a:pt x="9050" y="5410"/>
                  </a:lnTo>
                  <a:lnTo>
                    <a:pt x="9564" y="5467"/>
                  </a:lnTo>
                  <a:lnTo>
                    <a:pt x="10020" y="5011"/>
                  </a:lnTo>
                  <a:lnTo>
                    <a:pt x="10397" y="4919"/>
                  </a:lnTo>
                  <a:lnTo>
                    <a:pt x="11173" y="5182"/>
                  </a:lnTo>
                  <a:lnTo>
                    <a:pt x="11812" y="4999"/>
                  </a:lnTo>
                  <a:lnTo>
                    <a:pt x="12200" y="3721"/>
                  </a:lnTo>
                  <a:lnTo>
                    <a:pt x="12485" y="3413"/>
                  </a:lnTo>
                  <a:lnTo>
                    <a:pt x="12725" y="2386"/>
                  </a:lnTo>
                  <a:lnTo>
                    <a:pt x="13638" y="2386"/>
                  </a:lnTo>
                  <a:lnTo>
                    <a:pt x="14357" y="252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6" name="Google Shape;666;p26"/>
            <p:cNvSpPr/>
            <p:nvPr/>
          </p:nvSpPr>
          <p:spPr>
            <a:xfrm>
              <a:off x="3953650" y="3496700"/>
              <a:ext cx="263350" cy="274775"/>
            </a:xfrm>
            <a:custGeom>
              <a:avLst/>
              <a:gdLst/>
              <a:ahLst/>
              <a:cxnLst/>
              <a:rect l="l" t="t" r="r" b="b"/>
              <a:pathLst>
                <a:path w="10534" h="10991" extrusionOk="0">
                  <a:moveTo>
                    <a:pt x="9073" y="525"/>
                  </a:moveTo>
                  <a:lnTo>
                    <a:pt x="7601" y="891"/>
                  </a:lnTo>
                  <a:lnTo>
                    <a:pt x="5683" y="754"/>
                  </a:lnTo>
                  <a:lnTo>
                    <a:pt x="5158" y="331"/>
                  </a:lnTo>
                  <a:lnTo>
                    <a:pt x="1952" y="377"/>
                  </a:lnTo>
                  <a:lnTo>
                    <a:pt x="1815" y="434"/>
                  </a:lnTo>
                  <a:lnTo>
                    <a:pt x="1358" y="12"/>
                  </a:lnTo>
                  <a:lnTo>
                    <a:pt x="856" y="0"/>
                  </a:lnTo>
                  <a:lnTo>
                    <a:pt x="377" y="149"/>
                  </a:lnTo>
                  <a:lnTo>
                    <a:pt x="0" y="320"/>
                  </a:lnTo>
                  <a:lnTo>
                    <a:pt x="23" y="1016"/>
                  </a:lnTo>
                  <a:lnTo>
                    <a:pt x="651" y="1895"/>
                  </a:lnTo>
                  <a:lnTo>
                    <a:pt x="810" y="2466"/>
                  </a:lnTo>
                  <a:lnTo>
                    <a:pt x="1210" y="3572"/>
                  </a:lnTo>
                  <a:lnTo>
                    <a:pt x="1598" y="4314"/>
                  </a:lnTo>
                  <a:lnTo>
                    <a:pt x="1894" y="4679"/>
                  </a:lnTo>
                  <a:lnTo>
                    <a:pt x="1974" y="5182"/>
                  </a:lnTo>
                  <a:lnTo>
                    <a:pt x="1974" y="6266"/>
                  </a:lnTo>
                  <a:lnTo>
                    <a:pt x="2203" y="7658"/>
                  </a:lnTo>
                  <a:lnTo>
                    <a:pt x="2374" y="8320"/>
                  </a:lnTo>
                  <a:lnTo>
                    <a:pt x="2522" y="9199"/>
                  </a:lnTo>
                  <a:lnTo>
                    <a:pt x="2785" y="9872"/>
                  </a:lnTo>
                  <a:lnTo>
                    <a:pt x="3344" y="10557"/>
                  </a:lnTo>
                  <a:lnTo>
                    <a:pt x="3732" y="10100"/>
                  </a:lnTo>
                  <a:lnTo>
                    <a:pt x="4029" y="10363"/>
                  </a:lnTo>
                  <a:lnTo>
                    <a:pt x="4143" y="10739"/>
                  </a:lnTo>
                  <a:lnTo>
                    <a:pt x="4485" y="10819"/>
                  </a:lnTo>
                  <a:lnTo>
                    <a:pt x="4953" y="10990"/>
                  </a:lnTo>
                  <a:lnTo>
                    <a:pt x="5375" y="10911"/>
                  </a:lnTo>
                  <a:lnTo>
                    <a:pt x="6083" y="10454"/>
                  </a:lnTo>
                  <a:lnTo>
                    <a:pt x="6243" y="7087"/>
                  </a:lnTo>
                  <a:lnTo>
                    <a:pt x="6322" y="4451"/>
                  </a:lnTo>
                  <a:lnTo>
                    <a:pt x="7098" y="4428"/>
                  </a:lnTo>
                  <a:lnTo>
                    <a:pt x="7224" y="1187"/>
                  </a:lnTo>
                  <a:lnTo>
                    <a:pt x="7806" y="1153"/>
                  </a:lnTo>
                  <a:lnTo>
                    <a:pt x="9039" y="845"/>
                  </a:lnTo>
                  <a:lnTo>
                    <a:pt x="9324" y="1210"/>
                  </a:lnTo>
                  <a:lnTo>
                    <a:pt x="9849" y="856"/>
                  </a:lnTo>
                  <a:lnTo>
                    <a:pt x="10077" y="856"/>
                  </a:lnTo>
                  <a:lnTo>
                    <a:pt x="10534" y="640"/>
                  </a:lnTo>
                  <a:lnTo>
                    <a:pt x="10534" y="571"/>
                  </a:lnTo>
                  <a:lnTo>
                    <a:pt x="10237" y="377"/>
                  </a:lnTo>
                  <a:lnTo>
                    <a:pt x="9723" y="3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7" name="Google Shape;667;p26"/>
            <p:cNvSpPr/>
            <p:nvPr/>
          </p:nvSpPr>
          <p:spPr>
            <a:xfrm>
              <a:off x="3727100" y="2579450"/>
              <a:ext cx="307025" cy="268200"/>
            </a:xfrm>
            <a:custGeom>
              <a:avLst/>
              <a:gdLst/>
              <a:ahLst/>
              <a:cxnLst/>
              <a:rect l="l" t="t" r="r" b="b"/>
              <a:pathLst>
                <a:path w="12281" h="10728" extrusionOk="0">
                  <a:moveTo>
                    <a:pt x="10409" y="400"/>
                  </a:moveTo>
                  <a:lnTo>
                    <a:pt x="9153" y="0"/>
                  </a:lnTo>
                  <a:lnTo>
                    <a:pt x="6506" y="1746"/>
                  </a:lnTo>
                  <a:lnTo>
                    <a:pt x="4246" y="3527"/>
                  </a:lnTo>
                  <a:lnTo>
                    <a:pt x="3139" y="3926"/>
                  </a:lnTo>
                  <a:lnTo>
                    <a:pt x="3151" y="6003"/>
                  </a:lnTo>
                  <a:lnTo>
                    <a:pt x="2728" y="6619"/>
                  </a:lnTo>
                  <a:lnTo>
                    <a:pt x="2648" y="7179"/>
                  </a:lnTo>
                  <a:lnTo>
                    <a:pt x="1952" y="7316"/>
                  </a:lnTo>
                  <a:lnTo>
                    <a:pt x="868" y="7407"/>
                  </a:lnTo>
                  <a:lnTo>
                    <a:pt x="583" y="7715"/>
                  </a:lnTo>
                  <a:lnTo>
                    <a:pt x="69" y="7761"/>
                  </a:lnTo>
                  <a:lnTo>
                    <a:pt x="1" y="8206"/>
                  </a:lnTo>
                  <a:lnTo>
                    <a:pt x="115" y="8617"/>
                  </a:lnTo>
                  <a:lnTo>
                    <a:pt x="560" y="9199"/>
                  </a:lnTo>
                  <a:lnTo>
                    <a:pt x="583" y="9644"/>
                  </a:lnTo>
                  <a:lnTo>
                    <a:pt x="1496" y="9849"/>
                  </a:lnTo>
                  <a:lnTo>
                    <a:pt x="1484" y="10477"/>
                  </a:lnTo>
                  <a:lnTo>
                    <a:pt x="1758" y="10203"/>
                  </a:lnTo>
                  <a:lnTo>
                    <a:pt x="2044" y="10203"/>
                  </a:lnTo>
                  <a:lnTo>
                    <a:pt x="2648" y="10728"/>
                  </a:lnTo>
                  <a:lnTo>
                    <a:pt x="2694" y="9918"/>
                  </a:lnTo>
                  <a:lnTo>
                    <a:pt x="2922" y="9541"/>
                  </a:lnTo>
                  <a:lnTo>
                    <a:pt x="3036" y="9027"/>
                  </a:lnTo>
                  <a:lnTo>
                    <a:pt x="3230" y="8833"/>
                  </a:lnTo>
                  <a:lnTo>
                    <a:pt x="4086" y="8719"/>
                  </a:lnTo>
                  <a:lnTo>
                    <a:pt x="4885" y="9062"/>
                  </a:lnTo>
                  <a:lnTo>
                    <a:pt x="5193" y="9404"/>
                  </a:lnTo>
                  <a:lnTo>
                    <a:pt x="5604" y="9415"/>
                  </a:lnTo>
                  <a:lnTo>
                    <a:pt x="5981" y="9199"/>
                  </a:lnTo>
                  <a:lnTo>
                    <a:pt x="6951" y="9678"/>
                  </a:lnTo>
                  <a:lnTo>
                    <a:pt x="7350" y="9644"/>
                  </a:lnTo>
                  <a:lnTo>
                    <a:pt x="7818" y="9256"/>
                  </a:lnTo>
                  <a:lnTo>
                    <a:pt x="8286" y="9290"/>
                  </a:lnTo>
                  <a:lnTo>
                    <a:pt x="8514" y="9164"/>
                  </a:lnTo>
                  <a:lnTo>
                    <a:pt x="8937" y="9221"/>
                  </a:lnTo>
                  <a:lnTo>
                    <a:pt x="9553" y="9472"/>
                  </a:lnTo>
                  <a:lnTo>
                    <a:pt x="10169" y="8970"/>
                  </a:lnTo>
                  <a:lnTo>
                    <a:pt x="10352" y="9005"/>
                  </a:lnTo>
                  <a:lnTo>
                    <a:pt x="10911" y="9997"/>
                  </a:lnTo>
                  <a:lnTo>
                    <a:pt x="11048" y="9975"/>
                  </a:lnTo>
                  <a:lnTo>
                    <a:pt x="11082" y="9689"/>
                  </a:lnTo>
                  <a:lnTo>
                    <a:pt x="11310" y="9632"/>
                  </a:lnTo>
                  <a:lnTo>
                    <a:pt x="11379" y="9221"/>
                  </a:lnTo>
                  <a:lnTo>
                    <a:pt x="10865" y="9187"/>
                  </a:lnTo>
                  <a:lnTo>
                    <a:pt x="10865" y="8605"/>
                  </a:lnTo>
                  <a:lnTo>
                    <a:pt x="10523" y="8274"/>
                  </a:lnTo>
                  <a:lnTo>
                    <a:pt x="10854" y="7076"/>
                  </a:lnTo>
                  <a:lnTo>
                    <a:pt x="11835" y="6220"/>
                  </a:lnTo>
                  <a:lnTo>
                    <a:pt x="11869" y="5033"/>
                  </a:lnTo>
                  <a:lnTo>
                    <a:pt x="12121" y="3196"/>
                  </a:lnTo>
                  <a:lnTo>
                    <a:pt x="12280" y="2808"/>
                  </a:lnTo>
                  <a:lnTo>
                    <a:pt x="11949" y="2500"/>
                  </a:lnTo>
                  <a:lnTo>
                    <a:pt x="11927" y="2203"/>
                  </a:lnTo>
                  <a:lnTo>
                    <a:pt x="11641" y="1975"/>
                  </a:lnTo>
                  <a:lnTo>
                    <a:pt x="11413" y="560"/>
                  </a:lnTo>
                  <a:lnTo>
                    <a:pt x="10854" y="90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8" name="Google Shape;668;p26"/>
            <p:cNvSpPr/>
            <p:nvPr/>
          </p:nvSpPr>
          <p:spPr>
            <a:xfrm>
              <a:off x="3775325" y="2797425"/>
              <a:ext cx="236250" cy="218550"/>
            </a:xfrm>
            <a:custGeom>
              <a:avLst/>
              <a:gdLst/>
              <a:ahLst/>
              <a:cxnLst/>
              <a:rect l="l" t="t" r="r" b="b"/>
              <a:pathLst>
                <a:path w="9450" h="8742" extrusionOk="0">
                  <a:moveTo>
                    <a:pt x="9130" y="1256"/>
                  </a:moveTo>
                  <a:lnTo>
                    <a:pt x="8982" y="1278"/>
                  </a:lnTo>
                  <a:lnTo>
                    <a:pt x="8423" y="286"/>
                  </a:lnTo>
                  <a:lnTo>
                    <a:pt x="8240" y="251"/>
                  </a:lnTo>
                  <a:lnTo>
                    <a:pt x="7624" y="753"/>
                  </a:lnTo>
                  <a:lnTo>
                    <a:pt x="7019" y="502"/>
                  </a:lnTo>
                  <a:lnTo>
                    <a:pt x="6585" y="445"/>
                  </a:lnTo>
                  <a:lnTo>
                    <a:pt x="6357" y="571"/>
                  </a:lnTo>
                  <a:lnTo>
                    <a:pt x="5889" y="537"/>
                  </a:lnTo>
                  <a:lnTo>
                    <a:pt x="5421" y="925"/>
                  </a:lnTo>
                  <a:lnTo>
                    <a:pt x="5022" y="959"/>
                  </a:lnTo>
                  <a:lnTo>
                    <a:pt x="4052" y="480"/>
                  </a:lnTo>
                  <a:lnTo>
                    <a:pt x="3675" y="696"/>
                  </a:lnTo>
                  <a:lnTo>
                    <a:pt x="3264" y="685"/>
                  </a:lnTo>
                  <a:lnTo>
                    <a:pt x="2968" y="343"/>
                  </a:lnTo>
                  <a:lnTo>
                    <a:pt x="2169" y="0"/>
                  </a:lnTo>
                  <a:lnTo>
                    <a:pt x="1313" y="114"/>
                  </a:lnTo>
                  <a:lnTo>
                    <a:pt x="1107" y="308"/>
                  </a:lnTo>
                  <a:lnTo>
                    <a:pt x="993" y="822"/>
                  </a:lnTo>
                  <a:lnTo>
                    <a:pt x="765" y="1199"/>
                  </a:lnTo>
                  <a:lnTo>
                    <a:pt x="719" y="2009"/>
                  </a:lnTo>
                  <a:lnTo>
                    <a:pt x="697" y="2306"/>
                  </a:lnTo>
                  <a:lnTo>
                    <a:pt x="868" y="2853"/>
                  </a:lnTo>
                  <a:lnTo>
                    <a:pt x="708" y="3207"/>
                  </a:lnTo>
                  <a:lnTo>
                    <a:pt x="799" y="3447"/>
                  </a:lnTo>
                  <a:lnTo>
                    <a:pt x="411" y="4017"/>
                  </a:lnTo>
                  <a:lnTo>
                    <a:pt x="172" y="4291"/>
                  </a:lnTo>
                  <a:lnTo>
                    <a:pt x="23" y="4862"/>
                  </a:lnTo>
                  <a:lnTo>
                    <a:pt x="35" y="5444"/>
                  </a:lnTo>
                  <a:lnTo>
                    <a:pt x="0" y="6905"/>
                  </a:lnTo>
                  <a:lnTo>
                    <a:pt x="697" y="6905"/>
                  </a:lnTo>
                  <a:lnTo>
                    <a:pt x="1313" y="6905"/>
                  </a:lnTo>
                  <a:lnTo>
                    <a:pt x="1861" y="7498"/>
                  </a:lnTo>
                  <a:lnTo>
                    <a:pt x="2135" y="8160"/>
                  </a:lnTo>
                  <a:lnTo>
                    <a:pt x="2568" y="8719"/>
                  </a:lnTo>
                  <a:lnTo>
                    <a:pt x="3207" y="8742"/>
                  </a:lnTo>
                  <a:lnTo>
                    <a:pt x="3515" y="8548"/>
                  </a:lnTo>
                  <a:lnTo>
                    <a:pt x="3824" y="8582"/>
                  </a:lnTo>
                  <a:lnTo>
                    <a:pt x="4645" y="8263"/>
                  </a:lnTo>
                  <a:lnTo>
                    <a:pt x="4851" y="7612"/>
                  </a:lnTo>
                  <a:lnTo>
                    <a:pt x="5227" y="6745"/>
                  </a:lnTo>
                  <a:lnTo>
                    <a:pt x="5455" y="6733"/>
                  </a:lnTo>
                  <a:lnTo>
                    <a:pt x="5935" y="6208"/>
                  </a:lnTo>
                  <a:lnTo>
                    <a:pt x="6231" y="6186"/>
                  </a:lnTo>
                  <a:lnTo>
                    <a:pt x="6688" y="6562"/>
                  </a:lnTo>
                  <a:lnTo>
                    <a:pt x="7247" y="6243"/>
                  </a:lnTo>
                  <a:lnTo>
                    <a:pt x="7316" y="5878"/>
                  </a:lnTo>
                  <a:lnTo>
                    <a:pt x="7487" y="5501"/>
                  </a:lnTo>
                  <a:lnTo>
                    <a:pt x="7601" y="5044"/>
                  </a:lnTo>
                  <a:lnTo>
                    <a:pt x="8023" y="4679"/>
                  </a:lnTo>
                  <a:lnTo>
                    <a:pt x="8183" y="4029"/>
                  </a:lnTo>
                  <a:lnTo>
                    <a:pt x="8354" y="3835"/>
                  </a:lnTo>
                  <a:lnTo>
                    <a:pt x="8457" y="3367"/>
                  </a:lnTo>
                  <a:lnTo>
                    <a:pt x="8674" y="2796"/>
                  </a:lnTo>
                  <a:lnTo>
                    <a:pt x="9324" y="2077"/>
                  </a:lnTo>
                  <a:lnTo>
                    <a:pt x="9370" y="1781"/>
                  </a:lnTo>
                  <a:lnTo>
                    <a:pt x="9450" y="162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69" name="Google Shape;669;p26"/>
            <p:cNvSpPr/>
            <p:nvPr/>
          </p:nvSpPr>
          <p:spPr>
            <a:xfrm>
              <a:off x="1977050" y="2771450"/>
              <a:ext cx="94450" cy="97325"/>
            </a:xfrm>
            <a:custGeom>
              <a:avLst/>
              <a:gdLst/>
              <a:ahLst/>
              <a:cxnLst/>
              <a:rect l="l" t="t" r="r" b="b"/>
              <a:pathLst>
                <a:path w="3778" h="3893" extrusionOk="0">
                  <a:moveTo>
                    <a:pt x="3778" y="24"/>
                  </a:moveTo>
                  <a:lnTo>
                    <a:pt x="3515" y="1"/>
                  </a:lnTo>
                  <a:lnTo>
                    <a:pt x="3378" y="126"/>
                  </a:lnTo>
                  <a:lnTo>
                    <a:pt x="3093" y="240"/>
                  </a:lnTo>
                  <a:lnTo>
                    <a:pt x="2899" y="240"/>
                  </a:lnTo>
                  <a:lnTo>
                    <a:pt x="2716" y="355"/>
                  </a:lnTo>
                  <a:lnTo>
                    <a:pt x="2557" y="309"/>
                  </a:lnTo>
                  <a:lnTo>
                    <a:pt x="2431" y="183"/>
                  </a:lnTo>
                  <a:lnTo>
                    <a:pt x="2340" y="206"/>
                  </a:lnTo>
                  <a:lnTo>
                    <a:pt x="2226" y="423"/>
                  </a:lnTo>
                  <a:lnTo>
                    <a:pt x="2157" y="412"/>
                  </a:lnTo>
                  <a:lnTo>
                    <a:pt x="2112" y="594"/>
                  </a:lnTo>
                  <a:lnTo>
                    <a:pt x="1815" y="857"/>
                  </a:lnTo>
                  <a:lnTo>
                    <a:pt x="1655" y="948"/>
                  </a:lnTo>
                  <a:lnTo>
                    <a:pt x="1575" y="1062"/>
                  </a:lnTo>
                  <a:lnTo>
                    <a:pt x="1358" y="879"/>
                  </a:lnTo>
                  <a:lnTo>
                    <a:pt x="1153" y="1119"/>
                  </a:lnTo>
                  <a:lnTo>
                    <a:pt x="982" y="1119"/>
                  </a:lnTo>
                  <a:lnTo>
                    <a:pt x="799" y="1153"/>
                  </a:lnTo>
                  <a:lnTo>
                    <a:pt x="776" y="1598"/>
                  </a:lnTo>
                  <a:lnTo>
                    <a:pt x="662" y="1598"/>
                  </a:lnTo>
                  <a:lnTo>
                    <a:pt x="548" y="1804"/>
                  </a:lnTo>
                  <a:lnTo>
                    <a:pt x="286" y="1850"/>
                  </a:lnTo>
                  <a:lnTo>
                    <a:pt x="229" y="1907"/>
                  </a:lnTo>
                  <a:lnTo>
                    <a:pt x="103" y="1770"/>
                  </a:lnTo>
                  <a:lnTo>
                    <a:pt x="0" y="1907"/>
                  </a:lnTo>
                  <a:lnTo>
                    <a:pt x="377" y="2317"/>
                  </a:lnTo>
                  <a:lnTo>
                    <a:pt x="685" y="2603"/>
                  </a:lnTo>
                  <a:lnTo>
                    <a:pt x="833" y="2911"/>
                  </a:lnTo>
                  <a:lnTo>
                    <a:pt x="1187" y="3276"/>
                  </a:lnTo>
                  <a:lnTo>
                    <a:pt x="1438" y="3561"/>
                  </a:lnTo>
                  <a:lnTo>
                    <a:pt x="1575" y="3447"/>
                  </a:lnTo>
                  <a:lnTo>
                    <a:pt x="2066" y="3687"/>
                  </a:lnTo>
                  <a:lnTo>
                    <a:pt x="2271" y="3573"/>
                  </a:lnTo>
                  <a:lnTo>
                    <a:pt x="2511" y="3653"/>
                  </a:lnTo>
                  <a:lnTo>
                    <a:pt x="2625" y="3835"/>
                  </a:lnTo>
                  <a:lnTo>
                    <a:pt x="2865" y="3892"/>
                  </a:lnTo>
                  <a:lnTo>
                    <a:pt x="3070" y="3710"/>
                  </a:lnTo>
                  <a:lnTo>
                    <a:pt x="2956" y="3550"/>
                  </a:lnTo>
                  <a:lnTo>
                    <a:pt x="2933" y="3299"/>
                  </a:lnTo>
                  <a:lnTo>
                    <a:pt x="3104" y="3071"/>
                  </a:lnTo>
                  <a:lnTo>
                    <a:pt x="3082" y="2831"/>
                  </a:lnTo>
                  <a:lnTo>
                    <a:pt x="3184" y="2443"/>
                  </a:lnTo>
                  <a:lnTo>
                    <a:pt x="3310" y="2352"/>
                  </a:lnTo>
                  <a:lnTo>
                    <a:pt x="3321" y="1952"/>
                  </a:lnTo>
                  <a:lnTo>
                    <a:pt x="3298" y="1713"/>
                  </a:lnTo>
                  <a:lnTo>
                    <a:pt x="3356" y="1302"/>
                  </a:lnTo>
                  <a:lnTo>
                    <a:pt x="3481" y="948"/>
                  </a:lnTo>
                  <a:lnTo>
                    <a:pt x="3675" y="640"/>
                  </a:lnTo>
                  <a:lnTo>
                    <a:pt x="3641" y="309"/>
                  </a:lnTo>
                  <a:lnTo>
                    <a:pt x="3698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0" name="Google Shape;670;p26"/>
            <p:cNvSpPr/>
            <p:nvPr/>
          </p:nvSpPr>
          <p:spPr>
            <a:xfrm>
              <a:off x="3778450" y="1905550"/>
              <a:ext cx="63375" cy="58800"/>
            </a:xfrm>
            <a:custGeom>
              <a:avLst/>
              <a:gdLst/>
              <a:ahLst/>
              <a:cxnLst/>
              <a:rect l="l" t="t" r="r" b="b"/>
              <a:pathLst>
                <a:path w="2535" h="2352" extrusionOk="0">
                  <a:moveTo>
                    <a:pt x="1827" y="1439"/>
                  </a:moveTo>
                  <a:lnTo>
                    <a:pt x="2238" y="1439"/>
                  </a:lnTo>
                  <a:lnTo>
                    <a:pt x="2398" y="1108"/>
                  </a:lnTo>
                  <a:lnTo>
                    <a:pt x="2534" y="309"/>
                  </a:lnTo>
                  <a:lnTo>
                    <a:pt x="2398" y="24"/>
                  </a:lnTo>
                  <a:lnTo>
                    <a:pt x="1838" y="1"/>
                  </a:lnTo>
                  <a:lnTo>
                    <a:pt x="914" y="366"/>
                  </a:lnTo>
                  <a:lnTo>
                    <a:pt x="355" y="1633"/>
                  </a:lnTo>
                  <a:lnTo>
                    <a:pt x="1" y="1884"/>
                  </a:lnTo>
                  <a:lnTo>
                    <a:pt x="1" y="1884"/>
                  </a:lnTo>
                  <a:lnTo>
                    <a:pt x="515" y="1952"/>
                  </a:lnTo>
                  <a:lnTo>
                    <a:pt x="1142" y="1770"/>
                  </a:lnTo>
                  <a:lnTo>
                    <a:pt x="1587" y="2146"/>
                  </a:lnTo>
                  <a:lnTo>
                    <a:pt x="1987" y="235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1" name="Google Shape;671;p26"/>
            <p:cNvSpPr/>
            <p:nvPr/>
          </p:nvSpPr>
          <p:spPr>
            <a:xfrm>
              <a:off x="3799850" y="1383450"/>
              <a:ext cx="372075" cy="424550"/>
            </a:xfrm>
            <a:custGeom>
              <a:avLst/>
              <a:gdLst/>
              <a:ahLst/>
              <a:cxnLst/>
              <a:rect l="l" t="t" r="r" b="b"/>
              <a:pathLst>
                <a:path w="14883" h="16982" extrusionOk="0">
                  <a:moveTo>
                    <a:pt x="12851" y="6517"/>
                  </a:moveTo>
                  <a:lnTo>
                    <a:pt x="11870" y="6665"/>
                  </a:lnTo>
                  <a:lnTo>
                    <a:pt x="10820" y="6631"/>
                  </a:lnTo>
                  <a:lnTo>
                    <a:pt x="10101" y="7259"/>
                  </a:lnTo>
                  <a:lnTo>
                    <a:pt x="9142" y="7213"/>
                  </a:lnTo>
                  <a:lnTo>
                    <a:pt x="7932" y="7544"/>
                  </a:lnTo>
                  <a:lnTo>
                    <a:pt x="6494" y="8514"/>
                  </a:lnTo>
                  <a:lnTo>
                    <a:pt x="5581" y="9085"/>
                  </a:lnTo>
                  <a:lnTo>
                    <a:pt x="4326" y="10602"/>
                  </a:lnTo>
                  <a:lnTo>
                    <a:pt x="3310" y="11721"/>
                  </a:lnTo>
                  <a:lnTo>
                    <a:pt x="2158" y="12554"/>
                  </a:lnTo>
                  <a:lnTo>
                    <a:pt x="549" y="13239"/>
                  </a:lnTo>
                  <a:lnTo>
                    <a:pt x="1" y="13752"/>
                  </a:lnTo>
                  <a:lnTo>
                    <a:pt x="263" y="15658"/>
                  </a:lnTo>
                  <a:lnTo>
                    <a:pt x="537" y="16560"/>
                  </a:lnTo>
                  <a:lnTo>
                    <a:pt x="1450" y="16982"/>
                  </a:lnTo>
                  <a:lnTo>
                    <a:pt x="2306" y="16788"/>
                  </a:lnTo>
                  <a:lnTo>
                    <a:pt x="3516" y="15818"/>
                  </a:lnTo>
                  <a:lnTo>
                    <a:pt x="3995" y="16331"/>
                  </a:lnTo>
                  <a:lnTo>
                    <a:pt x="4235" y="15863"/>
                  </a:lnTo>
                  <a:lnTo>
                    <a:pt x="4726" y="15293"/>
                  </a:lnTo>
                  <a:lnTo>
                    <a:pt x="4851" y="14300"/>
                  </a:lnTo>
                  <a:lnTo>
                    <a:pt x="4406" y="13889"/>
                  </a:lnTo>
                  <a:lnTo>
                    <a:pt x="4269" y="12805"/>
                  </a:lnTo>
                  <a:lnTo>
                    <a:pt x="4589" y="12052"/>
                  </a:lnTo>
                  <a:lnTo>
                    <a:pt x="5205" y="12063"/>
                  </a:lnTo>
                  <a:lnTo>
                    <a:pt x="5387" y="11755"/>
                  </a:lnTo>
                  <a:lnTo>
                    <a:pt x="5136" y="11481"/>
                  </a:lnTo>
                  <a:lnTo>
                    <a:pt x="5947" y="10351"/>
                  </a:lnTo>
                  <a:lnTo>
                    <a:pt x="6437" y="9484"/>
                  </a:lnTo>
                  <a:lnTo>
                    <a:pt x="6745" y="8925"/>
                  </a:lnTo>
                  <a:lnTo>
                    <a:pt x="7316" y="8936"/>
                  </a:lnTo>
                  <a:lnTo>
                    <a:pt x="7407" y="8491"/>
                  </a:lnTo>
                  <a:lnTo>
                    <a:pt x="8526" y="8628"/>
                  </a:lnTo>
                  <a:lnTo>
                    <a:pt x="8526" y="8126"/>
                  </a:lnTo>
                  <a:lnTo>
                    <a:pt x="8891" y="8080"/>
                  </a:lnTo>
                  <a:lnTo>
                    <a:pt x="9188" y="7886"/>
                  </a:lnTo>
                  <a:lnTo>
                    <a:pt x="9918" y="8297"/>
                  </a:lnTo>
                  <a:lnTo>
                    <a:pt x="10671" y="8252"/>
                  </a:lnTo>
                  <a:lnTo>
                    <a:pt x="11345" y="8434"/>
                  </a:lnTo>
                  <a:lnTo>
                    <a:pt x="11824" y="8092"/>
                  </a:lnTo>
                  <a:lnTo>
                    <a:pt x="11984" y="7544"/>
                  </a:lnTo>
                  <a:lnTo>
                    <a:pt x="12805" y="7281"/>
                  </a:lnTo>
                  <a:lnTo>
                    <a:pt x="13627" y="7578"/>
                  </a:lnTo>
                  <a:lnTo>
                    <a:pt x="13513" y="8126"/>
                  </a:lnTo>
                  <a:lnTo>
                    <a:pt x="13969" y="8058"/>
                  </a:lnTo>
                  <a:lnTo>
                    <a:pt x="14882" y="7738"/>
                  </a:lnTo>
                  <a:lnTo>
                    <a:pt x="14882" y="7738"/>
                  </a:lnTo>
                  <a:lnTo>
                    <a:pt x="14106" y="7270"/>
                  </a:lnTo>
                  <a:lnTo>
                    <a:pt x="14791" y="7065"/>
                  </a:lnTo>
                  <a:close/>
                  <a:moveTo>
                    <a:pt x="9633" y="1769"/>
                  </a:moveTo>
                  <a:lnTo>
                    <a:pt x="8834" y="1621"/>
                  </a:lnTo>
                  <a:lnTo>
                    <a:pt x="8560" y="1381"/>
                  </a:lnTo>
                  <a:lnTo>
                    <a:pt x="7533" y="1507"/>
                  </a:lnTo>
                  <a:lnTo>
                    <a:pt x="7898" y="1724"/>
                  </a:lnTo>
                  <a:lnTo>
                    <a:pt x="7590" y="1895"/>
                  </a:lnTo>
                  <a:lnTo>
                    <a:pt x="8537" y="2055"/>
                  </a:lnTo>
                  <a:close/>
                  <a:moveTo>
                    <a:pt x="6004" y="583"/>
                  </a:moveTo>
                  <a:lnTo>
                    <a:pt x="5319" y="354"/>
                  </a:lnTo>
                  <a:lnTo>
                    <a:pt x="4589" y="377"/>
                  </a:lnTo>
                  <a:lnTo>
                    <a:pt x="4452" y="594"/>
                  </a:lnTo>
                  <a:lnTo>
                    <a:pt x="3733" y="594"/>
                  </a:lnTo>
                  <a:lnTo>
                    <a:pt x="3425" y="377"/>
                  </a:lnTo>
                  <a:lnTo>
                    <a:pt x="2101" y="605"/>
                  </a:lnTo>
                  <a:lnTo>
                    <a:pt x="2557" y="1107"/>
                  </a:lnTo>
                  <a:lnTo>
                    <a:pt x="3641" y="1655"/>
                  </a:lnTo>
                  <a:lnTo>
                    <a:pt x="4452" y="1849"/>
                  </a:lnTo>
                  <a:lnTo>
                    <a:pt x="4018" y="2089"/>
                  </a:lnTo>
                  <a:lnTo>
                    <a:pt x="5216" y="2511"/>
                  </a:lnTo>
                  <a:lnTo>
                    <a:pt x="5844" y="2477"/>
                  </a:lnTo>
                  <a:lnTo>
                    <a:pt x="5981" y="1918"/>
                  </a:lnTo>
                  <a:lnTo>
                    <a:pt x="6403" y="1792"/>
                  </a:lnTo>
                  <a:lnTo>
                    <a:pt x="6574" y="1313"/>
                  </a:lnTo>
                  <a:lnTo>
                    <a:pt x="7784" y="1050"/>
                  </a:lnTo>
                  <a:close/>
                  <a:moveTo>
                    <a:pt x="9462" y="137"/>
                  </a:moveTo>
                  <a:lnTo>
                    <a:pt x="8161" y="1"/>
                  </a:lnTo>
                  <a:lnTo>
                    <a:pt x="7704" y="172"/>
                  </a:lnTo>
                  <a:lnTo>
                    <a:pt x="6951" y="23"/>
                  </a:lnTo>
                  <a:lnTo>
                    <a:pt x="5467" y="195"/>
                  </a:lnTo>
                  <a:lnTo>
                    <a:pt x="6072" y="480"/>
                  </a:lnTo>
                  <a:lnTo>
                    <a:pt x="6803" y="480"/>
                  </a:lnTo>
                  <a:lnTo>
                    <a:pt x="6928" y="662"/>
                  </a:lnTo>
                  <a:lnTo>
                    <a:pt x="8446" y="765"/>
                  </a:lnTo>
                  <a:lnTo>
                    <a:pt x="9884" y="697"/>
                  </a:lnTo>
                  <a:lnTo>
                    <a:pt x="10500" y="3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2" name="Google Shape;672;p26"/>
            <p:cNvSpPr/>
            <p:nvPr/>
          </p:nvSpPr>
          <p:spPr>
            <a:xfrm>
              <a:off x="5268050" y="2421950"/>
              <a:ext cx="165500" cy="91050"/>
            </a:xfrm>
            <a:custGeom>
              <a:avLst/>
              <a:gdLst/>
              <a:ahLst/>
              <a:cxnLst/>
              <a:rect l="l" t="t" r="r" b="b"/>
              <a:pathLst>
                <a:path w="6620" h="3642" extrusionOk="0">
                  <a:moveTo>
                    <a:pt x="6391" y="2306"/>
                  </a:moveTo>
                  <a:lnTo>
                    <a:pt x="5466" y="2226"/>
                  </a:lnTo>
                  <a:lnTo>
                    <a:pt x="4554" y="2009"/>
                  </a:lnTo>
                  <a:lnTo>
                    <a:pt x="3835" y="1610"/>
                  </a:lnTo>
                  <a:lnTo>
                    <a:pt x="3195" y="1439"/>
                  </a:lnTo>
                  <a:lnTo>
                    <a:pt x="2842" y="994"/>
                  </a:lnTo>
                  <a:lnTo>
                    <a:pt x="2385" y="868"/>
                  </a:lnTo>
                  <a:lnTo>
                    <a:pt x="1472" y="286"/>
                  </a:lnTo>
                  <a:lnTo>
                    <a:pt x="799" y="1"/>
                  </a:lnTo>
                  <a:lnTo>
                    <a:pt x="525" y="206"/>
                  </a:lnTo>
                  <a:lnTo>
                    <a:pt x="126" y="617"/>
                  </a:lnTo>
                  <a:lnTo>
                    <a:pt x="0" y="1462"/>
                  </a:lnTo>
                  <a:lnTo>
                    <a:pt x="810" y="1815"/>
                  </a:lnTo>
                  <a:lnTo>
                    <a:pt x="1643" y="2260"/>
                  </a:lnTo>
                  <a:lnTo>
                    <a:pt x="2739" y="2763"/>
                  </a:lnTo>
                  <a:lnTo>
                    <a:pt x="3823" y="2888"/>
                  </a:lnTo>
                  <a:lnTo>
                    <a:pt x="4359" y="3345"/>
                  </a:lnTo>
                  <a:lnTo>
                    <a:pt x="4976" y="3436"/>
                  </a:lnTo>
                  <a:lnTo>
                    <a:pt x="5946" y="3641"/>
                  </a:lnTo>
                  <a:lnTo>
                    <a:pt x="6608" y="3630"/>
                  </a:lnTo>
                  <a:lnTo>
                    <a:pt x="6619" y="3276"/>
                  </a:lnTo>
                  <a:lnTo>
                    <a:pt x="6402" y="269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3" name="Google Shape;673;p26"/>
            <p:cNvSpPr/>
            <p:nvPr/>
          </p:nvSpPr>
          <p:spPr>
            <a:xfrm>
              <a:off x="6693125" y="3893550"/>
              <a:ext cx="362375" cy="274500"/>
            </a:xfrm>
            <a:custGeom>
              <a:avLst/>
              <a:gdLst/>
              <a:ahLst/>
              <a:cxnLst/>
              <a:rect l="l" t="t" r="r" b="b"/>
              <a:pathLst>
                <a:path w="14495" h="10980" extrusionOk="0">
                  <a:moveTo>
                    <a:pt x="8366" y="5924"/>
                  </a:moveTo>
                  <a:lnTo>
                    <a:pt x="8492" y="5559"/>
                  </a:lnTo>
                  <a:lnTo>
                    <a:pt x="7659" y="5969"/>
                  </a:lnTo>
                  <a:lnTo>
                    <a:pt x="7179" y="6449"/>
                  </a:lnTo>
                  <a:lnTo>
                    <a:pt x="6723" y="6677"/>
                  </a:lnTo>
                  <a:lnTo>
                    <a:pt x="5878" y="7339"/>
                  </a:lnTo>
                  <a:lnTo>
                    <a:pt x="5079" y="7795"/>
                  </a:lnTo>
                  <a:lnTo>
                    <a:pt x="4087" y="8252"/>
                  </a:lnTo>
                  <a:lnTo>
                    <a:pt x="3299" y="8594"/>
                  </a:lnTo>
                  <a:lnTo>
                    <a:pt x="2683" y="8754"/>
                  </a:lnTo>
                  <a:lnTo>
                    <a:pt x="1074" y="9621"/>
                  </a:lnTo>
                  <a:lnTo>
                    <a:pt x="161" y="10272"/>
                  </a:lnTo>
                  <a:lnTo>
                    <a:pt x="1" y="10603"/>
                  </a:lnTo>
                  <a:lnTo>
                    <a:pt x="731" y="10660"/>
                  </a:lnTo>
                  <a:lnTo>
                    <a:pt x="948" y="10957"/>
                  </a:lnTo>
                  <a:lnTo>
                    <a:pt x="1587" y="10979"/>
                  </a:lnTo>
                  <a:lnTo>
                    <a:pt x="2158" y="10717"/>
                  </a:lnTo>
                  <a:lnTo>
                    <a:pt x="3059" y="10317"/>
                  </a:lnTo>
                  <a:lnTo>
                    <a:pt x="4212" y="9439"/>
                  </a:lnTo>
                  <a:lnTo>
                    <a:pt x="4874" y="8845"/>
                  </a:lnTo>
                  <a:lnTo>
                    <a:pt x="5764" y="8526"/>
                  </a:lnTo>
                  <a:lnTo>
                    <a:pt x="6335" y="8503"/>
                  </a:lnTo>
                  <a:lnTo>
                    <a:pt x="6415" y="8092"/>
                  </a:lnTo>
                  <a:lnTo>
                    <a:pt x="7077" y="7738"/>
                  </a:lnTo>
                  <a:lnTo>
                    <a:pt x="8069" y="7099"/>
                  </a:lnTo>
                  <a:lnTo>
                    <a:pt x="8674" y="6677"/>
                  </a:lnTo>
                  <a:lnTo>
                    <a:pt x="8971" y="6312"/>
                  </a:lnTo>
                  <a:lnTo>
                    <a:pt x="9039" y="5935"/>
                  </a:lnTo>
                  <a:lnTo>
                    <a:pt x="8241" y="6300"/>
                  </a:lnTo>
                  <a:close/>
                  <a:moveTo>
                    <a:pt x="12475" y="1576"/>
                  </a:moveTo>
                  <a:lnTo>
                    <a:pt x="12737" y="754"/>
                  </a:lnTo>
                  <a:lnTo>
                    <a:pt x="12303" y="514"/>
                  </a:lnTo>
                  <a:lnTo>
                    <a:pt x="12189" y="1"/>
                  </a:lnTo>
                  <a:lnTo>
                    <a:pt x="11858" y="69"/>
                  </a:lnTo>
                  <a:lnTo>
                    <a:pt x="11801" y="731"/>
                  </a:lnTo>
                  <a:lnTo>
                    <a:pt x="11915" y="1541"/>
                  </a:lnTo>
                  <a:lnTo>
                    <a:pt x="12041" y="1929"/>
                  </a:lnTo>
                  <a:lnTo>
                    <a:pt x="11915" y="2089"/>
                  </a:lnTo>
                  <a:lnTo>
                    <a:pt x="11824" y="2717"/>
                  </a:lnTo>
                  <a:lnTo>
                    <a:pt x="11482" y="3299"/>
                  </a:lnTo>
                  <a:lnTo>
                    <a:pt x="10888" y="4018"/>
                  </a:lnTo>
                  <a:lnTo>
                    <a:pt x="10135" y="4326"/>
                  </a:lnTo>
                  <a:lnTo>
                    <a:pt x="9884" y="4668"/>
                  </a:lnTo>
                  <a:lnTo>
                    <a:pt x="10420" y="5022"/>
                  </a:lnTo>
                  <a:lnTo>
                    <a:pt x="10306" y="5524"/>
                  </a:lnTo>
                  <a:lnTo>
                    <a:pt x="9313" y="6255"/>
                  </a:lnTo>
                  <a:lnTo>
                    <a:pt x="9519" y="6380"/>
                  </a:lnTo>
                  <a:lnTo>
                    <a:pt x="9462" y="6608"/>
                  </a:lnTo>
                  <a:lnTo>
                    <a:pt x="10306" y="6255"/>
                  </a:lnTo>
                  <a:lnTo>
                    <a:pt x="11139" y="5650"/>
                  </a:lnTo>
                  <a:lnTo>
                    <a:pt x="11790" y="5171"/>
                  </a:lnTo>
                  <a:lnTo>
                    <a:pt x="12018" y="4999"/>
                  </a:lnTo>
                  <a:lnTo>
                    <a:pt x="12223" y="4611"/>
                  </a:lnTo>
                  <a:lnTo>
                    <a:pt x="12623" y="4326"/>
                  </a:lnTo>
                  <a:lnTo>
                    <a:pt x="13171" y="4360"/>
                  </a:lnTo>
                  <a:lnTo>
                    <a:pt x="13764" y="3812"/>
                  </a:lnTo>
                  <a:lnTo>
                    <a:pt x="14494" y="3002"/>
                  </a:lnTo>
                  <a:lnTo>
                    <a:pt x="14198" y="2888"/>
                  </a:lnTo>
                  <a:lnTo>
                    <a:pt x="13536" y="3242"/>
                  </a:lnTo>
                  <a:lnTo>
                    <a:pt x="13079" y="3173"/>
                  </a:lnTo>
                  <a:lnTo>
                    <a:pt x="12669" y="2877"/>
                  </a:lnTo>
                  <a:lnTo>
                    <a:pt x="12999" y="2169"/>
                  </a:lnTo>
                  <a:lnTo>
                    <a:pt x="12828" y="1918"/>
                  </a:lnTo>
                  <a:lnTo>
                    <a:pt x="12406" y="254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4" name="Google Shape;674;p26"/>
            <p:cNvSpPr/>
            <p:nvPr/>
          </p:nvSpPr>
          <p:spPr>
            <a:xfrm>
              <a:off x="4746775" y="2513250"/>
              <a:ext cx="147250" cy="221150"/>
            </a:xfrm>
            <a:custGeom>
              <a:avLst/>
              <a:gdLst/>
              <a:ahLst/>
              <a:cxnLst/>
              <a:rect l="l" t="t" r="r" b="b"/>
              <a:pathLst>
                <a:path w="5890" h="8846" extrusionOk="0">
                  <a:moveTo>
                    <a:pt x="5251" y="4794"/>
                  </a:moveTo>
                  <a:lnTo>
                    <a:pt x="5547" y="4509"/>
                  </a:lnTo>
                  <a:lnTo>
                    <a:pt x="5661" y="4246"/>
                  </a:lnTo>
                  <a:lnTo>
                    <a:pt x="5890" y="3710"/>
                  </a:lnTo>
                  <a:lnTo>
                    <a:pt x="5867" y="3504"/>
                  </a:lnTo>
                  <a:lnTo>
                    <a:pt x="5570" y="3390"/>
                  </a:lnTo>
                  <a:lnTo>
                    <a:pt x="5342" y="3093"/>
                  </a:lnTo>
                  <a:lnTo>
                    <a:pt x="4931" y="2568"/>
                  </a:lnTo>
                  <a:lnTo>
                    <a:pt x="4463" y="2409"/>
                  </a:lnTo>
                  <a:lnTo>
                    <a:pt x="3881" y="2283"/>
                  </a:lnTo>
                  <a:lnTo>
                    <a:pt x="3402" y="1952"/>
                  </a:lnTo>
                  <a:lnTo>
                    <a:pt x="2991" y="1336"/>
                  </a:lnTo>
                  <a:lnTo>
                    <a:pt x="2592" y="1336"/>
                  </a:lnTo>
                  <a:lnTo>
                    <a:pt x="2580" y="1929"/>
                  </a:lnTo>
                  <a:lnTo>
                    <a:pt x="2740" y="2055"/>
                  </a:lnTo>
                  <a:lnTo>
                    <a:pt x="2398" y="2238"/>
                  </a:lnTo>
                  <a:lnTo>
                    <a:pt x="2432" y="2603"/>
                  </a:lnTo>
                  <a:lnTo>
                    <a:pt x="2238" y="2979"/>
                  </a:lnTo>
                  <a:lnTo>
                    <a:pt x="2249" y="3344"/>
                  </a:lnTo>
                  <a:lnTo>
                    <a:pt x="2660" y="3995"/>
                  </a:lnTo>
                  <a:lnTo>
                    <a:pt x="2295" y="5798"/>
                  </a:lnTo>
                  <a:lnTo>
                    <a:pt x="1" y="6711"/>
                  </a:lnTo>
                  <a:lnTo>
                    <a:pt x="743" y="8217"/>
                  </a:lnTo>
                  <a:lnTo>
                    <a:pt x="1039" y="8845"/>
                  </a:lnTo>
                  <a:lnTo>
                    <a:pt x="1393" y="8800"/>
                  </a:lnTo>
                  <a:lnTo>
                    <a:pt x="1907" y="8480"/>
                  </a:lnTo>
                  <a:lnTo>
                    <a:pt x="2352" y="8571"/>
                  </a:lnTo>
                  <a:lnTo>
                    <a:pt x="2706" y="8309"/>
                  </a:lnTo>
                  <a:lnTo>
                    <a:pt x="2671" y="7955"/>
                  </a:lnTo>
                  <a:lnTo>
                    <a:pt x="2980" y="7727"/>
                  </a:lnTo>
                  <a:lnTo>
                    <a:pt x="3459" y="7727"/>
                  </a:lnTo>
                  <a:lnTo>
                    <a:pt x="3630" y="7544"/>
                  </a:lnTo>
                  <a:lnTo>
                    <a:pt x="3664" y="7099"/>
                  </a:lnTo>
                  <a:lnTo>
                    <a:pt x="4132" y="6757"/>
                  </a:lnTo>
                  <a:lnTo>
                    <a:pt x="4497" y="6757"/>
                  </a:lnTo>
                  <a:lnTo>
                    <a:pt x="4554" y="6643"/>
                  </a:lnTo>
                  <a:lnTo>
                    <a:pt x="4417" y="6049"/>
                  </a:lnTo>
                  <a:lnTo>
                    <a:pt x="4497" y="5593"/>
                  </a:lnTo>
                  <a:lnTo>
                    <a:pt x="4646" y="5376"/>
                  </a:lnTo>
                  <a:lnTo>
                    <a:pt x="4999" y="5421"/>
                  </a:lnTo>
                  <a:close/>
                  <a:moveTo>
                    <a:pt x="2877" y="457"/>
                  </a:moveTo>
                  <a:lnTo>
                    <a:pt x="2911" y="81"/>
                  </a:lnTo>
                  <a:lnTo>
                    <a:pt x="2808" y="1"/>
                  </a:lnTo>
                  <a:lnTo>
                    <a:pt x="2626" y="309"/>
                  </a:lnTo>
                  <a:lnTo>
                    <a:pt x="2808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5" name="Google Shape;675;p26"/>
            <p:cNvSpPr/>
            <p:nvPr/>
          </p:nvSpPr>
          <p:spPr>
            <a:xfrm>
              <a:off x="4893150" y="2268750"/>
              <a:ext cx="296175" cy="305875"/>
            </a:xfrm>
            <a:custGeom>
              <a:avLst/>
              <a:gdLst/>
              <a:ahLst/>
              <a:cxnLst/>
              <a:rect l="l" t="t" r="r" b="b"/>
              <a:pathLst>
                <a:path w="11847" h="12235" extrusionOk="0">
                  <a:moveTo>
                    <a:pt x="11846" y="1518"/>
                  </a:moveTo>
                  <a:lnTo>
                    <a:pt x="10500" y="1142"/>
                  </a:lnTo>
                  <a:lnTo>
                    <a:pt x="10089" y="434"/>
                  </a:lnTo>
                  <a:lnTo>
                    <a:pt x="9415" y="0"/>
                  </a:lnTo>
                  <a:lnTo>
                    <a:pt x="9016" y="103"/>
                  </a:lnTo>
                  <a:lnTo>
                    <a:pt x="8674" y="274"/>
                  </a:lnTo>
                  <a:lnTo>
                    <a:pt x="7852" y="388"/>
                  </a:lnTo>
                  <a:lnTo>
                    <a:pt x="7087" y="571"/>
                  </a:lnTo>
                  <a:lnTo>
                    <a:pt x="6745" y="971"/>
                  </a:lnTo>
                  <a:lnTo>
                    <a:pt x="7019" y="1370"/>
                  </a:lnTo>
                  <a:lnTo>
                    <a:pt x="7224" y="1826"/>
                  </a:lnTo>
                  <a:lnTo>
                    <a:pt x="6939" y="2214"/>
                  </a:lnTo>
                  <a:lnTo>
                    <a:pt x="7053" y="2568"/>
                  </a:lnTo>
                  <a:lnTo>
                    <a:pt x="6916" y="2899"/>
                  </a:lnTo>
                  <a:lnTo>
                    <a:pt x="6197" y="2876"/>
                  </a:lnTo>
                  <a:lnTo>
                    <a:pt x="6619" y="3470"/>
                  </a:lnTo>
                  <a:lnTo>
                    <a:pt x="6197" y="3698"/>
                  </a:lnTo>
                  <a:lnTo>
                    <a:pt x="5980" y="4246"/>
                  </a:lnTo>
                  <a:lnTo>
                    <a:pt x="6140" y="4782"/>
                  </a:lnTo>
                  <a:lnTo>
                    <a:pt x="5889" y="5045"/>
                  </a:lnTo>
                  <a:lnTo>
                    <a:pt x="5592" y="4953"/>
                  </a:lnTo>
                  <a:lnTo>
                    <a:pt x="5022" y="5079"/>
                  </a:lnTo>
                  <a:lnTo>
                    <a:pt x="4999" y="5330"/>
                  </a:lnTo>
                  <a:lnTo>
                    <a:pt x="4428" y="5330"/>
                  </a:lnTo>
                  <a:lnTo>
                    <a:pt x="4097" y="5844"/>
                  </a:lnTo>
                  <a:lnTo>
                    <a:pt x="4212" y="6608"/>
                  </a:lnTo>
                  <a:lnTo>
                    <a:pt x="3264" y="6985"/>
                  </a:lnTo>
                  <a:lnTo>
                    <a:pt x="2728" y="6905"/>
                  </a:lnTo>
                  <a:lnTo>
                    <a:pt x="2602" y="7110"/>
                  </a:lnTo>
                  <a:lnTo>
                    <a:pt x="2123" y="6996"/>
                  </a:lnTo>
                  <a:lnTo>
                    <a:pt x="1370" y="7122"/>
                  </a:lnTo>
                  <a:lnTo>
                    <a:pt x="0" y="6665"/>
                  </a:lnTo>
                  <a:lnTo>
                    <a:pt x="457" y="7133"/>
                  </a:lnTo>
                  <a:lnTo>
                    <a:pt x="856" y="7692"/>
                  </a:lnTo>
                  <a:lnTo>
                    <a:pt x="1655" y="8080"/>
                  </a:lnTo>
                  <a:lnTo>
                    <a:pt x="1804" y="8891"/>
                  </a:lnTo>
                  <a:lnTo>
                    <a:pt x="2192" y="9028"/>
                  </a:lnTo>
                  <a:lnTo>
                    <a:pt x="2317" y="9450"/>
                  </a:lnTo>
                  <a:lnTo>
                    <a:pt x="1256" y="9918"/>
                  </a:lnTo>
                  <a:lnTo>
                    <a:pt x="1085" y="10968"/>
                  </a:lnTo>
                  <a:lnTo>
                    <a:pt x="2169" y="10842"/>
                  </a:lnTo>
                  <a:lnTo>
                    <a:pt x="3447" y="10831"/>
                  </a:lnTo>
                  <a:lnTo>
                    <a:pt x="4851" y="10659"/>
                  </a:lnTo>
                  <a:lnTo>
                    <a:pt x="5558" y="11344"/>
                  </a:lnTo>
                  <a:lnTo>
                    <a:pt x="5855" y="11995"/>
                  </a:lnTo>
                  <a:lnTo>
                    <a:pt x="6448" y="12234"/>
                  </a:lnTo>
                  <a:lnTo>
                    <a:pt x="6905" y="11629"/>
                  </a:lnTo>
                  <a:lnTo>
                    <a:pt x="8617" y="11629"/>
                  </a:lnTo>
                  <a:lnTo>
                    <a:pt x="8366" y="10842"/>
                  </a:lnTo>
                  <a:lnTo>
                    <a:pt x="7863" y="10386"/>
                  </a:lnTo>
                  <a:lnTo>
                    <a:pt x="7681" y="9689"/>
                  </a:lnTo>
                  <a:lnTo>
                    <a:pt x="7110" y="9279"/>
                  </a:lnTo>
                  <a:lnTo>
                    <a:pt x="7806" y="8331"/>
                  </a:lnTo>
                  <a:lnTo>
                    <a:pt x="8719" y="8411"/>
                  </a:lnTo>
                  <a:lnTo>
                    <a:pt x="9358" y="7453"/>
                  </a:lnTo>
                  <a:lnTo>
                    <a:pt x="9667" y="6528"/>
                  </a:lnTo>
                  <a:lnTo>
                    <a:pt x="10214" y="5627"/>
                  </a:lnTo>
                  <a:lnTo>
                    <a:pt x="10077" y="4988"/>
                  </a:lnTo>
                  <a:lnTo>
                    <a:pt x="10602" y="4451"/>
                  </a:lnTo>
                  <a:lnTo>
                    <a:pt x="9895" y="4018"/>
                  </a:lnTo>
                  <a:lnTo>
                    <a:pt x="9473" y="3401"/>
                  </a:lnTo>
                  <a:lnTo>
                    <a:pt x="9016" y="2602"/>
                  </a:lnTo>
                  <a:lnTo>
                    <a:pt x="9290" y="2203"/>
                  </a:lnTo>
                  <a:lnTo>
                    <a:pt x="10500" y="2431"/>
                  </a:lnTo>
                  <a:lnTo>
                    <a:pt x="11321" y="22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6" name="Google Shape;676;p26"/>
            <p:cNvSpPr/>
            <p:nvPr/>
          </p:nvSpPr>
          <p:spPr>
            <a:xfrm>
              <a:off x="2063775" y="2894125"/>
              <a:ext cx="114150" cy="54250"/>
            </a:xfrm>
            <a:custGeom>
              <a:avLst/>
              <a:gdLst/>
              <a:ahLst/>
              <a:cxnLst/>
              <a:rect l="l" t="t" r="r" b="b"/>
              <a:pathLst>
                <a:path w="4566" h="2170" extrusionOk="0">
                  <a:moveTo>
                    <a:pt x="4508" y="857"/>
                  </a:moveTo>
                  <a:lnTo>
                    <a:pt x="4223" y="594"/>
                  </a:lnTo>
                  <a:lnTo>
                    <a:pt x="3972" y="321"/>
                  </a:lnTo>
                  <a:lnTo>
                    <a:pt x="3618" y="172"/>
                  </a:lnTo>
                  <a:lnTo>
                    <a:pt x="3173" y="138"/>
                  </a:lnTo>
                  <a:lnTo>
                    <a:pt x="3219" y="58"/>
                  </a:lnTo>
                  <a:lnTo>
                    <a:pt x="2774" y="1"/>
                  </a:lnTo>
                  <a:lnTo>
                    <a:pt x="2489" y="263"/>
                  </a:lnTo>
                  <a:lnTo>
                    <a:pt x="1998" y="446"/>
                  </a:lnTo>
                  <a:lnTo>
                    <a:pt x="1633" y="674"/>
                  </a:lnTo>
                  <a:lnTo>
                    <a:pt x="1256" y="754"/>
                  </a:lnTo>
                  <a:lnTo>
                    <a:pt x="1039" y="526"/>
                  </a:lnTo>
                  <a:lnTo>
                    <a:pt x="971" y="594"/>
                  </a:lnTo>
                  <a:lnTo>
                    <a:pt x="640" y="549"/>
                  </a:lnTo>
                  <a:lnTo>
                    <a:pt x="663" y="366"/>
                  </a:lnTo>
                  <a:lnTo>
                    <a:pt x="400" y="35"/>
                  </a:lnTo>
                  <a:lnTo>
                    <a:pt x="81" y="127"/>
                  </a:lnTo>
                  <a:lnTo>
                    <a:pt x="69" y="480"/>
                  </a:lnTo>
                  <a:lnTo>
                    <a:pt x="229" y="629"/>
                  </a:lnTo>
                  <a:lnTo>
                    <a:pt x="115" y="720"/>
                  </a:lnTo>
                  <a:lnTo>
                    <a:pt x="126" y="891"/>
                  </a:lnTo>
                  <a:lnTo>
                    <a:pt x="58" y="1085"/>
                  </a:lnTo>
                  <a:lnTo>
                    <a:pt x="1" y="1256"/>
                  </a:lnTo>
                  <a:lnTo>
                    <a:pt x="81" y="1393"/>
                  </a:lnTo>
                  <a:lnTo>
                    <a:pt x="126" y="1199"/>
                  </a:lnTo>
                  <a:lnTo>
                    <a:pt x="469" y="1199"/>
                  </a:lnTo>
                  <a:lnTo>
                    <a:pt x="663" y="1291"/>
                  </a:lnTo>
                  <a:lnTo>
                    <a:pt x="994" y="1370"/>
                  </a:lnTo>
                  <a:lnTo>
                    <a:pt x="1142" y="1724"/>
                  </a:lnTo>
                  <a:lnTo>
                    <a:pt x="1393" y="1781"/>
                  </a:lnTo>
                  <a:lnTo>
                    <a:pt x="1507" y="1621"/>
                  </a:lnTo>
                  <a:lnTo>
                    <a:pt x="1621" y="2169"/>
                  </a:lnTo>
                  <a:lnTo>
                    <a:pt x="1998" y="2124"/>
                  </a:lnTo>
                  <a:lnTo>
                    <a:pt x="2123" y="1998"/>
                  </a:lnTo>
                  <a:lnTo>
                    <a:pt x="2340" y="1861"/>
                  </a:lnTo>
                  <a:lnTo>
                    <a:pt x="1975" y="1382"/>
                  </a:lnTo>
                  <a:lnTo>
                    <a:pt x="2066" y="1199"/>
                  </a:lnTo>
                  <a:lnTo>
                    <a:pt x="2249" y="1154"/>
                  </a:lnTo>
                  <a:lnTo>
                    <a:pt x="2580" y="925"/>
                  </a:lnTo>
                  <a:lnTo>
                    <a:pt x="2751" y="606"/>
                  </a:lnTo>
                  <a:lnTo>
                    <a:pt x="3105" y="549"/>
                  </a:lnTo>
                  <a:lnTo>
                    <a:pt x="3493" y="811"/>
                  </a:lnTo>
                  <a:lnTo>
                    <a:pt x="3630" y="1108"/>
                  </a:lnTo>
                  <a:lnTo>
                    <a:pt x="3835" y="1165"/>
                  </a:lnTo>
                  <a:lnTo>
                    <a:pt x="3618" y="1405"/>
                  </a:lnTo>
                  <a:lnTo>
                    <a:pt x="3767" y="1907"/>
                  </a:lnTo>
                  <a:lnTo>
                    <a:pt x="4018" y="2169"/>
                  </a:lnTo>
                  <a:lnTo>
                    <a:pt x="4143" y="1724"/>
                  </a:lnTo>
                  <a:lnTo>
                    <a:pt x="4406" y="1793"/>
                  </a:lnTo>
                  <a:lnTo>
                    <a:pt x="4566" y="1519"/>
                  </a:lnTo>
                  <a:lnTo>
                    <a:pt x="4406" y="98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7" name="Google Shape;677;p26"/>
            <p:cNvSpPr/>
            <p:nvPr/>
          </p:nvSpPr>
          <p:spPr>
            <a:xfrm>
              <a:off x="2091450" y="3113250"/>
              <a:ext cx="264225" cy="415150"/>
            </a:xfrm>
            <a:custGeom>
              <a:avLst/>
              <a:gdLst/>
              <a:ahLst/>
              <a:cxnLst/>
              <a:rect l="l" t="t" r="r" b="b"/>
              <a:pathLst>
                <a:path w="10569" h="16606" extrusionOk="0">
                  <a:moveTo>
                    <a:pt x="9222" y="3858"/>
                  </a:moveTo>
                  <a:lnTo>
                    <a:pt x="8811" y="3367"/>
                  </a:lnTo>
                  <a:lnTo>
                    <a:pt x="8560" y="3356"/>
                  </a:lnTo>
                  <a:lnTo>
                    <a:pt x="9062" y="2431"/>
                  </a:lnTo>
                  <a:lnTo>
                    <a:pt x="8434" y="1998"/>
                  </a:lnTo>
                  <a:lnTo>
                    <a:pt x="7966" y="2089"/>
                  </a:lnTo>
                  <a:lnTo>
                    <a:pt x="7670" y="1929"/>
                  </a:lnTo>
                  <a:lnTo>
                    <a:pt x="7236" y="2169"/>
                  </a:lnTo>
                  <a:lnTo>
                    <a:pt x="6631" y="2055"/>
                  </a:lnTo>
                  <a:lnTo>
                    <a:pt x="6152" y="1107"/>
                  </a:lnTo>
                  <a:lnTo>
                    <a:pt x="5764" y="856"/>
                  </a:lnTo>
                  <a:lnTo>
                    <a:pt x="5513" y="434"/>
                  </a:lnTo>
                  <a:lnTo>
                    <a:pt x="4976" y="1"/>
                  </a:lnTo>
                  <a:lnTo>
                    <a:pt x="4771" y="92"/>
                  </a:lnTo>
                  <a:lnTo>
                    <a:pt x="4885" y="788"/>
                  </a:lnTo>
                  <a:lnTo>
                    <a:pt x="4634" y="1370"/>
                  </a:lnTo>
                  <a:lnTo>
                    <a:pt x="3778" y="2329"/>
                  </a:lnTo>
                  <a:lnTo>
                    <a:pt x="2831" y="2682"/>
                  </a:lnTo>
                  <a:lnTo>
                    <a:pt x="2352" y="3470"/>
                  </a:lnTo>
                  <a:lnTo>
                    <a:pt x="2226" y="4086"/>
                  </a:lnTo>
                  <a:lnTo>
                    <a:pt x="1781" y="4451"/>
                  </a:lnTo>
                  <a:lnTo>
                    <a:pt x="1427" y="3995"/>
                  </a:lnTo>
                  <a:lnTo>
                    <a:pt x="1096" y="3892"/>
                  </a:lnTo>
                  <a:lnTo>
                    <a:pt x="777" y="3972"/>
                  </a:lnTo>
                  <a:lnTo>
                    <a:pt x="742" y="3641"/>
                  </a:lnTo>
                  <a:lnTo>
                    <a:pt x="959" y="3424"/>
                  </a:lnTo>
                  <a:lnTo>
                    <a:pt x="857" y="3036"/>
                  </a:lnTo>
                  <a:lnTo>
                    <a:pt x="229" y="3607"/>
                  </a:lnTo>
                  <a:lnTo>
                    <a:pt x="1" y="4257"/>
                  </a:lnTo>
                  <a:lnTo>
                    <a:pt x="434" y="5125"/>
                  </a:lnTo>
                  <a:lnTo>
                    <a:pt x="183" y="5524"/>
                  </a:lnTo>
                  <a:lnTo>
                    <a:pt x="777" y="5889"/>
                  </a:lnTo>
                  <a:lnTo>
                    <a:pt x="1416" y="6483"/>
                  </a:lnTo>
                  <a:lnTo>
                    <a:pt x="1701" y="7156"/>
                  </a:lnTo>
                  <a:lnTo>
                    <a:pt x="2043" y="7567"/>
                  </a:lnTo>
                  <a:lnTo>
                    <a:pt x="2899" y="9381"/>
                  </a:lnTo>
                  <a:lnTo>
                    <a:pt x="3778" y="11048"/>
                  </a:lnTo>
                  <a:lnTo>
                    <a:pt x="4554" y="12246"/>
                  </a:lnTo>
                  <a:lnTo>
                    <a:pt x="4440" y="12497"/>
                  </a:lnTo>
                  <a:lnTo>
                    <a:pt x="4839" y="13261"/>
                  </a:lnTo>
                  <a:lnTo>
                    <a:pt x="5490" y="13809"/>
                  </a:lnTo>
                  <a:lnTo>
                    <a:pt x="7019" y="14802"/>
                  </a:lnTo>
                  <a:lnTo>
                    <a:pt x="8674" y="15704"/>
                  </a:lnTo>
                  <a:lnTo>
                    <a:pt x="8777" y="16080"/>
                  </a:lnTo>
                  <a:lnTo>
                    <a:pt x="9621" y="16605"/>
                  </a:lnTo>
                  <a:lnTo>
                    <a:pt x="9998" y="16377"/>
                  </a:lnTo>
                  <a:lnTo>
                    <a:pt x="10180" y="15909"/>
                  </a:lnTo>
                  <a:lnTo>
                    <a:pt x="10568" y="14928"/>
                  </a:lnTo>
                  <a:lnTo>
                    <a:pt x="10180" y="14174"/>
                  </a:lnTo>
                  <a:lnTo>
                    <a:pt x="10329" y="13866"/>
                  </a:lnTo>
                  <a:lnTo>
                    <a:pt x="10157" y="13524"/>
                  </a:lnTo>
                  <a:lnTo>
                    <a:pt x="10431" y="13067"/>
                  </a:lnTo>
                  <a:lnTo>
                    <a:pt x="10386" y="12303"/>
                  </a:lnTo>
                  <a:lnTo>
                    <a:pt x="10374" y="11664"/>
                  </a:lnTo>
                  <a:lnTo>
                    <a:pt x="10534" y="11356"/>
                  </a:lnTo>
                  <a:lnTo>
                    <a:pt x="9747" y="9895"/>
                  </a:lnTo>
                  <a:lnTo>
                    <a:pt x="9324" y="10043"/>
                  </a:lnTo>
                  <a:lnTo>
                    <a:pt x="8948" y="9952"/>
                  </a:lnTo>
                  <a:lnTo>
                    <a:pt x="8914" y="8560"/>
                  </a:lnTo>
                  <a:lnTo>
                    <a:pt x="8286" y="9107"/>
                  </a:lnTo>
                  <a:lnTo>
                    <a:pt x="7590" y="9073"/>
                  </a:lnTo>
                  <a:lnTo>
                    <a:pt x="7270" y="8594"/>
                  </a:lnTo>
                  <a:lnTo>
                    <a:pt x="6734" y="8548"/>
                  </a:lnTo>
                  <a:lnTo>
                    <a:pt x="6882" y="8149"/>
                  </a:lnTo>
                  <a:lnTo>
                    <a:pt x="6414" y="7612"/>
                  </a:lnTo>
                  <a:lnTo>
                    <a:pt x="6038" y="6779"/>
                  </a:lnTo>
                  <a:lnTo>
                    <a:pt x="6255" y="6620"/>
                  </a:lnTo>
                  <a:lnTo>
                    <a:pt x="6243" y="6243"/>
                  </a:lnTo>
                  <a:lnTo>
                    <a:pt x="6711" y="5969"/>
                  </a:lnTo>
                  <a:lnTo>
                    <a:pt x="6608" y="5478"/>
                  </a:lnTo>
                  <a:lnTo>
                    <a:pt x="6791" y="5170"/>
                  </a:lnTo>
                  <a:lnTo>
                    <a:pt x="6848" y="4737"/>
                  </a:lnTo>
                  <a:lnTo>
                    <a:pt x="7738" y="4132"/>
                  </a:lnTo>
                  <a:lnTo>
                    <a:pt x="8389" y="3961"/>
                  </a:lnTo>
                  <a:lnTo>
                    <a:pt x="8491" y="38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8" name="Google Shape;678;p26"/>
            <p:cNvSpPr/>
            <p:nvPr/>
          </p:nvSpPr>
          <p:spPr>
            <a:xfrm>
              <a:off x="6061750" y="2692150"/>
              <a:ext cx="189200" cy="293600"/>
            </a:xfrm>
            <a:custGeom>
              <a:avLst/>
              <a:gdLst/>
              <a:ahLst/>
              <a:cxnLst/>
              <a:rect l="l" t="t" r="r" b="b"/>
              <a:pathLst>
                <a:path w="7568" h="11744" extrusionOk="0">
                  <a:moveTo>
                    <a:pt x="7373" y="9164"/>
                  </a:moveTo>
                  <a:lnTo>
                    <a:pt x="7282" y="8833"/>
                  </a:lnTo>
                  <a:lnTo>
                    <a:pt x="7168" y="8377"/>
                  </a:lnTo>
                  <a:lnTo>
                    <a:pt x="6483" y="7943"/>
                  </a:lnTo>
                  <a:lnTo>
                    <a:pt x="6597" y="8651"/>
                  </a:lnTo>
                  <a:lnTo>
                    <a:pt x="6038" y="8673"/>
                  </a:lnTo>
                  <a:lnTo>
                    <a:pt x="5947" y="9073"/>
                  </a:lnTo>
                  <a:lnTo>
                    <a:pt x="5342" y="9312"/>
                  </a:lnTo>
                  <a:lnTo>
                    <a:pt x="5022" y="8913"/>
                  </a:lnTo>
                  <a:lnTo>
                    <a:pt x="4634" y="9255"/>
                  </a:lnTo>
                  <a:lnTo>
                    <a:pt x="4143" y="9506"/>
                  </a:lnTo>
                  <a:lnTo>
                    <a:pt x="3870" y="10271"/>
                  </a:lnTo>
                  <a:lnTo>
                    <a:pt x="4029" y="10545"/>
                  </a:lnTo>
                  <a:lnTo>
                    <a:pt x="4588" y="10031"/>
                  </a:lnTo>
                  <a:lnTo>
                    <a:pt x="4965" y="10077"/>
                  </a:lnTo>
                  <a:lnTo>
                    <a:pt x="5182" y="9689"/>
                  </a:lnTo>
                  <a:lnTo>
                    <a:pt x="5730" y="10111"/>
                  </a:lnTo>
                  <a:lnTo>
                    <a:pt x="5513" y="10556"/>
                  </a:lnTo>
                  <a:lnTo>
                    <a:pt x="5787" y="11218"/>
                  </a:lnTo>
                  <a:lnTo>
                    <a:pt x="6757" y="11743"/>
                  </a:lnTo>
                  <a:lnTo>
                    <a:pt x="6951" y="11310"/>
                  </a:lnTo>
                  <a:lnTo>
                    <a:pt x="6654" y="10648"/>
                  </a:lnTo>
                  <a:lnTo>
                    <a:pt x="6996" y="10180"/>
                  </a:lnTo>
                  <a:lnTo>
                    <a:pt x="7350" y="11093"/>
                  </a:lnTo>
                  <a:lnTo>
                    <a:pt x="7567" y="10271"/>
                  </a:lnTo>
                  <a:lnTo>
                    <a:pt x="7487" y="9769"/>
                  </a:lnTo>
                  <a:close/>
                  <a:moveTo>
                    <a:pt x="5296" y="7475"/>
                  </a:moveTo>
                  <a:lnTo>
                    <a:pt x="5296" y="6608"/>
                  </a:lnTo>
                  <a:lnTo>
                    <a:pt x="4782" y="7475"/>
                  </a:lnTo>
                  <a:lnTo>
                    <a:pt x="4862" y="6882"/>
                  </a:lnTo>
                  <a:lnTo>
                    <a:pt x="4429" y="6916"/>
                  </a:lnTo>
                  <a:lnTo>
                    <a:pt x="4383" y="7487"/>
                  </a:lnTo>
                  <a:lnTo>
                    <a:pt x="4212" y="7749"/>
                  </a:lnTo>
                  <a:lnTo>
                    <a:pt x="4075" y="7989"/>
                  </a:lnTo>
                  <a:lnTo>
                    <a:pt x="4611" y="8616"/>
                  </a:lnTo>
                  <a:lnTo>
                    <a:pt x="4840" y="8342"/>
                  </a:lnTo>
                  <a:lnTo>
                    <a:pt x="5045" y="7772"/>
                  </a:lnTo>
                  <a:close/>
                  <a:moveTo>
                    <a:pt x="1005" y="8342"/>
                  </a:moveTo>
                  <a:lnTo>
                    <a:pt x="1382" y="7715"/>
                  </a:lnTo>
                  <a:lnTo>
                    <a:pt x="1861" y="7224"/>
                  </a:lnTo>
                  <a:lnTo>
                    <a:pt x="1644" y="6482"/>
                  </a:lnTo>
                  <a:lnTo>
                    <a:pt x="1302" y="7372"/>
                  </a:lnTo>
                  <a:lnTo>
                    <a:pt x="891" y="8000"/>
                  </a:lnTo>
                  <a:lnTo>
                    <a:pt x="355" y="8571"/>
                  </a:lnTo>
                  <a:lnTo>
                    <a:pt x="1" y="9198"/>
                  </a:lnTo>
                  <a:close/>
                  <a:moveTo>
                    <a:pt x="3493" y="6003"/>
                  </a:moveTo>
                  <a:lnTo>
                    <a:pt x="3664" y="6437"/>
                  </a:lnTo>
                  <a:lnTo>
                    <a:pt x="3641" y="6905"/>
                  </a:lnTo>
                  <a:lnTo>
                    <a:pt x="3721" y="7315"/>
                  </a:lnTo>
                  <a:lnTo>
                    <a:pt x="4189" y="7053"/>
                  </a:lnTo>
                  <a:lnTo>
                    <a:pt x="4531" y="6665"/>
                  </a:lnTo>
                  <a:lnTo>
                    <a:pt x="4497" y="6288"/>
                  </a:lnTo>
                  <a:lnTo>
                    <a:pt x="3984" y="6288"/>
                  </a:lnTo>
                  <a:close/>
                  <a:moveTo>
                    <a:pt x="6346" y="5763"/>
                  </a:moveTo>
                  <a:lnTo>
                    <a:pt x="6083" y="5421"/>
                  </a:lnTo>
                  <a:lnTo>
                    <a:pt x="5319" y="5410"/>
                  </a:lnTo>
                  <a:lnTo>
                    <a:pt x="5889" y="6094"/>
                  </a:lnTo>
                  <a:lnTo>
                    <a:pt x="5924" y="6437"/>
                  </a:lnTo>
                  <a:lnTo>
                    <a:pt x="5456" y="6368"/>
                  </a:lnTo>
                  <a:lnTo>
                    <a:pt x="5627" y="6916"/>
                  </a:lnTo>
                  <a:lnTo>
                    <a:pt x="5867" y="6962"/>
                  </a:lnTo>
                  <a:lnTo>
                    <a:pt x="5969" y="7601"/>
                  </a:lnTo>
                  <a:lnTo>
                    <a:pt x="6323" y="7407"/>
                  </a:lnTo>
                  <a:lnTo>
                    <a:pt x="6083" y="6836"/>
                  </a:lnTo>
                  <a:lnTo>
                    <a:pt x="6026" y="6539"/>
                  </a:lnTo>
                  <a:lnTo>
                    <a:pt x="6665" y="6779"/>
                  </a:lnTo>
                  <a:close/>
                  <a:moveTo>
                    <a:pt x="3071" y="4942"/>
                  </a:moveTo>
                  <a:lnTo>
                    <a:pt x="2763" y="4611"/>
                  </a:lnTo>
                  <a:lnTo>
                    <a:pt x="2078" y="4576"/>
                  </a:lnTo>
                  <a:lnTo>
                    <a:pt x="2557" y="5261"/>
                  </a:lnTo>
                  <a:lnTo>
                    <a:pt x="2957" y="5718"/>
                  </a:lnTo>
                  <a:close/>
                  <a:moveTo>
                    <a:pt x="2158" y="0"/>
                  </a:moveTo>
                  <a:lnTo>
                    <a:pt x="1690" y="0"/>
                  </a:lnTo>
                  <a:lnTo>
                    <a:pt x="1564" y="833"/>
                  </a:lnTo>
                  <a:lnTo>
                    <a:pt x="1713" y="2237"/>
                  </a:lnTo>
                  <a:lnTo>
                    <a:pt x="1347" y="1952"/>
                  </a:lnTo>
                  <a:lnTo>
                    <a:pt x="1519" y="2808"/>
                  </a:lnTo>
                  <a:lnTo>
                    <a:pt x="1690" y="3207"/>
                  </a:lnTo>
                  <a:lnTo>
                    <a:pt x="2158" y="3743"/>
                  </a:lnTo>
                  <a:lnTo>
                    <a:pt x="2215" y="3412"/>
                  </a:lnTo>
                  <a:lnTo>
                    <a:pt x="2477" y="3606"/>
                  </a:lnTo>
                  <a:lnTo>
                    <a:pt x="2260" y="3846"/>
                  </a:lnTo>
                  <a:lnTo>
                    <a:pt x="2272" y="4223"/>
                  </a:lnTo>
                  <a:lnTo>
                    <a:pt x="2694" y="4417"/>
                  </a:lnTo>
                  <a:lnTo>
                    <a:pt x="3402" y="4291"/>
                  </a:lnTo>
                  <a:lnTo>
                    <a:pt x="3972" y="4839"/>
                  </a:lnTo>
                  <a:lnTo>
                    <a:pt x="4132" y="4497"/>
                  </a:lnTo>
                  <a:lnTo>
                    <a:pt x="4486" y="4976"/>
                  </a:lnTo>
                  <a:lnTo>
                    <a:pt x="5170" y="5421"/>
                  </a:lnTo>
                  <a:lnTo>
                    <a:pt x="5205" y="5010"/>
                  </a:lnTo>
                  <a:lnTo>
                    <a:pt x="4919" y="4782"/>
                  </a:lnTo>
                  <a:lnTo>
                    <a:pt x="4931" y="4291"/>
                  </a:lnTo>
                  <a:lnTo>
                    <a:pt x="3858" y="3778"/>
                  </a:lnTo>
                  <a:lnTo>
                    <a:pt x="3527" y="3892"/>
                  </a:lnTo>
                  <a:lnTo>
                    <a:pt x="3093" y="3800"/>
                  </a:lnTo>
                  <a:lnTo>
                    <a:pt x="2808" y="3070"/>
                  </a:lnTo>
                  <a:lnTo>
                    <a:pt x="2820" y="2340"/>
                  </a:lnTo>
                  <a:lnTo>
                    <a:pt x="3242" y="2043"/>
                  </a:lnTo>
                  <a:lnTo>
                    <a:pt x="3333" y="1278"/>
                  </a:lnTo>
                  <a:lnTo>
                    <a:pt x="2945" y="628"/>
                  </a:lnTo>
                  <a:lnTo>
                    <a:pt x="3002" y="251"/>
                  </a:lnTo>
                  <a:lnTo>
                    <a:pt x="2899" y="23"/>
                  </a:lnTo>
                  <a:lnTo>
                    <a:pt x="2683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79" name="Google Shape;679;p26"/>
            <p:cNvSpPr/>
            <p:nvPr/>
          </p:nvSpPr>
          <p:spPr>
            <a:xfrm>
              <a:off x="6537350" y="3168875"/>
              <a:ext cx="304175" cy="184900"/>
            </a:xfrm>
            <a:custGeom>
              <a:avLst/>
              <a:gdLst/>
              <a:ahLst/>
              <a:cxnLst/>
              <a:rect l="l" t="t" r="r" b="b"/>
              <a:pathLst>
                <a:path w="12167" h="7396" extrusionOk="0">
                  <a:moveTo>
                    <a:pt x="12041" y="3927"/>
                  </a:moveTo>
                  <a:lnTo>
                    <a:pt x="12166" y="3676"/>
                  </a:lnTo>
                  <a:lnTo>
                    <a:pt x="11824" y="3356"/>
                  </a:lnTo>
                  <a:lnTo>
                    <a:pt x="11470" y="2785"/>
                  </a:lnTo>
                  <a:lnTo>
                    <a:pt x="11242" y="2569"/>
                  </a:lnTo>
                  <a:lnTo>
                    <a:pt x="11173" y="2306"/>
                  </a:lnTo>
                  <a:lnTo>
                    <a:pt x="11059" y="2397"/>
                  </a:lnTo>
                  <a:lnTo>
                    <a:pt x="11185" y="3082"/>
                  </a:lnTo>
                  <a:lnTo>
                    <a:pt x="11493" y="3653"/>
                  </a:lnTo>
                  <a:lnTo>
                    <a:pt x="11813" y="4018"/>
                  </a:lnTo>
                  <a:close/>
                  <a:moveTo>
                    <a:pt x="9017" y="2706"/>
                  </a:moveTo>
                  <a:lnTo>
                    <a:pt x="9313" y="2146"/>
                  </a:lnTo>
                  <a:lnTo>
                    <a:pt x="9370" y="1644"/>
                  </a:lnTo>
                  <a:lnTo>
                    <a:pt x="9211" y="1507"/>
                  </a:lnTo>
                  <a:lnTo>
                    <a:pt x="8731" y="1519"/>
                  </a:lnTo>
                  <a:lnTo>
                    <a:pt x="8788" y="2044"/>
                  </a:lnTo>
                  <a:lnTo>
                    <a:pt x="8320" y="2375"/>
                  </a:lnTo>
                  <a:lnTo>
                    <a:pt x="8069" y="2683"/>
                  </a:lnTo>
                  <a:lnTo>
                    <a:pt x="7613" y="2763"/>
                  </a:lnTo>
                  <a:lnTo>
                    <a:pt x="7556" y="2272"/>
                  </a:lnTo>
                  <a:lnTo>
                    <a:pt x="7442" y="2283"/>
                  </a:lnTo>
                  <a:lnTo>
                    <a:pt x="7305" y="2728"/>
                  </a:lnTo>
                  <a:lnTo>
                    <a:pt x="6860" y="2797"/>
                  </a:lnTo>
                  <a:lnTo>
                    <a:pt x="6152" y="2671"/>
                  </a:lnTo>
                  <a:lnTo>
                    <a:pt x="6061" y="2945"/>
                  </a:lnTo>
                  <a:lnTo>
                    <a:pt x="6506" y="3196"/>
                  </a:lnTo>
                  <a:lnTo>
                    <a:pt x="7145" y="3470"/>
                  </a:lnTo>
                  <a:lnTo>
                    <a:pt x="7556" y="3470"/>
                  </a:lnTo>
                  <a:lnTo>
                    <a:pt x="7989" y="3253"/>
                  </a:lnTo>
                  <a:lnTo>
                    <a:pt x="8446" y="3025"/>
                  </a:lnTo>
                  <a:lnTo>
                    <a:pt x="8583" y="2774"/>
                  </a:lnTo>
                  <a:close/>
                  <a:moveTo>
                    <a:pt x="5045" y="4440"/>
                  </a:moveTo>
                  <a:lnTo>
                    <a:pt x="4920" y="3824"/>
                  </a:lnTo>
                  <a:lnTo>
                    <a:pt x="5661" y="3733"/>
                  </a:lnTo>
                  <a:lnTo>
                    <a:pt x="5502" y="3253"/>
                  </a:lnTo>
                  <a:lnTo>
                    <a:pt x="4212" y="2683"/>
                  </a:lnTo>
                  <a:lnTo>
                    <a:pt x="4121" y="2158"/>
                  </a:lnTo>
                  <a:lnTo>
                    <a:pt x="3710" y="1701"/>
                  </a:lnTo>
                  <a:lnTo>
                    <a:pt x="3185" y="1233"/>
                  </a:lnTo>
                  <a:lnTo>
                    <a:pt x="1724" y="720"/>
                  </a:lnTo>
                  <a:lnTo>
                    <a:pt x="355" y="92"/>
                  </a:lnTo>
                  <a:lnTo>
                    <a:pt x="218" y="3048"/>
                  </a:lnTo>
                  <a:lnTo>
                    <a:pt x="1" y="6015"/>
                  </a:lnTo>
                  <a:lnTo>
                    <a:pt x="811" y="6038"/>
                  </a:lnTo>
                  <a:lnTo>
                    <a:pt x="1256" y="6198"/>
                  </a:lnTo>
                  <a:lnTo>
                    <a:pt x="1907" y="5878"/>
                  </a:lnTo>
                  <a:lnTo>
                    <a:pt x="1873" y="5216"/>
                  </a:lnTo>
                  <a:lnTo>
                    <a:pt x="2386" y="4908"/>
                  </a:lnTo>
                  <a:lnTo>
                    <a:pt x="3082" y="4657"/>
                  </a:lnTo>
                  <a:lnTo>
                    <a:pt x="4075" y="5056"/>
                  </a:lnTo>
                  <a:lnTo>
                    <a:pt x="4417" y="5855"/>
                  </a:lnTo>
                  <a:lnTo>
                    <a:pt x="4840" y="6357"/>
                  </a:lnTo>
                  <a:lnTo>
                    <a:pt x="5387" y="6928"/>
                  </a:lnTo>
                  <a:lnTo>
                    <a:pt x="6175" y="7065"/>
                  </a:lnTo>
                  <a:lnTo>
                    <a:pt x="6860" y="7168"/>
                  </a:lnTo>
                  <a:lnTo>
                    <a:pt x="7019" y="7396"/>
                  </a:lnTo>
                  <a:lnTo>
                    <a:pt x="7556" y="7339"/>
                  </a:lnTo>
                  <a:lnTo>
                    <a:pt x="7670" y="7076"/>
                  </a:lnTo>
                  <a:lnTo>
                    <a:pt x="6871" y="6700"/>
                  </a:lnTo>
                  <a:lnTo>
                    <a:pt x="7134" y="6529"/>
                  </a:lnTo>
                  <a:lnTo>
                    <a:pt x="6529" y="6369"/>
                  </a:lnTo>
                  <a:lnTo>
                    <a:pt x="6609" y="5969"/>
                  </a:lnTo>
                  <a:lnTo>
                    <a:pt x="6152" y="5992"/>
                  </a:lnTo>
                  <a:lnTo>
                    <a:pt x="5718" y="5022"/>
                  </a:lnTo>
                  <a:close/>
                  <a:moveTo>
                    <a:pt x="9998" y="1815"/>
                  </a:moveTo>
                  <a:lnTo>
                    <a:pt x="9930" y="1348"/>
                  </a:lnTo>
                  <a:lnTo>
                    <a:pt x="9644" y="1051"/>
                  </a:lnTo>
                  <a:lnTo>
                    <a:pt x="9348" y="674"/>
                  </a:lnTo>
                  <a:lnTo>
                    <a:pt x="9017" y="457"/>
                  </a:lnTo>
                  <a:lnTo>
                    <a:pt x="8743" y="263"/>
                  </a:lnTo>
                  <a:lnTo>
                    <a:pt x="8332" y="1"/>
                  </a:lnTo>
                  <a:lnTo>
                    <a:pt x="8104" y="218"/>
                  </a:lnTo>
                  <a:lnTo>
                    <a:pt x="8663" y="492"/>
                  </a:lnTo>
                  <a:lnTo>
                    <a:pt x="9096" y="880"/>
                  </a:lnTo>
                  <a:lnTo>
                    <a:pt x="9439" y="1176"/>
                  </a:lnTo>
                  <a:lnTo>
                    <a:pt x="9610" y="1519"/>
                  </a:lnTo>
                  <a:lnTo>
                    <a:pt x="9724" y="205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0" name="Google Shape;680;p26"/>
            <p:cNvSpPr/>
            <p:nvPr/>
          </p:nvSpPr>
          <p:spPr>
            <a:xfrm>
              <a:off x="3959925" y="1876450"/>
              <a:ext cx="177200" cy="127000"/>
            </a:xfrm>
            <a:custGeom>
              <a:avLst/>
              <a:gdLst/>
              <a:ahLst/>
              <a:cxnLst/>
              <a:rect l="l" t="t" r="r" b="b"/>
              <a:pathLst>
                <a:path w="7088" h="5080" extrusionOk="0">
                  <a:moveTo>
                    <a:pt x="3686" y="377"/>
                  </a:moveTo>
                  <a:lnTo>
                    <a:pt x="3024" y="366"/>
                  </a:lnTo>
                  <a:lnTo>
                    <a:pt x="2956" y="161"/>
                  </a:lnTo>
                  <a:lnTo>
                    <a:pt x="2271" y="1"/>
                  </a:lnTo>
                  <a:lnTo>
                    <a:pt x="1461" y="309"/>
                  </a:lnTo>
                  <a:lnTo>
                    <a:pt x="445" y="708"/>
                  </a:lnTo>
                  <a:lnTo>
                    <a:pt x="0" y="948"/>
                  </a:lnTo>
                  <a:lnTo>
                    <a:pt x="206" y="1393"/>
                  </a:lnTo>
                  <a:lnTo>
                    <a:pt x="34" y="1621"/>
                  </a:lnTo>
                  <a:lnTo>
                    <a:pt x="320" y="1929"/>
                  </a:lnTo>
                  <a:lnTo>
                    <a:pt x="514" y="2397"/>
                  </a:lnTo>
                  <a:lnTo>
                    <a:pt x="502" y="2705"/>
                  </a:lnTo>
                  <a:lnTo>
                    <a:pt x="833" y="3253"/>
                  </a:lnTo>
                  <a:lnTo>
                    <a:pt x="1176" y="3527"/>
                  </a:lnTo>
                  <a:lnTo>
                    <a:pt x="1701" y="3618"/>
                  </a:lnTo>
                  <a:lnTo>
                    <a:pt x="1689" y="3858"/>
                  </a:lnTo>
                  <a:lnTo>
                    <a:pt x="2066" y="4029"/>
                  </a:lnTo>
                  <a:lnTo>
                    <a:pt x="2157" y="3812"/>
                  </a:lnTo>
                  <a:lnTo>
                    <a:pt x="2636" y="3892"/>
                  </a:lnTo>
                  <a:lnTo>
                    <a:pt x="2739" y="4178"/>
                  </a:lnTo>
                  <a:lnTo>
                    <a:pt x="3253" y="4223"/>
                  </a:lnTo>
                  <a:lnTo>
                    <a:pt x="3629" y="4668"/>
                  </a:lnTo>
                  <a:lnTo>
                    <a:pt x="3663" y="4725"/>
                  </a:lnTo>
                  <a:lnTo>
                    <a:pt x="3937" y="4600"/>
                  </a:lnTo>
                  <a:lnTo>
                    <a:pt x="4325" y="4908"/>
                  </a:lnTo>
                  <a:lnTo>
                    <a:pt x="4725" y="4725"/>
                  </a:lnTo>
                  <a:lnTo>
                    <a:pt x="5067" y="4805"/>
                  </a:lnTo>
                  <a:lnTo>
                    <a:pt x="5546" y="4691"/>
                  </a:lnTo>
                  <a:lnTo>
                    <a:pt x="6254" y="5022"/>
                  </a:lnTo>
                  <a:lnTo>
                    <a:pt x="6402" y="5079"/>
                  </a:lnTo>
                  <a:lnTo>
                    <a:pt x="6174" y="4680"/>
                  </a:lnTo>
                  <a:lnTo>
                    <a:pt x="6722" y="3949"/>
                  </a:lnTo>
                  <a:lnTo>
                    <a:pt x="7053" y="3858"/>
                  </a:lnTo>
                  <a:lnTo>
                    <a:pt x="7087" y="3596"/>
                  </a:lnTo>
                  <a:lnTo>
                    <a:pt x="6653" y="2842"/>
                  </a:lnTo>
                  <a:lnTo>
                    <a:pt x="6574" y="2454"/>
                  </a:lnTo>
                  <a:lnTo>
                    <a:pt x="6311" y="2044"/>
                  </a:lnTo>
                  <a:lnTo>
                    <a:pt x="6688" y="1872"/>
                  </a:lnTo>
                  <a:lnTo>
                    <a:pt x="6653" y="1530"/>
                  </a:lnTo>
                  <a:lnTo>
                    <a:pt x="6402" y="1199"/>
                  </a:lnTo>
                  <a:lnTo>
                    <a:pt x="6322" y="811"/>
                  </a:lnTo>
                  <a:lnTo>
                    <a:pt x="6117" y="549"/>
                  </a:lnTo>
                  <a:lnTo>
                    <a:pt x="5763" y="457"/>
                  </a:lnTo>
                  <a:lnTo>
                    <a:pt x="4519" y="46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1" name="Google Shape;681;p26"/>
            <p:cNvSpPr/>
            <p:nvPr/>
          </p:nvSpPr>
          <p:spPr>
            <a:xfrm>
              <a:off x="6017825" y="2136950"/>
              <a:ext cx="90750" cy="119275"/>
            </a:xfrm>
            <a:custGeom>
              <a:avLst/>
              <a:gdLst/>
              <a:ahLst/>
              <a:cxnLst/>
              <a:rect l="l" t="t" r="r" b="b"/>
              <a:pathLst>
                <a:path w="3630" h="4771" extrusionOk="0">
                  <a:moveTo>
                    <a:pt x="3435" y="514"/>
                  </a:moveTo>
                  <a:lnTo>
                    <a:pt x="3435" y="514"/>
                  </a:lnTo>
                  <a:lnTo>
                    <a:pt x="2648" y="0"/>
                  </a:lnTo>
                  <a:lnTo>
                    <a:pt x="2659" y="502"/>
                  </a:lnTo>
                  <a:lnTo>
                    <a:pt x="1769" y="867"/>
                  </a:lnTo>
                  <a:lnTo>
                    <a:pt x="2146" y="1335"/>
                  </a:lnTo>
                  <a:lnTo>
                    <a:pt x="1495" y="1312"/>
                  </a:lnTo>
                  <a:lnTo>
                    <a:pt x="982" y="1027"/>
                  </a:lnTo>
                  <a:lnTo>
                    <a:pt x="833" y="1655"/>
                  </a:lnTo>
                  <a:lnTo>
                    <a:pt x="297" y="2134"/>
                  </a:lnTo>
                  <a:lnTo>
                    <a:pt x="0" y="2705"/>
                  </a:lnTo>
                  <a:lnTo>
                    <a:pt x="468" y="2944"/>
                  </a:lnTo>
                  <a:lnTo>
                    <a:pt x="948" y="3047"/>
                  </a:lnTo>
                  <a:lnTo>
                    <a:pt x="1062" y="3195"/>
                  </a:lnTo>
                  <a:lnTo>
                    <a:pt x="1119" y="3686"/>
                  </a:lnTo>
                  <a:lnTo>
                    <a:pt x="1278" y="3857"/>
                  </a:lnTo>
                  <a:lnTo>
                    <a:pt x="1153" y="3960"/>
                  </a:lnTo>
                  <a:lnTo>
                    <a:pt x="1142" y="4371"/>
                  </a:lnTo>
                  <a:lnTo>
                    <a:pt x="1404" y="4519"/>
                  </a:lnTo>
                  <a:lnTo>
                    <a:pt x="1632" y="4599"/>
                  </a:lnTo>
                  <a:lnTo>
                    <a:pt x="1746" y="4770"/>
                  </a:lnTo>
                  <a:lnTo>
                    <a:pt x="1940" y="4702"/>
                  </a:lnTo>
                  <a:lnTo>
                    <a:pt x="1940" y="4519"/>
                  </a:lnTo>
                  <a:lnTo>
                    <a:pt x="2374" y="4702"/>
                  </a:lnTo>
                  <a:lnTo>
                    <a:pt x="2397" y="4622"/>
                  </a:lnTo>
                  <a:lnTo>
                    <a:pt x="2739" y="4645"/>
                  </a:lnTo>
                  <a:lnTo>
                    <a:pt x="2831" y="4234"/>
                  </a:lnTo>
                  <a:lnTo>
                    <a:pt x="3333" y="4188"/>
                  </a:lnTo>
                  <a:lnTo>
                    <a:pt x="3629" y="4131"/>
                  </a:lnTo>
                  <a:lnTo>
                    <a:pt x="3618" y="3903"/>
                  </a:lnTo>
                  <a:lnTo>
                    <a:pt x="3002" y="3504"/>
                  </a:lnTo>
                  <a:lnTo>
                    <a:pt x="2637" y="3367"/>
                  </a:lnTo>
                  <a:lnTo>
                    <a:pt x="2659" y="3264"/>
                  </a:lnTo>
                  <a:lnTo>
                    <a:pt x="2488" y="2865"/>
                  </a:lnTo>
                  <a:lnTo>
                    <a:pt x="2682" y="2625"/>
                  </a:lnTo>
                  <a:lnTo>
                    <a:pt x="3093" y="2477"/>
                  </a:lnTo>
                  <a:lnTo>
                    <a:pt x="3230" y="2203"/>
                  </a:lnTo>
                  <a:lnTo>
                    <a:pt x="3276" y="2054"/>
                  </a:lnTo>
                  <a:lnTo>
                    <a:pt x="3549" y="1849"/>
                  </a:lnTo>
                  <a:lnTo>
                    <a:pt x="3150" y="1210"/>
                  </a:lnTo>
                  <a:lnTo>
                    <a:pt x="3196" y="913"/>
                  </a:lnTo>
                  <a:lnTo>
                    <a:pt x="3321" y="628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lnTo>
                    <a:pt x="3629" y="66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2" name="Google Shape;682;p26"/>
            <p:cNvSpPr/>
            <p:nvPr/>
          </p:nvSpPr>
          <p:spPr>
            <a:xfrm>
              <a:off x="3544225" y="2152350"/>
              <a:ext cx="59950" cy="123275"/>
            </a:xfrm>
            <a:custGeom>
              <a:avLst/>
              <a:gdLst/>
              <a:ahLst/>
              <a:cxnLst/>
              <a:rect l="l" t="t" r="r" b="b"/>
              <a:pathLst>
                <a:path w="2398" h="4931" extrusionOk="0">
                  <a:moveTo>
                    <a:pt x="1507" y="4691"/>
                  </a:moveTo>
                  <a:lnTo>
                    <a:pt x="1450" y="4383"/>
                  </a:lnTo>
                  <a:lnTo>
                    <a:pt x="1735" y="4029"/>
                  </a:lnTo>
                  <a:lnTo>
                    <a:pt x="1849" y="3789"/>
                  </a:lnTo>
                  <a:lnTo>
                    <a:pt x="1598" y="3515"/>
                  </a:lnTo>
                  <a:lnTo>
                    <a:pt x="1826" y="2899"/>
                  </a:lnTo>
                  <a:lnTo>
                    <a:pt x="1541" y="2363"/>
                  </a:lnTo>
                  <a:lnTo>
                    <a:pt x="1849" y="2294"/>
                  </a:lnTo>
                  <a:lnTo>
                    <a:pt x="1895" y="1861"/>
                  </a:lnTo>
                  <a:lnTo>
                    <a:pt x="2021" y="1735"/>
                  </a:lnTo>
                  <a:lnTo>
                    <a:pt x="2055" y="1039"/>
                  </a:lnTo>
                  <a:lnTo>
                    <a:pt x="2397" y="799"/>
                  </a:lnTo>
                  <a:lnTo>
                    <a:pt x="2203" y="354"/>
                  </a:lnTo>
                  <a:lnTo>
                    <a:pt x="1781" y="320"/>
                  </a:lnTo>
                  <a:lnTo>
                    <a:pt x="1655" y="434"/>
                  </a:lnTo>
                  <a:lnTo>
                    <a:pt x="1222" y="434"/>
                  </a:lnTo>
                  <a:lnTo>
                    <a:pt x="1050" y="0"/>
                  </a:lnTo>
                  <a:lnTo>
                    <a:pt x="754" y="126"/>
                  </a:lnTo>
                  <a:lnTo>
                    <a:pt x="480" y="354"/>
                  </a:lnTo>
                  <a:lnTo>
                    <a:pt x="491" y="651"/>
                  </a:lnTo>
                  <a:lnTo>
                    <a:pt x="628" y="970"/>
                  </a:lnTo>
                  <a:lnTo>
                    <a:pt x="640" y="1347"/>
                  </a:lnTo>
                  <a:lnTo>
                    <a:pt x="457" y="1895"/>
                  </a:lnTo>
                  <a:lnTo>
                    <a:pt x="400" y="2249"/>
                  </a:lnTo>
                  <a:lnTo>
                    <a:pt x="80" y="2579"/>
                  </a:lnTo>
                  <a:lnTo>
                    <a:pt x="1" y="3173"/>
                  </a:lnTo>
                  <a:lnTo>
                    <a:pt x="172" y="3515"/>
                  </a:lnTo>
                  <a:lnTo>
                    <a:pt x="491" y="3607"/>
                  </a:lnTo>
                  <a:lnTo>
                    <a:pt x="548" y="4177"/>
                  </a:lnTo>
                  <a:lnTo>
                    <a:pt x="411" y="4908"/>
                  </a:lnTo>
                  <a:lnTo>
                    <a:pt x="811" y="4805"/>
                  </a:lnTo>
                  <a:lnTo>
                    <a:pt x="1199" y="493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3" name="Google Shape;683;p26"/>
            <p:cNvSpPr/>
            <p:nvPr/>
          </p:nvSpPr>
          <p:spPr>
            <a:xfrm>
              <a:off x="2492025" y="3550900"/>
              <a:ext cx="169500" cy="186625"/>
            </a:xfrm>
            <a:custGeom>
              <a:avLst/>
              <a:gdLst/>
              <a:ahLst/>
              <a:cxnLst/>
              <a:rect l="l" t="t" r="r" b="b"/>
              <a:pathLst>
                <a:path w="6780" h="7465" extrusionOk="0">
                  <a:moveTo>
                    <a:pt x="3378" y="754"/>
                  </a:moveTo>
                  <a:lnTo>
                    <a:pt x="3344" y="492"/>
                  </a:lnTo>
                  <a:lnTo>
                    <a:pt x="2568" y="12"/>
                  </a:lnTo>
                  <a:lnTo>
                    <a:pt x="1838" y="1"/>
                  </a:lnTo>
                  <a:lnTo>
                    <a:pt x="491" y="275"/>
                  </a:lnTo>
                  <a:lnTo>
                    <a:pt x="183" y="1074"/>
                  </a:lnTo>
                  <a:lnTo>
                    <a:pt x="217" y="1553"/>
                  </a:lnTo>
                  <a:lnTo>
                    <a:pt x="0" y="2637"/>
                  </a:lnTo>
                  <a:lnTo>
                    <a:pt x="1598" y="4121"/>
                  </a:lnTo>
                  <a:lnTo>
                    <a:pt x="2260" y="4269"/>
                  </a:lnTo>
                  <a:lnTo>
                    <a:pt x="3287" y="4942"/>
                  </a:lnTo>
                  <a:lnTo>
                    <a:pt x="4120" y="5296"/>
                  </a:lnTo>
                  <a:lnTo>
                    <a:pt x="4280" y="5695"/>
                  </a:lnTo>
                  <a:lnTo>
                    <a:pt x="3686" y="7065"/>
                  </a:lnTo>
                  <a:lnTo>
                    <a:pt x="4497" y="7316"/>
                  </a:lnTo>
                  <a:lnTo>
                    <a:pt x="5376" y="7464"/>
                  </a:lnTo>
                  <a:lnTo>
                    <a:pt x="5980" y="7305"/>
                  </a:lnTo>
                  <a:lnTo>
                    <a:pt x="6597" y="6620"/>
                  </a:lnTo>
                  <a:lnTo>
                    <a:pt x="6631" y="5810"/>
                  </a:lnTo>
                  <a:lnTo>
                    <a:pt x="6734" y="5296"/>
                  </a:lnTo>
                  <a:lnTo>
                    <a:pt x="6779" y="4748"/>
                  </a:lnTo>
                  <a:lnTo>
                    <a:pt x="6734" y="4258"/>
                  </a:lnTo>
                  <a:lnTo>
                    <a:pt x="6437" y="4086"/>
                  </a:lnTo>
                  <a:lnTo>
                    <a:pt x="6152" y="4235"/>
                  </a:lnTo>
                  <a:lnTo>
                    <a:pt x="5866" y="4200"/>
                  </a:lnTo>
                  <a:lnTo>
                    <a:pt x="5741" y="3835"/>
                  </a:lnTo>
                  <a:lnTo>
                    <a:pt x="5592" y="3014"/>
                  </a:lnTo>
                  <a:lnTo>
                    <a:pt x="5421" y="2740"/>
                  </a:lnTo>
                  <a:lnTo>
                    <a:pt x="4862" y="2500"/>
                  </a:lnTo>
                  <a:lnTo>
                    <a:pt x="4565" y="2671"/>
                  </a:lnTo>
                  <a:lnTo>
                    <a:pt x="3709" y="2500"/>
                  </a:lnTo>
                  <a:lnTo>
                    <a:pt x="3652" y="12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4" name="Google Shape;684;p26"/>
            <p:cNvSpPr/>
            <p:nvPr/>
          </p:nvSpPr>
          <p:spPr>
            <a:xfrm>
              <a:off x="4390150" y="2374025"/>
              <a:ext cx="10875" cy="26850"/>
            </a:xfrm>
            <a:custGeom>
              <a:avLst/>
              <a:gdLst/>
              <a:ahLst/>
              <a:cxnLst/>
              <a:rect l="l" t="t" r="r" b="b"/>
              <a:pathLst>
                <a:path w="435" h="1074" extrusionOk="0">
                  <a:moveTo>
                    <a:pt x="377" y="126"/>
                  </a:moveTo>
                  <a:lnTo>
                    <a:pt x="92" y="1"/>
                  </a:lnTo>
                  <a:lnTo>
                    <a:pt x="1" y="617"/>
                  </a:lnTo>
                  <a:lnTo>
                    <a:pt x="195" y="720"/>
                  </a:lnTo>
                  <a:lnTo>
                    <a:pt x="24" y="834"/>
                  </a:lnTo>
                  <a:lnTo>
                    <a:pt x="12" y="1073"/>
                  </a:lnTo>
                  <a:lnTo>
                    <a:pt x="354" y="959"/>
                  </a:lnTo>
                  <a:lnTo>
                    <a:pt x="434" y="6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5" name="Google Shape;685;p26"/>
            <p:cNvSpPr/>
            <p:nvPr/>
          </p:nvSpPr>
          <p:spPr>
            <a:xfrm>
              <a:off x="4709975" y="2519525"/>
              <a:ext cx="17425" cy="35400"/>
            </a:xfrm>
            <a:custGeom>
              <a:avLst/>
              <a:gdLst/>
              <a:ahLst/>
              <a:cxnLst/>
              <a:rect l="l" t="t" r="r" b="b"/>
              <a:pathLst>
                <a:path w="697" h="1416" extrusionOk="0">
                  <a:moveTo>
                    <a:pt x="583" y="1359"/>
                  </a:moveTo>
                  <a:lnTo>
                    <a:pt x="697" y="811"/>
                  </a:lnTo>
                  <a:lnTo>
                    <a:pt x="628" y="286"/>
                  </a:lnTo>
                  <a:lnTo>
                    <a:pt x="355" y="1"/>
                  </a:lnTo>
                  <a:lnTo>
                    <a:pt x="149" y="103"/>
                  </a:lnTo>
                  <a:lnTo>
                    <a:pt x="1" y="571"/>
                  </a:lnTo>
                  <a:lnTo>
                    <a:pt x="115" y="1245"/>
                  </a:lnTo>
                  <a:lnTo>
                    <a:pt x="366" y="14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6" name="Google Shape;686;p26"/>
            <p:cNvSpPr/>
            <p:nvPr/>
          </p:nvSpPr>
          <p:spPr>
            <a:xfrm>
              <a:off x="4082300" y="2021400"/>
              <a:ext cx="171225" cy="100150"/>
            </a:xfrm>
            <a:custGeom>
              <a:avLst/>
              <a:gdLst/>
              <a:ahLst/>
              <a:cxnLst/>
              <a:rect l="l" t="t" r="r" b="b"/>
              <a:pathLst>
                <a:path w="6849" h="4006" extrusionOk="0">
                  <a:moveTo>
                    <a:pt x="4303" y="0"/>
                  </a:moveTo>
                  <a:lnTo>
                    <a:pt x="4007" y="0"/>
                  </a:lnTo>
                  <a:lnTo>
                    <a:pt x="3870" y="217"/>
                  </a:lnTo>
                  <a:lnTo>
                    <a:pt x="3356" y="297"/>
                  </a:lnTo>
                  <a:lnTo>
                    <a:pt x="3128" y="422"/>
                  </a:lnTo>
                  <a:lnTo>
                    <a:pt x="2786" y="217"/>
                  </a:lnTo>
                  <a:lnTo>
                    <a:pt x="2329" y="217"/>
                  </a:lnTo>
                  <a:lnTo>
                    <a:pt x="1873" y="114"/>
                  </a:lnTo>
                  <a:lnTo>
                    <a:pt x="1599" y="297"/>
                  </a:lnTo>
                  <a:lnTo>
                    <a:pt x="1176" y="479"/>
                  </a:lnTo>
                  <a:lnTo>
                    <a:pt x="914" y="1084"/>
                  </a:lnTo>
                  <a:lnTo>
                    <a:pt x="537" y="1701"/>
                  </a:lnTo>
                  <a:lnTo>
                    <a:pt x="1" y="1849"/>
                  </a:lnTo>
                  <a:lnTo>
                    <a:pt x="412" y="2214"/>
                  </a:lnTo>
                  <a:lnTo>
                    <a:pt x="526" y="2477"/>
                  </a:lnTo>
                  <a:lnTo>
                    <a:pt x="982" y="2693"/>
                  </a:lnTo>
                  <a:lnTo>
                    <a:pt x="1085" y="3047"/>
                  </a:lnTo>
                  <a:lnTo>
                    <a:pt x="1519" y="3310"/>
                  </a:lnTo>
                  <a:lnTo>
                    <a:pt x="1724" y="3127"/>
                  </a:lnTo>
                  <a:lnTo>
                    <a:pt x="1930" y="3218"/>
                  </a:lnTo>
                  <a:lnTo>
                    <a:pt x="1770" y="3378"/>
                  </a:lnTo>
                  <a:lnTo>
                    <a:pt x="1907" y="3526"/>
                  </a:lnTo>
                  <a:lnTo>
                    <a:pt x="2169" y="3892"/>
                  </a:lnTo>
                  <a:lnTo>
                    <a:pt x="2443" y="3823"/>
                  </a:lnTo>
                  <a:lnTo>
                    <a:pt x="3014" y="3960"/>
                  </a:lnTo>
                  <a:lnTo>
                    <a:pt x="4075" y="4006"/>
                  </a:lnTo>
                  <a:lnTo>
                    <a:pt x="4406" y="3778"/>
                  </a:lnTo>
                  <a:lnTo>
                    <a:pt x="5239" y="3584"/>
                  </a:lnTo>
                  <a:lnTo>
                    <a:pt x="5810" y="3892"/>
                  </a:lnTo>
                  <a:lnTo>
                    <a:pt x="6232" y="3994"/>
                  </a:lnTo>
                  <a:lnTo>
                    <a:pt x="6289" y="2933"/>
                  </a:lnTo>
                  <a:lnTo>
                    <a:pt x="6517" y="3013"/>
                  </a:lnTo>
                  <a:lnTo>
                    <a:pt x="6848" y="2819"/>
                  </a:lnTo>
                  <a:lnTo>
                    <a:pt x="6791" y="2591"/>
                  </a:lnTo>
                  <a:lnTo>
                    <a:pt x="6449" y="2442"/>
                  </a:lnTo>
                  <a:lnTo>
                    <a:pt x="6129" y="2579"/>
                  </a:lnTo>
                  <a:lnTo>
                    <a:pt x="5787" y="2420"/>
                  </a:lnTo>
                  <a:lnTo>
                    <a:pt x="5604" y="2020"/>
                  </a:lnTo>
                  <a:lnTo>
                    <a:pt x="5627" y="1643"/>
                  </a:lnTo>
                  <a:lnTo>
                    <a:pt x="5547" y="1255"/>
                  </a:lnTo>
                  <a:lnTo>
                    <a:pt x="5057" y="731"/>
                  </a:lnTo>
                  <a:lnTo>
                    <a:pt x="4794" y="354"/>
                  </a:lnTo>
                  <a:lnTo>
                    <a:pt x="4532" y="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7" name="Google Shape;687;p26"/>
            <p:cNvSpPr/>
            <p:nvPr/>
          </p:nvSpPr>
          <p:spPr>
            <a:xfrm>
              <a:off x="4052075" y="1374325"/>
              <a:ext cx="2474475" cy="802875"/>
            </a:xfrm>
            <a:custGeom>
              <a:avLst/>
              <a:gdLst/>
              <a:ahLst/>
              <a:cxnLst/>
              <a:rect l="l" t="t" r="r" b="b"/>
              <a:pathLst>
                <a:path w="98979" h="32115" extrusionOk="0">
                  <a:moveTo>
                    <a:pt x="37501" y="1461"/>
                  </a:moveTo>
                  <a:lnTo>
                    <a:pt x="36862" y="890"/>
                  </a:lnTo>
                  <a:lnTo>
                    <a:pt x="34922" y="308"/>
                  </a:lnTo>
                  <a:lnTo>
                    <a:pt x="33575" y="0"/>
                  </a:lnTo>
                  <a:lnTo>
                    <a:pt x="32685" y="137"/>
                  </a:lnTo>
                  <a:lnTo>
                    <a:pt x="31932" y="548"/>
                  </a:lnTo>
                  <a:lnTo>
                    <a:pt x="32765" y="662"/>
                  </a:lnTo>
                  <a:lnTo>
                    <a:pt x="33700" y="1119"/>
                  </a:lnTo>
                  <a:lnTo>
                    <a:pt x="34842" y="1358"/>
                  </a:lnTo>
                  <a:lnTo>
                    <a:pt x="36485" y="1541"/>
                  </a:lnTo>
                  <a:close/>
                  <a:moveTo>
                    <a:pt x="12006" y="423"/>
                  </a:moveTo>
                  <a:lnTo>
                    <a:pt x="12131" y="331"/>
                  </a:lnTo>
                  <a:lnTo>
                    <a:pt x="11321" y="206"/>
                  </a:lnTo>
                  <a:lnTo>
                    <a:pt x="10922" y="308"/>
                  </a:lnTo>
                  <a:lnTo>
                    <a:pt x="10739" y="445"/>
                  </a:lnTo>
                  <a:lnTo>
                    <a:pt x="10522" y="274"/>
                  </a:lnTo>
                  <a:lnTo>
                    <a:pt x="9781" y="286"/>
                  </a:lnTo>
                  <a:lnTo>
                    <a:pt x="8902" y="400"/>
                  </a:lnTo>
                  <a:lnTo>
                    <a:pt x="9997" y="411"/>
                  </a:lnTo>
                  <a:lnTo>
                    <a:pt x="9838" y="605"/>
                  </a:lnTo>
                  <a:lnTo>
                    <a:pt x="10465" y="742"/>
                  </a:lnTo>
                  <a:lnTo>
                    <a:pt x="10979" y="639"/>
                  </a:lnTo>
                  <a:lnTo>
                    <a:pt x="10990" y="548"/>
                  </a:lnTo>
                  <a:lnTo>
                    <a:pt x="11412" y="502"/>
                  </a:lnTo>
                  <a:close/>
                  <a:moveTo>
                    <a:pt x="40605" y="1826"/>
                  </a:moveTo>
                  <a:lnTo>
                    <a:pt x="40399" y="1575"/>
                  </a:lnTo>
                  <a:lnTo>
                    <a:pt x="38608" y="1199"/>
                  </a:lnTo>
                  <a:lnTo>
                    <a:pt x="38185" y="1164"/>
                  </a:lnTo>
                  <a:lnTo>
                    <a:pt x="37866" y="1233"/>
                  </a:lnTo>
                  <a:lnTo>
                    <a:pt x="38037" y="2089"/>
                  </a:lnTo>
                  <a:close/>
                  <a:moveTo>
                    <a:pt x="42773" y="2728"/>
                  </a:moveTo>
                  <a:lnTo>
                    <a:pt x="41461" y="2625"/>
                  </a:lnTo>
                  <a:lnTo>
                    <a:pt x="41951" y="2454"/>
                  </a:lnTo>
                  <a:lnTo>
                    <a:pt x="40776" y="2249"/>
                  </a:lnTo>
                  <a:lnTo>
                    <a:pt x="39909" y="2511"/>
                  </a:lnTo>
                  <a:lnTo>
                    <a:pt x="39772" y="2796"/>
                  </a:lnTo>
                  <a:lnTo>
                    <a:pt x="39977" y="3104"/>
                  </a:lnTo>
                  <a:lnTo>
                    <a:pt x="38996" y="3082"/>
                  </a:lnTo>
                  <a:lnTo>
                    <a:pt x="38243" y="3458"/>
                  </a:lnTo>
                  <a:lnTo>
                    <a:pt x="37626" y="3298"/>
                  </a:lnTo>
                  <a:lnTo>
                    <a:pt x="36302" y="3367"/>
                  </a:lnTo>
                  <a:lnTo>
                    <a:pt x="36348" y="3561"/>
                  </a:lnTo>
                  <a:lnTo>
                    <a:pt x="35036" y="3652"/>
                  </a:lnTo>
                  <a:lnTo>
                    <a:pt x="34328" y="3995"/>
                  </a:lnTo>
                  <a:lnTo>
                    <a:pt x="33735" y="4029"/>
                  </a:lnTo>
                  <a:lnTo>
                    <a:pt x="33564" y="4497"/>
                  </a:lnTo>
                  <a:lnTo>
                    <a:pt x="34340" y="4873"/>
                  </a:lnTo>
                  <a:lnTo>
                    <a:pt x="33244" y="4965"/>
                  </a:lnTo>
                  <a:lnTo>
                    <a:pt x="31886" y="4930"/>
                  </a:lnTo>
                  <a:lnTo>
                    <a:pt x="31064" y="5079"/>
                  </a:lnTo>
                  <a:lnTo>
                    <a:pt x="31749" y="5855"/>
                  </a:lnTo>
                  <a:lnTo>
                    <a:pt x="32730" y="6471"/>
                  </a:lnTo>
                  <a:lnTo>
                    <a:pt x="31361" y="6037"/>
                  </a:lnTo>
                  <a:lnTo>
                    <a:pt x="30231" y="6083"/>
                  </a:lnTo>
                  <a:lnTo>
                    <a:pt x="29512" y="6368"/>
                  </a:lnTo>
                  <a:lnTo>
                    <a:pt x="30151" y="6905"/>
                  </a:lnTo>
                  <a:lnTo>
                    <a:pt x="29455" y="6768"/>
                  </a:lnTo>
                  <a:lnTo>
                    <a:pt x="29158" y="6049"/>
                  </a:lnTo>
                  <a:lnTo>
                    <a:pt x="28554" y="5649"/>
                  </a:lnTo>
                  <a:lnTo>
                    <a:pt x="28303" y="5672"/>
                  </a:lnTo>
                  <a:lnTo>
                    <a:pt x="28805" y="6197"/>
                  </a:lnTo>
                  <a:lnTo>
                    <a:pt x="28154" y="6699"/>
                  </a:lnTo>
                  <a:lnTo>
                    <a:pt x="29307" y="7293"/>
                  </a:lnTo>
                  <a:lnTo>
                    <a:pt x="29364" y="8069"/>
                  </a:lnTo>
                  <a:lnTo>
                    <a:pt x="29786" y="8480"/>
                  </a:lnTo>
                  <a:lnTo>
                    <a:pt x="30448" y="8548"/>
                  </a:lnTo>
                  <a:lnTo>
                    <a:pt x="30505" y="9050"/>
                  </a:lnTo>
                  <a:lnTo>
                    <a:pt x="31133" y="9495"/>
                  </a:lnTo>
                  <a:lnTo>
                    <a:pt x="30870" y="9860"/>
                  </a:lnTo>
                  <a:lnTo>
                    <a:pt x="30939" y="10248"/>
                  </a:lnTo>
                  <a:lnTo>
                    <a:pt x="30414" y="10442"/>
                  </a:lnTo>
                  <a:lnTo>
                    <a:pt x="30334" y="10728"/>
                  </a:lnTo>
                  <a:lnTo>
                    <a:pt x="29581" y="10614"/>
                  </a:lnTo>
                  <a:lnTo>
                    <a:pt x="30083" y="9507"/>
                  </a:lnTo>
                  <a:lnTo>
                    <a:pt x="30014" y="8993"/>
                  </a:lnTo>
                  <a:lnTo>
                    <a:pt x="29056" y="8514"/>
                  </a:lnTo>
                  <a:lnTo>
                    <a:pt x="28508" y="7475"/>
                  </a:lnTo>
                  <a:lnTo>
                    <a:pt x="27983" y="6950"/>
                  </a:lnTo>
                  <a:lnTo>
                    <a:pt x="27469" y="6722"/>
                  </a:lnTo>
                  <a:lnTo>
                    <a:pt x="27584" y="6117"/>
                  </a:lnTo>
                  <a:lnTo>
                    <a:pt x="27173" y="5706"/>
                  </a:lnTo>
                  <a:lnTo>
                    <a:pt x="25564" y="5512"/>
                  </a:lnTo>
                  <a:lnTo>
                    <a:pt x="25255" y="5649"/>
                  </a:lnTo>
                  <a:lnTo>
                    <a:pt x="25335" y="6323"/>
                  </a:lnTo>
                  <a:lnTo>
                    <a:pt x="24719" y="6996"/>
                  </a:lnTo>
                  <a:lnTo>
                    <a:pt x="24890" y="7236"/>
                  </a:lnTo>
                  <a:lnTo>
                    <a:pt x="25564" y="7818"/>
                  </a:lnTo>
                  <a:lnTo>
                    <a:pt x="25575" y="8194"/>
                  </a:lnTo>
                  <a:lnTo>
                    <a:pt x="26328" y="8263"/>
                  </a:lnTo>
                  <a:lnTo>
                    <a:pt x="26442" y="8423"/>
                  </a:lnTo>
                  <a:lnTo>
                    <a:pt x="27275" y="8833"/>
                  </a:lnTo>
                  <a:lnTo>
                    <a:pt x="27127" y="9233"/>
                  </a:lnTo>
                  <a:lnTo>
                    <a:pt x="24491" y="8365"/>
                  </a:lnTo>
                  <a:lnTo>
                    <a:pt x="23544" y="8114"/>
                  </a:lnTo>
                  <a:lnTo>
                    <a:pt x="21718" y="7886"/>
                  </a:lnTo>
                  <a:lnTo>
                    <a:pt x="21546" y="8137"/>
                  </a:lnTo>
                  <a:lnTo>
                    <a:pt x="22391" y="8571"/>
                  </a:lnTo>
                  <a:lnTo>
                    <a:pt x="22003" y="9084"/>
                  </a:lnTo>
                  <a:lnTo>
                    <a:pt x="21090" y="8628"/>
                  </a:lnTo>
                  <a:lnTo>
                    <a:pt x="20382" y="8947"/>
                  </a:lnTo>
                  <a:lnTo>
                    <a:pt x="19298" y="8959"/>
                  </a:lnTo>
                  <a:lnTo>
                    <a:pt x="19002" y="9233"/>
                  </a:lnTo>
                  <a:lnTo>
                    <a:pt x="18237" y="9141"/>
                  </a:lnTo>
                  <a:lnTo>
                    <a:pt x="18602" y="8674"/>
                  </a:lnTo>
                  <a:lnTo>
                    <a:pt x="18146" y="8651"/>
                  </a:lnTo>
                  <a:lnTo>
                    <a:pt x="16388" y="9301"/>
                  </a:lnTo>
                  <a:lnTo>
                    <a:pt x="15304" y="9678"/>
                  </a:lnTo>
                  <a:lnTo>
                    <a:pt x="15361" y="10169"/>
                  </a:lnTo>
                  <a:lnTo>
                    <a:pt x="14505" y="10340"/>
                  </a:lnTo>
                  <a:lnTo>
                    <a:pt x="13935" y="10077"/>
                  </a:lnTo>
                  <a:lnTo>
                    <a:pt x="13763" y="9644"/>
                  </a:lnTo>
                  <a:lnTo>
                    <a:pt x="14471" y="9541"/>
                  </a:lnTo>
                  <a:lnTo>
                    <a:pt x="13957" y="9119"/>
                  </a:lnTo>
                  <a:lnTo>
                    <a:pt x="12223" y="8856"/>
                  </a:lnTo>
                  <a:lnTo>
                    <a:pt x="12839" y="9347"/>
                  </a:lnTo>
                  <a:lnTo>
                    <a:pt x="12725" y="9803"/>
                  </a:lnTo>
                  <a:lnTo>
                    <a:pt x="13387" y="10271"/>
                  </a:lnTo>
                  <a:lnTo>
                    <a:pt x="13238" y="10819"/>
                  </a:lnTo>
                  <a:lnTo>
                    <a:pt x="12576" y="10545"/>
                  </a:lnTo>
                  <a:lnTo>
                    <a:pt x="12006" y="10500"/>
                  </a:lnTo>
                  <a:lnTo>
                    <a:pt x="10865" y="11276"/>
                  </a:lnTo>
                  <a:lnTo>
                    <a:pt x="11470" y="11858"/>
                  </a:lnTo>
                  <a:lnTo>
                    <a:pt x="11013" y="12052"/>
                  </a:lnTo>
                  <a:lnTo>
                    <a:pt x="9381" y="11561"/>
                  </a:lnTo>
                  <a:lnTo>
                    <a:pt x="9084" y="11858"/>
                  </a:lnTo>
                  <a:lnTo>
                    <a:pt x="9552" y="12200"/>
                  </a:lnTo>
                  <a:lnTo>
                    <a:pt x="9587" y="12588"/>
                  </a:lnTo>
                  <a:lnTo>
                    <a:pt x="9039" y="12383"/>
                  </a:lnTo>
                  <a:lnTo>
                    <a:pt x="8183" y="12143"/>
                  </a:lnTo>
                  <a:lnTo>
                    <a:pt x="7909" y="11310"/>
                  </a:lnTo>
                  <a:lnTo>
                    <a:pt x="7772" y="10945"/>
                  </a:lnTo>
                  <a:lnTo>
                    <a:pt x="6631" y="10374"/>
                  </a:lnTo>
                  <a:lnTo>
                    <a:pt x="7042" y="10271"/>
                  </a:lnTo>
                  <a:lnTo>
                    <a:pt x="9906" y="10876"/>
                  </a:lnTo>
                  <a:lnTo>
                    <a:pt x="10819" y="10659"/>
                  </a:lnTo>
                  <a:lnTo>
                    <a:pt x="11355" y="10248"/>
                  </a:lnTo>
                  <a:lnTo>
                    <a:pt x="11127" y="9735"/>
                  </a:lnTo>
                  <a:lnTo>
                    <a:pt x="10557" y="9358"/>
                  </a:lnTo>
                  <a:lnTo>
                    <a:pt x="8046" y="8491"/>
                  </a:lnTo>
                  <a:lnTo>
                    <a:pt x="6391" y="8308"/>
                  </a:lnTo>
                  <a:lnTo>
                    <a:pt x="5307" y="7852"/>
                  </a:lnTo>
                  <a:lnTo>
                    <a:pt x="4793" y="8103"/>
                  </a:lnTo>
                  <a:lnTo>
                    <a:pt x="4793" y="8103"/>
                  </a:lnTo>
                  <a:lnTo>
                    <a:pt x="3880" y="8423"/>
                  </a:lnTo>
                  <a:lnTo>
                    <a:pt x="3424" y="8491"/>
                  </a:lnTo>
                  <a:lnTo>
                    <a:pt x="3481" y="9016"/>
                  </a:lnTo>
                  <a:lnTo>
                    <a:pt x="4508" y="9541"/>
                  </a:lnTo>
                  <a:lnTo>
                    <a:pt x="4109" y="10134"/>
                  </a:lnTo>
                  <a:lnTo>
                    <a:pt x="5022" y="11024"/>
                  </a:lnTo>
                  <a:lnTo>
                    <a:pt x="4771" y="11709"/>
                  </a:lnTo>
                  <a:lnTo>
                    <a:pt x="5478" y="12303"/>
                  </a:lnTo>
                  <a:lnTo>
                    <a:pt x="5341" y="12828"/>
                  </a:lnTo>
                  <a:lnTo>
                    <a:pt x="6391" y="13387"/>
                  </a:lnTo>
                  <a:lnTo>
                    <a:pt x="6254" y="13798"/>
                  </a:lnTo>
                  <a:lnTo>
                    <a:pt x="5786" y="14266"/>
                  </a:lnTo>
                  <a:lnTo>
                    <a:pt x="4656" y="15327"/>
                  </a:lnTo>
                  <a:lnTo>
                    <a:pt x="4656" y="15327"/>
                  </a:lnTo>
                  <a:lnTo>
                    <a:pt x="5421" y="15726"/>
                  </a:lnTo>
                  <a:lnTo>
                    <a:pt x="4771" y="16183"/>
                  </a:lnTo>
                  <a:lnTo>
                    <a:pt x="4771" y="16183"/>
                  </a:lnTo>
                  <a:lnTo>
                    <a:pt x="4908" y="16320"/>
                  </a:lnTo>
                  <a:lnTo>
                    <a:pt x="4531" y="16810"/>
                  </a:lnTo>
                  <a:lnTo>
                    <a:pt x="4885" y="17586"/>
                  </a:lnTo>
                  <a:lnTo>
                    <a:pt x="4656" y="17860"/>
                  </a:lnTo>
                  <a:lnTo>
                    <a:pt x="4999" y="18066"/>
                  </a:lnTo>
                  <a:lnTo>
                    <a:pt x="5147" y="18465"/>
                  </a:lnTo>
                  <a:lnTo>
                    <a:pt x="5444" y="18979"/>
                  </a:lnTo>
                  <a:lnTo>
                    <a:pt x="6186" y="19184"/>
                  </a:lnTo>
                  <a:lnTo>
                    <a:pt x="6334" y="19390"/>
                  </a:lnTo>
                  <a:lnTo>
                    <a:pt x="6654" y="19287"/>
                  </a:lnTo>
                  <a:lnTo>
                    <a:pt x="7338" y="19492"/>
                  </a:lnTo>
                  <a:lnTo>
                    <a:pt x="7487" y="19903"/>
                  </a:lnTo>
                  <a:lnTo>
                    <a:pt x="7395" y="20131"/>
                  </a:lnTo>
                  <a:lnTo>
                    <a:pt x="7932" y="20691"/>
                  </a:lnTo>
                  <a:lnTo>
                    <a:pt x="8240" y="20839"/>
                  </a:lnTo>
                  <a:lnTo>
                    <a:pt x="8228" y="20999"/>
                  </a:lnTo>
                  <a:lnTo>
                    <a:pt x="8708" y="21158"/>
                  </a:lnTo>
                  <a:lnTo>
                    <a:pt x="8959" y="21387"/>
                  </a:lnTo>
                  <a:lnTo>
                    <a:pt x="8731" y="21569"/>
                  </a:lnTo>
                  <a:lnTo>
                    <a:pt x="8171" y="21547"/>
                  </a:lnTo>
                  <a:lnTo>
                    <a:pt x="8057" y="21626"/>
                  </a:lnTo>
                  <a:lnTo>
                    <a:pt x="8274" y="21912"/>
                  </a:lnTo>
                  <a:lnTo>
                    <a:pt x="8559" y="22471"/>
                  </a:lnTo>
                  <a:lnTo>
                    <a:pt x="8559" y="22471"/>
                  </a:lnTo>
                  <a:lnTo>
                    <a:pt x="8810" y="22494"/>
                  </a:lnTo>
                  <a:lnTo>
                    <a:pt x="8959" y="22300"/>
                  </a:lnTo>
                  <a:lnTo>
                    <a:pt x="9164" y="22345"/>
                  </a:lnTo>
                  <a:lnTo>
                    <a:pt x="9849" y="22265"/>
                  </a:lnTo>
                  <a:lnTo>
                    <a:pt x="10397" y="22756"/>
                  </a:lnTo>
                  <a:lnTo>
                    <a:pt x="10271" y="22939"/>
                  </a:lnTo>
                  <a:lnTo>
                    <a:pt x="10363" y="23213"/>
                  </a:lnTo>
                  <a:lnTo>
                    <a:pt x="10933" y="23247"/>
                  </a:lnTo>
                  <a:lnTo>
                    <a:pt x="11253" y="23624"/>
                  </a:lnTo>
                  <a:lnTo>
                    <a:pt x="11276" y="23795"/>
                  </a:lnTo>
                  <a:lnTo>
                    <a:pt x="12223" y="24114"/>
                  </a:lnTo>
                  <a:lnTo>
                    <a:pt x="12725" y="23966"/>
                  </a:lnTo>
                  <a:lnTo>
                    <a:pt x="13238" y="24377"/>
                  </a:lnTo>
                  <a:lnTo>
                    <a:pt x="13649" y="24365"/>
                  </a:lnTo>
                  <a:lnTo>
                    <a:pt x="14733" y="24651"/>
                  </a:lnTo>
                  <a:lnTo>
                    <a:pt x="14790" y="24925"/>
                  </a:lnTo>
                  <a:lnTo>
                    <a:pt x="14608" y="25381"/>
                  </a:lnTo>
                  <a:lnTo>
                    <a:pt x="14859" y="25860"/>
                  </a:lnTo>
                  <a:lnTo>
                    <a:pt x="14813" y="26168"/>
                  </a:lnTo>
                  <a:lnTo>
                    <a:pt x="14151" y="26237"/>
                  </a:lnTo>
                  <a:lnTo>
                    <a:pt x="13832" y="26477"/>
                  </a:lnTo>
                  <a:lnTo>
                    <a:pt x="13889" y="26876"/>
                  </a:lnTo>
                  <a:lnTo>
                    <a:pt x="14494" y="26739"/>
                  </a:lnTo>
                  <a:lnTo>
                    <a:pt x="14551" y="26922"/>
                  </a:lnTo>
                  <a:lnTo>
                    <a:pt x="13581" y="27287"/>
                  </a:lnTo>
                  <a:lnTo>
                    <a:pt x="14037" y="27629"/>
                  </a:lnTo>
                  <a:lnTo>
                    <a:pt x="13581" y="28371"/>
                  </a:lnTo>
                  <a:lnTo>
                    <a:pt x="13090" y="28519"/>
                  </a:lnTo>
                  <a:lnTo>
                    <a:pt x="13809" y="29033"/>
                  </a:lnTo>
                  <a:lnTo>
                    <a:pt x="14688" y="29375"/>
                  </a:lnTo>
                  <a:lnTo>
                    <a:pt x="15749" y="30106"/>
                  </a:lnTo>
                  <a:lnTo>
                    <a:pt x="15818" y="30003"/>
                  </a:lnTo>
                  <a:lnTo>
                    <a:pt x="16457" y="30163"/>
                  </a:lnTo>
                  <a:lnTo>
                    <a:pt x="17552" y="30300"/>
                  </a:lnTo>
                  <a:lnTo>
                    <a:pt x="18625" y="30710"/>
                  </a:lnTo>
                  <a:lnTo>
                    <a:pt x="18785" y="30882"/>
                  </a:lnTo>
                  <a:lnTo>
                    <a:pt x="19196" y="30745"/>
                  </a:lnTo>
                  <a:lnTo>
                    <a:pt x="19926" y="30927"/>
                  </a:lnTo>
                  <a:lnTo>
                    <a:pt x="20223" y="31281"/>
                  </a:lnTo>
                  <a:lnTo>
                    <a:pt x="20725" y="31487"/>
                  </a:lnTo>
                  <a:lnTo>
                    <a:pt x="20942" y="31509"/>
                  </a:lnTo>
                  <a:lnTo>
                    <a:pt x="21546" y="32057"/>
                  </a:lnTo>
                  <a:lnTo>
                    <a:pt x="21889" y="32114"/>
                  </a:lnTo>
                  <a:lnTo>
                    <a:pt x="21969" y="31897"/>
                  </a:lnTo>
                  <a:lnTo>
                    <a:pt x="22334" y="31544"/>
                  </a:lnTo>
                  <a:lnTo>
                    <a:pt x="22334" y="31544"/>
                  </a:lnTo>
                  <a:lnTo>
                    <a:pt x="21295" y="30505"/>
                  </a:lnTo>
                  <a:lnTo>
                    <a:pt x="21238" y="29912"/>
                  </a:lnTo>
                  <a:lnTo>
                    <a:pt x="20394" y="29079"/>
                  </a:lnTo>
                  <a:lnTo>
                    <a:pt x="20896" y="28177"/>
                  </a:lnTo>
                  <a:lnTo>
                    <a:pt x="21546" y="28017"/>
                  </a:lnTo>
                  <a:lnTo>
                    <a:pt x="21752" y="27492"/>
                  </a:lnTo>
                  <a:lnTo>
                    <a:pt x="21352" y="27344"/>
                  </a:lnTo>
                  <a:lnTo>
                    <a:pt x="21318" y="26887"/>
                  </a:lnTo>
                  <a:lnTo>
                    <a:pt x="20725" y="26305"/>
                  </a:lnTo>
                  <a:lnTo>
                    <a:pt x="20211" y="26340"/>
                  </a:lnTo>
                  <a:lnTo>
                    <a:pt x="19458" y="25723"/>
                  </a:lnTo>
                  <a:lnTo>
                    <a:pt x="19698" y="25050"/>
                  </a:lnTo>
                  <a:lnTo>
                    <a:pt x="19458" y="24879"/>
                  </a:lnTo>
                  <a:lnTo>
                    <a:pt x="19755" y="23909"/>
                  </a:lnTo>
                  <a:lnTo>
                    <a:pt x="20611" y="24422"/>
                  </a:lnTo>
                  <a:lnTo>
                    <a:pt x="20508" y="23772"/>
                  </a:lnTo>
                  <a:lnTo>
                    <a:pt x="21661" y="22825"/>
                  </a:lnTo>
                  <a:lnTo>
                    <a:pt x="22733" y="22802"/>
                  </a:lnTo>
                  <a:lnTo>
                    <a:pt x="24434" y="23407"/>
                  </a:lnTo>
                  <a:lnTo>
                    <a:pt x="25370" y="23749"/>
                  </a:lnTo>
                  <a:lnTo>
                    <a:pt x="25986" y="23395"/>
                  </a:lnTo>
                  <a:lnTo>
                    <a:pt x="27070" y="23372"/>
                  </a:lnTo>
                  <a:lnTo>
                    <a:pt x="28108" y="23829"/>
                  </a:lnTo>
                  <a:lnTo>
                    <a:pt x="28223" y="23566"/>
                  </a:lnTo>
                  <a:lnTo>
                    <a:pt x="29215" y="23612"/>
                  </a:lnTo>
                  <a:lnTo>
                    <a:pt x="29238" y="23178"/>
                  </a:lnTo>
                  <a:lnTo>
                    <a:pt x="27903" y="22585"/>
                  </a:lnTo>
                  <a:lnTo>
                    <a:pt x="28417" y="22174"/>
                  </a:lnTo>
                  <a:lnTo>
                    <a:pt x="28200" y="21923"/>
                  </a:lnTo>
                  <a:lnTo>
                    <a:pt x="28759" y="21695"/>
                  </a:lnTo>
                  <a:lnTo>
                    <a:pt x="28040" y="21113"/>
                  </a:lnTo>
                  <a:lnTo>
                    <a:pt x="28245" y="20816"/>
                  </a:lnTo>
                  <a:lnTo>
                    <a:pt x="30642" y="20519"/>
                  </a:lnTo>
                  <a:lnTo>
                    <a:pt x="30882" y="20303"/>
                  </a:lnTo>
                  <a:lnTo>
                    <a:pt x="32422" y="19983"/>
                  </a:lnTo>
                  <a:lnTo>
                    <a:pt x="32867" y="19629"/>
                  </a:lnTo>
                  <a:lnTo>
                    <a:pt x="34146" y="19812"/>
                  </a:lnTo>
                  <a:lnTo>
                    <a:pt x="34762" y="20713"/>
                  </a:lnTo>
                  <a:lnTo>
                    <a:pt x="35378" y="20497"/>
                  </a:lnTo>
                  <a:lnTo>
                    <a:pt x="36371" y="20805"/>
                  </a:lnTo>
                  <a:lnTo>
                    <a:pt x="36542" y="21273"/>
                  </a:lnTo>
                  <a:lnTo>
                    <a:pt x="37170" y="21216"/>
                  </a:lnTo>
                  <a:lnTo>
                    <a:pt x="38471" y="20405"/>
                  </a:lnTo>
                  <a:lnTo>
                    <a:pt x="38357" y="20679"/>
                  </a:lnTo>
                  <a:lnTo>
                    <a:pt x="39544" y="21341"/>
                  </a:lnTo>
                  <a:lnTo>
                    <a:pt x="42123" y="23555"/>
                  </a:lnTo>
                  <a:lnTo>
                    <a:pt x="42282" y="23087"/>
                  </a:lnTo>
                  <a:lnTo>
                    <a:pt x="43458" y="23601"/>
                  </a:lnTo>
                  <a:lnTo>
                    <a:pt x="44348" y="23372"/>
                  </a:lnTo>
                  <a:lnTo>
                    <a:pt x="44805" y="23521"/>
                  </a:lnTo>
                  <a:lnTo>
                    <a:pt x="45387" y="24034"/>
                  </a:lnTo>
                  <a:lnTo>
                    <a:pt x="45946" y="24206"/>
                  </a:lnTo>
                  <a:lnTo>
                    <a:pt x="46414" y="24582"/>
                  </a:lnTo>
                  <a:lnTo>
                    <a:pt x="47270" y="24457"/>
                  </a:lnTo>
                  <a:lnTo>
                    <a:pt x="47886" y="24993"/>
                  </a:lnTo>
                  <a:lnTo>
                    <a:pt x="48125" y="24925"/>
                  </a:lnTo>
                  <a:lnTo>
                    <a:pt x="48799" y="24776"/>
                  </a:lnTo>
                  <a:lnTo>
                    <a:pt x="49735" y="24012"/>
                  </a:lnTo>
                  <a:lnTo>
                    <a:pt x="50579" y="23601"/>
                  </a:lnTo>
                  <a:lnTo>
                    <a:pt x="51332" y="23863"/>
                  </a:lnTo>
                  <a:lnTo>
                    <a:pt x="52063" y="23886"/>
                  </a:lnTo>
                  <a:lnTo>
                    <a:pt x="52736" y="24297"/>
                  </a:lnTo>
                  <a:lnTo>
                    <a:pt x="53444" y="24320"/>
                  </a:lnTo>
                  <a:lnTo>
                    <a:pt x="54573" y="24548"/>
                  </a:lnTo>
                  <a:lnTo>
                    <a:pt x="54916" y="23943"/>
                  </a:lnTo>
                  <a:lnTo>
                    <a:pt x="54345" y="23430"/>
                  </a:lnTo>
                  <a:lnTo>
                    <a:pt x="54528" y="22517"/>
                  </a:lnTo>
                  <a:lnTo>
                    <a:pt x="55521" y="22870"/>
                  </a:lnTo>
                  <a:lnTo>
                    <a:pt x="56205" y="22984"/>
                  </a:lnTo>
                  <a:lnTo>
                    <a:pt x="57141" y="23201"/>
                  </a:lnTo>
                  <a:lnTo>
                    <a:pt x="57666" y="23852"/>
                  </a:lnTo>
                  <a:lnTo>
                    <a:pt x="58864" y="24228"/>
                  </a:lnTo>
                  <a:lnTo>
                    <a:pt x="59424" y="24069"/>
                  </a:lnTo>
                  <a:lnTo>
                    <a:pt x="60234" y="23954"/>
                  </a:lnTo>
                  <a:lnTo>
                    <a:pt x="61010" y="24069"/>
                  </a:lnTo>
                  <a:lnTo>
                    <a:pt x="61934" y="24491"/>
                  </a:lnTo>
                  <a:lnTo>
                    <a:pt x="62630" y="24936"/>
                  </a:lnTo>
                  <a:lnTo>
                    <a:pt x="63281" y="24936"/>
                  </a:lnTo>
                  <a:lnTo>
                    <a:pt x="64228" y="25084"/>
                  </a:lnTo>
                  <a:lnTo>
                    <a:pt x="64742" y="24856"/>
                  </a:lnTo>
                  <a:lnTo>
                    <a:pt x="65575" y="24708"/>
                  </a:lnTo>
                  <a:lnTo>
                    <a:pt x="66214" y="24080"/>
                  </a:lnTo>
                  <a:lnTo>
                    <a:pt x="66682" y="24183"/>
                  </a:lnTo>
                  <a:lnTo>
                    <a:pt x="67241" y="24479"/>
                  </a:lnTo>
                  <a:lnTo>
                    <a:pt x="68028" y="24411"/>
                  </a:lnTo>
                  <a:lnTo>
                    <a:pt x="69067" y="24742"/>
                  </a:lnTo>
                  <a:lnTo>
                    <a:pt x="69695" y="24183"/>
                  </a:lnTo>
                  <a:lnTo>
                    <a:pt x="69421" y="23795"/>
                  </a:lnTo>
                  <a:lnTo>
                    <a:pt x="69409" y="22870"/>
                  </a:lnTo>
                  <a:lnTo>
                    <a:pt x="69580" y="22585"/>
                  </a:lnTo>
                  <a:lnTo>
                    <a:pt x="69227" y="22117"/>
                  </a:lnTo>
                  <a:lnTo>
                    <a:pt x="68702" y="21900"/>
                  </a:lnTo>
                  <a:lnTo>
                    <a:pt x="68941" y="21467"/>
                  </a:lnTo>
                  <a:lnTo>
                    <a:pt x="69672" y="21318"/>
                  </a:lnTo>
                  <a:lnTo>
                    <a:pt x="70550" y="21284"/>
                  </a:lnTo>
                  <a:lnTo>
                    <a:pt x="71760" y="21547"/>
                  </a:lnTo>
                  <a:lnTo>
                    <a:pt x="72605" y="21866"/>
                  </a:lnTo>
                  <a:lnTo>
                    <a:pt x="73700" y="22745"/>
                  </a:lnTo>
                  <a:lnTo>
                    <a:pt x="74248" y="23121"/>
                  </a:lnTo>
                  <a:lnTo>
                    <a:pt x="74876" y="23658"/>
                  </a:lnTo>
                  <a:lnTo>
                    <a:pt x="75743" y="24525"/>
                  </a:lnTo>
                  <a:lnTo>
                    <a:pt x="77158" y="24799"/>
                  </a:lnTo>
                  <a:lnTo>
                    <a:pt x="78425" y="25438"/>
                  </a:lnTo>
                  <a:lnTo>
                    <a:pt x="79281" y="26260"/>
                  </a:lnTo>
                  <a:lnTo>
                    <a:pt x="80354" y="26260"/>
                  </a:lnTo>
                  <a:lnTo>
                    <a:pt x="80719" y="25906"/>
                  </a:lnTo>
                  <a:lnTo>
                    <a:pt x="81712" y="25655"/>
                  </a:lnTo>
                  <a:lnTo>
                    <a:pt x="81894" y="26454"/>
                  </a:lnTo>
                  <a:lnTo>
                    <a:pt x="81837" y="26773"/>
                  </a:lnTo>
                  <a:lnTo>
                    <a:pt x="82237" y="27743"/>
                  </a:lnTo>
                  <a:lnTo>
                    <a:pt x="82316" y="28599"/>
                  </a:lnTo>
                  <a:lnTo>
                    <a:pt x="81346" y="28451"/>
                  </a:lnTo>
                  <a:lnTo>
                    <a:pt x="80936" y="28759"/>
                  </a:lnTo>
                  <a:lnTo>
                    <a:pt x="81609" y="29512"/>
                  </a:lnTo>
                  <a:lnTo>
                    <a:pt x="82145" y="30562"/>
                  </a:lnTo>
                  <a:lnTo>
                    <a:pt x="81791" y="30574"/>
                  </a:lnTo>
                  <a:lnTo>
                    <a:pt x="82065" y="31019"/>
                  </a:lnTo>
                  <a:lnTo>
                    <a:pt x="82065" y="31019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59" y="31167"/>
                  </a:lnTo>
                  <a:lnTo>
                    <a:pt x="82202" y="30882"/>
                  </a:lnTo>
                  <a:lnTo>
                    <a:pt x="82773" y="30243"/>
                  </a:lnTo>
                  <a:lnTo>
                    <a:pt x="83503" y="30676"/>
                  </a:lnTo>
                  <a:lnTo>
                    <a:pt x="83960" y="30653"/>
                  </a:lnTo>
                  <a:lnTo>
                    <a:pt x="84587" y="30140"/>
                  </a:lnTo>
                  <a:lnTo>
                    <a:pt x="84736" y="29615"/>
                  </a:lnTo>
                  <a:lnTo>
                    <a:pt x="85033" y="28599"/>
                  </a:lnTo>
                  <a:lnTo>
                    <a:pt x="85306" y="27572"/>
                  </a:lnTo>
                  <a:lnTo>
                    <a:pt x="85112" y="26967"/>
                  </a:lnTo>
                  <a:lnTo>
                    <a:pt x="85261" y="25678"/>
                  </a:lnTo>
                  <a:lnTo>
                    <a:pt x="84519" y="24263"/>
                  </a:lnTo>
                  <a:lnTo>
                    <a:pt x="83732" y="23224"/>
                  </a:lnTo>
                  <a:lnTo>
                    <a:pt x="83549" y="22345"/>
                  </a:lnTo>
                  <a:lnTo>
                    <a:pt x="82876" y="21615"/>
                  </a:lnTo>
                  <a:lnTo>
                    <a:pt x="81061" y="20656"/>
                  </a:lnTo>
                  <a:lnTo>
                    <a:pt x="80262" y="20599"/>
                  </a:lnTo>
                  <a:lnTo>
                    <a:pt x="80228" y="21033"/>
                  </a:lnTo>
                  <a:lnTo>
                    <a:pt x="79395" y="20839"/>
                  </a:lnTo>
                  <a:lnTo>
                    <a:pt x="78585" y="20303"/>
                  </a:lnTo>
                  <a:lnTo>
                    <a:pt x="77443" y="20200"/>
                  </a:lnTo>
                  <a:lnTo>
                    <a:pt x="78140" y="18191"/>
                  </a:lnTo>
                  <a:lnTo>
                    <a:pt x="78642" y="16548"/>
                  </a:lnTo>
                  <a:lnTo>
                    <a:pt x="80513" y="16297"/>
                  </a:lnTo>
                  <a:lnTo>
                    <a:pt x="82636" y="16434"/>
                  </a:lnTo>
                  <a:lnTo>
                    <a:pt x="82990" y="16034"/>
                  </a:lnTo>
                  <a:lnTo>
                    <a:pt x="84120" y="16149"/>
                  </a:lnTo>
                  <a:lnTo>
                    <a:pt x="84736" y="16765"/>
                  </a:lnTo>
                  <a:lnTo>
                    <a:pt x="85649" y="16674"/>
                  </a:lnTo>
                  <a:lnTo>
                    <a:pt x="86847" y="16445"/>
                  </a:lnTo>
                  <a:lnTo>
                    <a:pt x="85740" y="15955"/>
                  </a:lnTo>
                  <a:lnTo>
                    <a:pt x="85740" y="14551"/>
                  </a:lnTo>
                  <a:lnTo>
                    <a:pt x="87041" y="14277"/>
                  </a:lnTo>
                  <a:lnTo>
                    <a:pt x="88764" y="15293"/>
                  </a:lnTo>
                  <a:lnTo>
                    <a:pt x="89278" y="14380"/>
                  </a:lnTo>
                  <a:lnTo>
                    <a:pt x="88821" y="13706"/>
                  </a:lnTo>
                  <a:lnTo>
                    <a:pt x="89495" y="13638"/>
                  </a:lnTo>
                  <a:lnTo>
                    <a:pt x="90419" y="14790"/>
                  </a:lnTo>
                  <a:lnTo>
                    <a:pt x="90077" y="15452"/>
                  </a:lnTo>
                  <a:lnTo>
                    <a:pt x="89963" y="16308"/>
                  </a:lnTo>
                  <a:lnTo>
                    <a:pt x="90008" y="17381"/>
                  </a:lnTo>
                  <a:lnTo>
                    <a:pt x="89198" y="17564"/>
                  </a:lnTo>
                  <a:lnTo>
                    <a:pt x="89597" y="17952"/>
                  </a:lnTo>
                  <a:lnTo>
                    <a:pt x="89586" y="18465"/>
                  </a:lnTo>
                  <a:lnTo>
                    <a:pt x="90499" y="19641"/>
                  </a:lnTo>
                  <a:lnTo>
                    <a:pt x="92781" y="21558"/>
                  </a:lnTo>
                  <a:lnTo>
                    <a:pt x="94276" y="22813"/>
                  </a:lnTo>
                  <a:lnTo>
                    <a:pt x="95087" y="23430"/>
                  </a:lnTo>
                  <a:lnTo>
                    <a:pt x="95315" y="22608"/>
                  </a:lnTo>
                  <a:lnTo>
                    <a:pt x="94676" y="21729"/>
                  </a:lnTo>
                  <a:lnTo>
                    <a:pt x="95486" y="21512"/>
                  </a:lnTo>
                  <a:lnTo>
                    <a:pt x="94721" y="20531"/>
                  </a:lnTo>
                  <a:lnTo>
                    <a:pt x="95429" y="20086"/>
                  </a:lnTo>
                  <a:lnTo>
                    <a:pt x="94756" y="19721"/>
                  </a:lnTo>
                  <a:lnTo>
                    <a:pt x="94276" y="19002"/>
                  </a:lnTo>
                  <a:lnTo>
                    <a:pt x="94858" y="18979"/>
                  </a:lnTo>
                  <a:lnTo>
                    <a:pt x="93580" y="17746"/>
                  </a:lnTo>
                  <a:lnTo>
                    <a:pt x="92622" y="17552"/>
                  </a:lnTo>
                  <a:lnTo>
                    <a:pt x="92211" y="17210"/>
                  </a:lnTo>
                  <a:lnTo>
                    <a:pt x="92051" y="16411"/>
                  </a:lnTo>
                  <a:lnTo>
                    <a:pt x="91606" y="15852"/>
                  </a:lnTo>
                  <a:lnTo>
                    <a:pt x="92610" y="15966"/>
                  </a:lnTo>
                  <a:lnTo>
                    <a:pt x="92793" y="15612"/>
                  </a:lnTo>
                  <a:lnTo>
                    <a:pt x="93466" y="15920"/>
                  </a:lnTo>
                  <a:lnTo>
                    <a:pt x="94333" y="15270"/>
                  </a:lnTo>
                  <a:lnTo>
                    <a:pt x="95954" y="15840"/>
                  </a:lnTo>
                  <a:lnTo>
                    <a:pt x="95714" y="15464"/>
                  </a:lnTo>
                  <a:lnTo>
                    <a:pt x="96000" y="14950"/>
                  </a:lnTo>
                  <a:lnTo>
                    <a:pt x="96216" y="14380"/>
                  </a:lnTo>
                  <a:lnTo>
                    <a:pt x="96662" y="14288"/>
                  </a:lnTo>
                  <a:lnTo>
                    <a:pt x="97586" y="13672"/>
                  </a:lnTo>
                  <a:lnTo>
                    <a:pt x="98978" y="13843"/>
                  </a:lnTo>
                  <a:lnTo>
                    <a:pt x="98853" y="13626"/>
                  </a:lnTo>
                  <a:lnTo>
                    <a:pt x="98316" y="13296"/>
                  </a:lnTo>
                  <a:lnTo>
                    <a:pt x="97723" y="13067"/>
                  </a:lnTo>
                  <a:lnTo>
                    <a:pt x="96433" y="12417"/>
                  </a:lnTo>
                  <a:lnTo>
                    <a:pt x="95269" y="11983"/>
                  </a:lnTo>
                  <a:lnTo>
                    <a:pt x="96148" y="12040"/>
                  </a:lnTo>
                  <a:lnTo>
                    <a:pt x="96433" y="11686"/>
                  </a:lnTo>
                  <a:lnTo>
                    <a:pt x="96433" y="11686"/>
                  </a:lnTo>
                  <a:lnTo>
                    <a:pt x="91731" y="8559"/>
                  </a:lnTo>
                  <a:lnTo>
                    <a:pt x="90396" y="8228"/>
                  </a:lnTo>
                  <a:lnTo>
                    <a:pt x="88159" y="7863"/>
                  </a:lnTo>
                  <a:lnTo>
                    <a:pt x="87030" y="7909"/>
                  </a:lnTo>
                  <a:lnTo>
                    <a:pt x="84861" y="7704"/>
                  </a:lnTo>
                  <a:lnTo>
                    <a:pt x="85112" y="8034"/>
                  </a:lnTo>
                  <a:lnTo>
                    <a:pt x="86334" y="8525"/>
                  </a:lnTo>
                  <a:lnTo>
                    <a:pt x="85968" y="8776"/>
                  </a:lnTo>
                  <a:lnTo>
                    <a:pt x="83948" y="8092"/>
                  </a:lnTo>
                  <a:lnTo>
                    <a:pt x="82978" y="8171"/>
                  </a:lnTo>
                  <a:lnTo>
                    <a:pt x="81666" y="8023"/>
                  </a:lnTo>
                  <a:lnTo>
                    <a:pt x="80662" y="8046"/>
                  </a:lnTo>
                  <a:lnTo>
                    <a:pt x="80114" y="8206"/>
                  </a:lnTo>
                  <a:lnTo>
                    <a:pt x="79087" y="7977"/>
                  </a:lnTo>
                  <a:lnTo>
                    <a:pt x="78356" y="7430"/>
                  </a:lnTo>
                  <a:lnTo>
                    <a:pt x="77432" y="7122"/>
                  </a:lnTo>
                  <a:lnTo>
                    <a:pt x="76120" y="6996"/>
                  </a:lnTo>
                  <a:lnTo>
                    <a:pt x="74020" y="7133"/>
                  </a:lnTo>
                  <a:lnTo>
                    <a:pt x="71726" y="6562"/>
                  </a:lnTo>
                  <a:lnTo>
                    <a:pt x="70608" y="6140"/>
                  </a:lnTo>
                  <a:lnTo>
                    <a:pt x="64890" y="5649"/>
                  </a:lnTo>
                  <a:lnTo>
                    <a:pt x="64593" y="5969"/>
                  </a:lnTo>
                  <a:lnTo>
                    <a:pt x="65917" y="6654"/>
                  </a:lnTo>
                  <a:lnTo>
                    <a:pt x="64844" y="6551"/>
                  </a:lnTo>
                  <a:lnTo>
                    <a:pt x="64707" y="6768"/>
                  </a:lnTo>
                  <a:lnTo>
                    <a:pt x="63315" y="6539"/>
                  </a:lnTo>
                  <a:lnTo>
                    <a:pt x="62608" y="6734"/>
                  </a:lnTo>
                  <a:lnTo>
                    <a:pt x="61284" y="6391"/>
                  </a:lnTo>
                  <a:lnTo>
                    <a:pt x="61706" y="7179"/>
                  </a:lnTo>
                  <a:lnTo>
                    <a:pt x="60439" y="6882"/>
                  </a:lnTo>
                  <a:lnTo>
                    <a:pt x="59013" y="6300"/>
                  </a:lnTo>
                  <a:lnTo>
                    <a:pt x="58956" y="5980"/>
                  </a:lnTo>
                  <a:lnTo>
                    <a:pt x="58100" y="5512"/>
                  </a:lnTo>
                  <a:lnTo>
                    <a:pt x="56696" y="5136"/>
                  </a:lnTo>
                  <a:lnTo>
                    <a:pt x="55829" y="5136"/>
                  </a:lnTo>
                  <a:lnTo>
                    <a:pt x="54505" y="5010"/>
                  </a:lnTo>
                  <a:lnTo>
                    <a:pt x="55178" y="5569"/>
                  </a:lnTo>
                  <a:lnTo>
                    <a:pt x="52725" y="5455"/>
                  </a:lnTo>
                  <a:lnTo>
                    <a:pt x="52165" y="5124"/>
                  </a:lnTo>
                  <a:lnTo>
                    <a:pt x="50271" y="4999"/>
                  </a:lnTo>
                  <a:lnTo>
                    <a:pt x="49506" y="5113"/>
                  </a:lnTo>
                  <a:lnTo>
                    <a:pt x="49495" y="5296"/>
                  </a:lnTo>
                  <a:lnTo>
                    <a:pt x="48673" y="4839"/>
                  </a:lnTo>
                  <a:lnTo>
                    <a:pt x="48342" y="4965"/>
                  </a:lnTo>
                  <a:lnTo>
                    <a:pt x="47315" y="4793"/>
                  </a:lnTo>
                  <a:lnTo>
                    <a:pt x="46516" y="4702"/>
                  </a:lnTo>
                  <a:lnTo>
                    <a:pt x="46676" y="4485"/>
                  </a:lnTo>
                  <a:lnTo>
                    <a:pt x="47612" y="4086"/>
                  </a:lnTo>
                  <a:lnTo>
                    <a:pt x="47943" y="3869"/>
                  </a:lnTo>
                  <a:lnTo>
                    <a:pt x="47601" y="3515"/>
                  </a:lnTo>
                  <a:lnTo>
                    <a:pt x="46813" y="3241"/>
                  </a:lnTo>
                  <a:lnTo>
                    <a:pt x="45170" y="2910"/>
                  </a:lnTo>
                  <a:lnTo>
                    <a:pt x="43629" y="2899"/>
                  </a:lnTo>
                  <a:lnTo>
                    <a:pt x="43367" y="3070"/>
                  </a:lnTo>
                  <a:close/>
                  <a:moveTo>
                    <a:pt x="19641" y="7236"/>
                  </a:moveTo>
                  <a:lnTo>
                    <a:pt x="18226" y="6619"/>
                  </a:lnTo>
                  <a:lnTo>
                    <a:pt x="17780" y="6003"/>
                  </a:lnTo>
                  <a:lnTo>
                    <a:pt x="18248" y="5307"/>
                  </a:lnTo>
                  <a:lnTo>
                    <a:pt x="18648" y="4599"/>
                  </a:lnTo>
                  <a:lnTo>
                    <a:pt x="19880" y="3926"/>
                  </a:lnTo>
                  <a:lnTo>
                    <a:pt x="21273" y="3584"/>
                  </a:lnTo>
                  <a:lnTo>
                    <a:pt x="22893" y="3241"/>
                  </a:lnTo>
                  <a:lnTo>
                    <a:pt x="23076" y="3025"/>
                  </a:lnTo>
                  <a:lnTo>
                    <a:pt x="22471" y="2751"/>
                  </a:lnTo>
                  <a:lnTo>
                    <a:pt x="21535" y="2842"/>
                  </a:lnTo>
                  <a:lnTo>
                    <a:pt x="20839" y="3093"/>
                  </a:lnTo>
                  <a:lnTo>
                    <a:pt x="19161" y="3230"/>
                  </a:lnTo>
                  <a:lnTo>
                    <a:pt x="17723" y="3664"/>
                  </a:lnTo>
                  <a:lnTo>
                    <a:pt x="16753" y="4052"/>
                  </a:lnTo>
                  <a:lnTo>
                    <a:pt x="17107" y="4371"/>
                  </a:lnTo>
                  <a:lnTo>
                    <a:pt x="16171" y="4999"/>
                  </a:lnTo>
                  <a:lnTo>
                    <a:pt x="16731" y="5090"/>
                  </a:lnTo>
                  <a:lnTo>
                    <a:pt x="15955" y="5706"/>
                  </a:lnTo>
                  <a:lnTo>
                    <a:pt x="16183" y="6106"/>
                  </a:lnTo>
                  <a:lnTo>
                    <a:pt x="15703" y="6266"/>
                  </a:lnTo>
                  <a:lnTo>
                    <a:pt x="15966" y="6665"/>
                  </a:lnTo>
                  <a:lnTo>
                    <a:pt x="17096" y="6859"/>
                  </a:lnTo>
                  <a:lnTo>
                    <a:pt x="17415" y="7190"/>
                  </a:lnTo>
                  <a:lnTo>
                    <a:pt x="19321" y="7293"/>
                  </a:lnTo>
                  <a:close/>
                  <a:moveTo>
                    <a:pt x="64434" y="3709"/>
                  </a:moveTo>
                  <a:lnTo>
                    <a:pt x="61877" y="3344"/>
                  </a:lnTo>
                  <a:lnTo>
                    <a:pt x="60416" y="3310"/>
                  </a:lnTo>
                  <a:lnTo>
                    <a:pt x="59937" y="3447"/>
                  </a:lnTo>
                  <a:lnTo>
                    <a:pt x="60416" y="3926"/>
                  </a:lnTo>
                  <a:lnTo>
                    <a:pt x="62197" y="4383"/>
                  </a:lnTo>
                  <a:lnTo>
                    <a:pt x="62836" y="4211"/>
                  </a:lnTo>
                  <a:lnTo>
                    <a:pt x="64856" y="4246"/>
                  </a:lnTo>
                  <a:close/>
                  <a:moveTo>
                    <a:pt x="68028" y="4040"/>
                  </a:moveTo>
                  <a:lnTo>
                    <a:pt x="66362" y="3858"/>
                  </a:lnTo>
                  <a:lnTo>
                    <a:pt x="65187" y="3755"/>
                  </a:lnTo>
                  <a:lnTo>
                    <a:pt x="65426" y="3983"/>
                  </a:lnTo>
                  <a:lnTo>
                    <a:pt x="66899" y="4268"/>
                  </a:lnTo>
                  <a:lnTo>
                    <a:pt x="67869" y="4326"/>
                  </a:lnTo>
                  <a:close/>
                  <a:moveTo>
                    <a:pt x="66248" y="5398"/>
                  </a:moveTo>
                  <a:lnTo>
                    <a:pt x="65883" y="5193"/>
                  </a:lnTo>
                  <a:lnTo>
                    <a:pt x="64707" y="4919"/>
                  </a:lnTo>
                  <a:lnTo>
                    <a:pt x="64114" y="4999"/>
                  </a:lnTo>
                  <a:lnTo>
                    <a:pt x="64000" y="5284"/>
                  </a:lnTo>
                  <a:lnTo>
                    <a:pt x="64160" y="5307"/>
                  </a:lnTo>
                  <a:lnTo>
                    <a:pt x="65415" y="5398"/>
                  </a:lnTo>
                  <a:close/>
                  <a:moveTo>
                    <a:pt x="89438" y="7156"/>
                  </a:moveTo>
                  <a:lnTo>
                    <a:pt x="88582" y="6642"/>
                  </a:lnTo>
                  <a:lnTo>
                    <a:pt x="88376" y="6950"/>
                  </a:lnTo>
                  <a:lnTo>
                    <a:pt x="88878" y="7179"/>
                  </a:lnTo>
                  <a:close/>
                  <a:moveTo>
                    <a:pt x="2077" y="20542"/>
                  </a:moveTo>
                  <a:lnTo>
                    <a:pt x="1997" y="20337"/>
                  </a:lnTo>
                  <a:lnTo>
                    <a:pt x="2020" y="20086"/>
                  </a:lnTo>
                  <a:lnTo>
                    <a:pt x="1712" y="19960"/>
                  </a:lnTo>
                  <a:lnTo>
                    <a:pt x="993" y="19800"/>
                  </a:lnTo>
                  <a:lnTo>
                    <a:pt x="92" y="20086"/>
                  </a:lnTo>
                  <a:lnTo>
                    <a:pt x="0" y="20462"/>
                  </a:lnTo>
                  <a:lnTo>
                    <a:pt x="833" y="20565"/>
                  </a:lnTo>
                  <a:close/>
                  <a:moveTo>
                    <a:pt x="86197" y="23658"/>
                  </a:moveTo>
                  <a:lnTo>
                    <a:pt x="85169" y="22768"/>
                  </a:lnTo>
                  <a:lnTo>
                    <a:pt x="84451" y="21912"/>
                  </a:lnTo>
                  <a:lnTo>
                    <a:pt x="83480" y="21090"/>
                  </a:lnTo>
                  <a:lnTo>
                    <a:pt x="82773" y="20519"/>
                  </a:lnTo>
                  <a:lnTo>
                    <a:pt x="82590" y="20634"/>
                  </a:lnTo>
                  <a:lnTo>
                    <a:pt x="83218" y="21033"/>
                  </a:lnTo>
                  <a:lnTo>
                    <a:pt x="82944" y="21432"/>
                  </a:lnTo>
                  <a:lnTo>
                    <a:pt x="83914" y="22619"/>
                  </a:lnTo>
                  <a:lnTo>
                    <a:pt x="85033" y="23475"/>
                  </a:lnTo>
                  <a:lnTo>
                    <a:pt x="85946" y="24651"/>
                  </a:lnTo>
                  <a:lnTo>
                    <a:pt x="86288" y="25313"/>
                  </a:lnTo>
                  <a:lnTo>
                    <a:pt x="87075" y="26283"/>
                  </a:lnTo>
                  <a:lnTo>
                    <a:pt x="87612" y="27138"/>
                  </a:lnTo>
                  <a:lnTo>
                    <a:pt x="88274" y="27880"/>
                  </a:lnTo>
                  <a:lnTo>
                    <a:pt x="88251" y="27196"/>
                  </a:lnTo>
                  <a:lnTo>
                    <a:pt x="89187" y="27732"/>
                  </a:lnTo>
                  <a:lnTo>
                    <a:pt x="88753" y="27104"/>
                  </a:lnTo>
                  <a:lnTo>
                    <a:pt x="87395" y="26214"/>
                  </a:lnTo>
                  <a:lnTo>
                    <a:pt x="86870" y="24925"/>
                  </a:lnTo>
                  <a:lnTo>
                    <a:pt x="88137" y="2521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8" name="Google Shape;688;p26"/>
            <p:cNvSpPr/>
            <p:nvPr/>
          </p:nvSpPr>
          <p:spPr>
            <a:xfrm>
              <a:off x="4302575" y="3138075"/>
              <a:ext cx="36525" cy="40250"/>
            </a:xfrm>
            <a:custGeom>
              <a:avLst/>
              <a:gdLst/>
              <a:ahLst/>
              <a:cxnLst/>
              <a:rect l="l" t="t" r="r" b="b"/>
              <a:pathLst>
                <a:path w="1461" h="1610" extrusionOk="0">
                  <a:moveTo>
                    <a:pt x="1130" y="0"/>
                  </a:moveTo>
                  <a:lnTo>
                    <a:pt x="662" y="263"/>
                  </a:lnTo>
                  <a:lnTo>
                    <a:pt x="457" y="183"/>
                  </a:lnTo>
                  <a:lnTo>
                    <a:pt x="228" y="434"/>
                  </a:lnTo>
                  <a:lnTo>
                    <a:pt x="206" y="982"/>
                  </a:lnTo>
                  <a:lnTo>
                    <a:pt x="91" y="1039"/>
                  </a:lnTo>
                  <a:lnTo>
                    <a:pt x="0" y="1530"/>
                  </a:lnTo>
                  <a:lnTo>
                    <a:pt x="502" y="1609"/>
                  </a:lnTo>
                  <a:lnTo>
                    <a:pt x="742" y="1096"/>
                  </a:lnTo>
                  <a:lnTo>
                    <a:pt x="1176" y="1153"/>
                  </a:lnTo>
                  <a:lnTo>
                    <a:pt x="1176" y="1153"/>
                  </a:lnTo>
                  <a:lnTo>
                    <a:pt x="1404" y="1039"/>
                  </a:lnTo>
                  <a:lnTo>
                    <a:pt x="1461" y="50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89" name="Google Shape;689;p26"/>
            <p:cNvSpPr/>
            <p:nvPr/>
          </p:nvSpPr>
          <p:spPr>
            <a:xfrm>
              <a:off x="3386175" y="2484725"/>
              <a:ext cx="167200" cy="151225"/>
            </a:xfrm>
            <a:custGeom>
              <a:avLst/>
              <a:gdLst/>
              <a:ahLst/>
              <a:cxnLst/>
              <a:rect l="l" t="t" r="r" b="b"/>
              <a:pathLst>
                <a:path w="6688" h="6049" extrusionOk="0">
                  <a:moveTo>
                    <a:pt x="6688" y="0"/>
                  </a:moveTo>
                  <a:lnTo>
                    <a:pt x="6574" y="0"/>
                  </a:lnTo>
                  <a:lnTo>
                    <a:pt x="6574" y="0"/>
                  </a:lnTo>
                  <a:lnTo>
                    <a:pt x="6585" y="480"/>
                  </a:lnTo>
                  <a:lnTo>
                    <a:pt x="6106" y="503"/>
                  </a:lnTo>
                  <a:lnTo>
                    <a:pt x="5843" y="719"/>
                  </a:lnTo>
                  <a:lnTo>
                    <a:pt x="5489" y="719"/>
                  </a:lnTo>
                  <a:lnTo>
                    <a:pt x="5216" y="594"/>
                  </a:lnTo>
                  <a:lnTo>
                    <a:pt x="4565" y="697"/>
                  </a:lnTo>
                  <a:lnTo>
                    <a:pt x="4291" y="1404"/>
                  </a:lnTo>
                  <a:lnTo>
                    <a:pt x="4052" y="1461"/>
                  </a:lnTo>
                  <a:lnTo>
                    <a:pt x="3652" y="2625"/>
                  </a:lnTo>
                  <a:lnTo>
                    <a:pt x="2534" y="3595"/>
                  </a:lnTo>
                  <a:lnTo>
                    <a:pt x="2248" y="4851"/>
                  </a:lnTo>
                  <a:lnTo>
                    <a:pt x="1929" y="5262"/>
                  </a:lnTo>
                  <a:lnTo>
                    <a:pt x="1826" y="5592"/>
                  </a:lnTo>
                  <a:lnTo>
                    <a:pt x="57" y="5661"/>
                  </a:lnTo>
                  <a:lnTo>
                    <a:pt x="46" y="5661"/>
                  </a:lnTo>
                  <a:lnTo>
                    <a:pt x="0" y="6049"/>
                  </a:lnTo>
                  <a:lnTo>
                    <a:pt x="171" y="5729"/>
                  </a:lnTo>
                  <a:lnTo>
                    <a:pt x="3253" y="5741"/>
                  </a:lnTo>
                  <a:lnTo>
                    <a:pt x="3127" y="4428"/>
                  </a:lnTo>
                  <a:lnTo>
                    <a:pt x="3321" y="3961"/>
                  </a:lnTo>
                  <a:lnTo>
                    <a:pt x="4063" y="3892"/>
                  </a:lnTo>
                  <a:lnTo>
                    <a:pt x="4097" y="1564"/>
                  </a:lnTo>
                  <a:lnTo>
                    <a:pt x="6642" y="1610"/>
                  </a:lnTo>
                  <a:lnTo>
                    <a:pt x="6676" y="229"/>
                  </a:lnTo>
                  <a:lnTo>
                    <a:pt x="6688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0" name="Google Shape;690;p26"/>
            <p:cNvSpPr/>
            <p:nvPr/>
          </p:nvSpPr>
          <p:spPr>
            <a:xfrm>
              <a:off x="4391300" y="2382575"/>
              <a:ext cx="421975" cy="358950"/>
            </a:xfrm>
            <a:custGeom>
              <a:avLst/>
              <a:gdLst/>
              <a:ahLst/>
              <a:cxnLst/>
              <a:rect l="l" t="t" r="r" b="b"/>
              <a:pathLst>
                <a:path w="16879" h="14358" extrusionOk="0">
                  <a:moveTo>
                    <a:pt x="9153" y="2774"/>
                  </a:moveTo>
                  <a:lnTo>
                    <a:pt x="7692" y="2694"/>
                  </a:lnTo>
                  <a:lnTo>
                    <a:pt x="5318" y="891"/>
                  </a:lnTo>
                  <a:lnTo>
                    <a:pt x="4097" y="241"/>
                  </a:lnTo>
                  <a:lnTo>
                    <a:pt x="3139" y="1"/>
                  </a:lnTo>
                  <a:lnTo>
                    <a:pt x="3013" y="149"/>
                  </a:lnTo>
                  <a:lnTo>
                    <a:pt x="1530" y="583"/>
                  </a:lnTo>
                  <a:lnTo>
                    <a:pt x="2397" y="1496"/>
                  </a:lnTo>
                  <a:lnTo>
                    <a:pt x="2157" y="1644"/>
                  </a:lnTo>
                  <a:lnTo>
                    <a:pt x="2055" y="1952"/>
                  </a:lnTo>
                  <a:lnTo>
                    <a:pt x="1484" y="2067"/>
                  </a:lnTo>
                  <a:lnTo>
                    <a:pt x="1336" y="2397"/>
                  </a:lnTo>
                  <a:lnTo>
                    <a:pt x="1027" y="2683"/>
                  </a:lnTo>
                  <a:lnTo>
                    <a:pt x="160" y="2546"/>
                  </a:lnTo>
                  <a:lnTo>
                    <a:pt x="92" y="2900"/>
                  </a:lnTo>
                  <a:lnTo>
                    <a:pt x="92" y="3208"/>
                  </a:lnTo>
                  <a:lnTo>
                    <a:pt x="0" y="3710"/>
                  </a:lnTo>
                  <a:lnTo>
                    <a:pt x="388" y="3710"/>
                  </a:lnTo>
                  <a:lnTo>
                    <a:pt x="845" y="4338"/>
                  </a:lnTo>
                  <a:lnTo>
                    <a:pt x="1381" y="5068"/>
                  </a:lnTo>
                  <a:lnTo>
                    <a:pt x="1735" y="5741"/>
                  </a:lnTo>
                  <a:lnTo>
                    <a:pt x="1975" y="5947"/>
                  </a:lnTo>
                  <a:lnTo>
                    <a:pt x="2214" y="6426"/>
                  </a:lnTo>
                  <a:lnTo>
                    <a:pt x="2192" y="6620"/>
                  </a:lnTo>
                  <a:lnTo>
                    <a:pt x="2488" y="7145"/>
                  </a:lnTo>
                  <a:lnTo>
                    <a:pt x="2922" y="7339"/>
                  </a:lnTo>
                  <a:lnTo>
                    <a:pt x="3321" y="7693"/>
                  </a:lnTo>
                  <a:lnTo>
                    <a:pt x="3823" y="8686"/>
                  </a:lnTo>
                  <a:lnTo>
                    <a:pt x="3823" y="9233"/>
                  </a:lnTo>
                  <a:lnTo>
                    <a:pt x="3960" y="9861"/>
                  </a:lnTo>
                  <a:lnTo>
                    <a:pt x="4531" y="10728"/>
                  </a:lnTo>
                  <a:lnTo>
                    <a:pt x="4885" y="10877"/>
                  </a:lnTo>
                  <a:lnTo>
                    <a:pt x="5467" y="11504"/>
                  </a:lnTo>
                  <a:lnTo>
                    <a:pt x="5741" y="12246"/>
                  </a:lnTo>
                  <a:lnTo>
                    <a:pt x="6197" y="12999"/>
                  </a:lnTo>
                  <a:lnTo>
                    <a:pt x="6631" y="13330"/>
                  </a:lnTo>
                  <a:lnTo>
                    <a:pt x="6711" y="13684"/>
                  </a:lnTo>
                  <a:lnTo>
                    <a:pt x="6962" y="13958"/>
                  </a:lnTo>
                  <a:lnTo>
                    <a:pt x="7099" y="14357"/>
                  </a:lnTo>
                  <a:lnTo>
                    <a:pt x="7418" y="14049"/>
                  </a:lnTo>
                  <a:lnTo>
                    <a:pt x="7327" y="13673"/>
                  </a:lnTo>
                  <a:lnTo>
                    <a:pt x="7498" y="13228"/>
                  </a:lnTo>
                  <a:lnTo>
                    <a:pt x="7841" y="13467"/>
                  </a:lnTo>
                  <a:lnTo>
                    <a:pt x="8057" y="13376"/>
                  </a:lnTo>
                  <a:lnTo>
                    <a:pt x="8970" y="13353"/>
                  </a:lnTo>
                  <a:lnTo>
                    <a:pt x="9107" y="13456"/>
                  </a:lnTo>
                  <a:lnTo>
                    <a:pt x="9883" y="13536"/>
                  </a:lnTo>
                  <a:lnTo>
                    <a:pt x="10180" y="13490"/>
                  </a:lnTo>
                  <a:lnTo>
                    <a:pt x="10408" y="13798"/>
                  </a:lnTo>
                  <a:lnTo>
                    <a:pt x="10762" y="13650"/>
                  </a:lnTo>
                  <a:lnTo>
                    <a:pt x="11264" y="12703"/>
                  </a:lnTo>
                  <a:lnTo>
                    <a:pt x="11972" y="12280"/>
                  </a:lnTo>
                  <a:lnTo>
                    <a:pt x="14220" y="11938"/>
                  </a:lnTo>
                  <a:lnTo>
                    <a:pt x="16514" y="11025"/>
                  </a:lnTo>
                  <a:lnTo>
                    <a:pt x="16879" y="9222"/>
                  </a:lnTo>
                  <a:lnTo>
                    <a:pt x="16468" y="8571"/>
                  </a:lnTo>
                  <a:lnTo>
                    <a:pt x="16320" y="8765"/>
                  </a:lnTo>
                  <a:lnTo>
                    <a:pt x="13923" y="8309"/>
                  </a:lnTo>
                  <a:lnTo>
                    <a:pt x="13558" y="7396"/>
                  </a:lnTo>
                  <a:lnTo>
                    <a:pt x="13501" y="7179"/>
                  </a:lnTo>
                  <a:lnTo>
                    <a:pt x="13330" y="6837"/>
                  </a:lnTo>
                  <a:lnTo>
                    <a:pt x="13113" y="6894"/>
                  </a:lnTo>
                  <a:lnTo>
                    <a:pt x="12862" y="6723"/>
                  </a:lnTo>
                  <a:lnTo>
                    <a:pt x="12714" y="6494"/>
                  </a:lnTo>
                  <a:lnTo>
                    <a:pt x="12588" y="6198"/>
                  </a:lnTo>
                  <a:lnTo>
                    <a:pt x="12348" y="5935"/>
                  </a:lnTo>
                  <a:lnTo>
                    <a:pt x="12200" y="5639"/>
                  </a:lnTo>
                  <a:lnTo>
                    <a:pt x="12257" y="5342"/>
                  </a:lnTo>
                  <a:lnTo>
                    <a:pt x="12177" y="4954"/>
                  </a:lnTo>
                  <a:lnTo>
                    <a:pt x="11607" y="4577"/>
                  </a:lnTo>
                  <a:lnTo>
                    <a:pt x="11435" y="4258"/>
                  </a:lnTo>
                  <a:lnTo>
                    <a:pt x="11013" y="4052"/>
                  </a:lnTo>
                  <a:lnTo>
                    <a:pt x="10637" y="3265"/>
                  </a:lnTo>
                  <a:lnTo>
                    <a:pt x="10089" y="3299"/>
                  </a:lnTo>
                  <a:lnTo>
                    <a:pt x="9849" y="28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1" name="Google Shape;691;p26"/>
            <p:cNvSpPr/>
            <p:nvPr/>
          </p:nvSpPr>
          <p:spPr>
            <a:xfrm>
              <a:off x="4157925" y="2613100"/>
              <a:ext cx="321850" cy="303325"/>
            </a:xfrm>
            <a:custGeom>
              <a:avLst/>
              <a:gdLst/>
              <a:ahLst/>
              <a:cxnLst/>
              <a:rect l="l" t="t" r="r" b="b"/>
              <a:pathLst>
                <a:path w="12874" h="12133" extrusionOk="0">
                  <a:moveTo>
                    <a:pt x="11652" y="5171"/>
                  </a:moveTo>
                  <a:lnTo>
                    <a:pt x="11709" y="4577"/>
                  </a:lnTo>
                  <a:lnTo>
                    <a:pt x="11937" y="4292"/>
                  </a:lnTo>
                  <a:lnTo>
                    <a:pt x="12508" y="4144"/>
                  </a:lnTo>
                  <a:lnTo>
                    <a:pt x="12873" y="3630"/>
                  </a:lnTo>
                  <a:lnTo>
                    <a:pt x="12439" y="3288"/>
                  </a:lnTo>
                  <a:lnTo>
                    <a:pt x="12120" y="3059"/>
                  </a:lnTo>
                  <a:lnTo>
                    <a:pt x="11766" y="1975"/>
                  </a:lnTo>
                  <a:lnTo>
                    <a:pt x="11606" y="1051"/>
                  </a:lnTo>
                  <a:lnTo>
                    <a:pt x="11766" y="880"/>
                  </a:lnTo>
                  <a:lnTo>
                    <a:pt x="11469" y="1"/>
                  </a:lnTo>
                  <a:lnTo>
                    <a:pt x="8354" y="1"/>
                  </a:lnTo>
                  <a:lnTo>
                    <a:pt x="5307" y="1"/>
                  </a:lnTo>
                  <a:lnTo>
                    <a:pt x="2157" y="1"/>
                  </a:lnTo>
                  <a:lnTo>
                    <a:pt x="2226" y="1804"/>
                  </a:lnTo>
                  <a:lnTo>
                    <a:pt x="1324" y="1804"/>
                  </a:lnTo>
                  <a:lnTo>
                    <a:pt x="1324" y="2192"/>
                  </a:lnTo>
                  <a:lnTo>
                    <a:pt x="1484" y="5787"/>
                  </a:lnTo>
                  <a:lnTo>
                    <a:pt x="799" y="5730"/>
                  </a:lnTo>
                  <a:lnTo>
                    <a:pt x="457" y="6403"/>
                  </a:lnTo>
                  <a:lnTo>
                    <a:pt x="251" y="6951"/>
                  </a:lnTo>
                  <a:lnTo>
                    <a:pt x="422" y="7168"/>
                  </a:lnTo>
                  <a:lnTo>
                    <a:pt x="171" y="7442"/>
                  </a:lnTo>
                  <a:lnTo>
                    <a:pt x="274" y="7830"/>
                  </a:lnTo>
                  <a:lnTo>
                    <a:pt x="69" y="8195"/>
                  </a:lnTo>
                  <a:lnTo>
                    <a:pt x="0" y="8537"/>
                  </a:lnTo>
                  <a:lnTo>
                    <a:pt x="285" y="8480"/>
                  </a:lnTo>
                  <a:lnTo>
                    <a:pt x="457" y="8834"/>
                  </a:lnTo>
                  <a:lnTo>
                    <a:pt x="468" y="9370"/>
                  </a:lnTo>
                  <a:lnTo>
                    <a:pt x="765" y="9621"/>
                  </a:lnTo>
                  <a:lnTo>
                    <a:pt x="765" y="9850"/>
                  </a:lnTo>
                  <a:lnTo>
                    <a:pt x="868" y="10238"/>
                  </a:lnTo>
                  <a:lnTo>
                    <a:pt x="1335" y="10808"/>
                  </a:lnTo>
                  <a:lnTo>
                    <a:pt x="1335" y="11185"/>
                  </a:lnTo>
                  <a:lnTo>
                    <a:pt x="1221" y="11550"/>
                  </a:lnTo>
                  <a:lnTo>
                    <a:pt x="1267" y="11835"/>
                  </a:lnTo>
                  <a:lnTo>
                    <a:pt x="1552" y="12086"/>
                  </a:lnTo>
                  <a:lnTo>
                    <a:pt x="1621" y="12132"/>
                  </a:lnTo>
                  <a:lnTo>
                    <a:pt x="1860" y="12029"/>
                  </a:lnTo>
                  <a:lnTo>
                    <a:pt x="2134" y="11858"/>
                  </a:lnTo>
                  <a:lnTo>
                    <a:pt x="2317" y="11048"/>
                  </a:lnTo>
                  <a:lnTo>
                    <a:pt x="2534" y="10637"/>
                  </a:lnTo>
                  <a:lnTo>
                    <a:pt x="3104" y="10512"/>
                  </a:lnTo>
                  <a:lnTo>
                    <a:pt x="3253" y="10763"/>
                  </a:lnTo>
                  <a:lnTo>
                    <a:pt x="3675" y="11288"/>
                  </a:lnTo>
                  <a:lnTo>
                    <a:pt x="3892" y="11368"/>
                  </a:lnTo>
                  <a:lnTo>
                    <a:pt x="4177" y="11208"/>
                  </a:lnTo>
                  <a:lnTo>
                    <a:pt x="4759" y="11253"/>
                  </a:lnTo>
                  <a:lnTo>
                    <a:pt x="4873" y="11436"/>
                  </a:lnTo>
                  <a:lnTo>
                    <a:pt x="5661" y="11436"/>
                  </a:lnTo>
                  <a:lnTo>
                    <a:pt x="5683" y="11253"/>
                  </a:lnTo>
                  <a:lnTo>
                    <a:pt x="6106" y="11082"/>
                  </a:lnTo>
                  <a:lnTo>
                    <a:pt x="6174" y="10808"/>
                  </a:lnTo>
                  <a:lnTo>
                    <a:pt x="6471" y="10626"/>
                  </a:lnTo>
                  <a:lnTo>
                    <a:pt x="7156" y="11151"/>
                  </a:lnTo>
                  <a:lnTo>
                    <a:pt x="7555" y="11048"/>
                  </a:lnTo>
                  <a:lnTo>
                    <a:pt x="7943" y="10409"/>
                  </a:lnTo>
                  <a:lnTo>
                    <a:pt x="8365" y="9907"/>
                  </a:lnTo>
                  <a:lnTo>
                    <a:pt x="8285" y="9348"/>
                  </a:lnTo>
                  <a:lnTo>
                    <a:pt x="8080" y="9096"/>
                  </a:lnTo>
                  <a:lnTo>
                    <a:pt x="8571" y="9051"/>
                  </a:lnTo>
                  <a:lnTo>
                    <a:pt x="8616" y="8834"/>
                  </a:lnTo>
                  <a:lnTo>
                    <a:pt x="8982" y="8914"/>
                  </a:lnTo>
                  <a:lnTo>
                    <a:pt x="8913" y="9576"/>
                  </a:lnTo>
                  <a:lnTo>
                    <a:pt x="9027" y="10238"/>
                  </a:lnTo>
                  <a:lnTo>
                    <a:pt x="9438" y="10591"/>
                  </a:lnTo>
                  <a:lnTo>
                    <a:pt x="9541" y="10911"/>
                  </a:lnTo>
                  <a:lnTo>
                    <a:pt x="9541" y="11345"/>
                  </a:lnTo>
                  <a:lnTo>
                    <a:pt x="9655" y="11368"/>
                  </a:lnTo>
                  <a:lnTo>
                    <a:pt x="9655" y="11265"/>
                  </a:lnTo>
                  <a:lnTo>
                    <a:pt x="9849" y="10306"/>
                  </a:lnTo>
                  <a:lnTo>
                    <a:pt x="10226" y="10055"/>
                  </a:lnTo>
                  <a:lnTo>
                    <a:pt x="10294" y="9679"/>
                  </a:lnTo>
                  <a:lnTo>
                    <a:pt x="10625" y="8994"/>
                  </a:lnTo>
                  <a:lnTo>
                    <a:pt x="11081" y="8537"/>
                  </a:lnTo>
                  <a:lnTo>
                    <a:pt x="11378" y="7659"/>
                  </a:lnTo>
                  <a:lnTo>
                    <a:pt x="11481" y="6871"/>
                  </a:lnTo>
                  <a:lnTo>
                    <a:pt x="11378" y="651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2" name="Google Shape;692;p26"/>
            <p:cNvSpPr/>
            <p:nvPr/>
          </p:nvSpPr>
          <p:spPr>
            <a:xfrm>
              <a:off x="4198425" y="2834225"/>
              <a:ext cx="229425" cy="198300"/>
            </a:xfrm>
            <a:custGeom>
              <a:avLst/>
              <a:gdLst/>
              <a:ahLst/>
              <a:cxnLst/>
              <a:rect l="l" t="t" r="r" b="b"/>
              <a:pathLst>
                <a:path w="9177" h="7932" extrusionOk="0">
                  <a:moveTo>
                    <a:pt x="7921" y="2066"/>
                  </a:moveTo>
                  <a:lnTo>
                    <a:pt x="7818" y="1746"/>
                  </a:lnTo>
                  <a:lnTo>
                    <a:pt x="7407" y="1393"/>
                  </a:lnTo>
                  <a:lnTo>
                    <a:pt x="7293" y="742"/>
                  </a:lnTo>
                  <a:lnTo>
                    <a:pt x="7362" y="69"/>
                  </a:lnTo>
                  <a:lnTo>
                    <a:pt x="6996" y="0"/>
                  </a:lnTo>
                  <a:lnTo>
                    <a:pt x="6951" y="206"/>
                  </a:lnTo>
                  <a:lnTo>
                    <a:pt x="6471" y="251"/>
                  </a:lnTo>
                  <a:lnTo>
                    <a:pt x="6665" y="514"/>
                  </a:lnTo>
                  <a:lnTo>
                    <a:pt x="6757" y="1062"/>
                  </a:lnTo>
                  <a:lnTo>
                    <a:pt x="6323" y="1564"/>
                  </a:lnTo>
                  <a:lnTo>
                    <a:pt x="5935" y="2203"/>
                  </a:lnTo>
                  <a:lnTo>
                    <a:pt x="5536" y="2306"/>
                  </a:lnTo>
                  <a:lnTo>
                    <a:pt x="4851" y="1781"/>
                  </a:lnTo>
                  <a:lnTo>
                    <a:pt x="4554" y="1963"/>
                  </a:lnTo>
                  <a:lnTo>
                    <a:pt x="4486" y="2237"/>
                  </a:lnTo>
                  <a:lnTo>
                    <a:pt x="4075" y="2408"/>
                  </a:lnTo>
                  <a:lnTo>
                    <a:pt x="4041" y="2591"/>
                  </a:lnTo>
                  <a:lnTo>
                    <a:pt x="3253" y="2591"/>
                  </a:lnTo>
                  <a:lnTo>
                    <a:pt x="3139" y="2408"/>
                  </a:lnTo>
                  <a:lnTo>
                    <a:pt x="2557" y="2363"/>
                  </a:lnTo>
                  <a:lnTo>
                    <a:pt x="2272" y="2523"/>
                  </a:lnTo>
                  <a:lnTo>
                    <a:pt x="2055" y="2454"/>
                  </a:lnTo>
                  <a:lnTo>
                    <a:pt x="1633" y="1918"/>
                  </a:lnTo>
                  <a:lnTo>
                    <a:pt x="1484" y="1667"/>
                  </a:lnTo>
                  <a:lnTo>
                    <a:pt x="914" y="1792"/>
                  </a:lnTo>
                  <a:lnTo>
                    <a:pt x="708" y="2203"/>
                  </a:lnTo>
                  <a:lnTo>
                    <a:pt x="514" y="3025"/>
                  </a:lnTo>
                  <a:lnTo>
                    <a:pt x="252" y="3196"/>
                  </a:lnTo>
                  <a:lnTo>
                    <a:pt x="1" y="3287"/>
                  </a:lnTo>
                  <a:lnTo>
                    <a:pt x="548" y="3652"/>
                  </a:lnTo>
                  <a:lnTo>
                    <a:pt x="982" y="4017"/>
                  </a:lnTo>
                  <a:lnTo>
                    <a:pt x="1005" y="4303"/>
                  </a:lnTo>
                  <a:lnTo>
                    <a:pt x="1541" y="4794"/>
                  </a:lnTo>
                  <a:lnTo>
                    <a:pt x="1884" y="5170"/>
                  </a:lnTo>
                  <a:lnTo>
                    <a:pt x="2101" y="5718"/>
                  </a:lnTo>
                  <a:lnTo>
                    <a:pt x="2694" y="6072"/>
                  </a:lnTo>
                  <a:lnTo>
                    <a:pt x="2831" y="6368"/>
                  </a:lnTo>
                  <a:lnTo>
                    <a:pt x="3333" y="7110"/>
                  </a:lnTo>
                  <a:lnTo>
                    <a:pt x="3687" y="7224"/>
                  </a:lnTo>
                  <a:lnTo>
                    <a:pt x="3904" y="7076"/>
                  </a:lnTo>
                  <a:lnTo>
                    <a:pt x="4269" y="7133"/>
                  </a:lnTo>
                  <a:lnTo>
                    <a:pt x="4714" y="6939"/>
                  </a:lnTo>
                  <a:lnTo>
                    <a:pt x="4908" y="7327"/>
                  </a:lnTo>
                  <a:lnTo>
                    <a:pt x="5627" y="7932"/>
                  </a:lnTo>
                  <a:lnTo>
                    <a:pt x="5627" y="7932"/>
                  </a:lnTo>
                  <a:lnTo>
                    <a:pt x="5946" y="7681"/>
                  </a:lnTo>
                  <a:lnTo>
                    <a:pt x="6449" y="7886"/>
                  </a:lnTo>
                  <a:lnTo>
                    <a:pt x="7088" y="7669"/>
                  </a:lnTo>
                  <a:lnTo>
                    <a:pt x="7658" y="7681"/>
                  </a:lnTo>
                  <a:lnTo>
                    <a:pt x="8149" y="7259"/>
                  </a:lnTo>
                  <a:lnTo>
                    <a:pt x="8640" y="6711"/>
                  </a:lnTo>
                  <a:lnTo>
                    <a:pt x="9176" y="6117"/>
                  </a:lnTo>
                  <a:lnTo>
                    <a:pt x="8674" y="5136"/>
                  </a:lnTo>
                  <a:lnTo>
                    <a:pt x="8309" y="4919"/>
                  </a:lnTo>
                  <a:lnTo>
                    <a:pt x="8160" y="4565"/>
                  </a:lnTo>
                  <a:lnTo>
                    <a:pt x="7750" y="4120"/>
                  </a:lnTo>
                  <a:lnTo>
                    <a:pt x="7259" y="4052"/>
                  </a:lnTo>
                  <a:lnTo>
                    <a:pt x="7521" y="3538"/>
                  </a:lnTo>
                  <a:lnTo>
                    <a:pt x="7944" y="3515"/>
                  </a:lnTo>
                  <a:lnTo>
                    <a:pt x="8058" y="3230"/>
                  </a:lnTo>
                  <a:lnTo>
                    <a:pt x="8035" y="2523"/>
                  </a:lnTo>
                  <a:lnTo>
                    <a:pt x="7921" y="251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3" name="Google Shape;693;p26"/>
            <p:cNvSpPr/>
            <p:nvPr/>
          </p:nvSpPr>
          <p:spPr>
            <a:xfrm>
              <a:off x="3371325" y="2735800"/>
              <a:ext cx="121850" cy="96450"/>
            </a:xfrm>
            <a:custGeom>
              <a:avLst/>
              <a:gdLst/>
              <a:ahLst/>
              <a:cxnLst/>
              <a:rect l="l" t="t" r="r" b="b"/>
              <a:pathLst>
                <a:path w="4874" h="3858" extrusionOk="0">
                  <a:moveTo>
                    <a:pt x="4326" y="1792"/>
                  </a:moveTo>
                  <a:lnTo>
                    <a:pt x="3812" y="1164"/>
                  </a:lnTo>
                  <a:lnTo>
                    <a:pt x="3356" y="491"/>
                  </a:lnTo>
                  <a:lnTo>
                    <a:pt x="2831" y="251"/>
                  </a:lnTo>
                  <a:lnTo>
                    <a:pt x="2454" y="0"/>
                  </a:lnTo>
                  <a:lnTo>
                    <a:pt x="2021" y="0"/>
                  </a:lnTo>
                  <a:lnTo>
                    <a:pt x="1621" y="194"/>
                  </a:lnTo>
                  <a:lnTo>
                    <a:pt x="1233" y="126"/>
                  </a:lnTo>
                  <a:lnTo>
                    <a:pt x="948" y="411"/>
                  </a:lnTo>
                  <a:lnTo>
                    <a:pt x="765" y="879"/>
                  </a:lnTo>
                  <a:lnTo>
                    <a:pt x="366" y="1507"/>
                  </a:lnTo>
                  <a:lnTo>
                    <a:pt x="1" y="1678"/>
                  </a:lnTo>
                  <a:lnTo>
                    <a:pt x="389" y="2009"/>
                  </a:lnTo>
                  <a:lnTo>
                    <a:pt x="708" y="2716"/>
                  </a:lnTo>
                  <a:lnTo>
                    <a:pt x="1576" y="2693"/>
                  </a:lnTo>
                  <a:lnTo>
                    <a:pt x="1758" y="2477"/>
                  </a:lnTo>
                  <a:lnTo>
                    <a:pt x="2021" y="2465"/>
                  </a:lnTo>
                  <a:lnTo>
                    <a:pt x="2317" y="2682"/>
                  </a:lnTo>
                  <a:lnTo>
                    <a:pt x="2568" y="2693"/>
                  </a:lnTo>
                  <a:lnTo>
                    <a:pt x="2831" y="2534"/>
                  </a:lnTo>
                  <a:lnTo>
                    <a:pt x="2991" y="2796"/>
                  </a:lnTo>
                  <a:lnTo>
                    <a:pt x="2648" y="3002"/>
                  </a:lnTo>
                  <a:lnTo>
                    <a:pt x="2306" y="2990"/>
                  </a:lnTo>
                  <a:lnTo>
                    <a:pt x="1964" y="2796"/>
                  </a:lnTo>
                  <a:lnTo>
                    <a:pt x="1667" y="3002"/>
                  </a:lnTo>
                  <a:lnTo>
                    <a:pt x="1519" y="3002"/>
                  </a:lnTo>
                  <a:lnTo>
                    <a:pt x="1325" y="3139"/>
                  </a:lnTo>
                  <a:lnTo>
                    <a:pt x="606" y="3116"/>
                  </a:lnTo>
                  <a:lnTo>
                    <a:pt x="720" y="3812"/>
                  </a:lnTo>
                  <a:lnTo>
                    <a:pt x="1142" y="3664"/>
                  </a:lnTo>
                  <a:lnTo>
                    <a:pt x="1404" y="3686"/>
                  </a:lnTo>
                  <a:lnTo>
                    <a:pt x="1621" y="3584"/>
                  </a:lnTo>
                  <a:lnTo>
                    <a:pt x="3082" y="3629"/>
                  </a:lnTo>
                  <a:lnTo>
                    <a:pt x="3470" y="3641"/>
                  </a:lnTo>
                  <a:lnTo>
                    <a:pt x="4041" y="3858"/>
                  </a:lnTo>
                  <a:lnTo>
                    <a:pt x="4223" y="3846"/>
                  </a:lnTo>
                  <a:lnTo>
                    <a:pt x="4280" y="3743"/>
                  </a:lnTo>
                  <a:lnTo>
                    <a:pt x="4714" y="3812"/>
                  </a:lnTo>
                  <a:lnTo>
                    <a:pt x="4828" y="3755"/>
                  </a:lnTo>
                  <a:lnTo>
                    <a:pt x="4874" y="3470"/>
                  </a:lnTo>
                  <a:lnTo>
                    <a:pt x="4817" y="3139"/>
                  </a:lnTo>
                  <a:lnTo>
                    <a:pt x="4509" y="2876"/>
                  </a:lnTo>
                  <a:lnTo>
                    <a:pt x="4360" y="23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4" name="Google Shape;694;p26"/>
            <p:cNvSpPr/>
            <p:nvPr/>
          </p:nvSpPr>
          <p:spPr>
            <a:xfrm>
              <a:off x="3456650" y="2884150"/>
              <a:ext cx="60500" cy="74200"/>
            </a:xfrm>
            <a:custGeom>
              <a:avLst/>
              <a:gdLst/>
              <a:ahLst/>
              <a:cxnLst/>
              <a:rect l="l" t="t" r="r" b="b"/>
              <a:pathLst>
                <a:path w="2420" h="2968" extrusionOk="0">
                  <a:moveTo>
                    <a:pt x="2419" y="1496"/>
                  </a:moveTo>
                  <a:lnTo>
                    <a:pt x="2203" y="1541"/>
                  </a:lnTo>
                  <a:lnTo>
                    <a:pt x="2203" y="1210"/>
                  </a:lnTo>
                  <a:lnTo>
                    <a:pt x="2077" y="971"/>
                  </a:lnTo>
                  <a:lnTo>
                    <a:pt x="2100" y="708"/>
                  </a:lnTo>
                  <a:lnTo>
                    <a:pt x="1929" y="320"/>
                  </a:lnTo>
                  <a:lnTo>
                    <a:pt x="1712" y="1"/>
                  </a:lnTo>
                  <a:lnTo>
                    <a:pt x="1073" y="1"/>
                  </a:lnTo>
                  <a:lnTo>
                    <a:pt x="890" y="172"/>
                  </a:lnTo>
                  <a:lnTo>
                    <a:pt x="673" y="195"/>
                  </a:lnTo>
                  <a:lnTo>
                    <a:pt x="536" y="400"/>
                  </a:lnTo>
                  <a:lnTo>
                    <a:pt x="434" y="640"/>
                  </a:lnTo>
                  <a:lnTo>
                    <a:pt x="0" y="1039"/>
                  </a:lnTo>
                  <a:lnTo>
                    <a:pt x="103" y="1712"/>
                  </a:lnTo>
                  <a:lnTo>
                    <a:pt x="228" y="2032"/>
                  </a:lnTo>
                  <a:lnTo>
                    <a:pt x="650" y="2534"/>
                  </a:lnTo>
                  <a:lnTo>
                    <a:pt x="1233" y="2888"/>
                  </a:lnTo>
                  <a:lnTo>
                    <a:pt x="1449" y="2968"/>
                  </a:lnTo>
                  <a:lnTo>
                    <a:pt x="1632" y="2682"/>
                  </a:lnTo>
                  <a:lnTo>
                    <a:pt x="1678" y="2409"/>
                  </a:lnTo>
                  <a:lnTo>
                    <a:pt x="2043" y="191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5" name="Google Shape;695;p26"/>
            <p:cNvSpPr/>
            <p:nvPr/>
          </p:nvSpPr>
          <p:spPr>
            <a:xfrm>
              <a:off x="1930550" y="2784875"/>
              <a:ext cx="47375" cy="28825"/>
            </a:xfrm>
            <a:custGeom>
              <a:avLst/>
              <a:gdLst/>
              <a:ahLst/>
              <a:cxnLst/>
              <a:rect l="l" t="t" r="r" b="b"/>
              <a:pathLst>
                <a:path w="1895" h="1153" extrusionOk="0">
                  <a:moveTo>
                    <a:pt x="1803" y="947"/>
                  </a:moveTo>
                  <a:lnTo>
                    <a:pt x="1895" y="582"/>
                  </a:lnTo>
                  <a:lnTo>
                    <a:pt x="1792" y="491"/>
                  </a:lnTo>
                  <a:lnTo>
                    <a:pt x="1632" y="411"/>
                  </a:lnTo>
                  <a:lnTo>
                    <a:pt x="1278" y="525"/>
                  </a:lnTo>
                  <a:lnTo>
                    <a:pt x="1267" y="400"/>
                  </a:lnTo>
                  <a:lnTo>
                    <a:pt x="1027" y="263"/>
                  </a:lnTo>
                  <a:lnTo>
                    <a:pt x="879" y="69"/>
                  </a:lnTo>
                  <a:lnTo>
                    <a:pt x="662" y="0"/>
                  </a:lnTo>
                  <a:lnTo>
                    <a:pt x="457" y="57"/>
                  </a:lnTo>
                  <a:lnTo>
                    <a:pt x="491" y="160"/>
                  </a:lnTo>
                  <a:lnTo>
                    <a:pt x="331" y="263"/>
                  </a:lnTo>
                  <a:lnTo>
                    <a:pt x="34" y="491"/>
                  </a:lnTo>
                  <a:lnTo>
                    <a:pt x="0" y="628"/>
                  </a:lnTo>
                  <a:lnTo>
                    <a:pt x="206" y="810"/>
                  </a:lnTo>
                  <a:lnTo>
                    <a:pt x="651" y="867"/>
                  </a:lnTo>
                  <a:lnTo>
                    <a:pt x="959" y="1061"/>
                  </a:lnTo>
                  <a:lnTo>
                    <a:pt x="1233" y="1141"/>
                  </a:lnTo>
                  <a:lnTo>
                    <a:pt x="1701" y="115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6" name="Google Shape;696;p26"/>
            <p:cNvSpPr/>
            <p:nvPr/>
          </p:nvSpPr>
          <p:spPr>
            <a:xfrm>
              <a:off x="4057500" y="2067050"/>
              <a:ext cx="81050" cy="86175"/>
            </a:xfrm>
            <a:custGeom>
              <a:avLst/>
              <a:gdLst/>
              <a:ahLst/>
              <a:cxnLst/>
              <a:rect l="l" t="t" r="r" b="b"/>
              <a:pathLst>
                <a:path w="3242" h="3447" extrusionOk="0">
                  <a:moveTo>
                    <a:pt x="1974" y="867"/>
                  </a:moveTo>
                  <a:lnTo>
                    <a:pt x="1518" y="651"/>
                  </a:lnTo>
                  <a:lnTo>
                    <a:pt x="1404" y="388"/>
                  </a:lnTo>
                  <a:lnTo>
                    <a:pt x="993" y="23"/>
                  </a:lnTo>
                  <a:lnTo>
                    <a:pt x="536" y="0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217" y="571"/>
                  </a:lnTo>
                  <a:lnTo>
                    <a:pt x="457" y="822"/>
                  </a:lnTo>
                  <a:lnTo>
                    <a:pt x="217" y="1153"/>
                  </a:lnTo>
                  <a:lnTo>
                    <a:pt x="217" y="1153"/>
                  </a:lnTo>
                  <a:lnTo>
                    <a:pt x="479" y="1153"/>
                  </a:lnTo>
                  <a:lnTo>
                    <a:pt x="331" y="1541"/>
                  </a:lnTo>
                  <a:lnTo>
                    <a:pt x="719" y="1872"/>
                  </a:lnTo>
                  <a:lnTo>
                    <a:pt x="651" y="2283"/>
                  </a:lnTo>
                  <a:lnTo>
                    <a:pt x="479" y="2328"/>
                  </a:lnTo>
                  <a:lnTo>
                    <a:pt x="685" y="2477"/>
                  </a:lnTo>
                  <a:lnTo>
                    <a:pt x="799" y="2591"/>
                  </a:lnTo>
                  <a:lnTo>
                    <a:pt x="1061" y="2693"/>
                  </a:lnTo>
                  <a:lnTo>
                    <a:pt x="1347" y="2865"/>
                  </a:lnTo>
                  <a:lnTo>
                    <a:pt x="1290" y="2956"/>
                  </a:lnTo>
                  <a:lnTo>
                    <a:pt x="1461" y="2876"/>
                  </a:lnTo>
                  <a:lnTo>
                    <a:pt x="1529" y="2591"/>
                  </a:lnTo>
                  <a:lnTo>
                    <a:pt x="1655" y="2534"/>
                  </a:lnTo>
                  <a:lnTo>
                    <a:pt x="1769" y="2671"/>
                  </a:lnTo>
                  <a:lnTo>
                    <a:pt x="1917" y="2728"/>
                  </a:lnTo>
                  <a:lnTo>
                    <a:pt x="2031" y="2865"/>
                  </a:lnTo>
                  <a:lnTo>
                    <a:pt x="2146" y="2910"/>
                  </a:lnTo>
                  <a:lnTo>
                    <a:pt x="2305" y="3070"/>
                  </a:lnTo>
                  <a:lnTo>
                    <a:pt x="2419" y="3070"/>
                  </a:lnTo>
                  <a:lnTo>
                    <a:pt x="2340" y="3275"/>
                  </a:lnTo>
                  <a:lnTo>
                    <a:pt x="2271" y="3378"/>
                  </a:lnTo>
                  <a:lnTo>
                    <a:pt x="2305" y="3447"/>
                  </a:lnTo>
                  <a:lnTo>
                    <a:pt x="2545" y="3389"/>
                  </a:lnTo>
                  <a:lnTo>
                    <a:pt x="2887" y="3378"/>
                  </a:lnTo>
                  <a:lnTo>
                    <a:pt x="2990" y="3253"/>
                  </a:lnTo>
                  <a:lnTo>
                    <a:pt x="2899" y="3150"/>
                  </a:lnTo>
                  <a:lnTo>
                    <a:pt x="3001" y="2865"/>
                  </a:lnTo>
                  <a:lnTo>
                    <a:pt x="3241" y="2591"/>
                  </a:lnTo>
                  <a:lnTo>
                    <a:pt x="2842" y="2225"/>
                  </a:lnTo>
                  <a:lnTo>
                    <a:pt x="2739" y="1894"/>
                  </a:lnTo>
                  <a:lnTo>
                    <a:pt x="2899" y="1700"/>
                  </a:lnTo>
                  <a:lnTo>
                    <a:pt x="2762" y="1552"/>
                  </a:lnTo>
                  <a:lnTo>
                    <a:pt x="2910" y="1392"/>
                  </a:lnTo>
                  <a:lnTo>
                    <a:pt x="2716" y="1301"/>
                  </a:lnTo>
                  <a:lnTo>
                    <a:pt x="2511" y="1484"/>
                  </a:lnTo>
                  <a:lnTo>
                    <a:pt x="2077" y="122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7" name="Google Shape;697;p26"/>
            <p:cNvSpPr/>
            <p:nvPr/>
          </p:nvSpPr>
          <p:spPr>
            <a:xfrm>
              <a:off x="2559075" y="2975175"/>
              <a:ext cx="82750" cy="95875"/>
            </a:xfrm>
            <a:custGeom>
              <a:avLst/>
              <a:gdLst/>
              <a:ahLst/>
              <a:cxnLst/>
              <a:rect l="l" t="t" r="r" b="b"/>
              <a:pathLst>
                <a:path w="3310" h="3835" extrusionOk="0">
                  <a:moveTo>
                    <a:pt x="2454" y="0"/>
                  </a:moveTo>
                  <a:lnTo>
                    <a:pt x="1803" y="80"/>
                  </a:lnTo>
                  <a:lnTo>
                    <a:pt x="1712" y="240"/>
                  </a:lnTo>
                  <a:lnTo>
                    <a:pt x="753" y="57"/>
                  </a:lnTo>
                  <a:lnTo>
                    <a:pt x="616" y="879"/>
                  </a:lnTo>
                  <a:lnTo>
                    <a:pt x="114" y="1107"/>
                  </a:lnTo>
                  <a:lnTo>
                    <a:pt x="160" y="1324"/>
                  </a:lnTo>
                  <a:lnTo>
                    <a:pt x="0" y="1792"/>
                  </a:lnTo>
                  <a:lnTo>
                    <a:pt x="343" y="2442"/>
                  </a:lnTo>
                  <a:lnTo>
                    <a:pt x="594" y="2465"/>
                  </a:lnTo>
                  <a:lnTo>
                    <a:pt x="696" y="2956"/>
                  </a:lnTo>
                  <a:lnTo>
                    <a:pt x="1164" y="3755"/>
                  </a:lnTo>
                  <a:lnTo>
                    <a:pt x="1609" y="3835"/>
                  </a:lnTo>
                  <a:lnTo>
                    <a:pt x="1678" y="3641"/>
                  </a:lnTo>
                  <a:lnTo>
                    <a:pt x="1552" y="3458"/>
                  </a:lnTo>
                  <a:lnTo>
                    <a:pt x="1621" y="3207"/>
                  </a:lnTo>
                  <a:lnTo>
                    <a:pt x="1952" y="3287"/>
                  </a:lnTo>
                  <a:lnTo>
                    <a:pt x="2340" y="3184"/>
                  </a:lnTo>
                  <a:lnTo>
                    <a:pt x="2796" y="3389"/>
                  </a:lnTo>
                  <a:lnTo>
                    <a:pt x="2990" y="3001"/>
                  </a:lnTo>
                  <a:lnTo>
                    <a:pt x="3082" y="2591"/>
                  </a:lnTo>
                  <a:lnTo>
                    <a:pt x="3218" y="2191"/>
                  </a:lnTo>
                  <a:lnTo>
                    <a:pt x="2922" y="1666"/>
                  </a:lnTo>
                  <a:lnTo>
                    <a:pt x="2865" y="1039"/>
                  </a:lnTo>
                  <a:lnTo>
                    <a:pt x="3310" y="25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8" name="Google Shape;698;p26"/>
            <p:cNvSpPr/>
            <p:nvPr/>
          </p:nvSpPr>
          <p:spPr>
            <a:xfrm>
              <a:off x="4018125" y="1991425"/>
              <a:ext cx="98150" cy="40250"/>
            </a:xfrm>
            <a:custGeom>
              <a:avLst/>
              <a:gdLst/>
              <a:ahLst/>
              <a:cxnLst/>
              <a:rect l="l" t="t" r="r" b="b"/>
              <a:pathLst>
                <a:path w="3926" h="1610" extrusionOk="0">
                  <a:moveTo>
                    <a:pt x="3926" y="423"/>
                  </a:moveTo>
                  <a:lnTo>
                    <a:pt x="3218" y="92"/>
                  </a:lnTo>
                  <a:lnTo>
                    <a:pt x="2739" y="206"/>
                  </a:lnTo>
                  <a:lnTo>
                    <a:pt x="2397" y="126"/>
                  </a:lnTo>
                  <a:lnTo>
                    <a:pt x="1997" y="309"/>
                  </a:lnTo>
                  <a:lnTo>
                    <a:pt x="1609" y="1"/>
                  </a:lnTo>
                  <a:lnTo>
                    <a:pt x="1335" y="126"/>
                  </a:lnTo>
                  <a:lnTo>
                    <a:pt x="1290" y="69"/>
                  </a:lnTo>
                  <a:lnTo>
                    <a:pt x="1084" y="69"/>
                  </a:lnTo>
                  <a:lnTo>
                    <a:pt x="993" y="229"/>
                  </a:lnTo>
                  <a:lnTo>
                    <a:pt x="845" y="275"/>
                  </a:lnTo>
                  <a:lnTo>
                    <a:pt x="810" y="469"/>
                  </a:lnTo>
                  <a:lnTo>
                    <a:pt x="685" y="514"/>
                  </a:lnTo>
                  <a:lnTo>
                    <a:pt x="662" y="594"/>
                  </a:lnTo>
                  <a:lnTo>
                    <a:pt x="445" y="686"/>
                  </a:lnTo>
                  <a:lnTo>
                    <a:pt x="126" y="674"/>
                  </a:lnTo>
                  <a:lnTo>
                    <a:pt x="46" y="868"/>
                  </a:lnTo>
                  <a:lnTo>
                    <a:pt x="0" y="982"/>
                  </a:lnTo>
                  <a:lnTo>
                    <a:pt x="103" y="1279"/>
                  </a:lnTo>
                  <a:lnTo>
                    <a:pt x="468" y="1507"/>
                  </a:lnTo>
                  <a:lnTo>
                    <a:pt x="742" y="1610"/>
                  </a:lnTo>
                  <a:lnTo>
                    <a:pt x="1324" y="1496"/>
                  </a:lnTo>
                  <a:lnTo>
                    <a:pt x="1370" y="1325"/>
                  </a:lnTo>
                  <a:lnTo>
                    <a:pt x="1644" y="1302"/>
                  </a:lnTo>
                  <a:lnTo>
                    <a:pt x="1963" y="1153"/>
                  </a:lnTo>
                  <a:lnTo>
                    <a:pt x="2054" y="1211"/>
                  </a:lnTo>
                  <a:lnTo>
                    <a:pt x="2363" y="1108"/>
                  </a:lnTo>
                  <a:lnTo>
                    <a:pt x="2511" y="902"/>
                  </a:lnTo>
                  <a:lnTo>
                    <a:pt x="2739" y="845"/>
                  </a:lnTo>
                  <a:lnTo>
                    <a:pt x="3515" y="1108"/>
                  </a:lnTo>
                  <a:lnTo>
                    <a:pt x="3664" y="1028"/>
                  </a:lnTo>
                  <a:lnTo>
                    <a:pt x="3766" y="6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699" name="Google Shape;699;p26"/>
            <p:cNvSpPr/>
            <p:nvPr/>
          </p:nvSpPr>
          <p:spPr>
            <a:xfrm>
              <a:off x="3965900" y="2051625"/>
              <a:ext cx="50525" cy="31125"/>
            </a:xfrm>
            <a:custGeom>
              <a:avLst/>
              <a:gdLst/>
              <a:ahLst/>
              <a:cxnLst/>
              <a:rect l="l" t="t" r="r" b="b"/>
              <a:pathLst>
                <a:path w="2021" h="1245" extrusionOk="0">
                  <a:moveTo>
                    <a:pt x="2021" y="320"/>
                  </a:moveTo>
                  <a:lnTo>
                    <a:pt x="1850" y="12"/>
                  </a:lnTo>
                  <a:lnTo>
                    <a:pt x="1735" y="1"/>
                  </a:lnTo>
                  <a:lnTo>
                    <a:pt x="1598" y="161"/>
                  </a:lnTo>
                  <a:lnTo>
                    <a:pt x="994" y="172"/>
                  </a:lnTo>
                  <a:lnTo>
                    <a:pt x="651" y="366"/>
                  </a:lnTo>
                  <a:lnTo>
                    <a:pt x="46" y="320"/>
                  </a:lnTo>
                  <a:lnTo>
                    <a:pt x="1" y="743"/>
                  </a:lnTo>
                  <a:lnTo>
                    <a:pt x="206" y="1131"/>
                  </a:lnTo>
                  <a:lnTo>
                    <a:pt x="46" y="1199"/>
                  </a:lnTo>
                  <a:lnTo>
                    <a:pt x="549" y="1222"/>
                  </a:lnTo>
                  <a:lnTo>
                    <a:pt x="663" y="1085"/>
                  </a:lnTo>
                  <a:lnTo>
                    <a:pt x="914" y="1222"/>
                  </a:lnTo>
                  <a:lnTo>
                    <a:pt x="1199" y="1245"/>
                  </a:lnTo>
                  <a:lnTo>
                    <a:pt x="1176" y="1005"/>
                  </a:lnTo>
                  <a:lnTo>
                    <a:pt x="1416" y="914"/>
                  </a:lnTo>
                  <a:lnTo>
                    <a:pt x="1462" y="5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0" name="Google Shape;700;p26"/>
            <p:cNvSpPr/>
            <p:nvPr/>
          </p:nvSpPr>
          <p:spPr>
            <a:xfrm>
              <a:off x="3899725" y="1585450"/>
              <a:ext cx="181750" cy="280475"/>
            </a:xfrm>
            <a:custGeom>
              <a:avLst/>
              <a:gdLst/>
              <a:ahLst/>
              <a:cxnLst/>
              <a:rect l="l" t="t" r="r" b="b"/>
              <a:pathLst>
                <a:path w="7270" h="11219" extrusionOk="0">
                  <a:moveTo>
                    <a:pt x="7270" y="2431"/>
                  </a:moveTo>
                  <a:lnTo>
                    <a:pt x="7007" y="2112"/>
                  </a:lnTo>
                  <a:lnTo>
                    <a:pt x="6756" y="913"/>
                  </a:lnTo>
                  <a:lnTo>
                    <a:pt x="5729" y="388"/>
                  </a:lnTo>
                  <a:lnTo>
                    <a:pt x="4885" y="0"/>
                  </a:lnTo>
                  <a:lnTo>
                    <a:pt x="4531" y="46"/>
                  </a:lnTo>
                  <a:lnTo>
                    <a:pt x="4531" y="548"/>
                  </a:lnTo>
                  <a:lnTo>
                    <a:pt x="3401" y="423"/>
                  </a:lnTo>
                  <a:lnTo>
                    <a:pt x="3321" y="856"/>
                  </a:lnTo>
                  <a:lnTo>
                    <a:pt x="2750" y="845"/>
                  </a:lnTo>
                  <a:lnTo>
                    <a:pt x="2431" y="1404"/>
                  </a:lnTo>
                  <a:lnTo>
                    <a:pt x="1952" y="2271"/>
                  </a:lnTo>
                  <a:lnTo>
                    <a:pt x="1141" y="3401"/>
                  </a:lnTo>
                  <a:lnTo>
                    <a:pt x="1392" y="3675"/>
                  </a:lnTo>
                  <a:lnTo>
                    <a:pt x="1210" y="3983"/>
                  </a:lnTo>
                  <a:lnTo>
                    <a:pt x="594" y="3972"/>
                  </a:lnTo>
                  <a:lnTo>
                    <a:pt x="263" y="4725"/>
                  </a:lnTo>
                  <a:lnTo>
                    <a:pt x="411" y="5809"/>
                  </a:lnTo>
                  <a:lnTo>
                    <a:pt x="856" y="6220"/>
                  </a:lnTo>
                  <a:lnTo>
                    <a:pt x="719" y="7213"/>
                  </a:lnTo>
                  <a:lnTo>
                    <a:pt x="240" y="7783"/>
                  </a:lnTo>
                  <a:lnTo>
                    <a:pt x="0" y="8251"/>
                  </a:lnTo>
                  <a:lnTo>
                    <a:pt x="594" y="9450"/>
                  </a:lnTo>
                  <a:lnTo>
                    <a:pt x="1221" y="10408"/>
                  </a:lnTo>
                  <a:lnTo>
                    <a:pt x="1507" y="11218"/>
                  </a:lnTo>
                  <a:lnTo>
                    <a:pt x="2260" y="11173"/>
                  </a:lnTo>
                  <a:lnTo>
                    <a:pt x="2579" y="10500"/>
                  </a:lnTo>
                  <a:lnTo>
                    <a:pt x="3390" y="10579"/>
                  </a:lnTo>
                  <a:lnTo>
                    <a:pt x="3675" y="9792"/>
                  </a:lnTo>
                  <a:lnTo>
                    <a:pt x="3766" y="8365"/>
                  </a:lnTo>
                  <a:lnTo>
                    <a:pt x="4417" y="8183"/>
                  </a:lnTo>
                  <a:lnTo>
                    <a:pt x="4885" y="7236"/>
                  </a:lnTo>
                  <a:lnTo>
                    <a:pt x="4200" y="6768"/>
                  </a:lnTo>
                  <a:lnTo>
                    <a:pt x="3686" y="6197"/>
                  </a:lnTo>
                  <a:lnTo>
                    <a:pt x="3994" y="5045"/>
                  </a:lnTo>
                  <a:lnTo>
                    <a:pt x="5090" y="4337"/>
                  </a:lnTo>
                  <a:lnTo>
                    <a:pt x="5957" y="3698"/>
                  </a:lnTo>
                  <a:lnTo>
                    <a:pt x="5786" y="3196"/>
                  </a:lnTo>
                  <a:lnTo>
                    <a:pt x="6277" y="26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1" name="Google Shape;701;p26"/>
            <p:cNvSpPr/>
            <p:nvPr/>
          </p:nvSpPr>
          <p:spPr>
            <a:xfrm>
              <a:off x="4317400" y="3694425"/>
              <a:ext cx="27125" cy="37100"/>
            </a:xfrm>
            <a:custGeom>
              <a:avLst/>
              <a:gdLst/>
              <a:ahLst/>
              <a:cxnLst/>
              <a:rect l="l" t="t" r="r" b="b"/>
              <a:pathLst>
                <a:path w="1085" h="1484" extrusionOk="0">
                  <a:moveTo>
                    <a:pt x="948" y="171"/>
                  </a:moveTo>
                  <a:lnTo>
                    <a:pt x="571" y="0"/>
                  </a:lnTo>
                  <a:lnTo>
                    <a:pt x="343" y="69"/>
                  </a:lnTo>
                  <a:lnTo>
                    <a:pt x="240" y="320"/>
                  </a:lnTo>
                  <a:lnTo>
                    <a:pt x="12" y="662"/>
                  </a:lnTo>
                  <a:lnTo>
                    <a:pt x="1" y="982"/>
                  </a:lnTo>
                  <a:lnTo>
                    <a:pt x="423" y="1484"/>
                  </a:lnTo>
                  <a:lnTo>
                    <a:pt x="891" y="1381"/>
                  </a:lnTo>
                  <a:lnTo>
                    <a:pt x="1085" y="982"/>
                  </a:lnTo>
                  <a:lnTo>
                    <a:pt x="1039" y="58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2" name="Google Shape;702;p26"/>
            <p:cNvSpPr/>
            <p:nvPr/>
          </p:nvSpPr>
          <p:spPr>
            <a:xfrm>
              <a:off x="4398425" y="2266175"/>
              <a:ext cx="115875" cy="113000"/>
            </a:xfrm>
            <a:custGeom>
              <a:avLst/>
              <a:gdLst/>
              <a:ahLst/>
              <a:cxnLst/>
              <a:rect l="l" t="t" r="r" b="b"/>
              <a:pathLst>
                <a:path w="4635" h="4520" extrusionOk="0">
                  <a:moveTo>
                    <a:pt x="2420" y="3561"/>
                  </a:moveTo>
                  <a:lnTo>
                    <a:pt x="3984" y="2603"/>
                  </a:lnTo>
                  <a:lnTo>
                    <a:pt x="4120" y="1496"/>
                  </a:lnTo>
                  <a:lnTo>
                    <a:pt x="3949" y="822"/>
                  </a:lnTo>
                  <a:lnTo>
                    <a:pt x="4326" y="594"/>
                  </a:lnTo>
                  <a:lnTo>
                    <a:pt x="4634" y="1"/>
                  </a:lnTo>
                  <a:lnTo>
                    <a:pt x="3790" y="161"/>
                  </a:lnTo>
                  <a:lnTo>
                    <a:pt x="3390" y="138"/>
                  </a:lnTo>
                  <a:lnTo>
                    <a:pt x="2568" y="491"/>
                  </a:lnTo>
                  <a:lnTo>
                    <a:pt x="1964" y="491"/>
                  </a:lnTo>
                  <a:lnTo>
                    <a:pt x="1530" y="320"/>
                  </a:lnTo>
                  <a:lnTo>
                    <a:pt x="754" y="583"/>
                  </a:lnTo>
                  <a:lnTo>
                    <a:pt x="480" y="389"/>
                  </a:lnTo>
                  <a:lnTo>
                    <a:pt x="491" y="902"/>
                  </a:lnTo>
                  <a:lnTo>
                    <a:pt x="320" y="1119"/>
                  </a:lnTo>
                  <a:lnTo>
                    <a:pt x="149" y="1325"/>
                  </a:lnTo>
                  <a:lnTo>
                    <a:pt x="1" y="1690"/>
                  </a:lnTo>
                  <a:lnTo>
                    <a:pt x="160" y="2409"/>
                  </a:lnTo>
                  <a:lnTo>
                    <a:pt x="503" y="2443"/>
                  </a:lnTo>
                  <a:lnTo>
                    <a:pt x="674" y="2808"/>
                  </a:lnTo>
                  <a:lnTo>
                    <a:pt x="309" y="3151"/>
                  </a:lnTo>
                  <a:lnTo>
                    <a:pt x="172" y="3641"/>
                  </a:lnTo>
                  <a:lnTo>
                    <a:pt x="217" y="4018"/>
                  </a:lnTo>
                  <a:lnTo>
                    <a:pt x="138" y="4155"/>
                  </a:lnTo>
                  <a:lnTo>
                    <a:pt x="149" y="4155"/>
                  </a:lnTo>
                  <a:lnTo>
                    <a:pt x="1051" y="452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3" name="Google Shape;703;p26"/>
            <p:cNvSpPr/>
            <p:nvPr/>
          </p:nvSpPr>
          <p:spPr>
            <a:xfrm>
              <a:off x="3990150" y="2580875"/>
              <a:ext cx="204875" cy="362650"/>
            </a:xfrm>
            <a:custGeom>
              <a:avLst/>
              <a:gdLst/>
              <a:ahLst/>
              <a:cxnLst/>
              <a:rect l="l" t="t" r="r" b="b"/>
              <a:pathLst>
                <a:path w="8195" h="14506" extrusionOk="0">
                  <a:moveTo>
                    <a:pt x="8035" y="3481"/>
                  </a:moveTo>
                  <a:lnTo>
                    <a:pt x="4840" y="1746"/>
                  </a:lnTo>
                  <a:lnTo>
                    <a:pt x="1656" y="0"/>
                  </a:lnTo>
                  <a:lnTo>
                    <a:pt x="891" y="503"/>
                  </a:lnTo>
                  <a:lnTo>
                    <a:pt x="1119" y="1918"/>
                  </a:lnTo>
                  <a:lnTo>
                    <a:pt x="1405" y="2146"/>
                  </a:lnTo>
                  <a:lnTo>
                    <a:pt x="1427" y="2443"/>
                  </a:lnTo>
                  <a:lnTo>
                    <a:pt x="1758" y="2751"/>
                  </a:lnTo>
                  <a:lnTo>
                    <a:pt x="1599" y="3139"/>
                  </a:lnTo>
                  <a:lnTo>
                    <a:pt x="1347" y="4976"/>
                  </a:lnTo>
                  <a:lnTo>
                    <a:pt x="1313" y="6163"/>
                  </a:lnTo>
                  <a:lnTo>
                    <a:pt x="332" y="7019"/>
                  </a:lnTo>
                  <a:lnTo>
                    <a:pt x="1" y="8217"/>
                  </a:lnTo>
                  <a:lnTo>
                    <a:pt x="343" y="8548"/>
                  </a:lnTo>
                  <a:lnTo>
                    <a:pt x="343" y="9130"/>
                  </a:lnTo>
                  <a:lnTo>
                    <a:pt x="857" y="9164"/>
                  </a:lnTo>
                  <a:lnTo>
                    <a:pt x="788" y="9575"/>
                  </a:lnTo>
                  <a:lnTo>
                    <a:pt x="1108" y="10157"/>
                  </a:lnTo>
                  <a:lnTo>
                    <a:pt x="1176" y="10762"/>
                  </a:lnTo>
                  <a:lnTo>
                    <a:pt x="1142" y="11367"/>
                  </a:lnTo>
                  <a:lnTo>
                    <a:pt x="1587" y="12200"/>
                  </a:lnTo>
                  <a:lnTo>
                    <a:pt x="1142" y="12189"/>
                  </a:lnTo>
                  <a:lnTo>
                    <a:pt x="914" y="12246"/>
                  </a:lnTo>
                  <a:lnTo>
                    <a:pt x="560" y="12154"/>
                  </a:lnTo>
                  <a:lnTo>
                    <a:pt x="389" y="12588"/>
                  </a:lnTo>
                  <a:lnTo>
                    <a:pt x="857" y="13113"/>
                  </a:lnTo>
                  <a:lnTo>
                    <a:pt x="1211" y="13273"/>
                  </a:lnTo>
                  <a:lnTo>
                    <a:pt x="1325" y="13638"/>
                  </a:lnTo>
                  <a:lnTo>
                    <a:pt x="1587" y="14266"/>
                  </a:lnTo>
                  <a:lnTo>
                    <a:pt x="1462" y="14505"/>
                  </a:lnTo>
                  <a:lnTo>
                    <a:pt x="2123" y="14448"/>
                  </a:lnTo>
                  <a:lnTo>
                    <a:pt x="2272" y="14209"/>
                  </a:lnTo>
                  <a:lnTo>
                    <a:pt x="2397" y="14243"/>
                  </a:lnTo>
                  <a:lnTo>
                    <a:pt x="2603" y="14437"/>
                  </a:lnTo>
                  <a:lnTo>
                    <a:pt x="3607" y="14094"/>
                  </a:lnTo>
                  <a:lnTo>
                    <a:pt x="3938" y="13741"/>
                  </a:lnTo>
                  <a:lnTo>
                    <a:pt x="4349" y="13421"/>
                  </a:lnTo>
                  <a:lnTo>
                    <a:pt x="4269" y="13102"/>
                  </a:lnTo>
                  <a:lnTo>
                    <a:pt x="4497" y="13010"/>
                  </a:lnTo>
                  <a:lnTo>
                    <a:pt x="5273" y="13067"/>
                  </a:lnTo>
                  <a:lnTo>
                    <a:pt x="6015" y="12657"/>
                  </a:lnTo>
                  <a:lnTo>
                    <a:pt x="6586" y="11652"/>
                  </a:lnTo>
                  <a:lnTo>
                    <a:pt x="6985" y="11298"/>
                  </a:lnTo>
                  <a:lnTo>
                    <a:pt x="7476" y="11139"/>
                  </a:lnTo>
                  <a:lnTo>
                    <a:pt x="7476" y="10910"/>
                  </a:lnTo>
                  <a:lnTo>
                    <a:pt x="7179" y="10659"/>
                  </a:lnTo>
                  <a:lnTo>
                    <a:pt x="7168" y="10134"/>
                  </a:lnTo>
                  <a:lnTo>
                    <a:pt x="6996" y="9769"/>
                  </a:lnTo>
                  <a:lnTo>
                    <a:pt x="6711" y="9826"/>
                  </a:lnTo>
                  <a:lnTo>
                    <a:pt x="6780" y="9484"/>
                  </a:lnTo>
                  <a:lnTo>
                    <a:pt x="6985" y="9119"/>
                  </a:lnTo>
                  <a:lnTo>
                    <a:pt x="6882" y="8731"/>
                  </a:lnTo>
                  <a:lnTo>
                    <a:pt x="7133" y="8457"/>
                  </a:lnTo>
                  <a:lnTo>
                    <a:pt x="6962" y="8251"/>
                  </a:lnTo>
                  <a:lnTo>
                    <a:pt x="7168" y="7692"/>
                  </a:lnTo>
                  <a:lnTo>
                    <a:pt x="7510" y="7019"/>
                  </a:lnTo>
                  <a:lnTo>
                    <a:pt x="8195" y="707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4" name="Google Shape;704;p26"/>
            <p:cNvSpPr/>
            <p:nvPr/>
          </p:nvSpPr>
          <p:spPr>
            <a:xfrm>
              <a:off x="3720250" y="2862175"/>
              <a:ext cx="38550" cy="115300"/>
            </a:xfrm>
            <a:custGeom>
              <a:avLst/>
              <a:gdLst/>
              <a:ahLst/>
              <a:cxnLst/>
              <a:rect l="l" t="t" r="r" b="b"/>
              <a:pathLst>
                <a:path w="1542" h="4612" extrusionOk="0">
                  <a:moveTo>
                    <a:pt x="754" y="24"/>
                  </a:moveTo>
                  <a:lnTo>
                    <a:pt x="58" y="1"/>
                  </a:lnTo>
                  <a:lnTo>
                    <a:pt x="1" y="275"/>
                  </a:lnTo>
                  <a:lnTo>
                    <a:pt x="343" y="743"/>
                  </a:lnTo>
                  <a:lnTo>
                    <a:pt x="332" y="1405"/>
                  </a:lnTo>
                  <a:lnTo>
                    <a:pt x="412" y="2135"/>
                  </a:lnTo>
                  <a:lnTo>
                    <a:pt x="617" y="2454"/>
                  </a:lnTo>
                  <a:lnTo>
                    <a:pt x="446" y="3276"/>
                  </a:lnTo>
                  <a:lnTo>
                    <a:pt x="503" y="3733"/>
                  </a:lnTo>
                  <a:lnTo>
                    <a:pt x="720" y="4303"/>
                  </a:lnTo>
                  <a:lnTo>
                    <a:pt x="891" y="4611"/>
                  </a:lnTo>
                  <a:lnTo>
                    <a:pt x="1542" y="4429"/>
                  </a:lnTo>
                  <a:lnTo>
                    <a:pt x="1348" y="3801"/>
                  </a:lnTo>
                  <a:lnTo>
                    <a:pt x="1370" y="1713"/>
                  </a:lnTo>
                  <a:lnTo>
                    <a:pt x="1211" y="1530"/>
                  </a:lnTo>
                  <a:lnTo>
                    <a:pt x="1188" y="1085"/>
                  </a:lnTo>
                  <a:lnTo>
                    <a:pt x="902" y="765"/>
                  </a:lnTo>
                  <a:lnTo>
                    <a:pt x="663" y="49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5" name="Google Shape;705;p26"/>
            <p:cNvSpPr/>
            <p:nvPr/>
          </p:nvSpPr>
          <p:spPr>
            <a:xfrm>
              <a:off x="5643225" y="2649050"/>
              <a:ext cx="173475" cy="334125"/>
            </a:xfrm>
            <a:custGeom>
              <a:avLst/>
              <a:gdLst/>
              <a:ahLst/>
              <a:cxnLst/>
              <a:rect l="l" t="t" r="r" b="b"/>
              <a:pathLst>
                <a:path w="6939" h="13365" extrusionOk="0">
                  <a:moveTo>
                    <a:pt x="6722" y="5581"/>
                  </a:moveTo>
                  <a:lnTo>
                    <a:pt x="6939" y="5159"/>
                  </a:lnTo>
                  <a:lnTo>
                    <a:pt x="6859" y="4395"/>
                  </a:lnTo>
                  <a:lnTo>
                    <a:pt x="6117" y="3607"/>
                  </a:lnTo>
                  <a:lnTo>
                    <a:pt x="5934" y="2706"/>
                  </a:lnTo>
                  <a:lnTo>
                    <a:pt x="5238" y="1964"/>
                  </a:lnTo>
                  <a:lnTo>
                    <a:pt x="4622" y="1907"/>
                  </a:lnTo>
                  <a:lnTo>
                    <a:pt x="4508" y="2226"/>
                  </a:lnTo>
                  <a:lnTo>
                    <a:pt x="4051" y="2249"/>
                  </a:lnTo>
                  <a:lnTo>
                    <a:pt x="3800" y="2078"/>
                  </a:lnTo>
                  <a:lnTo>
                    <a:pt x="3036" y="2626"/>
                  </a:lnTo>
                  <a:lnTo>
                    <a:pt x="2899" y="1815"/>
                  </a:lnTo>
                  <a:lnTo>
                    <a:pt x="2956" y="857"/>
                  </a:lnTo>
                  <a:lnTo>
                    <a:pt x="2408" y="811"/>
                  </a:lnTo>
                  <a:lnTo>
                    <a:pt x="2283" y="275"/>
                  </a:lnTo>
                  <a:lnTo>
                    <a:pt x="1917" y="1"/>
                  </a:lnTo>
                  <a:lnTo>
                    <a:pt x="1484" y="195"/>
                  </a:lnTo>
                  <a:lnTo>
                    <a:pt x="1084" y="594"/>
                  </a:lnTo>
                  <a:lnTo>
                    <a:pt x="525" y="640"/>
                  </a:lnTo>
                  <a:lnTo>
                    <a:pt x="320" y="1621"/>
                  </a:lnTo>
                  <a:lnTo>
                    <a:pt x="0" y="1781"/>
                  </a:lnTo>
                  <a:lnTo>
                    <a:pt x="502" y="2580"/>
                  </a:lnTo>
                  <a:lnTo>
                    <a:pt x="1084" y="3242"/>
                  </a:lnTo>
                  <a:lnTo>
                    <a:pt x="1495" y="3835"/>
                  </a:lnTo>
                  <a:lnTo>
                    <a:pt x="1301" y="4634"/>
                  </a:lnTo>
                  <a:lnTo>
                    <a:pt x="1061" y="4794"/>
                  </a:lnTo>
                  <a:lnTo>
                    <a:pt x="1301" y="5251"/>
                  </a:lnTo>
                  <a:lnTo>
                    <a:pt x="1895" y="5981"/>
                  </a:lnTo>
                  <a:lnTo>
                    <a:pt x="2043" y="6472"/>
                  </a:lnTo>
                  <a:lnTo>
                    <a:pt x="2066" y="6905"/>
                  </a:lnTo>
                  <a:lnTo>
                    <a:pt x="2465" y="7727"/>
                  </a:lnTo>
                  <a:lnTo>
                    <a:pt x="2100" y="8571"/>
                  </a:lnTo>
                  <a:lnTo>
                    <a:pt x="1780" y="9519"/>
                  </a:lnTo>
                  <a:lnTo>
                    <a:pt x="1598" y="10386"/>
                  </a:lnTo>
                  <a:lnTo>
                    <a:pt x="1552" y="10945"/>
                  </a:lnTo>
                  <a:lnTo>
                    <a:pt x="1723" y="11459"/>
                  </a:lnTo>
                  <a:lnTo>
                    <a:pt x="1826" y="10911"/>
                  </a:lnTo>
                  <a:lnTo>
                    <a:pt x="2237" y="11356"/>
                  </a:lnTo>
                  <a:lnTo>
                    <a:pt x="2693" y="11858"/>
                  </a:lnTo>
                  <a:lnTo>
                    <a:pt x="2853" y="12315"/>
                  </a:lnTo>
                  <a:lnTo>
                    <a:pt x="3195" y="12657"/>
                  </a:lnTo>
                  <a:lnTo>
                    <a:pt x="3321" y="12497"/>
                  </a:lnTo>
                  <a:lnTo>
                    <a:pt x="3994" y="12897"/>
                  </a:lnTo>
                  <a:lnTo>
                    <a:pt x="4086" y="13365"/>
                  </a:lnTo>
                  <a:lnTo>
                    <a:pt x="4611" y="13250"/>
                  </a:lnTo>
                  <a:lnTo>
                    <a:pt x="4850" y="12885"/>
                  </a:lnTo>
                  <a:lnTo>
                    <a:pt x="4405" y="12406"/>
                  </a:lnTo>
                  <a:lnTo>
                    <a:pt x="3926" y="12292"/>
                  </a:lnTo>
                  <a:lnTo>
                    <a:pt x="3458" y="11778"/>
                  </a:lnTo>
                  <a:lnTo>
                    <a:pt x="3253" y="11002"/>
                  </a:lnTo>
                  <a:lnTo>
                    <a:pt x="2887" y="10169"/>
                  </a:lnTo>
                  <a:lnTo>
                    <a:pt x="2351" y="10146"/>
                  </a:lnTo>
                  <a:lnTo>
                    <a:pt x="2260" y="9484"/>
                  </a:lnTo>
                  <a:lnTo>
                    <a:pt x="2454" y="8686"/>
                  </a:lnTo>
                  <a:lnTo>
                    <a:pt x="2773" y="7362"/>
                  </a:lnTo>
                  <a:lnTo>
                    <a:pt x="2739" y="6357"/>
                  </a:lnTo>
                  <a:lnTo>
                    <a:pt x="3435" y="6346"/>
                  </a:lnTo>
                  <a:lnTo>
                    <a:pt x="3401" y="7065"/>
                  </a:lnTo>
                  <a:lnTo>
                    <a:pt x="4063" y="7042"/>
                  </a:lnTo>
                  <a:lnTo>
                    <a:pt x="4827" y="7464"/>
                  </a:lnTo>
                  <a:lnTo>
                    <a:pt x="4519" y="6357"/>
                  </a:lnTo>
                  <a:lnTo>
                    <a:pt x="4953" y="5616"/>
                  </a:lnTo>
                  <a:lnTo>
                    <a:pt x="5969" y="543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6" name="Google Shape;706;p26"/>
            <p:cNvSpPr/>
            <p:nvPr/>
          </p:nvSpPr>
          <p:spPr>
            <a:xfrm>
              <a:off x="4972475" y="2181450"/>
              <a:ext cx="151225" cy="96450"/>
            </a:xfrm>
            <a:custGeom>
              <a:avLst/>
              <a:gdLst/>
              <a:ahLst/>
              <a:cxnLst/>
              <a:rect l="l" t="t" r="r" b="b"/>
              <a:pathLst>
                <a:path w="6049" h="3858" extrusionOk="0">
                  <a:moveTo>
                    <a:pt x="2362" y="639"/>
                  </a:moveTo>
                  <a:lnTo>
                    <a:pt x="2066" y="674"/>
                  </a:lnTo>
                  <a:lnTo>
                    <a:pt x="1883" y="411"/>
                  </a:lnTo>
                  <a:lnTo>
                    <a:pt x="1906" y="0"/>
                  </a:lnTo>
                  <a:lnTo>
                    <a:pt x="993" y="217"/>
                  </a:lnTo>
                  <a:lnTo>
                    <a:pt x="924" y="788"/>
                  </a:lnTo>
                  <a:lnTo>
                    <a:pt x="708" y="1290"/>
                  </a:lnTo>
                  <a:lnTo>
                    <a:pt x="80" y="1244"/>
                  </a:lnTo>
                  <a:lnTo>
                    <a:pt x="0" y="1644"/>
                  </a:lnTo>
                  <a:lnTo>
                    <a:pt x="593" y="1872"/>
                  </a:lnTo>
                  <a:lnTo>
                    <a:pt x="936" y="2545"/>
                  </a:lnTo>
                  <a:lnTo>
                    <a:pt x="753" y="3481"/>
                  </a:lnTo>
                  <a:lnTo>
                    <a:pt x="1016" y="3595"/>
                  </a:lnTo>
                  <a:lnTo>
                    <a:pt x="1484" y="3298"/>
                  </a:lnTo>
                  <a:lnTo>
                    <a:pt x="1780" y="3481"/>
                  </a:lnTo>
                  <a:lnTo>
                    <a:pt x="1906" y="3059"/>
                  </a:lnTo>
                  <a:lnTo>
                    <a:pt x="2362" y="3070"/>
                  </a:lnTo>
                  <a:lnTo>
                    <a:pt x="2454" y="2945"/>
                  </a:lnTo>
                  <a:lnTo>
                    <a:pt x="2419" y="2568"/>
                  </a:lnTo>
                  <a:lnTo>
                    <a:pt x="2670" y="2237"/>
                  </a:lnTo>
                  <a:lnTo>
                    <a:pt x="3127" y="2454"/>
                  </a:lnTo>
                  <a:lnTo>
                    <a:pt x="3127" y="2739"/>
                  </a:lnTo>
                  <a:lnTo>
                    <a:pt x="3355" y="2785"/>
                  </a:lnTo>
                  <a:lnTo>
                    <a:pt x="3492" y="3550"/>
                  </a:lnTo>
                  <a:lnTo>
                    <a:pt x="3869" y="3858"/>
                  </a:lnTo>
                  <a:lnTo>
                    <a:pt x="4074" y="3664"/>
                  </a:lnTo>
                  <a:lnTo>
                    <a:pt x="4371" y="3572"/>
                  </a:lnTo>
                  <a:lnTo>
                    <a:pt x="4736" y="3150"/>
                  </a:lnTo>
                  <a:lnTo>
                    <a:pt x="5272" y="3230"/>
                  </a:lnTo>
                  <a:lnTo>
                    <a:pt x="6048" y="3230"/>
                  </a:lnTo>
                  <a:lnTo>
                    <a:pt x="5786" y="2694"/>
                  </a:lnTo>
                  <a:lnTo>
                    <a:pt x="5706" y="2340"/>
                  </a:lnTo>
                  <a:lnTo>
                    <a:pt x="5204" y="2146"/>
                  </a:lnTo>
                  <a:lnTo>
                    <a:pt x="4976" y="2226"/>
                  </a:lnTo>
                  <a:lnTo>
                    <a:pt x="4553" y="1381"/>
                  </a:lnTo>
                  <a:lnTo>
                    <a:pt x="3195" y="1518"/>
                  </a:lnTo>
                  <a:lnTo>
                    <a:pt x="2180" y="1233"/>
                  </a:lnTo>
                  <a:lnTo>
                    <a:pt x="1415" y="1301"/>
                  </a:lnTo>
                  <a:lnTo>
                    <a:pt x="1324" y="776"/>
                  </a:lnTo>
                  <a:lnTo>
                    <a:pt x="2168" y="9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7" name="Google Shape;707;p26"/>
            <p:cNvSpPr/>
            <p:nvPr/>
          </p:nvSpPr>
          <p:spPr>
            <a:xfrm>
              <a:off x="4682025" y="2141800"/>
              <a:ext cx="283625" cy="169775"/>
            </a:xfrm>
            <a:custGeom>
              <a:avLst/>
              <a:gdLst/>
              <a:ahLst/>
              <a:cxnLst/>
              <a:rect l="l" t="t" r="r" b="b"/>
              <a:pathLst>
                <a:path w="11345" h="6791" extrusionOk="0">
                  <a:moveTo>
                    <a:pt x="11344" y="4873"/>
                  </a:moveTo>
                  <a:lnTo>
                    <a:pt x="11230" y="4302"/>
                  </a:lnTo>
                  <a:lnTo>
                    <a:pt x="10134" y="3914"/>
                  </a:lnTo>
                  <a:lnTo>
                    <a:pt x="9244" y="3458"/>
                  </a:lnTo>
                  <a:lnTo>
                    <a:pt x="8651" y="3024"/>
                  </a:lnTo>
                  <a:lnTo>
                    <a:pt x="7647" y="2397"/>
                  </a:lnTo>
                  <a:lnTo>
                    <a:pt x="7030" y="1484"/>
                  </a:lnTo>
                  <a:lnTo>
                    <a:pt x="6745" y="1312"/>
                  </a:lnTo>
                  <a:lnTo>
                    <a:pt x="5969" y="1358"/>
                  </a:lnTo>
                  <a:lnTo>
                    <a:pt x="5638" y="1176"/>
                  </a:lnTo>
                  <a:lnTo>
                    <a:pt x="5364" y="479"/>
                  </a:lnTo>
                  <a:lnTo>
                    <a:pt x="4257" y="0"/>
                  </a:lnTo>
                  <a:lnTo>
                    <a:pt x="3778" y="514"/>
                  </a:lnTo>
                  <a:lnTo>
                    <a:pt x="3241" y="833"/>
                  </a:lnTo>
                  <a:lnTo>
                    <a:pt x="3470" y="1278"/>
                  </a:lnTo>
                  <a:lnTo>
                    <a:pt x="2637" y="1290"/>
                  </a:lnTo>
                  <a:lnTo>
                    <a:pt x="2283" y="1335"/>
                  </a:lnTo>
                  <a:lnTo>
                    <a:pt x="1587" y="628"/>
                  </a:lnTo>
                  <a:lnTo>
                    <a:pt x="1039" y="388"/>
                  </a:lnTo>
                  <a:lnTo>
                    <a:pt x="263" y="571"/>
                  </a:lnTo>
                  <a:lnTo>
                    <a:pt x="0" y="856"/>
                  </a:lnTo>
                  <a:lnTo>
                    <a:pt x="354" y="1427"/>
                  </a:lnTo>
                  <a:lnTo>
                    <a:pt x="286" y="788"/>
                  </a:lnTo>
                  <a:lnTo>
                    <a:pt x="822" y="559"/>
                  </a:lnTo>
                  <a:lnTo>
                    <a:pt x="1164" y="1073"/>
                  </a:lnTo>
                  <a:lnTo>
                    <a:pt x="1815" y="1598"/>
                  </a:lnTo>
                  <a:lnTo>
                    <a:pt x="1244" y="1883"/>
                  </a:lnTo>
                  <a:lnTo>
                    <a:pt x="491" y="1678"/>
                  </a:lnTo>
                  <a:lnTo>
                    <a:pt x="503" y="2419"/>
                  </a:lnTo>
                  <a:lnTo>
                    <a:pt x="1005" y="2477"/>
                  </a:lnTo>
                  <a:lnTo>
                    <a:pt x="948" y="3104"/>
                  </a:lnTo>
                  <a:lnTo>
                    <a:pt x="1587" y="3401"/>
                  </a:lnTo>
                  <a:lnTo>
                    <a:pt x="1689" y="4371"/>
                  </a:lnTo>
                  <a:lnTo>
                    <a:pt x="1940" y="5010"/>
                  </a:lnTo>
                  <a:lnTo>
                    <a:pt x="2568" y="4839"/>
                  </a:lnTo>
                  <a:lnTo>
                    <a:pt x="3002" y="4314"/>
                  </a:lnTo>
                  <a:lnTo>
                    <a:pt x="3493" y="4337"/>
                  </a:lnTo>
                  <a:lnTo>
                    <a:pt x="3801" y="4166"/>
                  </a:lnTo>
                  <a:lnTo>
                    <a:pt x="4337" y="4257"/>
                  </a:lnTo>
                  <a:lnTo>
                    <a:pt x="5261" y="4725"/>
                  </a:lnTo>
                  <a:lnTo>
                    <a:pt x="5878" y="4827"/>
                  </a:lnTo>
                  <a:lnTo>
                    <a:pt x="6916" y="5638"/>
                  </a:lnTo>
                  <a:lnTo>
                    <a:pt x="7475" y="5672"/>
                  </a:lnTo>
                  <a:lnTo>
                    <a:pt x="7704" y="6448"/>
                  </a:lnTo>
                  <a:lnTo>
                    <a:pt x="8548" y="6790"/>
                  </a:lnTo>
                  <a:lnTo>
                    <a:pt x="9107" y="6676"/>
                  </a:lnTo>
                  <a:lnTo>
                    <a:pt x="9164" y="6254"/>
                  </a:lnTo>
                  <a:lnTo>
                    <a:pt x="9735" y="6128"/>
                  </a:lnTo>
                  <a:lnTo>
                    <a:pt x="10089" y="5843"/>
                  </a:lnTo>
                  <a:lnTo>
                    <a:pt x="10077" y="5101"/>
                  </a:lnTo>
                  <a:lnTo>
                    <a:pt x="10659" y="4930"/>
                  </a:lnTo>
                  <a:lnTo>
                    <a:pt x="10705" y="4599"/>
                  </a:lnTo>
                  <a:lnTo>
                    <a:pt x="11116" y="483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8" name="Google Shape;708;p26"/>
            <p:cNvSpPr/>
            <p:nvPr/>
          </p:nvSpPr>
          <p:spPr>
            <a:xfrm>
              <a:off x="6216675" y="3299850"/>
              <a:ext cx="48250" cy="25400"/>
            </a:xfrm>
            <a:custGeom>
              <a:avLst/>
              <a:gdLst/>
              <a:ahLst/>
              <a:cxnLst/>
              <a:rect l="l" t="t" r="r" b="b"/>
              <a:pathLst>
                <a:path w="1930" h="1016" extrusionOk="0">
                  <a:moveTo>
                    <a:pt x="58" y="1016"/>
                  </a:moveTo>
                  <a:lnTo>
                    <a:pt x="754" y="753"/>
                  </a:lnTo>
                  <a:lnTo>
                    <a:pt x="1610" y="354"/>
                  </a:lnTo>
                  <a:lnTo>
                    <a:pt x="1929" y="114"/>
                  </a:lnTo>
                  <a:lnTo>
                    <a:pt x="1644" y="0"/>
                  </a:lnTo>
                  <a:lnTo>
                    <a:pt x="1381" y="114"/>
                  </a:lnTo>
                  <a:lnTo>
                    <a:pt x="811" y="148"/>
                  </a:lnTo>
                  <a:lnTo>
                    <a:pt x="115" y="342"/>
                  </a:lnTo>
                  <a:lnTo>
                    <a:pt x="1" y="559"/>
                  </a:lnTo>
                  <a:lnTo>
                    <a:pt x="69" y="74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09" name="Google Shape;709;p26"/>
            <p:cNvSpPr/>
            <p:nvPr/>
          </p:nvSpPr>
          <p:spPr>
            <a:xfrm>
              <a:off x="3864050" y="2263900"/>
              <a:ext cx="75925" cy="160375"/>
            </a:xfrm>
            <a:custGeom>
              <a:avLst/>
              <a:gdLst/>
              <a:ahLst/>
              <a:cxnLst/>
              <a:rect l="l" t="t" r="r" b="b"/>
              <a:pathLst>
                <a:path w="3037" h="6415" extrusionOk="0">
                  <a:moveTo>
                    <a:pt x="3036" y="3869"/>
                  </a:moveTo>
                  <a:lnTo>
                    <a:pt x="2751" y="3721"/>
                  </a:lnTo>
                  <a:lnTo>
                    <a:pt x="2534" y="3299"/>
                  </a:lnTo>
                  <a:lnTo>
                    <a:pt x="2135" y="3276"/>
                  </a:lnTo>
                  <a:lnTo>
                    <a:pt x="1986" y="2774"/>
                  </a:lnTo>
                  <a:lnTo>
                    <a:pt x="2466" y="2329"/>
                  </a:lnTo>
                  <a:lnTo>
                    <a:pt x="2534" y="1518"/>
                  </a:lnTo>
                  <a:lnTo>
                    <a:pt x="2272" y="1290"/>
                  </a:lnTo>
                  <a:lnTo>
                    <a:pt x="2249" y="868"/>
                  </a:lnTo>
                  <a:lnTo>
                    <a:pt x="2614" y="411"/>
                  </a:lnTo>
                  <a:lnTo>
                    <a:pt x="2557" y="229"/>
                  </a:lnTo>
                  <a:lnTo>
                    <a:pt x="1929" y="571"/>
                  </a:lnTo>
                  <a:lnTo>
                    <a:pt x="1941" y="92"/>
                  </a:lnTo>
                  <a:lnTo>
                    <a:pt x="1404" y="0"/>
                  </a:lnTo>
                  <a:lnTo>
                    <a:pt x="605" y="366"/>
                  </a:lnTo>
                  <a:lnTo>
                    <a:pt x="469" y="834"/>
                  </a:lnTo>
                  <a:lnTo>
                    <a:pt x="605" y="1724"/>
                  </a:lnTo>
                  <a:lnTo>
                    <a:pt x="457" y="2477"/>
                  </a:lnTo>
                  <a:lnTo>
                    <a:pt x="1" y="2990"/>
                  </a:lnTo>
                  <a:lnTo>
                    <a:pt x="81" y="3675"/>
                  </a:lnTo>
                  <a:lnTo>
                    <a:pt x="720" y="4223"/>
                  </a:lnTo>
                  <a:lnTo>
                    <a:pt x="720" y="4440"/>
                  </a:lnTo>
                  <a:lnTo>
                    <a:pt x="1210" y="4805"/>
                  </a:lnTo>
                  <a:lnTo>
                    <a:pt x="1576" y="6414"/>
                  </a:lnTo>
                  <a:lnTo>
                    <a:pt x="1952" y="6220"/>
                  </a:lnTo>
                  <a:lnTo>
                    <a:pt x="2009" y="5832"/>
                  </a:lnTo>
                  <a:lnTo>
                    <a:pt x="1906" y="5467"/>
                  </a:lnTo>
                  <a:lnTo>
                    <a:pt x="2431" y="5102"/>
                  </a:lnTo>
                  <a:lnTo>
                    <a:pt x="2648" y="4816"/>
                  </a:lnTo>
                  <a:lnTo>
                    <a:pt x="3025" y="456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0" name="Google Shape;710;p26"/>
            <p:cNvSpPr/>
            <p:nvPr/>
          </p:nvSpPr>
          <p:spPr>
            <a:xfrm>
              <a:off x="4199275" y="2155475"/>
              <a:ext cx="360100" cy="143550"/>
            </a:xfrm>
            <a:custGeom>
              <a:avLst/>
              <a:gdLst/>
              <a:ahLst/>
              <a:cxnLst/>
              <a:rect l="l" t="t" r="r" b="b"/>
              <a:pathLst>
                <a:path w="14404" h="5742" extrusionOk="0">
                  <a:moveTo>
                    <a:pt x="7967" y="708"/>
                  </a:moveTo>
                  <a:lnTo>
                    <a:pt x="6586" y="81"/>
                  </a:lnTo>
                  <a:lnTo>
                    <a:pt x="5376" y="115"/>
                  </a:lnTo>
                  <a:lnTo>
                    <a:pt x="4566" y="355"/>
                  </a:lnTo>
                  <a:lnTo>
                    <a:pt x="3767" y="925"/>
                  </a:lnTo>
                  <a:lnTo>
                    <a:pt x="2352" y="811"/>
                  </a:lnTo>
                  <a:lnTo>
                    <a:pt x="2124" y="1496"/>
                  </a:lnTo>
                  <a:lnTo>
                    <a:pt x="994" y="1519"/>
                  </a:lnTo>
                  <a:lnTo>
                    <a:pt x="263" y="2397"/>
                  </a:lnTo>
                  <a:lnTo>
                    <a:pt x="777" y="2820"/>
                  </a:lnTo>
                  <a:lnTo>
                    <a:pt x="492" y="3539"/>
                  </a:lnTo>
                  <a:lnTo>
                    <a:pt x="1097" y="4052"/>
                  </a:lnTo>
                  <a:lnTo>
                    <a:pt x="1621" y="4965"/>
                  </a:lnTo>
                  <a:lnTo>
                    <a:pt x="2455" y="4954"/>
                  </a:lnTo>
                  <a:lnTo>
                    <a:pt x="3219" y="5444"/>
                  </a:lnTo>
                  <a:lnTo>
                    <a:pt x="3733" y="5330"/>
                  </a:lnTo>
                  <a:lnTo>
                    <a:pt x="3870" y="4954"/>
                  </a:lnTo>
                  <a:lnTo>
                    <a:pt x="4680" y="4977"/>
                  </a:lnTo>
                  <a:lnTo>
                    <a:pt x="5330" y="5479"/>
                  </a:lnTo>
                  <a:lnTo>
                    <a:pt x="6472" y="5376"/>
                  </a:lnTo>
                  <a:lnTo>
                    <a:pt x="6917" y="4851"/>
                  </a:lnTo>
                  <a:lnTo>
                    <a:pt x="7567" y="5068"/>
                  </a:lnTo>
                  <a:lnTo>
                    <a:pt x="8024" y="4977"/>
                  </a:lnTo>
                  <a:lnTo>
                    <a:pt x="7784" y="5319"/>
                  </a:lnTo>
                  <a:lnTo>
                    <a:pt x="8115" y="5741"/>
                  </a:lnTo>
                  <a:lnTo>
                    <a:pt x="8286" y="5547"/>
                  </a:lnTo>
                  <a:lnTo>
                    <a:pt x="8457" y="5330"/>
                  </a:lnTo>
                  <a:lnTo>
                    <a:pt x="8446" y="4817"/>
                  </a:lnTo>
                  <a:lnTo>
                    <a:pt x="8720" y="4999"/>
                  </a:lnTo>
                  <a:lnTo>
                    <a:pt x="9496" y="4748"/>
                  </a:lnTo>
                  <a:lnTo>
                    <a:pt x="9930" y="4919"/>
                  </a:lnTo>
                  <a:lnTo>
                    <a:pt x="10534" y="4919"/>
                  </a:lnTo>
                  <a:lnTo>
                    <a:pt x="11356" y="4566"/>
                  </a:lnTo>
                  <a:lnTo>
                    <a:pt x="11756" y="4589"/>
                  </a:lnTo>
                  <a:lnTo>
                    <a:pt x="12600" y="4429"/>
                  </a:lnTo>
                  <a:lnTo>
                    <a:pt x="12897" y="4292"/>
                  </a:lnTo>
                  <a:lnTo>
                    <a:pt x="13775" y="4417"/>
                  </a:lnTo>
                  <a:lnTo>
                    <a:pt x="14072" y="4646"/>
                  </a:lnTo>
                  <a:lnTo>
                    <a:pt x="14403" y="4486"/>
                  </a:lnTo>
                  <a:lnTo>
                    <a:pt x="14403" y="4486"/>
                  </a:lnTo>
                  <a:lnTo>
                    <a:pt x="13878" y="3744"/>
                  </a:lnTo>
                  <a:lnTo>
                    <a:pt x="13981" y="3459"/>
                  </a:lnTo>
                  <a:lnTo>
                    <a:pt x="13559" y="2420"/>
                  </a:lnTo>
                  <a:lnTo>
                    <a:pt x="14038" y="2169"/>
                  </a:lnTo>
                  <a:lnTo>
                    <a:pt x="13696" y="1895"/>
                  </a:lnTo>
                  <a:lnTo>
                    <a:pt x="13091" y="1678"/>
                  </a:lnTo>
                  <a:lnTo>
                    <a:pt x="13091" y="1233"/>
                  </a:lnTo>
                  <a:lnTo>
                    <a:pt x="12908" y="925"/>
                  </a:lnTo>
                  <a:lnTo>
                    <a:pt x="12109" y="492"/>
                  </a:lnTo>
                  <a:lnTo>
                    <a:pt x="11333" y="537"/>
                  </a:lnTo>
                  <a:lnTo>
                    <a:pt x="10557" y="994"/>
                  </a:lnTo>
                  <a:lnTo>
                    <a:pt x="9907" y="914"/>
                  </a:lnTo>
                  <a:lnTo>
                    <a:pt x="9085" y="1051"/>
                  </a:lnTo>
                  <a:close/>
                  <a:moveTo>
                    <a:pt x="903" y="1279"/>
                  </a:moveTo>
                  <a:lnTo>
                    <a:pt x="1188" y="1017"/>
                  </a:lnTo>
                  <a:lnTo>
                    <a:pt x="2055" y="959"/>
                  </a:lnTo>
                  <a:lnTo>
                    <a:pt x="2158" y="743"/>
                  </a:lnTo>
                  <a:lnTo>
                    <a:pt x="1485" y="457"/>
                  </a:lnTo>
                  <a:lnTo>
                    <a:pt x="1348" y="115"/>
                  </a:lnTo>
                  <a:lnTo>
                    <a:pt x="709" y="1"/>
                  </a:lnTo>
                  <a:lnTo>
                    <a:pt x="1" y="286"/>
                  </a:lnTo>
                  <a:lnTo>
                    <a:pt x="378" y="514"/>
                  </a:lnTo>
                  <a:lnTo>
                    <a:pt x="206" y="1074"/>
                  </a:lnTo>
                  <a:lnTo>
                    <a:pt x="58" y="1165"/>
                  </a:lnTo>
                  <a:lnTo>
                    <a:pt x="69" y="1359"/>
                  </a:lnTo>
                  <a:lnTo>
                    <a:pt x="343" y="17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1" name="Google Shape;711;p26"/>
            <p:cNvSpPr/>
            <p:nvPr/>
          </p:nvSpPr>
          <p:spPr>
            <a:xfrm>
              <a:off x="6070875" y="2538075"/>
              <a:ext cx="28850" cy="75625"/>
            </a:xfrm>
            <a:custGeom>
              <a:avLst/>
              <a:gdLst/>
              <a:ahLst/>
              <a:cxnLst/>
              <a:rect l="l" t="t" r="r" b="b"/>
              <a:pathLst>
                <a:path w="1154" h="3025" extrusionOk="0">
                  <a:moveTo>
                    <a:pt x="971" y="2283"/>
                  </a:moveTo>
                  <a:lnTo>
                    <a:pt x="1142" y="834"/>
                  </a:lnTo>
                  <a:lnTo>
                    <a:pt x="1154" y="274"/>
                  </a:lnTo>
                  <a:lnTo>
                    <a:pt x="743" y="1"/>
                  </a:lnTo>
                  <a:lnTo>
                    <a:pt x="275" y="685"/>
                  </a:lnTo>
                  <a:lnTo>
                    <a:pt x="1" y="1587"/>
                  </a:lnTo>
                  <a:lnTo>
                    <a:pt x="206" y="2260"/>
                  </a:lnTo>
                  <a:lnTo>
                    <a:pt x="777" y="302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2" name="Google Shape;712;p26"/>
            <p:cNvSpPr/>
            <p:nvPr/>
          </p:nvSpPr>
          <p:spPr>
            <a:xfrm>
              <a:off x="4313700" y="3135225"/>
              <a:ext cx="211725" cy="242825"/>
            </a:xfrm>
            <a:custGeom>
              <a:avLst/>
              <a:gdLst/>
              <a:ahLst/>
              <a:cxnLst/>
              <a:rect l="l" t="t" r="r" b="b"/>
              <a:pathLst>
                <a:path w="8469" h="9713" extrusionOk="0">
                  <a:moveTo>
                    <a:pt x="970" y="0"/>
                  </a:moveTo>
                  <a:lnTo>
                    <a:pt x="685" y="114"/>
                  </a:lnTo>
                  <a:lnTo>
                    <a:pt x="1016" y="628"/>
                  </a:lnTo>
                  <a:lnTo>
                    <a:pt x="959" y="1153"/>
                  </a:lnTo>
                  <a:lnTo>
                    <a:pt x="731" y="1267"/>
                  </a:lnTo>
                  <a:lnTo>
                    <a:pt x="731" y="1267"/>
                  </a:lnTo>
                  <a:lnTo>
                    <a:pt x="765" y="1621"/>
                  </a:lnTo>
                  <a:lnTo>
                    <a:pt x="936" y="1838"/>
                  </a:lnTo>
                  <a:lnTo>
                    <a:pt x="936" y="2123"/>
                  </a:lnTo>
                  <a:lnTo>
                    <a:pt x="742" y="2317"/>
                  </a:lnTo>
                  <a:lnTo>
                    <a:pt x="422" y="2785"/>
                  </a:lnTo>
                  <a:lnTo>
                    <a:pt x="126" y="3116"/>
                  </a:lnTo>
                  <a:lnTo>
                    <a:pt x="46" y="3127"/>
                  </a:lnTo>
                  <a:lnTo>
                    <a:pt x="0" y="3515"/>
                  </a:lnTo>
                  <a:lnTo>
                    <a:pt x="160" y="3641"/>
                  </a:lnTo>
                  <a:lnTo>
                    <a:pt x="126" y="4029"/>
                  </a:lnTo>
                  <a:lnTo>
                    <a:pt x="274" y="4405"/>
                  </a:lnTo>
                  <a:lnTo>
                    <a:pt x="80" y="4748"/>
                  </a:lnTo>
                  <a:lnTo>
                    <a:pt x="731" y="5353"/>
                  </a:lnTo>
                  <a:lnTo>
                    <a:pt x="765" y="5912"/>
                  </a:lnTo>
                  <a:lnTo>
                    <a:pt x="1153" y="6836"/>
                  </a:lnTo>
                  <a:lnTo>
                    <a:pt x="1153" y="6836"/>
                  </a:lnTo>
                  <a:lnTo>
                    <a:pt x="1199" y="6870"/>
                  </a:lnTo>
                  <a:lnTo>
                    <a:pt x="1507" y="7030"/>
                  </a:lnTo>
                  <a:lnTo>
                    <a:pt x="2009" y="7190"/>
                  </a:lnTo>
                  <a:lnTo>
                    <a:pt x="2465" y="7452"/>
                  </a:lnTo>
                  <a:lnTo>
                    <a:pt x="3241" y="7624"/>
                  </a:lnTo>
                  <a:lnTo>
                    <a:pt x="3390" y="7875"/>
                  </a:lnTo>
                  <a:lnTo>
                    <a:pt x="3390" y="7875"/>
                  </a:lnTo>
                  <a:lnTo>
                    <a:pt x="3458" y="7703"/>
                  </a:lnTo>
                  <a:lnTo>
                    <a:pt x="3858" y="8183"/>
                  </a:lnTo>
                  <a:lnTo>
                    <a:pt x="3892" y="9141"/>
                  </a:lnTo>
                  <a:lnTo>
                    <a:pt x="4154" y="9484"/>
                  </a:lnTo>
                  <a:lnTo>
                    <a:pt x="4154" y="9495"/>
                  </a:lnTo>
                  <a:lnTo>
                    <a:pt x="4451" y="9450"/>
                  </a:lnTo>
                  <a:lnTo>
                    <a:pt x="5410" y="9712"/>
                  </a:lnTo>
                  <a:lnTo>
                    <a:pt x="5604" y="9598"/>
                  </a:lnTo>
                  <a:lnTo>
                    <a:pt x="6163" y="9586"/>
                  </a:lnTo>
                  <a:lnTo>
                    <a:pt x="6460" y="9313"/>
                  </a:lnTo>
                  <a:lnTo>
                    <a:pt x="6927" y="9324"/>
                  </a:lnTo>
                  <a:lnTo>
                    <a:pt x="7818" y="8970"/>
                  </a:lnTo>
                  <a:lnTo>
                    <a:pt x="8468" y="8445"/>
                  </a:lnTo>
                  <a:lnTo>
                    <a:pt x="8468" y="8445"/>
                  </a:lnTo>
                  <a:lnTo>
                    <a:pt x="8183" y="8240"/>
                  </a:lnTo>
                  <a:lnTo>
                    <a:pt x="7875" y="7338"/>
                  </a:lnTo>
                  <a:lnTo>
                    <a:pt x="7612" y="6791"/>
                  </a:lnTo>
                  <a:lnTo>
                    <a:pt x="7669" y="6345"/>
                  </a:lnTo>
                  <a:lnTo>
                    <a:pt x="7635" y="6072"/>
                  </a:lnTo>
                  <a:lnTo>
                    <a:pt x="7875" y="5512"/>
                  </a:lnTo>
                  <a:lnTo>
                    <a:pt x="7852" y="5284"/>
                  </a:lnTo>
                  <a:lnTo>
                    <a:pt x="7350" y="4965"/>
                  </a:lnTo>
                  <a:lnTo>
                    <a:pt x="7304" y="4451"/>
                  </a:lnTo>
                  <a:lnTo>
                    <a:pt x="7703" y="3321"/>
                  </a:lnTo>
                  <a:lnTo>
                    <a:pt x="6562" y="2420"/>
                  </a:lnTo>
                  <a:lnTo>
                    <a:pt x="6505" y="1895"/>
                  </a:lnTo>
                  <a:lnTo>
                    <a:pt x="3618" y="34"/>
                  </a:lnTo>
                  <a:lnTo>
                    <a:pt x="3618" y="34"/>
                  </a:lnTo>
                  <a:lnTo>
                    <a:pt x="3218" y="434"/>
                  </a:lnTo>
                  <a:lnTo>
                    <a:pt x="2956" y="856"/>
                  </a:lnTo>
                  <a:lnTo>
                    <a:pt x="3264" y="1164"/>
                  </a:lnTo>
                  <a:lnTo>
                    <a:pt x="2808" y="1393"/>
                  </a:lnTo>
                  <a:lnTo>
                    <a:pt x="2705" y="1278"/>
                  </a:lnTo>
                  <a:lnTo>
                    <a:pt x="2248" y="1335"/>
                  </a:lnTo>
                  <a:lnTo>
                    <a:pt x="1895" y="1541"/>
                  </a:lnTo>
                  <a:lnTo>
                    <a:pt x="1666" y="1199"/>
                  </a:lnTo>
                  <a:lnTo>
                    <a:pt x="1826" y="548"/>
                  </a:lnTo>
                  <a:lnTo>
                    <a:pt x="1849" y="12"/>
                  </a:lnTo>
                  <a:lnTo>
                    <a:pt x="1849" y="12"/>
                  </a:lnTo>
                  <a:lnTo>
                    <a:pt x="1849" y="1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3" name="Google Shape;713;p26"/>
            <p:cNvSpPr/>
            <p:nvPr/>
          </p:nvSpPr>
          <p:spPr>
            <a:xfrm>
              <a:off x="4313975" y="3015675"/>
              <a:ext cx="109575" cy="128975"/>
            </a:xfrm>
            <a:custGeom>
              <a:avLst/>
              <a:gdLst/>
              <a:ahLst/>
              <a:cxnLst/>
              <a:rect l="l" t="t" r="r" b="b"/>
              <a:pathLst>
                <a:path w="4383" h="5159" extrusionOk="0">
                  <a:moveTo>
                    <a:pt x="3527" y="1"/>
                  </a:moveTo>
                  <a:lnTo>
                    <a:pt x="3036" y="423"/>
                  </a:lnTo>
                  <a:lnTo>
                    <a:pt x="2466" y="411"/>
                  </a:lnTo>
                  <a:lnTo>
                    <a:pt x="1827" y="628"/>
                  </a:lnTo>
                  <a:lnTo>
                    <a:pt x="1324" y="423"/>
                  </a:lnTo>
                  <a:lnTo>
                    <a:pt x="1005" y="674"/>
                  </a:lnTo>
                  <a:lnTo>
                    <a:pt x="1005" y="674"/>
                  </a:lnTo>
                  <a:lnTo>
                    <a:pt x="959" y="1735"/>
                  </a:lnTo>
                  <a:lnTo>
                    <a:pt x="1290" y="1849"/>
                  </a:lnTo>
                  <a:lnTo>
                    <a:pt x="1028" y="2180"/>
                  </a:lnTo>
                  <a:lnTo>
                    <a:pt x="720" y="2420"/>
                  </a:lnTo>
                  <a:lnTo>
                    <a:pt x="423" y="2899"/>
                  </a:lnTo>
                  <a:lnTo>
                    <a:pt x="240" y="3321"/>
                  </a:lnTo>
                  <a:lnTo>
                    <a:pt x="206" y="4052"/>
                  </a:lnTo>
                  <a:lnTo>
                    <a:pt x="23" y="4394"/>
                  </a:lnTo>
                  <a:lnTo>
                    <a:pt x="1" y="5079"/>
                  </a:lnTo>
                  <a:lnTo>
                    <a:pt x="206" y="5159"/>
                  </a:lnTo>
                  <a:lnTo>
                    <a:pt x="674" y="4896"/>
                  </a:lnTo>
                  <a:lnTo>
                    <a:pt x="959" y="4782"/>
                  </a:lnTo>
                  <a:lnTo>
                    <a:pt x="1849" y="4794"/>
                  </a:lnTo>
                  <a:lnTo>
                    <a:pt x="1849" y="4794"/>
                  </a:lnTo>
                  <a:lnTo>
                    <a:pt x="1804" y="4440"/>
                  </a:lnTo>
                  <a:lnTo>
                    <a:pt x="2169" y="3904"/>
                  </a:lnTo>
                  <a:lnTo>
                    <a:pt x="2671" y="3778"/>
                  </a:lnTo>
                  <a:lnTo>
                    <a:pt x="3013" y="3561"/>
                  </a:lnTo>
                  <a:lnTo>
                    <a:pt x="3424" y="3732"/>
                  </a:lnTo>
                  <a:lnTo>
                    <a:pt x="3470" y="3812"/>
                  </a:lnTo>
                  <a:lnTo>
                    <a:pt x="3470" y="3767"/>
                  </a:lnTo>
                  <a:lnTo>
                    <a:pt x="3698" y="3390"/>
                  </a:lnTo>
                  <a:lnTo>
                    <a:pt x="4086" y="2797"/>
                  </a:lnTo>
                  <a:lnTo>
                    <a:pt x="4383" y="2123"/>
                  </a:lnTo>
                  <a:lnTo>
                    <a:pt x="4018" y="1085"/>
                  </a:lnTo>
                  <a:lnTo>
                    <a:pt x="3915" y="62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4" name="Google Shape;714;p26"/>
            <p:cNvSpPr/>
            <p:nvPr/>
          </p:nvSpPr>
          <p:spPr>
            <a:xfrm>
              <a:off x="4109700" y="1931225"/>
              <a:ext cx="313850" cy="175775"/>
            </a:xfrm>
            <a:custGeom>
              <a:avLst/>
              <a:gdLst/>
              <a:ahLst/>
              <a:cxnLst/>
              <a:rect l="l" t="t" r="r" b="b"/>
              <a:pathLst>
                <a:path w="12554" h="7031" extrusionOk="0">
                  <a:moveTo>
                    <a:pt x="7544" y="1"/>
                  </a:moveTo>
                  <a:lnTo>
                    <a:pt x="6859" y="69"/>
                  </a:lnTo>
                  <a:lnTo>
                    <a:pt x="6654" y="24"/>
                  </a:lnTo>
                  <a:lnTo>
                    <a:pt x="6505" y="229"/>
                  </a:lnTo>
                  <a:lnTo>
                    <a:pt x="6254" y="195"/>
                  </a:lnTo>
                  <a:lnTo>
                    <a:pt x="6254" y="195"/>
                  </a:lnTo>
                  <a:lnTo>
                    <a:pt x="5661" y="241"/>
                  </a:lnTo>
                  <a:lnTo>
                    <a:pt x="5490" y="435"/>
                  </a:lnTo>
                  <a:lnTo>
                    <a:pt x="5524" y="880"/>
                  </a:lnTo>
                  <a:lnTo>
                    <a:pt x="5239" y="800"/>
                  </a:lnTo>
                  <a:lnTo>
                    <a:pt x="4622" y="834"/>
                  </a:lnTo>
                  <a:lnTo>
                    <a:pt x="4406" y="629"/>
                  </a:lnTo>
                  <a:lnTo>
                    <a:pt x="4177" y="777"/>
                  </a:lnTo>
                  <a:lnTo>
                    <a:pt x="3892" y="651"/>
                  </a:lnTo>
                  <a:lnTo>
                    <a:pt x="3356" y="640"/>
                  </a:lnTo>
                  <a:lnTo>
                    <a:pt x="2557" y="423"/>
                  </a:lnTo>
                  <a:lnTo>
                    <a:pt x="1838" y="355"/>
                  </a:lnTo>
                  <a:lnTo>
                    <a:pt x="1313" y="377"/>
                  </a:lnTo>
                  <a:lnTo>
                    <a:pt x="971" y="606"/>
                  </a:lnTo>
                  <a:lnTo>
                    <a:pt x="662" y="651"/>
                  </a:lnTo>
                  <a:lnTo>
                    <a:pt x="1096" y="1405"/>
                  </a:lnTo>
                  <a:lnTo>
                    <a:pt x="1062" y="1667"/>
                  </a:lnTo>
                  <a:lnTo>
                    <a:pt x="731" y="1770"/>
                  </a:lnTo>
                  <a:lnTo>
                    <a:pt x="183" y="2489"/>
                  </a:lnTo>
                  <a:lnTo>
                    <a:pt x="411" y="2888"/>
                  </a:lnTo>
                  <a:lnTo>
                    <a:pt x="263" y="2831"/>
                  </a:lnTo>
                  <a:lnTo>
                    <a:pt x="103" y="3082"/>
                  </a:lnTo>
                  <a:lnTo>
                    <a:pt x="1" y="3436"/>
                  </a:lnTo>
                  <a:lnTo>
                    <a:pt x="411" y="3676"/>
                  </a:lnTo>
                  <a:lnTo>
                    <a:pt x="503" y="3904"/>
                  </a:lnTo>
                  <a:lnTo>
                    <a:pt x="777" y="3721"/>
                  </a:lnTo>
                  <a:lnTo>
                    <a:pt x="1233" y="3824"/>
                  </a:lnTo>
                  <a:lnTo>
                    <a:pt x="1690" y="3824"/>
                  </a:lnTo>
                  <a:lnTo>
                    <a:pt x="2032" y="4029"/>
                  </a:lnTo>
                  <a:lnTo>
                    <a:pt x="2260" y="3904"/>
                  </a:lnTo>
                  <a:lnTo>
                    <a:pt x="2774" y="3824"/>
                  </a:lnTo>
                  <a:lnTo>
                    <a:pt x="2911" y="3607"/>
                  </a:lnTo>
                  <a:lnTo>
                    <a:pt x="3207" y="3607"/>
                  </a:lnTo>
                  <a:lnTo>
                    <a:pt x="3367" y="3482"/>
                  </a:lnTo>
                  <a:lnTo>
                    <a:pt x="3824" y="3390"/>
                  </a:lnTo>
                  <a:lnTo>
                    <a:pt x="4383" y="3664"/>
                  </a:lnTo>
                  <a:lnTo>
                    <a:pt x="4668" y="3710"/>
                  </a:lnTo>
                  <a:lnTo>
                    <a:pt x="5022" y="3938"/>
                  </a:lnTo>
                  <a:lnTo>
                    <a:pt x="5022" y="4235"/>
                  </a:lnTo>
                  <a:lnTo>
                    <a:pt x="5296" y="4395"/>
                  </a:lnTo>
                  <a:lnTo>
                    <a:pt x="5456" y="4760"/>
                  </a:lnTo>
                  <a:lnTo>
                    <a:pt x="5741" y="4977"/>
                  </a:lnTo>
                  <a:lnTo>
                    <a:pt x="5707" y="5114"/>
                  </a:lnTo>
                  <a:lnTo>
                    <a:pt x="5855" y="5205"/>
                  </a:lnTo>
                  <a:lnTo>
                    <a:pt x="5684" y="5273"/>
                  </a:lnTo>
                  <a:lnTo>
                    <a:pt x="5250" y="5250"/>
                  </a:lnTo>
                  <a:lnTo>
                    <a:pt x="5170" y="5114"/>
                  </a:lnTo>
                  <a:lnTo>
                    <a:pt x="5022" y="5193"/>
                  </a:lnTo>
                  <a:lnTo>
                    <a:pt x="5090" y="5342"/>
                  </a:lnTo>
                  <a:lnTo>
                    <a:pt x="4942" y="5627"/>
                  </a:lnTo>
                  <a:lnTo>
                    <a:pt x="4862" y="5935"/>
                  </a:lnTo>
                  <a:lnTo>
                    <a:pt x="4691" y="6027"/>
                  </a:lnTo>
                  <a:lnTo>
                    <a:pt x="5033" y="6186"/>
                  </a:lnTo>
                  <a:lnTo>
                    <a:pt x="5353" y="6049"/>
                  </a:lnTo>
                  <a:lnTo>
                    <a:pt x="5695" y="6198"/>
                  </a:lnTo>
                  <a:lnTo>
                    <a:pt x="6163" y="5547"/>
                  </a:lnTo>
                  <a:lnTo>
                    <a:pt x="6346" y="5056"/>
                  </a:lnTo>
                  <a:lnTo>
                    <a:pt x="6996" y="4942"/>
                  </a:lnTo>
                  <a:lnTo>
                    <a:pt x="7087" y="5285"/>
                  </a:lnTo>
                  <a:lnTo>
                    <a:pt x="8229" y="5502"/>
                  </a:lnTo>
                  <a:lnTo>
                    <a:pt x="8480" y="5707"/>
                  </a:lnTo>
                  <a:lnTo>
                    <a:pt x="7829" y="6004"/>
                  </a:lnTo>
                  <a:lnTo>
                    <a:pt x="7738" y="6175"/>
                  </a:lnTo>
                  <a:lnTo>
                    <a:pt x="8560" y="6426"/>
                  </a:lnTo>
                  <a:lnTo>
                    <a:pt x="8480" y="6848"/>
                  </a:lnTo>
                  <a:lnTo>
                    <a:pt x="8902" y="7031"/>
                  </a:lnTo>
                  <a:lnTo>
                    <a:pt x="9804" y="6517"/>
                  </a:lnTo>
                  <a:lnTo>
                    <a:pt x="10557" y="6357"/>
                  </a:lnTo>
                  <a:lnTo>
                    <a:pt x="10648" y="6049"/>
                  </a:lnTo>
                  <a:lnTo>
                    <a:pt x="9918" y="6106"/>
                  </a:lnTo>
                  <a:lnTo>
                    <a:pt x="9530" y="5890"/>
                  </a:lnTo>
                  <a:lnTo>
                    <a:pt x="9393" y="5330"/>
                  </a:lnTo>
                  <a:lnTo>
                    <a:pt x="9941" y="4999"/>
                  </a:lnTo>
                  <a:lnTo>
                    <a:pt x="10602" y="4965"/>
                  </a:lnTo>
                  <a:lnTo>
                    <a:pt x="11025" y="4680"/>
                  </a:lnTo>
                  <a:lnTo>
                    <a:pt x="11584" y="4600"/>
                  </a:lnTo>
                  <a:lnTo>
                    <a:pt x="11527" y="4201"/>
                  </a:lnTo>
                  <a:lnTo>
                    <a:pt x="11846" y="3961"/>
                  </a:lnTo>
                  <a:lnTo>
                    <a:pt x="12508" y="3892"/>
                  </a:lnTo>
                  <a:lnTo>
                    <a:pt x="12554" y="3596"/>
                  </a:lnTo>
                  <a:lnTo>
                    <a:pt x="12303" y="3105"/>
                  </a:lnTo>
                  <a:lnTo>
                    <a:pt x="12485" y="2649"/>
                  </a:lnTo>
                  <a:lnTo>
                    <a:pt x="12428" y="2375"/>
                  </a:lnTo>
                  <a:lnTo>
                    <a:pt x="11344" y="2089"/>
                  </a:lnTo>
                  <a:lnTo>
                    <a:pt x="10933" y="2112"/>
                  </a:lnTo>
                  <a:lnTo>
                    <a:pt x="10420" y="1690"/>
                  </a:lnTo>
                  <a:lnTo>
                    <a:pt x="9918" y="1838"/>
                  </a:lnTo>
                  <a:lnTo>
                    <a:pt x="8971" y="1519"/>
                  </a:lnTo>
                  <a:lnTo>
                    <a:pt x="8948" y="1348"/>
                  </a:lnTo>
                  <a:lnTo>
                    <a:pt x="8628" y="971"/>
                  </a:lnTo>
                  <a:lnTo>
                    <a:pt x="8058" y="937"/>
                  </a:lnTo>
                  <a:lnTo>
                    <a:pt x="7966" y="663"/>
                  </a:lnTo>
                  <a:lnTo>
                    <a:pt x="8092" y="4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5" name="Google Shape;715;p26"/>
            <p:cNvSpPr/>
            <p:nvPr/>
          </p:nvSpPr>
          <p:spPr>
            <a:xfrm>
              <a:off x="2610425" y="3795125"/>
              <a:ext cx="97300" cy="109875"/>
            </a:xfrm>
            <a:custGeom>
              <a:avLst/>
              <a:gdLst/>
              <a:ahLst/>
              <a:cxnLst/>
              <a:rect l="l" t="t" r="r" b="b"/>
              <a:pathLst>
                <a:path w="3892" h="4395" extrusionOk="0">
                  <a:moveTo>
                    <a:pt x="3892" y="3333"/>
                  </a:moveTo>
                  <a:lnTo>
                    <a:pt x="3595" y="2797"/>
                  </a:lnTo>
                  <a:lnTo>
                    <a:pt x="3869" y="2374"/>
                  </a:lnTo>
                  <a:lnTo>
                    <a:pt x="3321" y="1758"/>
                  </a:lnTo>
                  <a:lnTo>
                    <a:pt x="2637" y="1256"/>
                  </a:lnTo>
                  <a:lnTo>
                    <a:pt x="1758" y="674"/>
                  </a:lnTo>
                  <a:lnTo>
                    <a:pt x="1484" y="708"/>
                  </a:lnTo>
                  <a:lnTo>
                    <a:pt x="605" y="1"/>
                  </a:lnTo>
                  <a:lnTo>
                    <a:pt x="115" y="103"/>
                  </a:lnTo>
                  <a:lnTo>
                    <a:pt x="46" y="834"/>
                  </a:lnTo>
                  <a:lnTo>
                    <a:pt x="0" y="1758"/>
                  </a:lnTo>
                  <a:lnTo>
                    <a:pt x="160" y="2660"/>
                  </a:lnTo>
                  <a:lnTo>
                    <a:pt x="35" y="2854"/>
                  </a:lnTo>
                  <a:lnTo>
                    <a:pt x="92" y="3459"/>
                  </a:lnTo>
                  <a:lnTo>
                    <a:pt x="640" y="3961"/>
                  </a:lnTo>
                  <a:lnTo>
                    <a:pt x="1153" y="3926"/>
                  </a:lnTo>
                  <a:lnTo>
                    <a:pt x="1929" y="4314"/>
                  </a:lnTo>
                  <a:lnTo>
                    <a:pt x="2317" y="4223"/>
                  </a:lnTo>
                  <a:lnTo>
                    <a:pt x="2911" y="4394"/>
                  </a:lnTo>
                  <a:lnTo>
                    <a:pt x="3664" y="390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6" name="Google Shape;716;p26"/>
            <p:cNvSpPr/>
            <p:nvPr/>
          </p:nvSpPr>
          <p:spPr>
            <a:xfrm>
              <a:off x="586475" y="1543225"/>
              <a:ext cx="1932400" cy="1139800"/>
            </a:xfrm>
            <a:custGeom>
              <a:avLst/>
              <a:gdLst/>
              <a:ahLst/>
              <a:cxnLst/>
              <a:rect l="l" t="t" r="r" b="b"/>
              <a:pathLst>
                <a:path w="77296" h="45592" extrusionOk="0">
                  <a:moveTo>
                    <a:pt x="2716" y="45432"/>
                  </a:moveTo>
                  <a:lnTo>
                    <a:pt x="3002" y="45307"/>
                  </a:lnTo>
                  <a:lnTo>
                    <a:pt x="3355" y="45101"/>
                  </a:lnTo>
                  <a:lnTo>
                    <a:pt x="3390" y="45044"/>
                  </a:lnTo>
                  <a:lnTo>
                    <a:pt x="3253" y="44736"/>
                  </a:lnTo>
                  <a:lnTo>
                    <a:pt x="3161" y="44622"/>
                  </a:lnTo>
                  <a:lnTo>
                    <a:pt x="3047" y="44531"/>
                  </a:lnTo>
                  <a:lnTo>
                    <a:pt x="2773" y="44371"/>
                  </a:lnTo>
                  <a:lnTo>
                    <a:pt x="2716" y="44359"/>
                  </a:lnTo>
                  <a:lnTo>
                    <a:pt x="2659" y="44451"/>
                  </a:lnTo>
                  <a:lnTo>
                    <a:pt x="2659" y="44633"/>
                  </a:lnTo>
                  <a:lnTo>
                    <a:pt x="2488" y="44770"/>
                  </a:lnTo>
                  <a:lnTo>
                    <a:pt x="2431" y="44873"/>
                  </a:lnTo>
                  <a:lnTo>
                    <a:pt x="2488" y="45204"/>
                  </a:lnTo>
                  <a:lnTo>
                    <a:pt x="2397" y="45455"/>
                  </a:lnTo>
                  <a:lnTo>
                    <a:pt x="2568" y="45592"/>
                  </a:lnTo>
                  <a:close/>
                  <a:moveTo>
                    <a:pt x="2625" y="44017"/>
                  </a:moveTo>
                  <a:lnTo>
                    <a:pt x="2716" y="43914"/>
                  </a:lnTo>
                  <a:lnTo>
                    <a:pt x="2545" y="43777"/>
                  </a:lnTo>
                  <a:lnTo>
                    <a:pt x="2283" y="43686"/>
                  </a:lnTo>
                  <a:lnTo>
                    <a:pt x="2191" y="43766"/>
                  </a:lnTo>
                  <a:lnTo>
                    <a:pt x="2191" y="43823"/>
                  </a:lnTo>
                  <a:lnTo>
                    <a:pt x="2260" y="43892"/>
                  </a:lnTo>
                  <a:lnTo>
                    <a:pt x="2340" y="44086"/>
                  </a:lnTo>
                  <a:close/>
                  <a:moveTo>
                    <a:pt x="2203" y="43538"/>
                  </a:moveTo>
                  <a:lnTo>
                    <a:pt x="1826" y="43504"/>
                  </a:lnTo>
                  <a:lnTo>
                    <a:pt x="1746" y="43606"/>
                  </a:lnTo>
                  <a:lnTo>
                    <a:pt x="2157" y="43629"/>
                  </a:lnTo>
                  <a:close/>
                  <a:moveTo>
                    <a:pt x="1530" y="43401"/>
                  </a:moveTo>
                  <a:lnTo>
                    <a:pt x="1370" y="43104"/>
                  </a:lnTo>
                  <a:lnTo>
                    <a:pt x="1336" y="43047"/>
                  </a:lnTo>
                  <a:lnTo>
                    <a:pt x="1084" y="43173"/>
                  </a:lnTo>
                  <a:lnTo>
                    <a:pt x="1107" y="43207"/>
                  </a:lnTo>
                  <a:lnTo>
                    <a:pt x="1164" y="43424"/>
                  </a:lnTo>
                  <a:lnTo>
                    <a:pt x="1415" y="43446"/>
                  </a:lnTo>
                  <a:lnTo>
                    <a:pt x="1472" y="43458"/>
                  </a:lnTo>
                  <a:close/>
                  <a:moveTo>
                    <a:pt x="343" y="42807"/>
                  </a:moveTo>
                  <a:lnTo>
                    <a:pt x="388" y="42591"/>
                  </a:lnTo>
                  <a:lnTo>
                    <a:pt x="206" y="42579"/>
                  </a:lnTo>
                  <a:lnTo>
                    <a:pt x="57" y="42659"/>
                  </a:lnTo>
                  <a:lnTo>
                    <a:pt x="0" y="42739"/>
                  </a:lnTo>
                  <a:lnTo>
                    <a:pt x="229" y="42887"/>
                  </a:lnTo>
                  <a:close/>
                  <a:moveTo>
                    <a:pt x="59138" y="18100"/>
                  </a:moveTo>
                  <a:lnTo>
                    <a:pt x="58910" y="18100"/>
                  </a:lnTo>
                  <a:lnTo>
                    <a:pt x="58716" y="18442"/>
                  </a:lnTo>
                  <a:lnTo>
                    <a:pt x="57278" y="18442"/>
                  </a:lnTo>
                  <a:lnTo>
                    <a:pt x="54882" y="18442"/>
                  </a:lnTo>
                  <a:lnTo>
                    <a:pt x="52496" y="18442"/>
                  </a:lnTo>
                  <a:lnTo>
                    <a:pt x="50385" y="18442"/>
                  </a:lnTo>
                  <a:lnTo>
                    <a:pt x="48297" y="18442"/>
                  </a:lnTo>
                  <a:lnTo>
                    <a:pt x="46220" y="18442"/>
                  </a:lnTo>
                  <a:lnTo>
                    <a:pt x="44086" y="18442"/>
                  </a:lnTo>
                  <a:lnTo>
                    <a:pt x="43401" y="18442"/>
                  </a:lnTo>
                  <a:lnTo>
                    <a:pt x="41312" y="18442"/>
                  </a:lnTo>
                  <a:lnTo>
                    <a:pt x="39338" y="18442"/>
                  </a:lnTo>
                  <a:lnTo>
                    <a:pt x="39098" y="19173"/>
                  </a:lnTo>
                  <a:lnTo>
                    <a:pt x="38768" y="19892"/>
                  </a:lnTo>
                  <a:lnTo>
                    <a:pt x="38437" y="20120"/>
                  </a:lnTo>
                  <a:lnTo>
                    <a:pt x="38596" y="19287"/>
                  </a:lnTo>
                  <a:lnTo>
                    <a:pt x="37763" y="18979"/>
                  </a:lnTo>
                  <a:lnTo>
                    <a:pt x="37569" y="19150"/>
                  </a:lnTo>
                  <a:lnTo>
                    <a:pt x="37512" y="19572"/>
                  </a:lnTo>
                  <a:lnTo>
                    <a:pt x="37250" y="20337"/>
                  </a:lnTo>
                  <a:lnTo>
                    <a:pt x="36656" y="21524"/>
                  </a:lnTo>
                  <a:lnTo>
                    <a:pt x="36086" y="22323"/>
                  </a:lnTo>
                  <a:lnTo>
                    <a:pt x="35515" y="23121"/>
                  </a:lnTo>
                  <a:lnTo>
                    <a:pt x="34739" y="23943"/>
                  </a:lnTo>
                  <a:lnTo>
                    <a:pt x="34579" y="24616"/>
                  </a:lnTo>
                  <a:lnTo>
                    <a:pt x="34180" y="25370"/>
                  </a:lnTo>
                  <a:lnTo>
                    <a:pt x="33632" y="26111"/>
                  </a:lnTo>
                  <a:lnTo>
                    <a:pt x="33769" y="26602"/>
                  </a:lnTo>
                  <a:lnTo>
                    <a:pt x="33495" y="27344"/>
                  </a:lnTo>
                  <a:lnTo>
                    <a:pt x="33712" y="28109"/>
                  </a:lnTo>
                  <a:lnTo>
                    <a:pt x="33895" y="28428"/>
                  </a:lnTo>
                  <a:lnTo>
                    <a:pt x="33780" y="28645"/>
                  </a:lnTo>
                  <a:lnTo>
                    <a:pt x="33837" y="29923"/>
                  </a:lnTo>
                  <a:lnTo>
                    <a:pt x="34203" y="30847"/>
                  </a:lnTo>
                  <a:lnTo>
                    <a:pt x="34089" y="31350"/>
                  </a:lnTo>
                  <a:lnTo>
                    <a:pt x="34225" y="31498"/>
                  </a:lnTo>
                  <a:lnTo>
                    <a:pt x="34887" y="31589"/>
                  </a:lnTo>
                  <a:lnTo>
                    <a:pt x="35070" y="31840"/>
                  </a:lnTo>
                  <a:lnTo>
                    <a:pt x="35469" y="31875"/>
                  </a:lnTo>
                  <a:lnTo>
                    <a:pt x="35458" y="32148"/>
                  </a:lnTo>
                  <a:lnTo>
                    <a:pt x="35766" y="32251"/>
                  </a:lnTo>
                  <a:lnTo>
                    <a:pt x="36063" y="32776"/>
                  </a:lnTo>
                  <a:lnTo>
                    <a:pt x="36029" y="33233"/>
                  </a:lnTo>
                  <a:lnTo>
                    <a:pt x="36919" y="33164"/>
                  </a:lnTo>
                  <a:lnTo>
                    <a:pt x="37923" y="33061"/>
                  </a:lnTo>
                  <a:lnTo>
                    <a:pt x="37775" y="33244"/>
                  </a:lnTo>
                  <a:lnTo>
                    <a:pt x="38790" y="33689"/>
                  </a:lnTo>
                  <a:lnTo>
                    <a:pt x="40320" y="34317"/>
                  </a:lnTo>
                  <a:lnTo>
                    <a:pt x="41849" y="34317"/>
                  </a:lnTo>
                  <a:lnTo>
                    <a:pt x="42454" y="34317"/>
                  </a:lnTo>
                  <a:lnTo>
                    <a:pt x="42568" y="33952"/>
                  </a:lnTo>
                  <a:lnTo>
                    <a:pt x="43903" y="33952"/>
                  </a:lnTo>
                  <a:lnTo>
                    <a:pt x="44086" y="34260"/>
                  </a:lnTo>
                  <a:lnTo>
                    <a:pt x="44382" y="34545"/>
                  </a:lnTo>
                  <a:lnTo>
                    <a:pt x="44725" y="34944"/>
                  </a:lnTo>
                  <a:lnTo>
                    <a:pt x="44839" y="35412"/>
                  </a:lnTo>
                  <a:lnTo>
                    <a:pt x="44896" y="35914"/>
                  </a:lnTo>
                  <a:lnTo>
                    <a:pt x="45215" y="36188"/>
                  </a:lnTo>
                  <a:lnTo>
                    <a:pt x="45786" y="36451"/>
                  </a:lnTo>
                  <a:lnTo>
                    <a:pt x="46471" y="35743"/>
                  </a:lnTo>
                  <a:lnTo>
                    <a:pt x="47098" y="35732"/>
                  </a:lnTo>
                  <a:lnTo>
                    <a:pt x="47532" y="36086"/>
                  </a:lnTo>
                  <a:lnTo>
                    <a:pt x="47760" y="36713"/>
                  </a:lnTo>
                  <a:lnTo>
                    <a:pt x="47909" y="37238"/>
                  </a:lnTo>
                  <a:lnTo>
                    <a:pt x="48251" y="37752"/>
                  </a:lnTo>
                  <a:lnTo>
                    <a:pt x="48274" y="38391"/>
                  </a:lnTo>
                  <a:lnTo>
                    <a:pt x="48388" y="38825"/>
                  </a:lnTo>
                  <a:lnTo>
                    <a:pt x="48947" y="39110"/>
                  </a:lnTo>
                  <a:lnTo>
                    <a:pt x="49461" y="39304"/>
                  </a:lnTo>
                  <a:lnTo>
                    <a:pt x="49757" y="39281"/>
                  </a:lnTo>
                  <a:lnTo>
                    <a:pt x="49678" y="38961"/>
                  </a:lnTo>
                  <a:lnTo>
                    <a:pt x="49735" y="38528"/>
                  </a:lnTo>
                  <a:lnTo>
                    <a:pt x="49872" y="37900"/>
                  </a:lnTo>
                  <a:lnTo>
                    <a:pt x="50145" y="37501"/>
                  </a:lnTo>
                  <a:lnTo>
                    <a:pt x="50670" y="37056"/>
                  </a:lnTo>
                  <a:lnTo>
                    <a:pt x="51526" y="36668"/>
                  </a:lnTo>
                  <a:lnTo>
                    <a:pt x="52405" y="35994"/>
                  </a:lnTo>
                  <a:lnTo>
                    <a:pt x="53101" y="35789"/>
                  </a:lnTo>
                  <a:lnTo>
                    <a:pt x="53603" y="35732"/>
                  </a:lnTo>
                  <a:lnTo>
                    <a:pt x="54094" y="35926"/>
                  </a:lnTo>
                  <a:lnTo>
                    <a:pt x="54802" y="35812"/>
                  </a:lnTo>
                  <a:lnTo>
                    <a:pt x="55270" y="36302"/>
                  </a:lnTo>
                  <a:lnTo>
                    <a:pt x="55806" y="36325"/>
                  </a:lnTo>
                  <a:lnTo>
                    <a:pt x="56148" y="36154"/>
                  </a:lnTo>
                  <a:lnTo>
                    <a:pt x="56399" y="36280"/>
                  </a:lnTo>
                  <a:lnTo>
                    <a:pt x="56582" y="36166"/>
                  </a:lnTo>
                  <a:lnTo>
                    <a:pt x="56456" y="35983"/>
                  </a:lnTo>
                  <a:lnTo>
                    <a:pt x="56548" y="35629"/>
                  </a:lnTo>
                  <a:lnTo>
                    <a:pt x="56479" y="35389"/>
                  </a:lnTo>
                  <a:lnTo>
                    <a:pt x="56822" y="35241"/>
                  </a:lnTo>
                  <a:lnTo>
                    <a:pt x="57426" y="35184"/>
                  </a:lnTo>
                  <a:lnTo>
                    <a:pt x="58088" y="35287"/>
                  </a:lnTo>
                  <a:lnTo>
                    <a:pt x="58979" y="35173"/>
                  </a:lnTo>
                  <a:lnTo>
                    <a:pt x="59401" y="35389"/>
                  </a:lnTo>
                  <a:lnTo>
                    <a:pt x="59686" y="35812"/>
                  </a:lnTo>
                  <a:lnTo>
                    <a:pt x="59812" y="35857"/>
                  </a:lnTo>
                  <a:lnTo>
                    <a:pt x="60690" y="35447"/>
                  </a:lnTo>
                  <a:lnTo>
                    <a:pt x="60953" y="35583"/>
                  </a:lnTo>
                  <a:lnTo>
                    <a:pt x="61387" y="36337"/>
                  </a:lnTo>
                  <a:lnTo>
                    <a:pt x="61501" y="36839"/>
                  </a:lnTo>
                  <a:lnTo>
                    <a:pt x="61215" y="37444"/>
                  </a:lnTo>
                  <a:lnTo>
                    <a:pt x="61272" y="37797"/>
                  </a:lnTo>
                  <a:lnTo>
                    <a:pt x="61501" y="38494"/>
                  </a:lnTo>
                  <a:lnTo>
                    <a:pt x="61786" y="39281"/>
                  </a:lnTo>
                  <a:lnTo>
                    <a:pt x="62037" y="39475"/>
                  </a:lnTo>
                  <a:lnTo>
                    <a:pt x="62094" y="39874"/>
                  </a:lnTo>
                  <a:lnTo>
                    <a:pt x="62471" y="39989"/>
                  </a:lnTo>
                  <a:lnTo>
                    <a:pt x="62710" y="39874"/>
                  </a:lnTo>
                  <a:lnTo>
                    <a:pt x="62996" y="39327"/>
                  </a:lnTo>
                  <a:lnTo>
                    <a:pt x="63098" y="38961"/>
                  </a:lnTo>
                  <a:lnTo>
                    <a:pt x="63224" y="38357"/>
                  </a:lnTo>
                  <a:lnTo>
                    <a:pt x="63053" y="37295"/>
                  </a:lnTo>
                  <a:lnTo>
                    <a:pt x="63121" y="36907"/>
                  </a:lnTo>
                  <a:lnTo>
                    <a:pt x="62916" y="36268"/>
                  </a:lnTo>
                  <a:lnTo>
                    <a:pt x="62813" y="35504"/>
                  </a:lnTo>
                  <a:lnTo>
                    <a:pt x="62824" y="34876"/>
                  </a:lnTo>
                  <a:lnTo>
                    <a:pt x="63087" y="34225"/>
                  </a:lnTo>
                  <a:lnTo>
                    <a:pt x="63578" y="33689"/>
                  </a:lnTo>
                  <a:lnTo>
                    <a:pt x="64114" y="33255"/>
                  </a:lnTo>
                  <a:lnTo>
                    <a:pt x="65095" y="32673"/>
                  </a:lnTo>
                  <a:lnTo>
                    <a:pt x="65278" y="32365"/>
                  </a:lnTo>
                  <a:lnTo>
                    <a:pt x="65746" y="32034"/>
                  </a:lnTo>
                  <a:lnTo>
                    <a:pt x="66145" y="31977"/>
                  </a:lnTo>
                  <a:lnTo>
                    <a:pt x="66773" y="31429"/>
                  </a:lnTo>
                  <a:lnTo>
                    <a:pt x="67629" y="31167"/>
                  </a:lnTo>
                  <a:lnTo>
                    <a:pt x="68291" y="30482"/>
                  </a:lnTo>
                  <a:lnTo>
                    <a:pt x="68416" y="29546"/>
                  </a:lnTo>
                  <a:lnTo>
                    <a:pt x="68428" y="29238"/>
                  </a:lnTo>
                  <a:lnTo>
                    <a:pt x="68234" y="29181"/>
                  </a:lnTo>
                  <a:lnTo>
                    <a:pt x="68451" y="28303"/>
                  </a:lnTo>
                  <a:lnTo>
                    <a:pt x="68017" y="27994"/>
                  </a:lnTo>
                  <a:lnTo>
                    <a:pt x="68473" y="28143"/>
                  </a:lnTo>
                  <a:lnTo>
                    <a:pt x="68473" y="27549"/>
                  </a:lnTo>
                  <a:lnTo>
                    <a:pt x="68747" y="27173"/>
                  </a:lnTo>
                  <a:lnTo>
                    <a:pt x="68599" y="27926"/>
                  </a:lnTo>
                  <a:lnTo>
                    <a:pt x="68884" y="28280"/>
                  </a:lnTo>
                  <a:lnTo>
                    <a:pt x="68473" y="28907"/>
                  </a:lnTo>
                  <a:lnTo>
                    <a:pt x="68531" y="28942"/>
                  </a:lnTo>
                  <a:lnTo>
                    <a:pt x="69158" y="28211"/>
                  </a:lnTo>
                  <a:lnTo>
                    <a:pt x="69501" y="27857"/>
                  </a:lnTo>
                  <a:lnTo>
                    <a:pt x="69592" y="27492"/>
                  </a:lnTo>
                  <a:lnTo>
                    <a:pt x="69455" y="27344"/>
                  </a:lnTo>
                  <a:lnTo>
                    <a:pt x="69444" y="26842"/>
                  </a:lnTo>
                  <a:lnTo>
                    <a:pt x="69615" y="27070"/>
                  </a:lnTo>
                  <a:lnTo>
                    <a:pt x="69774" y="27127"/>
                  </a:lnTo>
                  <a:lnTo>
                    <a:pt x="69763" y="27355"/>
                  </a:lnTo>
                  <a:lnTo>
                    <a:pt x="70505" y="26659"/>
                  </a:lnTo>
                  <a:lnTo>
                    <a:pt x="70859" y="26009"/>
                  </a:lnTo>
                  <a:lnTo>
                    <a:pt x="70653" y="25974"/>
                  </a:lnTo>
                  <a:lnTo>
                    <a:pt x="70961" y="25712"/>
                  </a:lnTo>
                  <a:lnTo>
                    <a:pt x="70904" y="25826"/>
                  </a:lnTo>
                  <a:lnTo>
                    <a:pt x="71372" y="25826"/>
                  </a:lnTo>
                  <a:lnTo>
                    <a:pt x="72479" y="25552"/>
                  </a:lnTo>
                  <a:lnTo>
                    <a:pt x="72331" y="25381"/>
                  </a:lnTo>
                  <a:lnTo>
                    <a:pt x="71201" y="25552"/>
                  </a:lnTo>
                  <a:lnTo>
                    <a:pt x="71886" y="25301"/>
                  </a:lnTo>
                  <a:lnTo>
                    <a:pt x="72331" y="25255"/>
                  </a:lnTo>
                  <a:lnTo>
                    <a:pt x="72673" y="25210"/>
                  </a:lnTo>
                  <a:lnTo>
                    <a:pt x="73255" y="25061"/>
                  </a:lnTo>
                  <a:lnTo>
                    <a:pt x="73598" y="25073"/>
                  </a:lnTo>
                  <a:lnTo>
                    <a:pt x="74134" y="24925"/>
                  </a:lnTo>
                  <a:lnTo>
                    <a:pt x="74282" y="24685"/>
                  </a:lnTo>
                  <a:lnTo>
                    <a:pt x="74123" y="24491"/>
                  </a:lnTo>
                  <a:lnTo>
                    <a:pt x="74100" y="24799"/>
                  </a:lnTo>
                  <a:lnTo>
                    <a:pt x="73792" y="24788"/>
                  </a:lnTo>
                  <a:lnTo>
                    <a:pt x="73712" y="24320"/>
                  </a:lnTo>
                  <a:lnTo>
                    <a:pt x="73871" y="23840"/>
                  </a:lnTo>
                  <a:lnTo>
                    <a:pt x="74065" y="23658"/>
                  </a:lnTo>
                  <a:lnTo>
                    <a:pt x="74625" y="23133"/>
                  </a:lnTo>
                  <a:lnTo>
                    <a:pt x="75469" y="22870"/>
                  </a:lnTo>
                  <a:lnTo>
                    <a:pt x="76325" y="22574"/>
                  </a:lnTo>
                  <a:lnTo>
                    <a:pt x="77215" y="22151"/>
                  </a:lnTo>
                  <a:lnTo>
                    <a:pt x="77192" y="21866"/>
                  </a:lnTo>
                  <a:lnTo>
                    <a:pt x="76896" y="21364"/>
                  </a:lnTo>
                  <a:lnTo>
                    <a:pt x="77295" y="20154"/>
                  </a:lnTo>
                  <a:lnTo>
                    <a:pt x="77078" y="19892"/>
                  </a:lnTo>
                  <a:lnTo>
                    <a:pt x="76553" y="20052"/>
                  </a:lnTo>
                  <a:lnTo>
                    <a:pt x="76394" y="19812"/>
                  </a:lnTo>
                  <a:lnTo>
                    <a:pt x="75606" y="20474"/>
                  </a:lnTo>
                  <a:lnTo>
                    <a:pt x="75150" y="21181"/>
                  </a:lnTo>
                  <a:lnTo>
                    <a:pt x="74762" y="21581"/>
                  </a:lnTo>
                  <a:lnTo>
                    <a:pt x="74408" y="21706"/>
                  </a:lnTo>
                  <a:lnTo>
                    <a:pt x="74168" y="21752"/>
                  </a:lnTo>
                  <a:lnTo>
                    <a:pt x="74020" y="21980"/>
                  </a:lnTo>
                  <a:lnTo>
                    <a:pt x="72696" y="21980"/>
                  </a:lnTo>
                  <a:lnTo>
                    <a:pt x="71600" y="21980"/>
                  </a:lnTo>
                  <a:lnTo>
                    <a:pt x="71212" y="22151"/>
                  </a:lnTo>
                  <a:lnTo>
                    <a:pt x="70254" y="22745"/>
                  </a:lnTo>
                  <a:lnTo>
                    <a:pt x="70288" y="22870"/>
                  </a:lnTo>
                  <a:lnTo>
                    <a:pt x="70197" y="23213"/>
                  </a:lnTo>
                  <a:lnTo>
                    <a:pt x="69546" y="23498"/>
                  </a:lnTo>
                  <a:lnTo>
                    <a:pt x="68987" y="23430"/>
                  </a:lnTo>
                  <a:lnTo>
                    <a:pt x="68416" y="23407"/>
                  </a:lnTo>
                  <a:lnTo>
                    <a:pt x="68051" y="23498"/>
                  </a:lnTo>
                  <a:lnTo>
                    <a:pt x="68006" y="23760"/>
                  </a:lnTo>
                  <a:lnTo>
                    <a:pt x="68006" y="23760"/>
                  </a:lnTo>
                  <a:lnTo>
                    <a:pt x="67994" y="23840"/>
                  </a:lnTo>
                  <a:lnTo>
                    <a:pt x="67161" y="24377"/>
                  </a:lnTo>
                  <a:lnTo>
                    <a:pt x="66522" y="24628"/>
                  </a:lnTo>
                  <a:lnTo>
                    <a:pt x="66111" y="24742"/>
                  </a:lnTo>
                  <a:lnTo>
                    <a:pt x="65575" y="24982"/>
                  </a:lnTo>
                  <a:lnTo>
                    <a:pt x="65004" y="25119"/>
                  </a:lnTo>
                  <a:lnTo>
                    <a:pt x="64650" y="25073"/>
                  </a:lnTo>
                  <a:lnTo>
                    <a:pt x="64262" y="24890"/>
                  </a:lnTo>
                  <a:lnTo>
                    <a:pt x="64650" y="24548"/>
                  </a:lnTo>
                  <a:lnTo>
                    <a:pt x="64650" y="24548"/>
                  </a:lnTo>
                  <a:lnTo>
                    <a:pt x="64936" y="24228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461" y="23749"/>
                  </a:lnTo>
                  <a:lnTo>
                    <a:pt x="65563" y="23384"/>
                  </a:lnTo>
                  <a:lnTo>
                    <a:pt x="65632" y="22893"/>
                  </a:lnTo>
                  <a:lnTo>
                    <a:pt x="65404" y="22790"/>
                  </a:lnTo>
                  <a:lnTo>
                    <a:pt x="64799" y="23190"/>
                  </a:lnTo>
                  <a:lnTo>
                    <a:pt x="64662" y="23178"/>
                  </a:lnTo>
                  <a:lnTo>
                    <a:pt x="64707" y="22962"/>
                  </a:lnTo>
                  <a:lnTo>
                    <a:pt x="65255" y="22608"/>
                  </a:lnTo>
                  <a:lnTo>
                    <a:pt x="65483" y="22208"/>
                  </a:lnTo>
                  <a:lnTo>
                    <a:pt x="65575" y="21809"/>
                  </a:lnTo>
                  <a:lnTo>
                    <a:pt x="65198" y="21467"/>
                  </a:lnTo>
                  <a:lnTo>
                    <a:pt x="64662" y="21273"/>
                  </a:lnTo>
                  <a:lnTo>
                    <a:pt x="64422" y="21615"/>
                  </a:lnTo>
                  <a:lnTo>
                    <a:pt x="64228" y="21706"/>
                  </a:lnTo>
                  <a:lnTo>
                    <a:pt x="63909" y="22151"/>
                  </a:lnTo>
                  <a:lnTo>
                    <a:pt x="63966" y="21843"/>
                  </a:lnTo>
                  <a:lnTo>
                    <a:pt x="63600" y="22060"/>
                  </a:lnTo>
                  <a:lnTo>
                    <a:pt x="63292" y="22345"/>
                  </a:lnTo>
                  <a:lnTo>
                    <a:pt x="62927" y="22790"/>
                  </a:lnTo>
                  <a:lnTo>
                    <a:pt x="62745" y="23156"/>
                  </a:lnTo>
                  <a:lnTo>
                    <a:pt x="62756" y="23703"/>
                  </a:lnTo>
                  <a:lnTo>
                    <a:pt x="62493" y="24274"/>
                  </a:lnTo>
                  <a:lnTo>
                    <a:pt x="62026" y="24696"/>
                  </a:lnTo>
                  <a:lnTo>
                    <a:pt x="61832" y="24833"/>
                  </a:lnTo>
                  <a:lnTo>
                    <a:pt x="61603" y="24925"/>
                  </a:lnTo>
                  <a:lnTo>
                    <a:pt x="61341" y="24925"/>
                  </a:lnTo>
                  <a:lnTo>
                    <a:pt x="61295" y="24867"/>
                  </a:lnTo>
                  <a:lnTo>
                    <a:pt x="61284" y="24400"/>
                  </a:lnTo>
                  <a:lnTo>
                    <a:pt x="61387" y="24171"/>
                  </a:lnTo>
                  <a:lnTo>
                    <a:pt x="61489" y="23954"/>
                  </a:lnTo>
                  <a:lnTo>
                    <a:pt x="61569" y="23532"/>
                  </a:lnTo>
                  <a:lnTo>
                    <a:pt x="61923" y="23030"/>
                  </a:lnTo>
                  <a:lnTo>
                    <a:pt x="62345" y="22414"/>
                  </a:lnTo>
                  <a:lnTo>
                    <a:pt x="62996" y="21752"/>
                  </a:lnTo>
                  <a:lnTo>
                    <a:pt x="62893" y="21752"/>
                  </a:lnTo>
                  <a:lnTo>
                    <a:pt x="62128" y="22323"/>
                  </a:lnTo>
                  <a:lnTo>
                    <a:pt x="62071" y="22220"/>
                  </a:lnTo>
                  <a:lnTo>
                    <a:pt x="62482" y="21889"/>
                  </a:lnTo>
                  <a:lnTo>
                    <a:pt x="63155" y="21318"/>
                  </a:lnTo>
                  <a:lnTo>
                    <a:pt x="63680" y="21250"/>
                  </a:lnTo>
                  <a:lnTo>
                    <a:pt x="64308" y="21067"/>
                  </a:lnTo>
                  <a:lnTo>
                    <a:pt x="64833" y="21158"/>
                  </a:lnTo>
                  <a:lnTo>
                    <a:pt x="64856" y="21158"/>
                  </a:lnTo>
                  <a:lnTo>
                    <a:pt x="65518" y="21090"/>
                  </a:lnTo>
                  <a:lnTo>
                    <a:pt x="65312" y="20736"/>
                  </a:lnTo>
                  <a:lnTo>
                    <a:pt x="65312" y="20736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5141" y="20702"/>
                  </a:lnTo>
                  <a:lnTo>
                    <a:pt x="64936" y="20668"/>
                  </a:lnTo>
                  <a:lnTo>
                    <a:pt x="64879" y="20417"/>
                  </a:lnTo>
                  <a:lnTo>
                    <a:pt x="64148" y="20497"/>
                  </a:lnTo>
                  <a:lnTo>
                    <a:pt x="63441" y="20691"/>
                  </a:lnTo>
                  <a:lnTo>
                    <a:pt x="63087" y="20360"/>
                  </a:lnTo>
                  <a:lnTo>
                    <a:pt x="62722" y="20246"/>
                  </a:lnTo>
                  <a:lnTo>
                    <a:pt x="63167" y="19778"/>
                  </a:lnTo>
                  <a:lnTo>
                    <a:pt x="62414" y="20063"/>
                  </a:lnTo>
                  <a:lnTo>
                    <a:pt x="61717" y="20360"/>
                  </a:lnTo>
                  <a:lnTo>
                    <a:pt x="61056" y="20576"/>
                  </a:lnTo>
                  <a:lnTo>
                    <a:pt x="60759" y="20280"/>
                  </a:lnTo>
                  <a:lnTo>
                    <a:pt x="59971" y="20462"/>
                  </a:lnTo>
                  <a:lnTo>
                    <a:pt x="60028" y="20337"/>
                  </a:lnTo>
                  <a:lnTo>
                    <a:pt x="60690" y="19960"/>
                  </a:lnTo>
                  <a:lnTo>
                    <a:pt x="61352" y="19606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2197" y="19310"/>
                  </a:lnTo>
                  <a:lnTo>
                    <a:pt x="61444" y="19081"/>
                  </a:lnTo>
                  <a:lnTo>
                    <a:pt x="60816" y="19196"/>
                  </a:lnTo>
                  <a:lnTo>
                    <a:pt x="60268" y="18922"/>
                  </a:lnTo>
                  <a:lnTo>
                    <a:pt x="59618" y="18785"/>
                  </a:lnTo>
                  <a:lnTo>
                    <a:pt x="59161" y="18728"/>
                  </a:lnTo>
                  <a:lnTo>
                    <a:pt x="59013" y="18579"/>
                  </a:lnTo>
                  <a:close/>
                  <a:moveTo>
                    <a:pt x="24810" y="11413"/>
                  </a:moveTo>
                  <a:lnTo>
                    <a:pt x="25792" y="11013"/>
                  </a:lnTo>
                  <a:lnTo>
                    <a:pt x="25792" y="10751"/>
                  </a:lnTo>
                  <a:lnTo>
                    <a:pt x="25427" y="10694"/>
                  </a:lnTo>
                  <a:lnTo>
                    <a:pt x="24936" y="10819"/>
                  </a:lnTo>
                  <a:lnTo>
                    <a:pt x="24023" y="11127"/>
                  </a:lnTo>
                  <a:lnTo>
                    <a:pt x="23715" y="11504"/>
                  </a:lnTo>
                  <a:lnTo>
                    <a:pt x="23818" y="11732"/>
                  </a:lnTo>
                  <a:close/>
                  <a:moveTo>
                    <a:pt x="19287" y="9073"/>
                  </a:moveTo>
                  <a:lnTo>
                    <a:pt x="19618" y="8742"/>
                  </a:lnTo>
                  <a:lnTo>
                    <a:pt x="19207" y="8674"/>
                  </a:lnTo>
                  <a:lnTo>
                    <a:pt x="18397" y="8811"/>
                  </a:lnTo>
                  <a:lnTo>
                    <a:pt x="18511" y="9039"/>
                  </a:lnTo>
                  <a:lnTo>
                    <a:pt x="18739" y="9199"/>
                  </a:lnTo>
                  <a:close/>
                  <a:moveTo>
                    <a:pt x="19458" y="5889"/>
                  </a:moveTo>
                  <a:lnTo>
                    <a:pt x="19024" y="6197"/>
                  </a:lnTo>
                  <a:lnTo>
                    <a:pt x="19081" y="6277"/>
                  </a:lnTo>
                  <a:lnTo>
                    <a:pt x="19675" y="6220"/>
                  </a:lnTo>
                  <a:lnTo>
                    <a:pt x="19721" y="6368"/>
                  </a:lnTo>
                  <a:lnTo>
                    <a:pt x="19960" y="6540"/>
                  </a:lnTo>
                  <a:lnTo>
                    <a:pt x="20656" y="6368"/>
                  </a:lnTo>
                  <a:lnTo>
                    <a:pt x="20828" y="6288"/>
                  </a:lnTo>
                  <a:lnTo>
                    <a:pt x="20360" y="6174"/>
                  </a:lnTo>
                  <a:lnTo>
                    <a:pt x="20131" y="5957"/>
                  </a:lnTo>
                  <a:lnTo>
                    <a:pt x="19652" y="6049"/>
                  </a:lnTo>
                  <a:close/>
                  <a:moveTo>
                    <a:pt x="37284" y="149"/>
                  </a:moveTo>
                  <a:lnTo>
                    <a:pt x="36656" y="0"/>
                  </a:lnTo>
                  <a:lnTo>
                    <a:pt x="35196" y="400"/>
                  </a:lnTo>
                  <a:lnTo>
                    <a:pt x="34739" y="354"/>
                  </a:lnTo>
                  <a:lnTo>
                    <a:pt x="33176" y="685"/>
                  </a:lnTo>
                  <a:lnTo>
                    <a:pt x="32491" y="765"/>
                  </a:lnTo>
                  <a:lnTo>
                    <a:pt x="31372" y="1119"/>
                  </a:lnTo>
                  <a:lnTo>
                    <a:pt x="30688" y="1495"/>
                  </a:lnTo>
                  <a:lnTo>
                    <a:pt x="29467" y="1849"/>
                  </a:lnTo>
                  <a:lnTo>
                    <a:pt x="28371" y="1861"/>
                  </a:lnTo>
                  <a:lnTo>
                    <a:pt x="27481" y="2283"/>
                  </a:lnTo>
                  <a:lnTo>
                    <a:pt x="27937" y="2522"/>
                  </a:lnTo>
                  <a:lnTo>
                    <a:pt x="28029" y="2853"/>
                  </a:lnTo>
                  <a:lnTo>
                    <a:pt x="27915" y="3230"/>
                  </a:lnTo>
                  <a:lnTo>
                    <a:pt x="28245" y="3538"/>
                  </a:lnTo>
                  <a:lnTo>
                    <a:pt x="28074" y="4029"/>
                  </a:lnTo>
                  <a:lnTo>
                    <a:pt x="26762" y="4063"/>
                  </a:lnTo>
                  <a:lnTo>
                    <a:pt x="27378" y="3664"/>
                  </a:lnTo>
                  <a:lnTo>
                    <a:pt x="26899" y="3664"/>
                  </a:lnTo>
                  <a:lnTo>
                    <a:pt x="25027" y="4052"/>
                  </a:lnTo>
                  <a:lnTo>
                    <a:pt x="23726" y="4371"/>
                  </a:lnTo>
                  <a:lnTo>
                    <a:pt x="23863" y="4851"/>
                  </a:lnTo>
                  <a:lnTo>
                    <a:pt x="23692" y="5159"/>
                  </a:lnTo>
                  <a:lnTo>
                    <a:pt x="24343" y="5364"/>
                  </a:lnTo>
                  <a:lnTo>
                    <a:pt x="25324" y="5261"/>
                  </a:lnTo>
                  <a:lnTo>
                    <a:pt x="25575" y="5444"/>
                  </a:lnTo>
                  <a:lnTo>
                    <a:pt x="25997" y="5261"/>
                  </a:lnTo>
                  <a:lnTo>
                    <a:pt x="26865" y="5090"/>
                  </a:lnTo>
                  <a:lnTo>
                    <a:pt x="27253" y="5090"/>
                  </a:lnTo>
                  <a:lnTo>
                    <a:pt x="26408" y="5387"/>
                  </a:lnTo>
                  <a:lnTo>
                    <a:pt x="26568" y="5535"/>
                  </a:lnTo>
                  <a:lnTo>
                    <a:pt x="26203" y="5900"/>
                  </a:lnTo>
                  <a:lnTo>
                    <a:pt x="25427" y="6163"/>
                  </a:lnTo>
                  <a:lnTo>
                    <a:pt x="25061" y="6083"/>
                  </a:lnTo>
                  <a:lnTo>
                    <a:pt x="24069" y="6471"/>
                  </a:lnTo>
                  <a:lnTo>
                    <a:pt x="23806" y="6345"/>
                  </a:lnTo>
                  <a:lnTo>
                    <a:pt x="23224" y="6403"/>
                  </a:lnTo>
                  <a:lnTo>
                    <a:pt x="22471" y="6825"/>
                  </a:lnTo>
                  <a:lnTo>
                    <a:pt x="21387" y="7270"/>
                  </a:lnTo>
                  <a:lnTo>
                    <a:pt x="20554" y="7761"/>
                  </a:lnTo>
                  <a:lnTo>
                    <a:pt x="20599" y="8103"/>
                  </a:lnTo>
                  <a:lnTo>
                    <a:pt x="20029" y="8571"/>
                  </a:lnTo>
                  <a:lnTo>
                    <a:pt x="20234" y="8765"/>
                  </a:lnTo>
                  <a:lnTo>
                    <a:pt x="20303" y="9153"/>
                  </a:lnTo>
                  <a:lnTo>
                    <a:pt x="21330" y="8993"/>
                  </a:lnTo>
                  <a:lnTo>
                    <a:pt x="21387" y="9301"/>
                  </a:lnTo>
                  <a:lnTo>
                    <a:pt x="20919" y="9598"/>
                  </a:lnTo>
                  <a:lnTo>
                    <a:pt x="20405" y="10100"/>
                  </a:lnTo>
                  <a:lnTo>
                    <a:pt x="20805" y="10100"/>
                  </a:lnTo>
                  <a:lnTo>
                    <a:pt x="21832" y="9769"/>
                  </a:lnTo>
                  <a:lnTo>
                    <a:pt x="21604" y="10180"/>
                  </a:lnTo>
                  <a:lnTo>
                    <a:pt x="22117" y="9883"/>
                  </a:lnTo>
                  <a:lnTo>
                    <a:pt x="22060" y="10306"/>
                  </a:lnTo>
                  <a:lnTo>
                    <a:pt x="22745" y="9997"/>
                  </a:lnTo>
                  <a:lnTo>
                    <a:pt x="22802" y="10157"/>
                  </a:lnTo>
                  <a:lnTo>
                    <a:pt x="23829" y="9895"/>
                  </a:lnTo>
                  <a:lnTo>
                    <a:pt x="22939" y="10385"/>
                  </a:lnTo>
                  <a:lnTo>
                    <a:pt x="22129" y="11024"/>
                  </a:lnTo>
                  <a:lnTo>
                    <a:pt x="21318" y="11321"/>
                  </a:lnTo>
                  <a:lnTo>
                    <a:pt x="20987" y="11492"/>
                  </a:lnTo>
                  <a:lnTo>
                    <a:pt x="19515" y="12006"/>
                  </a:lnTo>
                  <a:lnTo>
                    <a:pt x="18819" y="12348"/>
                  </a:lnTo>
                  <a:lnTo>
                    <a:pt x="17895" y="12451"/>
                  </a:lnTo>
                  <a:lnTo>
                    <a:pt x="16674" y="12919"/>
                  </a:lnTo>
                  <a:lnTo>
                    <a:pt x="15738" y="13181"/>
                  </a:lnTo>
                  <a:lnTo>
                    <a:pt x="14585" y="13581"/>
                  </a:lnTo>
                  <a:lnTo>
                    <a:pt x="14528" y="13718"/>
                  </a:lnTo>
                  <a:lnTo>
                    <a:pt x="15955" y="13478"/>
                  </a:lnTo>
                  <a:lnTo>
                    <a:pt x="16810" y="13193"/>
                  </a:lnTo>
                  <a:lnTo>
                    <a:pt x="17792" y="12907"/>
                  </a:lnTo>
                  <a:lnTo>
                    <a:pt x="18659" y="12668"/>
                  </a:lnTo>
                  <a:lnTo>
                    <a:pt x="19059" y="12736"/>
                  </a:lnTo>
                  <a:lnTo>
                    <a:pt x="20211" y="12360"/>
                  </a:lnTo>
                  <a:lnTo>
                    <a:pt x="20862" y="11960"/>
                  </a:lnTo>
                  <a:lnTo>
                    <a:pt x="22357" y="11527"/>
                  </a:lnTo>
                  <a:lnTo>
                    <a:pt x="22916" y="11150"/>
                  </a:lnTo>
                  <a:lnTo>
                    <a:pt x="23852" y="10899"/>
                  </a:lnTo>
                  <a:lnTo>
                    <a:pt x="24936" y="10534"/>
                  </a:lnTo>
                  <a:lnTo>
                    <a:pt x="26203" y="9940"/>
                  </a:lnTo>
                  <a:lnTo>
                    <a:pt x="26180" y="9529"/>
                  </a:lnTo>
                  <a:lnTo>
                    <a:pt x="27766" y="8936"/>
                  </a:lnTo>
                  <a:lnTo>
                    <a:pt x="28816" y="8388"/>
                  </a:lnTo>
                  <a:lnTo>
                    <a:pt x="30128" y="7932"/>
                  </a:lnTo>
                  <a:lnTo>
                    <a:pt x="30071" y="8126"/>
                  </a:lnTo>
                  <a:lnTo>
                    <a:pt x="29113" y="8388"/>
                  </a:lnTo>
                  <a:lnTo>
                    <a:pt x="27937" y="9199"/>
                  </a:lnTo>
                  <a:lnTo>
                    <a:pt x="27481" y="9701"/>
                  </a:lnTo>
                  <a:lnTo>
                    <a:pt x="28394" y="9507"/>
                  </a:lnTo>
                  <a:lnTo>
                    <a:pt x="29261" y="9244"/>
                  </a:lnTo>
                  <a:lnTo>
                    <a:pt x="30186" y="9050"/>
                  </a:lnTo>
                  <a:lnTo>
                    <a:pt x="30596" y="9016"/>
                  </a:lnTo>
                  <a:lnTo>
                    <a:pt x="31099" y="8423"/>
                  </a:lnTo>
                  <a:lnTo>
                    <a:pt x="32000" y="8251"/>
                  </a:lnTo>
                  <a:lnTo>
                    <a:pt x="32365" y="8617"/>
                  </a:lnTo>
                  <a:lnTo>
                    <a:pt x="33233" y="8993"/>
                  </a:lnTo>
                  <a:lnTo>
                    <a:pt x="34180" y="8925"/>
                  </a:lnTo>
                  <a:lnTo>
                    <a:pt x="34990" y="9210"/>
                  </a:lnTo>
                  <a:lnTo>
                    <a:pt x="35447" y="9370"/>
                  </a:lnTo>
                  <a:lnTo>
                    <a:pt x="35926" y="10237"/>
                  </a:lnTo>
                  <a:lnTo>
                    <a:pt x="36451" y="10477"/>
                  </a:lnTo>
                  <a:lnTo>
                    <a:pt x="37467" y="10511"/>
                  </a:lnTo>
                  <a:lnTo>
                    <a:pt x="38049" y="10568"/>
                  </a:lnTo>
                  <a:lnTo>
                    <a:pt x="37661" y="11355"/>
                  </a:lnTo>
                  <a:lnTo>
                    <a:pt x="37889" y="12052"/>
                  </a:lnTo>
                  <a:lnTo>
                    <a:pt x="37421" y="12793"/>
                  </a:lnTo>
                  <a:lnTo>
                    <a:pt x="37775" y="13067"/>
                  </a:lnTo>
                  <a:lnTo>
                    <a:pt x="37866" y="13375"/>
                  </a:lnTo>
                  <a:lnTo>
                    <a:pt x="37866" y="13375"/>
                  </a:lnTo>
                  <a:lnTo>
                    <a:pt x="38596" y="12965"/>
                  </a:lnTo>
                  <a:lnTo>
                    <a:pt x="39030" y="12440"/>
                  </a:lnTo>
                  <a:lnTo>
                    <a:pt x="38380" y="11892"/>
                  </a:lnTo>
                  <a:lnTo>
                    <a:pt x="38596" y="10922"/>
                  </a:lnTo>
                  <a:lnTo>
                    <a:pt x="38745" y="10328"/>
                  </a:lnTo>
                  <a:lnTo>
                    <a:pt x="38505" y="9940"/>
                  </a:lnTo>
                  <a:lnTo>
                    <a:pt x="38402" y="9598"/>
                  </a:lnTo>
                  <a:lnTo>
                    <a:pt x="38482" y="9164"/>
                  </a:lnTo>
                  <a:lnTo>
                    <a:pt x="37569" y="9438"/>
                  </a:lnTo>
                  <a:lnTo>
                    <a:pt x="36485" y="9906"/>
                  </a:lnTo>
                  <a:lnTo>
                    <a:pt x="36451" y="9358"/>
                  </a:lnTo>
                  <a:lnTo>
                    <a:pt x="36371" y="8982"/>
                  </a:lnTo>
                  <a:lnTo>
                    <a:pt x="35983" y="8753"/>
                  </a:lnTo>
                  <a:lnTo>
                    <a:pt x="35378" y="8742"/>
                  </a:lnTo>
                  <a:lnTo>
                    <a:pt x="40434" y="4120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903" y="1233"/>
                  </a:lnTo>
                  <a:lnTo>
                    <a:pt x="43401" y="1142"/>
                  </a:lnTo>
                  <a:lnTo>
                    <a:pt x="42819" y="913"/>
                  </a:lnTo>
                  <a:lnTo>
                    <a:pt x="41883" y="1027"/>
                  </a:lnTo>
                  <a:lnTo>
                    <a:pt x="41575" y="925"/>
                  </a:lnTo>
                  <a:lnTo>
                    <a:pt x="40559" y="856"/>
                  </a:lnTo>
                  <a:lnTo>
                    <a:pt x="39681" y="628"/>
                  </a:lnTo>
                  <a:lnTo>
                    <a:pt x="38996" y="696"/>
                  </a:lnTo>
                  <a:lnTo>
                    <a:pt x="38288" y="571"/>
                  </a:lnTo>
                  <a:lnTo>
                    <a:pt x="38574" y="400"/>
                  </a:lnTo>
                  <a:lnTo>
                    <a:pt x="37683" y="354"/>
                  </a:lnTo>
                  <a:lnTo>
                    <a:pt x="37204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7" name="Google Shape;717;p26"/>
            <p:cNvSpPr/>
            <p:nvPr/>
          </p:nvSpPr>
          <p:spPr>
            <a:xfrm>
              <a:off x="4725950" y="2079875"/>
              <a:ext cx="338975" cy="188625"/>
            </a:xfrm>
            <a:custGeom>
              <a:avLst/>
              <a:gdLst/>
              <a:ahLst/>
              <a:cxnLst/>
              <a:rect l="l" t="t" r="r" b="b"/>
              <a:pathLst>
                <a:path w="13559" h="7545" extrusionOk="0">
                  <a:moveTo>
                    <a:pt x="11618" y="2911"/>
                  </a:moveTo>
                  <a:lnTo>
                    <a:pt x="11253" y="3082"/>
                  </a:lnTo>
                  <a:lnTo>
                    <a:pt x="10489" y="3698"/>
                  </a:lnTo>
                  <a:lnTo>
                    <a:pt x="10352" y="4337"/>
                  </a:lnTo>
                  <a:lnTo>
                    <a:pt x="10089" y="4337"/>
                  </a:lnTo>
                  <a:lnTo>
                    <a:pt x="9758" y="3904"/>
                  </a:lnTo>
                  <a:lnTo>
                    <a:pt x="8811" y="3881"/>
                  </a:lnTo>
                  <a:lnTo>
                    <a:pt x="8446" y="3162"/>
                  </a:lnTo>
                  <a:lnTo>
                    <a:pt x="8092" y="3150"/>
                  </a:lnTo>
                  <a:lnTo>
                    <a:pt x="7875" y="2272"/>
                  </a:lnTo>
                  <a:lnTo>
                    <a:pt x="6803" y="1621"/>
                  </a:lnTo>
                  <a:lnTo>
                    <a:pt x="5581" y="1701"/>
                  </a:lnTo>
                  <a:lnTo>
                    <a:pt x="4771" y="1827"/>
                  </a:lnTo>
                  <a:lnTo>
                    <a:pt x="3835" y="1039"/>
                  </a:lnTo>
                  <a:lnTo>
                    <a:pt x="3151" y="708"/>
                  </a:lnTo>
                  <a:lnTo>
                    <a:pt x="1861" y="69"/>
                  </a:lnTo>
                  <a:lnTo>
                    <a:pt x="1701" y="1"/>
                  </a:lnTo>
                  <a:lnTo>
                    <a:pt x="1" y="514"/>
                  </a:lnTo>
                  <a:lnTo>
                    <a:pt x="891" y="3767"/>
                  </a:lnTo>
                  <a:lnTo>
                    <a:pt x="1713" y="3755"/>
                  </a:lnTo>
                  <a:lnTo>
                    <a:pt x="1484" y="3310"/>
                  </a:lnTo>
                  <a:lnTo>
                    <a:pt x="2032" y="2991"/>
                  </a:lnTo>
                  <a:lnTo>
                    <a:pt x="2500" y="2477"/>
                  </a:lnTo>
                  <a:lnTo>
                    <a:pt x="3607" y="2945"/>
                  </a:lnTo>
                  <a:lnTo>
                    <a:pt x="3881" y="3653"/>
                  </a:lnTo>
                  <a:lnTo>
                    <a:pt x="4212" y="3835"/>
                  </a:lnTo>
                  <a:lnTo>
                    <a:pt x="4999" y="3789"/>
                  </a:lnTo>
                  <a:lnTo>
                    <a:pt x="5285" y="3961"/>
                  </a:lnTo>
                  <a:lnTo>
                    <a:pt x="5890" y="4874"/>
                  </a:lnTo>
                  <a:lnTo>
                    <a:pt x="6894" y="5501"/>
                  </a:lnTo>
                  <a:lnTo>
                    <a:pt x="7487" y="5935"/>
                  </a:lnTo>
                  <a:lnTo>
                    <a:pt x="8377" y="6391"/>
                  </a:lnTo>
                  <a:lnTo>
                    <a:pt x="9473" y="6768"/>
                  </a:lnTo>
                  <a:lnTo>
                    <a:pt x="9587" y="7339"/>
                  </a:lnTo>
                  <a:lnTo>
                    <a:pt x="9998" y="7339"/>
                  </a:lnTo>
                  <a:lnTo>
                    <a:pt x="10614" y="7544"/>
                  </a:lnTo>
                  <a:lnTo>
                    <a:pt x="10797" y="6597"/>
                  </a:lnTo>
                  <a:lnTo>
                    <a:pt x="10454" y="5935"/>
                  </a:lnTo>
                  <a:lnTo>
                    <a:pt x="9861" y="5707"/>
                  </a:lnTo>
                  <a:lnTo>
                    <a:pt x="9941" y="5307"/>
                  </a:lnTo>
                  <a:lnTo>
                    <a:pt x="10569" y="5342"/>
                  </a:lnTo>
                  <a:lnTo>
                    <a:pt x="10785" y="4851"/>
                  </a:lnTo>
                  <a:lnTo>
                    <a:pt x="10854" y="4280"/>
                  </a:lnTo>
                  <a:lnTo>
                    <a:pt x="11767" y="4063"/>
                  </a:lnTo>
                  <a:lnTo>
                    <a:pt x="11744" y="4474"/>
                  </a:lnTo>
                  <a:lnTo>
                    <a:pt x="11927" y="4737"/>
                  </a:lnTo>
                  <a:lnTo>
                    <a:pt x="12223" y="4702"/>
                  </a:lnTo>
                  <a:lnTo>
                    <a:pt x="12805" y="4794"/>
                  </a:lnTo>
                  <a:lnTo>
                    <a:pt x="13559" y="4143"/>
                  </a:lnTo>
                  <a:lnTo>
                    <a:pt x="12543" y="3675"/>
                  </a:lnTo>
                  <a:lnTo>
                    <a:pt x="12086" y="3904"/>
                  </a:lnTo>
                  <a:lnTo>
                    <a:pt x="11424" y="3573"/>
                  </a:lnTo>
                  <a:lnTo>
                    <a:pt x="11870" y="29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8" name="Google Shape;718;p26"/>
            <p:cNvSpPr/>
            <p:nvPr/>
          </p:nvSpPr>
          <p:spPr>
            <a:xfrm>
              <a:off x="2257775" y="2836225"/>
              <a:ext cx="269925" cy="259650"/>
            </a:xfrm>
            <a:custGeom>
              <a:avLst/>
              <a:gdLst/>
              <a:ahLst/>
              <a:cxnLst/>
              <a:rect l="l" t="t" r="r" b="b"/>
              <a:pathLst>
                <a:path w="10797" h="10386" extrusionOk="0">
                  <a:moveTo>
                    <a:pt x="10797" y="3435"/>
                  </a:moveTo>
                  <a:lnTo>
                    <a:pt x="10477" y="3230"/>
                  </a:lnTo>
                  <a:lnTo>
                    <a:pt x="10067" y="3253"/>
                  </a:lnTo>
                  <a:lnTo>
                    <a:pt x="9964" y="2522"/>
                  </a:lnTo>
                  <a:lnTo>
                    <a:pt x="9382" y="2066"/>
                  </a:lnTo>
                  <a:lnTo>
                    <a:pt x="8754" y="2009"/>
                  </a:lnTo>
                  <a:lnTo>
                    <a:pt x="8503" y="1587"/>
                  </a:lnTo>
                  <a:lnTo>
                    <a:pt x="9188" y="1313"/>
                  </a:lnTo>
                  <a:lnTo>
                    <a:pt x="8229" y="1324"/>
                  </a:lnTo>
                  <a:lnTo>
                    <a:pt x="7248" y="1381"/>
                  </a:lnTo>
                  <a:lnTo>
                    <a:pt x="7213" y="1609"/>
                  </a:lnTo>
                  <a:lnTo>
                    <a:pt x="6757" y="1883"/>
                  </a:lnTo>
                  <a:lnTo>
                    <a:pt x="6164" y="1781"/>
                  </a:lnTo>
                  <a:lnTo>
                    <a:pt x="5718" y="1370"/>
                  </a:lnTo>
                  <a:lnTo>
                    <a:pt x="4863" y="1472"/>
                  </a:lnTo>
                  <a:lnTo>
                    <a:pt x="4144" y="1461"/>
                  </a:lnTo>
                  <a:lnTo>
                    <a:pt x="4132" y="1153"/>
                  </a:lnTo>
                  <a:lnTo>
                    <a:pt x="3630" y="662"/>
                  </a:lnTo>
                  <a:lnTo>
                    <a:pt x="3082" y="639"/>
                  </a:lnTo>
                  <a:lnTo>
                    <a:pt x="2831" y="0"/>
                  </a:lnTo>
                  <a:lnTo>
                    <a:pt x="2534" y="286"/>
                  </a:lnTo>
                  <a:lnTo>
                    <a:pt x="2626" y="719"/>
                  </a:lnTo>
                  <a:lnTo>
                    <a:pt x="1610" y="1084"/>
                  </a:lnTo>
                  <a:lnTo>
                    <a:pt x="1610" y="1769"/>
                  </a:lnTo>
                  <a:lnTo>
                    <a:pt x="1838" y="2089"/>
                  </a:lnTo>
                  <a:lnTo>
                    <a:pt x="1621" y="2739"/>
                  </a:lnTo>
                  <a:lnTo>
                    <a:pt x="1279" y="2796"/>
                  </a:lnTo>
                  <a:lnTo>
                    <a:pt x="1005" y="2089"/>
                  </a:lnTo>
                  <a:lnTo>
                    <a:pt x="1393" y="1552"/>
                  </a:lnTo>
                  <a:lnTo>
                    <a:pt x="1439" y="1084"/>
                  </a:lnTo>
                  <a:lnTo>
                    <a:pt x="1199" y="674"/>
                  </a:lnTo>
                  <a:lnTo>
                    <a:pt x="1667" y="559"/>
                  </a:lnTo>
                  <a:lnTo>
                    <a:pt x="1713" y="343"/>
                  </a:lnTo>
                  <a:lnTo>
                    <a:pt x="1176" y="502"/>
                  </a:lnTo>
                  <a:lnTo>
                    <a:pt x="948" y="959"/>
                  </a:lnTo>
                  <a:lnTo>
                    <a:pt x="640" y="1210"/>
                  </a:lnTo>
                  <a:lnTo>
                    <a:pt x="378" y="1552"/>
                  </a:lnTo>
                  <a:lnTo>
                    <a:pt x="252" y="2203"/>
                  </a:lnTo>
                  <a:lnTo>
                    <a:pt x="1" y="2728"/>
                  </a:lnTo>
                  <a:lnTo>
                    <a:pt x="412" y="2796"/>
                  </a:lnTo>
                  <a:lnTo>
                    <a:pt x="492" y="3207"/>
                  </a:lnTo>
                  <a:lnTo>
                    <a:pt x="651" y="3413"/>
                  </a:lnTo>
                  <a:lnTo>
                    <a:pt x="709" y="3766"/>
                  </a:lnTo>
                  <a:lnTo>
                    <a:pt x="594" y="4109"/>
                  </a:lnTo>
                  <a:lnTo>
                    <a:pt x="629" y="4291"/>
                  </a:lnTo>
                  <a:lnTo>
                    <a:pt x="811" y="4383"/>
                  </a:lnTo>
                  <a:lnTo>
                    <a:pt x="994" y="4691"/>
                  </a:lnTo>
                  <a:lnTo>
                    <a:pt x="2021" y="4611"/>
                  </a:lnTo>
                  <a:lnTo>
                    <a:pt x="2477" y="4725"/>
                  </a:lnTo>
                  <a:lnTo>
                    <a:pt x="3025" y="5501"/>
                  </a:lnTo>
                  <a:lnTo>
                    <a:pt x="3345" y="5410"/>
                  </a:lnTo>
                  <a:lnTo>
                    <a:pt x="3915" y="5444"/>
                  </a:lnTo>
                  <a:lnTo>
                    <a:pt x="4372" y="5353"/>
                  </a:lnTo>
                  <a:lnTo>
                    <a:pt x="4657" y="5501"/>
                  </a:lnTo>
                  <a:lnTo>
                    <a:pt x="4486" y="5992"/>
                  </a:lnTo>
                  <a:lnTo>
                    <a:pt x="4303" y="6288"/>
                  </a:lnTo>
                  <a:lnTo>
                    <a:pt x="4235" y="6950"/>
                  </a:lnTo>
                  <a:lnTo>
                    <a:pt x="4372" y="7544"/>
                  </a:lnTo>
                  <a:lnTo>
                    <a:pt x="4589" y="7818"/>
                  </a:lnTo>
                  <a:lnTo>
                    <a:pt x="4623" y="8034"/>
                  </a:lnTo>
                  <a:lnTo>
                    <a:pt x="4201" y="8468"/>
                  </a:lnTo>
                  <a:lnTo>
                    <a:pt x="4486" y="8674"/>
                  </a:lnTo>
                  <a:lnTo>
                    <a:pt x="4691" y="8982"/>
                  </a:lnTo>
                  <a:lnTo>
                    <a:pt x="4931" y="9895"/>
                  </a:lnTo>
                  <a:lnTo>
                    <a:pt x="5365" y="10385"/>
                  </a:lnTo>
                  <a:lnTo>
                    <a:pt x="5992" y="10317"/>
                  </a:lnTo>
                  <a:lnTo>
                    <a:pt x="6141" y="10043"/>
                  </a:lnTo>
                  <a:lnTo>
                    <a:pt x="6746" y="9826"/>
                  </a:lnTo>
                  <a:lnTo>
                    <a:pt x="7077" y="9689"/>
                  </a:lnTo>
                  <a:lnTo>
                    <a:pt x="7168" y="9301"/>
                  </a:lnTo>
                  <a:lnTo>
                    <a:pt x="7761" y="9039"/>
                  </a:lnTo>
                  <a:lnTo>
                    <a:pt x="7716" y="8845"/>
                  </a:lnTo>
                  <a:lnTo>
                    <a:pt x="7031" y="8776"/>
                  </a:lnTo>
                  <a:lnTo>
                    <a:pt x="6928" y="8206"/>
                  </a:lnTo>
                  <a:lnTo>
                    <a:pt x="6974" y="7589"/>
                  </a:lnTo>
                  <a:lnTo>
                    <a:pt x="6631" y="7361"/>
                  </a:lnTo>
                  <a:lnTo>
                    <a:pt x="6768" y="7270"/>
                  </a:lnTo>
                  <a:lnTo>
                    <a:pt x="7373" y="7384"/>
                  </a:lnTo>
                  <a:lnTo>
                    <a:pt x="8001" y="7612"/>
                  </a:lnTo>
                  <a:lnTo>
                    <a:pt x="8241" y="7407"/>
                  </a:lnTo>
                  <a:lnTo>
                    <a:pt x="8811" y="7258"/>
                  </a:lnTo>
                  <a:lnTo>
                    <a:pt x="9724" y="6916"/>
                  </a:lnTo>
                  <a:lnTo>
                    <a:pt x="10021" y="6574"/>
                  </a:lnTo>
                  <a:lnTo>
                    <a:pt x="9930" y="6323"/>
                  </a:lnTo>
                  <a:lnTo>
                    <a:pt x="9393" y="5638"/>
                  </a:lnTo>
                  <a:lnTo>
                    <a:pt x="9621" y="5375"/>
                  </a:lnTo>
                  <a:lnTo>
                    <a:pt x="9621" y="4965"/>
                  </a:lnTo>
                  <a:lnTo>
                    <a:pt x="10112" y="4805"/>
                  </a:lnTo>
                  <a:lnTo>
                    <a:pt x="10329" y="4634"/>
                  </a:lnTo>
                  <a:lnTo>
                    <a:pt x="10055" y="4314"/>
                  </a:lnTo>
                  <a:lnTo>
                    <a:pt x="10135" y="39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19" name="Google Shape;719;p26"/>
            <p:cNvSpPr/>
            <p:nvPr/>
          </p:nvSpPr>
          <p:spPr>
            <a:xfrm>
              <a:off x="5724250" y="2582300"/>
              <a:ext cx="172625" cy="334400"/>
            </a:xfrm>
            <a:custGeom>
              <a:avLst/>
              <a:gdLst/>
              <a:ahLst/>
              <a:cxnLst/>
              <a:rect l="l" t="t" r="r" b="b"/>
              <a:pathLst>
                <a:path w="6905" h="13376" extrusionOk="0">
                  <a:moveTo>
                    <a:pt x="4748" y="1632"/>
                  </a:moveTo>
                  <a:lnTo>
                    <a:pt x="3903" y="1404"/>
                  </a:lnTo>
                  <a:lnTo>
                    <a:pt x="3481" y="1028"/>
                  </a:lnTo>
                  <a:lnTo>
                    <a:pt x="3504" y="503"/>
                  </a:lnTo>
                  <a:lnTo>
                    <a:pt x="2762" y="343"/>
                  </a:lnTo>
                  <a:lnTo>
                    <a:pt x="2340" y="0"/>
                  </a:lnTo>
                  <a:lnTo>
                    <a:pt x="1758" y="480"/>
                  </a:lnTo>
                  <a:lnTo>
                    <a:pt x="993" y="582"/>
                  </a:lnTo>
                  <a:lnTo>
                    <a:pt x="388" y="582"/>
                  </a:lnTo>
                  <a:lnTo>
                    <a:pt x="0" y="799"/>
                  </a:lnTo>
                  <a:lnTo>
                    <a:pt x="571" y="1530"/>
                  </a:lnTo>
                  <a:lnTo>
                    <a:pt x="1050" y="2340"/>
                  </a:lnTo>
                  <a:lnTo>
                    <a:pt x="2020" y="2351"/>
                  </a:lnTo>
                  <a:lnTo>
                    <a:pt x="2454" y="3139"/>
                  </a:lnTo>
                  <a:lnTo>
                    <a:pt x="1986" y="3378"/>
                  </a:lnTo>
                  <a:lnTo>
                    <a:pt x="1792" y="3709"/>
                  </a:lnTo>
                  <a:lnTo>
                    <a:pt x="2842" y="4257"/>
                  </a:lnTo>
                  <a:lnTo>
                    <a:pt x="3652" y="5319"/>
                  </a:lnTo>
                  <a:lnTo>
                    <a:pt x="4268" y="6117"/>
                  </a:lnTo>
                  <a:lnTo>
                    <a:pt x="4953" y="6745"/>
                  </a:lnTo>
                  <a:lnTo>
                    <a:pt x="5238" y="7396"/>
                  </a:lnTo>
                  <a:lnTo>
                    <a:pt x="5204" y="8297"/>
                  </a:lnTo>
                  <a:lnTo>
                    <a:pt x="5467" y="8902"/>
                  </a:lnTo>
                  <a:lnTo>
                    <a:pt x="5478" y="9998"/>
                  </a:lnTo>
                  <a:lnTo>
                    <a:pt x="4200" y="10694"/>
                  </a:lnTo>
                  <a:lnTo>
                    <a:pt x="4599" y="11241"/>
                  </a:lnTo>
                  <a:lnTo>
                    <a:pt x="3778" y="11310"/>
                  </a:lnTo>
                  <a:lnTo>
                    <a:pt x="3104" y="11664"/>
                  </a:lnTo>
                  <a:lnTo>
                    <a:pt x="3743" y="12200"/>
                  </a:lnTo>
                  <a:lnTo>
                    <a:pt x="3561" y="12805"/>
                  </a:lnTo>
                  <a:lnTo>
                    <a:pt x="3892" y="13376"/>
                  </a:lnTo>
                  <a:lnTo>
                    <a:pt x="4828" y="12542"/>
                  </a:lnTo>
                  <a:lnTo>
                    <a:pt x="5421" y="11778"/>
                  </a:lnTo>
                  <a:lnTo>
                    <a:pt x="6288" y="11196"/>
                  </a:lnTo>
                  <a:lnTo>
                    <a:pt x="6905" y="10602"/>
                  </a:lnTo>
                  <a:lnTo>
                    <a:pt x="6847" y="9005"/>
                  </a:lnTo>
                  <a:lnTo>
                    <a:pt x="6277" y="7327"/>
                  </a:lnTo>
                  <a:lnTo>
                    <a:pt x="5683" y="6608"/>
                  </a:lnTo>
                  <a:lnTo>
                    <a:pt x="4885" y="6038"/>
                  </a:lnTo>
                  <a:lnTo>
                    <a:pt x="3972" y="4851"/>
                  </a:lnTo>
                  <a:lnTo>
                    <a:pt x="3218" y="3892"/>
                  </a:lnTo>
                  <a:lnTo>
                    <a:pt x="3287" y="3264"/>
                  </a:lnTo>
                  <a:lnTo>
                    <a:pt x="3823" y="240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0" name="Google Shape;720;p26"/>
            <p:cNvSpPr/>
            <p:nvPr/>
          </p:nvSpPr>
          <p:spPr>
            <a:xfrm>
              <a:off x="7026375" y="3443925"/>
              <a:ext cx="18575" cy="45100"/>
            </a:xfrm>
            <a:custGeom>
              <a:avLst/>
              <a:gdLst/>
              <a:ahLst/>
              <a:cxnLst/>
              <a:rect l="l" t="t" r="r" b="b"/>
              <a:pathLst>
                <a:path w="743" h="1804" extrusionOk="0">
                  <a:moveTo>
                    <a:pt x="742" y="1666"/>
                  </a:moveTo>
                  <a:lnTo>
                    <a:pt x="354" y="1153"/>
                  </a:lnTo>
                  <a:lnTo>
                    <a:pt x="263" y="1404"/>
                  </a:lnTo>
                  <a:lnTo>
                    <a:pt x="457" y="1803"/>
                  </a:lnTo>
                  <a:close/>
                  <a:moveTo>
                    <a:pt x="457" y="286"/>
                  </a:moveTo>
                  <a:lnTo>
                    <a:pt x="126" y="0"/>
                  </a:lnTo>
                  <a:lnTo>
                    <a:pt x="0" y="696"/>
                  </a:lnTo>
                  <a:lnTo>
                    <a:pt x="69" y="959"/>
                  </a:lnTo>
                  <a:lnTo>
                    <a:pt x="240" y="902"/>
                  </a:lnTo>
                  <a:lnTo>
                    <a:pt x="423" y="101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1" name="Google Shape;721;p26"/>
            <p:cNvSpPr/>
            <p:nvPr/>
          </p:nvSpPr>
          <p:spPr>
            <a:xfrm>
              <a:off x="4566475" y="2681025"/>
              <a:ext cx="206300" cy="145525"/>
            </a:xfrm>
            <a:custGeom>
              <a:avLst/>
              <a:gdLst/>
              <a:ahLst/>
              <a:cxnLst/>
              <a:rect l="l" t="t" r="r" b="b"/>
              <a:pathLst>
                <a:path w="8252" h="5821" extrusionOk="0">
                  <a:moveTo>
                    <a:pt x="8251" y="2134"/>
                  </a:moveTo>
                  <a:lnTo>
                    <a:pt x="7955" y="1506"/>
                  </a:lnTo>
                  <a:lnTo>
                    <a:pt x="7213" y="0"/>
                  </a:lnTo>
                  <a:lnTo>
                    <a:pt x="4965" y="342"/>
                  </a:lnTo>
                  <a:lnTo>
                    <a:pt x="4257" y="765"/>
                  </a:lnTo>
                  <a:lnTo>
                    <a:pt x="3755" y="1712"/>
                  </a:lnTo>
                  <a:lnTo>
                    <a:pt x="3401" y="1860"/>
                  </a:lnTo>
                  <a:lnTo>
                    <a:pt x="3173" y="1552"/>
                  </a:lnTo>
                  <a:lnTo>
                    <a:pt x="2876" y="1598"/>
                  </a:lnTo>
                  <a:lnTo>
                    <a:pt x="2100" y="1518"/>
                  </a:lnTo>
                  <a:lnTo>
                    <a:pt x="1963" y="1415"/>
                  </a:lnTo>
                  <a:lnTo>
                    <a:pt x="1050" y="1438"/>
                  </a:lnTo>
                  <a:lnTo>
                    <a:pt x="834" y="1529"/>
                  </a:lnTo>
                  <a:lnTo>
                    <a:pt x="491" y="1290"/>
                  </a:lnTo>
                  <a:lnTo>
                    <a:pt x="320" y="1735"/>
                  </a:lnTo>
                  <a:lnTo>
                    <a:pt x="411" y="2111"/>
                  </a:lnTo>
                  <a:lnTo>
                    <a:pt x="92" y="2419"/>
                  </a:lnTo>
                  <a:lnTo>
                    <a:pt x="149" y="2796"/>
                  </a:lnTo>
                  <a:lnTo>
                    <a:pt x="58" y="2990"/>
                  </a:lnTo>
                  <a:lnTo>
                    <a:pt x="160" y="3401"/>
                  </a:lnTo>
                  <a:lnTo>
                    <a:pt x="0" y="3447"/>
                  </a:lnTo>
                  <a:lnTo>
                    <a:pt x="252" y="3812"/>
                  </a:lnTo>
                  <a:lnTo>
                    <a:pt x="434" y="4485"/>
                  </a:lnTo>
                  <a:lnTo>
                    <a:pt x="571" y="4759"/>
                  </a:lnTo>
                  <a:lnTo>
                    <a:pt x="571" y="5238"/>
                  </a:lnTo>
                  <a:lnTo>
                    <a:pt x="799" y="5775"/>
                  </a:lnTo>
                  <a:lnTo>
                    <a:pt x="1358" y="5820"/>
                  </a:lnTo>
                  <a:lnTo>
                    <a:pt x="1621" y="5695"/>
                  </a:lnTo>
                  <a:lnTo>
                    <a:pt x="1998" y="5729"/>
                  </a:lnTo>
                  <a:lnTo>
                    <a:pt x="2112" y="5478"/>
                  </a:lnTo>
                  <a:lnTo>
                    <a:pt x="2329" y="5421"/>
                  </a:lnTo>
                  <a:lnTo>
                    <a:pt x="2488" y="5181"/>
                  </a:lnTo>
                  <a:lnTo>
                    <a:pt x="2682" y="5124"/>
                  </a:lnTo>
                  <a:lnTo>
                    <a:pt x="3356" y="5078"/>
                  </a:lnTo>
                  <a:lnTo>
                    <a:pt x="3858" y="4907"/>
                  </a:lnTo>
                  <a:lnTo>
                    <a:pt x="4303" y="4531"/>
                  </a:lnTo>
                  <a:lnTo>
                    <a:pt x="4543" y="4588"/>
                  </a:lnTo>
                  <a:lnTo>
                    <a:pt x="4885" y="4542"/>
                  </a:lnTo>
                  <a:lnTo>
                    <a:pt x="5558" y="3903"/>
                  </a:lnTo>
                  <a:lnTo>
                    <a:pt x="6814" y="3469"/>
                  </a:lnTo>
                  <a:lnTo>
                    <a:pt x="7567" y="3081"/>
                  </a:lnTo>
                  <a:lnTo>
                    <a:pt x="7567" y="2785"/>
                  </a:lnTo>
                  <a:lnTo>
                    <a:pt x="7692" y="237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2" name="Google Shape;722;p26"/>
            <p:cNvSpPr/>
            <p:nvPr/>
          </p:nvSpPr>
          <p:spPr>
            <a:xfrm>
              <a:off x="4037225" y="3613400"/>
              <a:ext cx="321850" cy="288750"/>
            </a:xfrm>
            <a:custGeom>
              <a:avLst/>
              <a:gdLst/>
              <a:ahLst/>
              <a:cxnLst/>
              <a:rect l="l" t="t" r="r" b="b"/>
              <a:pathLst>
                <a:path w="12874" h="11550" extrusionOk="0">
                  <a:moveTo>
                    <a:pt x="11835" y="137"/>
                  </a:moveTo>
                  <a:lnTo>
                    <a:pt x="11413" y="57"/>
                  </a:lnTo>
                  <a:lnTo>
                    <a:pt x="11139" y="171"/>
                  </a:lnTo>
                  <a:lnTo>
                    <a:pt x="10774" y="11"/>
                  </a:lnTo>
                  <a:lnTo>
                    <a:pt x="10454" y="0"/>
                  </a:lnTo>
                  <a:lnTo>
                    <a:pt x="9313" y="673"/>
                  </a:lnTo>
                  <a:lnTo>
                    <a:pt x="8571" y="1335"/>
                  </a:lnTo>
                  <a:lnTo>
                    <a:pt x="8286" y="1952"/>
                  </a:lnTo>
                  <a:lnTo>
                    <a:pt x="8046" y="2294"/>
                  </a:lnTo>
                  <a:lnTo>
                    <a:pt x="7624" y="2362"/>
                  </a:lnTo>
                  <a:lnTo>
                    <a:pt x="7453" y="2796"/>
                  </a:lnTo>
                  <a:lnTo>
                    <a:pt x="7362" y="3081"/>
                  </a:lnTo>
                  <a:lnTo>
                    <a:pt x="6848" y="3298"/>
                  </a:lnTo>
                  <a:lnTo>
                    <a:pt x="6220" y="3253"/>
                  </a:lnTo>
                  <a:lnTo>
                    <a:pt x="5867" y="2990"/>
                  </a:lnTo>
                  <a:lnTo>
                    <a:pt x="5536" y="2876"/>
                  </a:lnTo>
                  <a:lnTo>
                    <a:pt x="5148" y="3093"/>
                  </a:lnTo>
                  <a:lnTo>
                    <a:pt x="4942" y="3538"/>
                  </a:lnTo>
                  <a:lnTo>
                    <a:pt x="4554" y="3812"/>
                  </a:lnTo>
                  <a:lnTo>
                    <a:pt x="4155" y="4211"/>
                  </a:lnTo>
                  <a:lnTo>
                    <a:pt x="3584" y="4302"/>
                  </a:lnTo>
                  <a:lnTo>
                    <a:pt x="3424" y="3983"/>
                  </a:lnTo>
                  <a:lnTo>
                    <a:pt x="3527" y="3435"/>
                  </a:lnTo>
                  <a:lnTo>
                    <a:pt x="3105" y="2568"/>
                  </a:lnTo>
                  <a:lnTo>
                    <a:pt x="2900" y="2419"/>
                  </a:lnTo>
                  <a:lnTo>
                    <a:pt x="2740" y="5786"/>
                  </a:lnTo>
                  <a:lnTo>
                    <a:pt x="2032" y="6243"/>
                  </a:lnTo>
                  <a:lnTo>
                    <a:pt x="1610" y="6322"/>
                  </a:lnTo>
                  <a:lnTo>
                    <a:pt x="1142" y="6151"/>
                  </a:lnTo>
                  <a:lnTo>
                    <a:pt x="800" y="6071"/>
                  </a:lnTo>
                  <a:lnTo>
                    <a:pt x="686" y="5695"/>
                  </a:lnTo>
                  <a:lnTo>
                    <a:pt x="389" y="5432"/>
                  </a:lnTo>
                  <a:lnTo>
                    <a:pt x="1" y="5889"/>
                  </a:lnTo>
                  <a:lnTo>
                    <a:pt x="503" y="7064"/>
                  </a:lnTo>
                  <a:lnTo>
                    <a:pt x="503" y="7076"/>
                  </a:lnTo>
                  <a:lnTo>
                    <a:pt x="857" y="7829"/>
                  </a:lnTo>
                  <a:lnTo>
                    <a:pt x="1313" y="8685"/>
                  </a:lnTo>
                  <a:lnTo>
                    <a:pt x="1290" y="9369"/>
                  </a:lnTo>
                  <a:lnTo>
                    <a:pt x="1039" y="9541"/>
                  </a:lnTo>
                  <a:lnTo>
                    <a:pt x="1245" y="10145"/>
                  </a:lnTo>
                  <a:lnTo>
                    <a:pt x="1222" y="10682"/>
                  </a:lnTo>
                  <a:lnTo>
                    <a:pt x="1302" y="10922"/>
                  </a:lnTo>
                  <a:lnTo>
                    <a:pt x="1347" y="10796"/>
                  </a:lnTo>
                  <a:lnTo>
                    <a:pt x="1644" y="11207"/>
                  </a:lnTo>
                  <a:lnTo>
                    <a:pt x="1895" y="11230"/>
                  </a:lnTo>
                  <a:lnTo>
                    <a:pt x="2203" y="11549"/>
                  </a:lnTo>
                  <a:lnTo>
                    <a:pt x="2546" y="11526"/>
                  </a:lnTo>
                  <a:lnTo>
                    <a:pt x="3036" y="11184"/>
                  </a:lnTo>
                  <a:lnTo>
                    <a:pt x="3698" y="11036"/>
                  </a:lnTo>
                  <a:lnTo>
                    <a:pt x="4497" y="10682"/>
                  </a:lnTo>
                  <a:lnTo>
                    <a:pt x="4805" y="10728"/>
                  </a:lnTo>
                  <a:lnTo>
                    <a:pt x="5285" y="10613"/>
                  </a:lnTo>
                  <a:lnTo>
                    <a:pt x="6095" y="10785"/>
                  </a:lnTo>
                  <a:lnTo>
                    <a:pt x="6483" y="10613"/>
                  </a:lnTo>
                  <a:lnTo>
                    <a:pt x="6939" y="10750"/>
                  </a:lnTo>
                  <a:lnTo>
                    <a:pt x="7054" y="10499"/>
                  </a:lnTo>
                  <a:lnTo>
                    <a:pt x="7430" y="10454"/>
                  </a:lnTo>
                  <a:lnTo>
                    <a:pt x="8263" y="10100"/>
                  </a:lnTo>
                  <a:lnTo>
                    <a:pt x="8880" y="9689"/>
                  </a:lnTo>
                  <a:lnTo>
                    <a:pt x="9462" y="9141"/>
                  </a:lnTo>
                  <a:lnTo>
                    <a:pt x="10420" y="8217"/>
                  </a:lnTo>
                  <a:lnTo>
                    <a:pt x="10899" y="7555"/>
                  </a:lnTo>
                  <a:lnTo>
                    <a:pt x="11162" y="7098"/>
                  </a:lnTo>
                  <a:lnTo>
                    <a:pt x="11516" y="6631"/>
                  </a:lnTo>
                  <a:lnTo>
                    <a:pt x="11687" y="6505"/>
                  </a:lnTo>
                  <a:lnTo>
                    <a:pt x="12246" y="6049"/>
                  </a:lnTo>
                  <a:lnTo>
                    <a:pt x="12474" y="5638"/>
                  </a:lnTo>
                  <a:lnTo>
                    <a:pt x="12623" y="4896"/>
                  </a:lnTo>
                  <a:lnTo>
                    <a:pt x="12874" y="4223"/>
                  </a:lnTo>
                  <a:lnTo>
                    <a:pt x="12280" y="4223"/>
                  </a:lnTo>
                  <a:lnTo>
                    <a:pt x="12098" y="4622"/>
                  </a:lnTo>
                  <a:lnTo>
                    <a:pt x="11630" y="4725"/>
                  </a:lnTo>
                  <a:lnTo>
                    <a:pt x="11196" y="4223"/>
                  </a:lnTo>
                  <a:lnTo>
                    <a:pt x="11219" y="3903"/>
                  </a:lnTo>
                  <a:lnTo>
                    <a:pt x="11447" y="3561"/>
                  </a:lnTo>
                  <a:lnTo>
                    <a:pt x="11539" y="3310"/>
                  </a:lnTo>
                  <a:lnTo>
                    <a:pt x="11767" y="3241"/>
                  </a:lnTo>
                  <a:lnTo>
                    <a:pt x="12155" y="3412"/>
                  </a:lnTo>
                  <a:lnTo>
                    <a:pt x="12098" y="3081"/>
                  </a:lnTo>
                  <a:lnTo>
                    <a:pt x="12303" y="2066"/>
                  </a:lnTo>
                  <a:lnTo>
                    <a:pt x="12143" y="1427"/>
                  </a:lnTo>
                  <a:close/>
                  <a:moveTo>
                    <a:pt x="8959" y="7669"/>
                  </a:moveTo>
                  <a:lnTo>
                    <a:pt x="8674" y="7760"/>
                  </a:lnTo>
                  <a:lnTo>
                    <a:pt x="8149" y="7064"/>
                  </a:lnTo>
                  <a:lnTo>
                    <a:pt x="8606" y="6494"/>
                  </a:lnTo>
                  <a:lnTo>
                    <a:pt x="9051" y="6128"/>
                  </a:lnTo>
                  <a:lnTo>
                    <a:pt x="9416" y="5946"/>
                  </a:lnTo>
                  <a:lnTo>
                    <a:pt x="9747" y="6231"/>
                  </a:lnTo>
                  <a:lnTo>
                    <a:pt x="9986" y="6505"/>
                  </a:lnTo>
                  <a:lnTo>
                    <a:pt x="9713" y="6950"/>
                  </a:lnTo>
                  <a:lnTo>
                    <a:pt x="9564" y="7247"/>
                  </a:lnTo>
                  <a:lnTo>
                    <a:pt x="9119" y="738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3" name="Google Shape;723;p26"/>
            <p:cNvSpPr/>
            <p:nvPr/>
          </p:nvSpPr>
          <p:spPr>
            <a:xfrm>
              <a:off x="4155075" y="3299275"/>
              <a:ext cx="233975" cy="220275"/>
            </a:xfrm>
            <a:custGeom>
              <a:avLst/>
              <a:gdLst/>
              <a:ahLst/>
              <a:cxnLst/>
              <a:rect l="l" t="t" r="r" b="b"/>
              <a:pathLst>
                <a:path w="9359" h="8811" extrusionOk="0">
                  <a:moveTo>
                    <a:pt x="7258" y="297"/>
                  </a:moveTo>
                  <a:lnTo>
                    <a:pt x="6984" y="229"/>
                  </a:lnTo>
                  <a:lnTo>
                    <a:pt x="7041" y="34"/>
                  </a:lnTo>
                  <a:lnTo>
                    <a:pt x="6904" y="0"/>
                  </a:lnTo>
                  <a:lnTo>
                    <a:pt x="5832" y="149"/>
                  </a:lnTo>
                  <a:lnTo>
                    <a:pt x="5603" y="251"/>
                  </a:lnTo>
                  <a:lnTo>
                    <a:pt x="5375" y="833"/>
                  </a:lnTo>
                  <a:lnTo>
                    <a:pt x="5546" y="1233"/>
                  </a:lnTo>
                  <a:lnTo>
                    <a:pt x="5375" y="2306"/>
                  </a:lnTo>
                  <a:lnTo>
                    <a:pt x="5261" y="3218"/>
                  </a:lnTo>
                  <a:lnTo>
                    <a:pt x="5467" y="3378"/>
                  </a:lnTo>
                  <a:lnTo>
                    <a:pt x="6014" y="3732"/>
                  </a:lnTo>
                  <a:lnTo>
                    <a:pt x="6231" y="3561"/>
                  </a:lnTo>
                  <a:lnTo>
                    <a:pt x="6277" y="4542"/>
                  </a:lnTo>
                  <a:lnTo>
                    <a:pt x="5661" y="4542"/>
                  </a:lnTo>
                  <a:lnTo>
                    <a:pt x="5364" y="4052"/>
                  </a:lnTo>
                  <a:lnTo>
                    <a:pt x="5078" y="3652"/>
                  </a:lnTo>
                  <a:lnTo>
                    <a:pt x="4462" y="3538"/>
                  </a:lnTo>
                  <a:lnTo>
                    <a:pt x="4291" y="3047"/>
                  </a:lnTo>
                  <a:lnTo>
                    <a:pt x="3812" y="3333"/>
                  </a:lnTo>
                  <a:lnTo>
                    <a:pt x="3161" y="3207"/>
                  </a:lnTo>
                  <a:lnTo>
                    <a:pt x="2910" y="2808"/>
                  </a:lnTo>
                  <a:lnTo>
                    <a:pt x="2408" y="2716"/>
                  </a:lnTo>
                  <a:lnTo>
                    <a:pt x="2043" y="2739"/>
                  </a:lnTo>
                  <a:lnTo>
                    <a:pt x="1997" y="2454"/>
                  </a:lnTo>
                  <a:lnTo>
                    <a:pt x="1723" y="2431"/>
                  </a:lnTo>
                  <a:lnTo>
                    <a:pt x="1792" y="2716"/>
                  </a:lnTo>
                  <a:lnTo>
                    <a:pt x="1700" y="3150"/>
                  </a:lnTo>
                  <a:lnTo>
                    <a:pt x="1826" y="3572"/>
                  </a:lnTo>
                  <a:lnTo>
                    <a:pt x="1700" y="3915"/>
                  </a:lnTo>
                  <a:lnTo>
                    <a:pt x="1769" y="4234"/>
                  </a:lnTo>
                  <a:lnTo>
                    <a:pt x="114" y="4223"/>
                  </a:lnTo>
                  <a:lnTo>
                    <a:pt x="0" y="7110"/>
                  </a:lnTo>
                  <a:lnTo>
                    <a:pt x="514" y="7852"/>
                  </a:lnTo>
                  <a:lnTo>
                    <a:pt x="1016" y="8422"/>
                  </a:lnTo>
                  <a:lnTo>
                    <a:pt x="1666" y="8217"/>
                  </a:lnTo>
                  <a:lnTo>
                    <a:pt x="2180" y="8274"/>
                  </a:lnTo>
                  <a:lnTo>
                    <a:pt x="2477" y="8468"/>
                  </a:lnTo>
                  <a:lnTo>
                    <a:pt x="2477" y="8537"/>
                  </a:lnTo>
                  <a:lnTo>
                    <a:pt x="2625" y="8616"/>
                  </a:lnTo>
                  <a:lnTo>
                    <a:pt x="3504" y="8708"/>
                  </a:lnTo>
                  <a:lnTo>
                    <a:pt x="3755" y="8810"/>
                  </a:lnTo>
                  <a:lnTo>
                    <a:pt x="4017" y="8799"/>
                  </a:lnTo>
                  <a:lnTo>
                    <a:pt x="4474" y="8217"/>
                  </a:lnTo>
                  <a:lnTo>
                    <a:pt x="5204" y="7452"/>
                  </a:lnTo>
                  <a:lnTo>
                    <a:pt x="5489" y="7384"/>
                  </a:lnTo>
                  <a:lnTo>
                    <a:pt x="5592" y="7076"/>
                  </a:lnTo>
                  <a:lnTo>
                    <a:pt x="6060" y="6711"/>
                  </a:lnTo>
                  <a:lnTo>
                    <a:pt x="6665" y="6585"/>
                  </a:lnTo>
                  <a:lnTo>
                    <a:pt x="6619" y="5946"/>
                  </a:lnTo>
                  <a:lnTo>
                    <a:pt x="9061" y="5204"/>
                  </a:lnTo>
                  <a:lnTo>
                    <a:pt x="8639" y="4965"/>
                  </a:lnTo>
                  <a:lnTo>
                    <a:pt x="8913" y="4120"/>
                  </a:lnTo>
                  <a:lnTo>
                    <a:pt x="9175" y="3801"/>
                  </a:lnTo>
                  <a:lnTo>
                    <a:pt x="9039" y="3047"/>
                  </a:lnTo>
                  <a:lnTo>
                    <a:pt x="9210" y="2317"/>
                  </a:lnTo>
                  <a:lnTo>
                    <a:pt x="9358" y="2066"/>
                  </a:lnTo>
                  <a:lnTo>
                    <a:pt x="9187" y="1290"/>
                  </a:lnTo>
                  <a:lnTo>
                    <a:pt x="8810" y="890"/>
                  </a:lnTo>
                  <a:lnTo>
                    <a:pt x="8354" y="628"/>
                  </a:lnTo>
                  <a:lnTo>
                    <a:pt x="7863" y="468"/>
                  </a:lnTo>
                  <a:lnTo>
                    <a:pt x="7544" y="308"/>
                  </a:lnTo>
                  <a:lnTo>
                    <a:pt x="7498" y="286"/>
                  </a:lnTo>
                  <a:lnTo>
                    <a:pt x="7498" y="286"/>
                  </a:lnTo>
                  <a:lnTo>
                    <a:pt x="7578" y="434"/>
                  </a:lnTo>
                  <a:lnTo>
                    <a:pt x="7429" y="4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4" name="Google Shape;724;p26"/>
            <p:cNvSpPr/>
            <p:nvPr/>
          </p:nvSpPr>
          <p:spPr>
            <a:xfrm>
              <a:off x="4220675" y="3463900"/>
              <a:ext cx="150950" cy="153800"/>
            </a:xfrm>
            <a:custGeom>
              <a:avLst/>
              <a:gdLst/>
              <a:ahLst/>
              <a:cxnLst/>
              <a:rect l="l" t="t" r="r" b="b"/>
              <a:pathLst>
                <a:path w="6038" h="6152" extrusionOk="0">
                  <a:moveTo>
                    <a:pt x="4497" y="6117"/>
                  </a:moveTo>
                  <a:lnTo>
                    <a:pt x="5376" y="5090"/>
                  </a:lnTo>
                  <a:lnTo>
                    <a:pt x="5604" y="4439"/>
                  </a:lnTo>
                  <a:lnTo>
                    <a:pt x="5730" y="4348"/>
                  </a:lnTo>
                  <a:lnTo>
                    <a:pt x="5844" y="3823"/>
                  </a:lnTo>
                  <a:lnTo>
                    <a:pt x="5730" y="3549"/>
                  </a:lnTo>
                  <a:lnTo>
                    <a:pt x="5810" y="2876"/>
                  </a:lnTo>
                  <a:lnTo>
                    <a:pt x="5992" y="2248"/>
                  </a:lnTo>
                  <a:lnTo>
                    <a:pt x="6038" y="1096"/>
                  </a:lnTo>
                  <a:lnTo>
                    <a:pt x="5638" y="810"/>
                  </a:lnTo>
                  <a:lnTo>
                    <a:pt x="5262" y="742"/>
                  </a:lnTo>
                  <a:lnTo>
                    <a:pt x="5102" y="514"/>
                  </a:lnTo>
                  <a:lnTo>
                    <a:pt x="4737" y="331"/>
                  </a:lnTo>
                  <a:lnTo>
                    <a:pt x="4075" y="342"/>
                  </a:lnTo>
                  <a:lnTo>
                    <a:pt x="4041" y="0"/>
                  </a:lnTo>
                  <a:lnTo>
                    <a:pt x="3436" y="126"/>
                  </a:lnTo>
                  <a:lnTo>
                    <a:pt x="2968" y="491"/>
                  </a:lnTo>
                  <a:lnTo>
                    <a:pt x="2865" y="799"/>
                  </a:lnTo>
                  <a:lnTo>
                    <a:pt x="2580" y="867"/>
                  </a:lnTo>
                  <a:lnTo>
                    <a:pt x="1850" y="1632"/>
                  </a:lnTo>
                  <a:lnTo>
                    <a:pt x="1393" y="2214"/>
                  </a:lnTo>
                  <a:lnTo>
                    <a:pt x="1131" y="2225"/>
                  </a:lnTo>
                  <a:lnTo>
                    <a:pt x="880" y="2123"/>
                  </a:lnTo>
                  <a:lnTo>
                    <a:pt x="1" y="2020"/>
                  </a:lnTo>
                  <a:lnTo>
                    <a:pt x="275" y="2750"/>
                  </a:lnTo>
                  <a:lnTo>
                    <a:pt x="423" y="2910"/>
                  </a:lnTo>
                  <a:lnTo>
                    <a:pt x="651" y="3435"/>
                  </a:lnTo>
                  <a:lnTo>
                    <a:pt x="1507" y="4439"/>
                  </a:lnTo>
                  <a:lnTo>
                    <a:pt x="1838" y="4542"/>
                  </a:lnTo>
                  <a:lnTo>
                    <a:pt x="1827" y="4850"/>
                  </a:lnTo>
                  <a:lnTo>
                    <a:pt x="2044" y="5432"/>
                  </a:lnTo>
                  <a:lnTo>
                    <a:pt x="2637" y="5569"/>
                  </a:lnTo>
                  <a:lnTo>
                    <a:pt x="3128" y="5980"/>
                  </a:lnTo>
                  <a:lnTo>
                    <a:pt x="3436" y="5991"/>
                  </a:lnTo>
                  <a:lnTo>
                    <a:pt x="3813" y="6151"/>
                  </a:lnTo>
                  <a:lnTo>
                    <a:pt x="4075" y="60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5" name="Google Shape;725;p26"/>
            <p:cNvSpPr/>
            <p:nvPr/>
          </p:nvSpPr>
          <p:spPr>
            <a:xfrm>
              <a:off x="4542225" y="2839350"/>
              <a:ext cx="197750" cy="311025"/>
            </a:xfrm>
            <a:custGeom>
              <a:avLst/>
              <a:gdLst/>
              <a:ahLst/>
              <a:cxnLst/>
              <a:rect l="l" t="t" r="r" b="b"/>
              <a:pathLst>
                <a:path w="7910" h="12441" extrusionOk="0">
                  <a:moveTo>
                    <a:pt x="2363" y="1427"/>
                  </a:moveTo>
                  <a:lnTo>
                    <a:pt x="1986" y="1051"/>
                  </a:lnTo>
                  <a:lnTo>
                    <a:pt x="1815" y="674"/>
                  </a:lnTo>
                  <a:lnTo>
                    <a:pt x="1564" y="503"/>
                  </a:lnTo>
                  <a:lnTo>
                    <a:pt x="1279" y="994"/>
                  </a:lnTo>
                  <a:lnTo>
                    <a:pt x="1119" y="1313"/>
                  </a:lnTo>
                  <a:lnTo>
                    <a:pt x="1427" y="1815"/>
                  </a:lnTo>
                  <a:lnTo>
                    <a:pt x="1735" y="2260"/>
                  </a:lnTo>
                  <a:lnTo>
                    <a:pt x="2043" y="2569"/>
                  </a:lnTo>
                  <a:lnTo>
                    <a:pt x="4679" y="3653"/>
                  </a:lnTo>
                  <a:lnTo>
                    <a:pt x="5364" y="3641"/>
                  </a:lnTo>
                  <a:lnTo>
                    <a:pt x="3173" y="6369"/>
                  </a:lnTo>
                  <a:lnTo>
                    <a:pt x="2112" y="6414"/>
                  </a:lnTo>
                  <a:lnTo>
                    <a:pt x="1416" y="7054"/>
                  </a:lnTo>
                  <a:lnTo>
                    <a:pt x="902" y="7065"/>
                  </a:lnTo>
                  <a:lnTo>
                    <a:pt x="685" y="7350"/>
                  </a:lnTo>
                  <a:lnTo>
                    <a:pt x="0" y="8377"/>
                  </a:lnTo>
                  <a:lnTo>
                    <a:pt x="35" y="11687"/>
                  </a:lnTo>
                  <a:lnTo>
                    <a:pt x="503" y="12440"/>
                  </a:lnTo>
                  <a:lnTo>
                    <a:pt x="685" y="12235"/>
                  </a:lnTo>
                  <a:lnTo>
                    <a:pt x="879" y="11744"/>
                  </a:lnTo>
                  <a:lnTo>
                    <a:pt x="1746" y="10648"/>
                  </a:lnTo>
                  <a:lnTo>
                    <a:pt x="2500" y="9964"/>
                  </a:lnTo>
                  <a:lnTo>
                    <a:pt x="3687" y="9051"/>
                  </a:lnTo>
                  <a:lnTo>
                    <a:pt x="4485" y="8320"/>
                  </a:lnTo>
                  <a:lnTo>
                    <a:pt x="5398" y="7076"/>
                  </a:lnTo>
                  <a:lnTo>
                    <a:pt x="6060" y="6072"/>
                  </a:lnTo>
                  <a:lnTo>
                    <a:pt x="6722" y="4737"/>
                  </a:lnTo>
                  <a:lnTo>
                    <a:pt x="7179" y="3573"/>
                  </a:lnTo>
                  <a:lnTo>
                    <a:pt x="7532" y="2557"/>
                  </a:lnTo>
                  <a:lnTo>
                    <a:pt x="7715" y="1587"/>
                  </a:lnTo>
                  <a:lnTo>
                    <a:pt x="7875" y="1256"/>
                  </a:lnTo>
                  <a:lnTo>
                    <a:pt x="7852" y="777"/>
                  </a:lnTo>
                  <a:lnTo>
                    <a:pt x="7909" y="252"/>
                  </a:lnTo>
                  <a:lnTo>
                    <a:pt x="7875" y="1"/>
                  </a:lnTo>
                  <a:lnTo>
                    <a:pt x="7578" y="1"/>
                  </a:lnTo>
                  <a:lnTo>
                    <a:pt x="7202" y="320"/>
                  </a:lnTo>
                  <a:lnTo>
                    <a:pt x="6791" y="400"/>
                  </a:lnTo>
                  <a:lnTo>
                    <a:pt x="6437" y="537"/>
                  </a:lnTo>
                  <a:lnTo>
                    <a:pt x="6174" y="560"/>
                  </a:lnTo>
                  <a:lnTo>
                    <a:pt x="6174" y="560"/>
                  </a:lnTo>
                  <a:lnTo>
                    <a:pt x="5718" y="594"/>
                  </a:lnTo>
                  <a:lnTo>
                    <a:pt x="5455" y="743"/>
                  </a:lnTo>
                  <a:lnTo>
                    <a:pt x="5056" y="823"/>
                  </a:lnTo>
                  <a:lnTo>
                    <a:pt x="4371" y="1085"/>
                  </a:lnTo>
                  <a:lnTo>
                    <a:pt x="3493" y="1199"/>
                  </a:lnTo>
                  <a:lnTo>
                    <a:pt x="2751" y="142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6" name="Google Shape;726;p26"/>
            <p:cNvSpPr/>
            <p:nvPr/>
          </p:nvSpPr>
          <p:spPr>
            <a:xfrm>
              <a:off x="2628975" y="2981450"/>
              <a:ext cx="58225" cy="84175"/>
            </a:xfrm>
            <a:custGeom>
              <a:avLst/>
              <a:gdLst/>
              <a:ahLst/>
              <a:cxnLst/>
              <a:rect l="l" t="t" r="r" b="b"/>
              <a:pathLst>
                <a:path w="2329" h="3367" extrusionOk="0">
                  <a:moveTo>
                    <a:pt x="1575" y="2956"/>
                  </a:moveTo>
                  <a:lnTo>
                    <a:pt x="1826" y="2283"/>
                  </a:lnTo>
                  <a:lnTo>
                    <a:pt x="2328" y="1449"/>
                  </a:lnTo>
                  <a:lnTo>
                    <a:pt x="2203" y="1084"/>
                  </a:lnTo>
                  <a:lnTo>
                    <a:pt x="1370" y="308"/>
                  </a:lnTo>
                  <a:lnTo>
                    <a:pt x="788" y="103"/>
                  </a:lnTo>
                  <a:lnTo>
                    <a:pt x="514" y="0"/>
                  </a:lnTo>
                  <a:lnTo>
                    <a:pt x="69" y="788"/>
                  </a:lnTo>
                  <a:lnTo>
                    <a:pt x="126" y="1415"/>
                  </a:lnTo>
                  <a:lnTo>
                    <a:pt x="434" y="1940"/>
                  </a:lnTo>
                  <a:lnTo>
                    <a:pt x="286" y="2328"/>
                  </a:lnTo>
                  <a:lnTo>
                    <a:pt x="206" y="2739"/>
                  </a:lnTo>
                  <a:lnTo>
                    <a:pt x="0" y="3138"/>
                  </a:lnTo>
                  <a:lnTo>
                    <a:pt x="343" y="3321"/>
                  </a:lnTo>
                  <a:lnTo>
                    <a:pt x="594" y="3070"/>
                  </a:lnTo>
                  <a:lnTo>
                    <a:pt x="776" y="3104"/>
                  </a:lnTo>
                  <a:lnTo>
                    <a:pt x="879" y="3367"/>
                  </a:lnTo>
                  <a:lnTo>
                    <a:pt x="1267" y="328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7" name="Google Shape;727;p26"/>
            <p:cNvSpPr/>
            <p:nvPr/>
          </p:nvSpPr>
          <p:spPr>
            <a:xfrm>
              <a:off x="3640650" y="1956900"/>
              <a:ext cx="255375" cy="215450"/>
            </a:xfrm>
            <a:custGeom>
              <a:avLst/>
              <a:gdLst/>
              <a:ahLst/>
              <a:cxnLst/>
              <a:rect l="l" t="t" r="r" b="b"/>
              <a:pathLst>
                <a:path w="10215" h="8618" extrusionOk="0">
                  <a:moveTo>
                    <a:pt x="10215" y="7932"/>
                  </a:moveTo>
                  <a:lnTo>
                    <a:pt x="10066" y="7191"/>
                  </a:lnTo>
                  <a:lnTo>
                    <a:pt x="9610" y="7510"/>
                  </a:lnTo>
                  <a:lnTo>
                    <a:pt x="9462" y="7841"/>
                  </a:lnTo>
                  <a:lnTo>
                    <a:pt x="9667" y="8446"/>
                  </a:lnTo>
                  <a:lnTo>
                    <a:pt x="10009" y="8617"/>
                  </a:lnTo>
                  <a:close/>
                  <a:moveTo>
                    <a:pt x="5730" y="663"/>
                  </a:moveTo>
                  <a:lnTo>
                    <a:pt x="5387" y="321"/>
                  </a:lnTo>
                  <a:lnTo>
                    <a:pt x="5068" y="309"/>
                  </a:lnTo>
                  <a:lnTo>
                    <a:pt x="4965" y="1"/>
                  </a:lnTo>
                  <a:lnTo>
                    <a:pt x="4360" y="172"/>
                  </a:lnTo>
                  <a:lnTo>
                    <a:pt x="4155" y="891"/>
                  </a:lnTo>
                  <a:lnTo>
                    <a:pt x="2546" y="1576"/>
                  </a:lnTo>
                  <a:lnTo>
                    <a:pt x="1884" y="1211"/>
                  </a:lnTo>
                  <a:lnTo>
                    <a:pt x="2089" y="2204"/>
                  </a:lnTo>
                  <a:lnTo>
                    <a:pt x="914" y="1975"/>
                  </a:lnTo>
                  <a:lnTo>
                    <a:pt x="1" y="2158"/>
                  </a:lnTo>
                  <a:lnTo>
                    <a:pt x="58" y="2820"/>
                  </a:lnTo>
                  <a:lnTo>
                    <a:pt x="1131" y="3162"/>
                  </a:lnTo>
                  <a:lnTo>
                    <a:pt x="1644" y="3607"/>
                  </a:lnTo>
                  <a:lnTo>
                    <a:pt x="2375" y="4532"/>
                  </a:lnTo>
                  <a:lnTo>
                    <a:pt x="2226" y="6289"/>
                  </a:lnTo>
                  <a:lnTo>
                    <a:pt x="1850" y="6814"/>
                  </a:lnTo>
                  <a:lnTo>
                    <a:pt x="2135" y="7156"/>
                  </a:lnTo>
                  <a:lnTo>
                    <a:pt x="3470" y="7556"/>
                  </a:lnTo>
                  <a:lnTo>
                    <a:pt x="3744" y="7373"/>
                  </a:lnTo>
                  <a:lnTo>
                    <a:pt x="4554" y="7773"/>
                  </a:lnTo>
                  <a:lnTo>
                    <a:pt x="5410" y="7659"/>
                  </a:lnTo>
                  <a:lnTo>
                    <a:pt x="5479" y="7134"/>
                  </a:lnTo>
                  <a:lnTo>
                    <a:pt x="6540" y="6848"/>
                  </a:lnTo>
                  <a:lnTo>
                    <a:pt x="7967" y="7077"/>
                  </a:lnTo>
                  <a:lnTo>
                    <a:pt x="8606" y="6586"/>
                  </a:lnTo>
                  <a:lnTo>
                    <a:pt x="8674" y="6198"/>
                  </a:lnTo>
                  <a:lnTo>
                    <a:pt x="8298" y="6084"/>
                  </a:lnTo>
                  <a:lnTo>
                    <a:pt x="8081" y="5399"/>
                  </a:lnTo>
                  <a:lnTo>
                    <a:pt x="8320" y="5148"/>
                  </a:lnTo>
                  <a:lnTo>
                    <a:pt x="8092" y="4806"/>
                  </a:lnTo>
                  <a:lnTo>
                    <a:pt x="8126" y="4566"/>
                  </a:lnTo>
                  <a:lnTo>
                    <a:pt x="7864" y="4178"/>
                  </a:lnTo>
                  <a:lnTo>
                    <a:pt x="7522" y="4303"/>
                  </a:lnTo>
                  <a:lnTo>
                    <a:pt x="7522" y="3904"/>
                  </a:lnTo>
                  <a:lnTo>
                    <a:pt x="8024" y="3402"/>
                  </a:lnTo>
                  <a:lnTo>
                    <a:pt x="7989" y="3174"/>
                  </a:lnTo>
                  <a:lnTo>
                    <a:pt x="8320" y="3265"/>
                  </a:lnTo>
                  <a:lnTo>
                    <a:pt x="8503" y="3117"/>
                  </a:lnTo>
                  <a:lnTo>
                    <a:pt x="8583" y="2477"/>
                  </a:lnTo>
                  <a:lnTo>
                    <a:pt x="8902" y="1884"/>
                  </a:lnTo>
                  <a:lnTo>
                    <a:pt x="7887" y="1713"/>
                  </a:lnTo>
                  <a:lnTo>
                    <a:pt x="7544" y="1485"/>
                  </a:lnTo>
                  <a:lnTo>
                    <a:pt x="7350" y="1496"/>
                  </a:lnTo>
                  <a:lnTo>
                    <a:pt x="7191" y="1427"/>
                  </a:lnTo>
                  <a:lnTo>
                    <a:pt x="6563" y="1028"/>
                  </a:lnTo>
                  <a:lnTo>
                    <a:pt x="6209" y="10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8" name="Google Shape;728;p26"/>
            <p:cNvSpPr/>
            <p:nvPr/>
          </p:nvSpPr>
          <p:spPr>
            <a:xfrm>
              <a:off x="3550500" y="2120100"/>
              <a:ext cx="250800" cy="176350"/>
            </a:xfrm>
            <a:custGeom>
              <a:avLst/>
              <a:gdLst/>
              <a:ahLst/>
              <a:cxnLst/>
              <a:rect l="l" t="t" r="r" b="b"/>
              <a:pathLst>
                <a:path w="10032" h="7054" extrusionOk="0">
                  <a:moveTo>
                    <a:pt x="8023" y="4520"/>
                  </a:moveTo>
                  <a:lnTo>
                    <a:pt x="8023" y="4497"/>
                  </a:lnTo>
                  <a:lnTo>
                    <a:pt x="7944" y="4497"/>
                  </a:lnTo>
                  <a:lnTo>
                    <a:pt x="7909" y="4440"/>
                  </a:lnTo>
                  <a:lnTo>
                    <a:pt x="7886" y="4463"/>
                  </a:lnTo>
                  <a:lnTo>
                    <a:pt x="7875" y="4497"/>
                  </a:lnTo>
                  <a:lnTo>
                    <a:pt x="7875" y="4520"/>
                  </a:lnTo>
                  <a:lnTo>
                    <a:pt x="7944" y="4520"/>
                  </a:lnTo>
                  <a:lnTo>
                    <a:pt x="8001" y="4543"/>
                  </a:lnTo>
                  <a:close/>
                  <a:moveTo>
                    <a:pt x="7909" y="4292"/>
                  </a:moveTo>
                  <a:lnTo>
                    <a:pt x="7944" y="4292"/>
                  </a:lnTo>
                  <a:lnTo>
                    <a:pt x="8035" y="4189"/>
                  </a:lnTo>
                  <a:lnTo>
                    <a:pt x="8035" y="4155"/>
                  </a:lnTo>
                  <a:lnTo>
                    <a:pt x="7989" y="4121"/>
                  </a:lnTo>
                  <a:lnTo>
                    <a:pt x="7829" y="4155"/>
                  </a:lnTo>
                  <a:lnTo>
                    <a:pt x="7807" y="4189"/>
                  </a:lnTo>
                  <a:lnTo>
                    <a:pt x="7807" y="4235"/>
                  </a:lnTo>
                  <a:lnTo>
                    <a:pt x="7761" y="4257"/>
                  </a:lnTo>
                  <a:lnTo>
                    <a:pt x="7749" y="4315"/>
                  </a:lnTo>
                  <a:lnTo>
                    <a:pt x="7761" y="4337"/>
                  </a:lnTo>
                  <a:lnTo>
                    <a:pt x="7875" y="4349"/>
                  </a:lnTo>
                  <a:close/>
                  <a:moveTo>
                    <a:pt x="5456" y="286"/>
                  </a:moveTo>
                  <a:lnTo>
                    <a:pt x="4280" y="263"/>
                  </a:lnTo>
                  <a:lnTo>
                    <a:pt x="3675" y="297"/>
                  </a:lnTo>
                  <a:lnTo>
                    <a:pt x="2911" y="161"/>
                  </a:lnTo>
                  <a:lnTo>
                    <a:pt x="1941" y="161"/>
                  </a:lnTo>
                  <a:lnTo>
                    <a:pt x="1062" y="1"/>
                  </a:lnTo>
                  <a:lnTo>
                    <a:pt x="1" y="640"/>
                  </a:lnTo>
                  <a:lnTo>
                    <a:pt x="286" y="1016"/>
                  </a:lnTo>
                  <a:lnTo>
                    <a:pt x="229" y="1644"/>
                  </a:lnTo>
                  <a:lnTo>
                    <a:pt x="503" y="1416"/>
                  </a:lnTo>
                  <a:lnTo>
                    <a:pt x="799" y="1290"/>
                  </a:lnTo>
                  <a:lnTo>
                    <a:pt x="971" y="1724"/>
                  </a:lnTo>
                  <a:lnTo>
                    <a:pt x="1404" y="1724"/>
                  </a:lnTo>
                  <a:lnTo>
                    <a:pt x="1530" y="1610"/>
                  </a:lnTo>
                  <a:lnTo>
                    <a:pt x="1952" y="1644"/>
                  </a:lnTo>
                  <a:lnTo>
                    <a:pt x="2146" y="2089"/>
                  </a:lnTo>
                  <a:lnTo>
                    <a:pt x="1804" y="2329"/>
                  </a:lnTo>
                  <a:lnTo>
                    <a:pt x="1770" y="3025"/>
                  </a:lnTo>
                  <a:lnTo>
                    <a:pt x="1644" y="3151"/>
                  </a:lnTo>
                  <a:lnTo>
                    <a:pt x="1598" y="3584"/>
                  </a:lnTo>
                  <a:lnTo>
                    <a:pt x="1290" y="3653"/>
                  </a:lnTo>
                  <a:lnTo>
                    <a:pt x="1575" y="4189"/>
                  </a:lnTo>
                  <a:lnTo>
                    <a:pt x="1347" y="4805"/>
                  </a:lnTo>
                  <a:lnTo>
                    <a:pt x="1598" y="5079"/>
                  </a:lnTo>
                  <a:lnTo>
                    <a:pt x="1484" y="5319"/>
                  </a:lnTo>
                  <a:lnTo>
                    <a:pt x="1199" y="5673"/>
                  </a:lnTo>
                  <a:lnTo>
                    <a:pt x="1256" y="5981"/>
                  </a:lnTo>
                  <a:lnTo>
                    <a:pt x="1941" y="6118"/>
                  </a:lnTo>
                  <a:lnTo>
                    <a:pt x="2135" y="6654"/>
                  </a:lnTo>
                  <a:lnTo>
                    <a:pt x="2420" y="6962"/>
                  </a:lnTo>
                  <a:lnTo>
                    <a:pt x="2785" y="7053"/>
                  </a:lnTo>
                  <a:lnTo>
                    <a:pt x="3082" y="6688"/>
                  </a:lnTo>
                  <a:lnTo>
                    <a:pt x="3550" y="6369"/>
                  </a:lnTo>
                  <a:lnTo>
                    <a:pt x="4269" y="6380"/>
                  </a:lnTo>
                  <a:lnTo>
                    <a:pt x="5216" y="6380"/>
                  </a:lnTo>
                  <a:lnTo>
                    <a:pt x="5764" y="5661"/>
                  </a:lnTo>
                  <a:lnTo>
                    <a:pt x="6323" y="5479"/>
                  </a:lnTo>
                  <a:lnTo>
                    <a:pt x="6494" y="4885"/>
                  </a:lnTo>
                  <a:lnTo>
                    <a:pt x="6916" y="4463"/>
                  </a:lnTo>
                  <a:lnTo>
                    <a:pt x="6631" y="3938"/>
                  </a:lnTo>
                  <a:lnTo>
                    <a:pt x="6916" y="3208"/>
                  </a:lnTo>
                  <a:lnTo>
                    <a:pt x="7361" y="2717"/>
                  </a:lnTo>
                  <a:lnTo>
                    <a:pt x="7430" y="2409"/>
                  </a:lnTo>
                  <a:lnTo>
                    <a:pt x="8377" y="2226"/>
                  </a:lnTo>
                  <a:lnTo>
                    <a:pt x="9062" y="1621"/>
                  </a:lnTo>
                  <a:lnTo>
                    <a:pt x="9016" y="1131"/>
                  </a:lnTo>
                  <a:lnTo>
                    <a:pt x="8160" y="1245"/>
                  </a:lnTo>
                  <a:lnTo>
                    <a:pt x="7350" y="845"/>
                  </a:lnTo>
                  <a:lnTo>
                    <a:pt x="7076" y="1028"/>
                  </a:lnTo>
                  <a:lnTo>
                    <a:pt x="5730" y="628"/>
                  </a:lnTo>
                  <a:close/>
                  <a:moveTo>
                    <a:pt x="9165" y="3516"/>
                  </a:moveTo>
                  <a:lnTo>
                    <a:pt x="9176" y="3470"/>
                  </a:lnTo>
                  <a:lnTo>
                    <a:pt x="9187" y="3436"/>
                  </a:lnTo>
                  <a:lnTo>
                    <a:pt x="9199" y="3424"/>
                  </a:lnTo>
                  <a:lnTo>
                    <a:pt x="9176" y="3402"/>
                  </a:lnTo>
                  <a:lnTo>
                    <a:pt x="9176" y="3379"/>
                  </a:lnTo>
                  <a:lnTo>
                    <a:pt x="9199" y="3356"/>
                  </a:lnTo>
                  <a:lnTo>
                    <a:pt x="9176" y="3333"/>
                  </a:lnTo>
                  <a:lnTo>
                    <a:pt x="8993" y="3390"/>
                  </a:lnTo>
                  <a:lnTo>
                    <a:pt x="8891" y="3447"/>
                  </a:lnTo>
                  <a:lnTo>
                    <a:pt x="8594" y="3664"/>
                  </a:lnTo>
                  <a:lnTo>
                    <a:pt x="8594" y="3710"/>
                  </a:lnTo>
                  <a:lnTo>
                    <a:pt x="8605" y="3733"/>
                  </a:lnTo>
                  <a:lnTo>
                    <a:pt x="8662" y="3733"/>
                  </a:lnTo>
                  <a:lnTo>
                    <a:pt x="8685" y="3790"/>
                  </a:lnTo>
                  <a:lnTo>
                    <a:pt x="8742" y="3733"/>
                  </a:lnTo>
                  <a:lnTo>
                    <a:pt x="8788" y="3721"/>
                  </a:lnTo>
                  <a:lnTo>
                    <a:pt x="8834" y="3733"/>
                  </a:lnTo>
                  <a:lnTo>
                    <a:pt x="8868" y="3767"/>
                  </a:lnTo>
                  <a:lnTo>
                    <a:pt x="8891" y="3847"/>
                  </a:lnTo>
                  <a:lnTo>
                    <a:pt x="8902" y="3881"/>
                  </a:lnTo>
                  <a:lnTo>
                    <a:pt x="8993" y="3892"/>
                  </a:lnTo>
                  <a:lnTo>
                    <a:pt x="9119" y="3949"/>
                  </a:lnTo>
                  <a:lnTo>
                    <a:pt x="9176" y="3927"/>
                  </a:lnTo>
                  <a:lnTo>
                    <a:pt x="9244" y="3881"/>
                  </a:lnTo>
                  <a:lnTo>
                    <a:pt x="9279" y="3790"/>
                  </a:lnTo>
                  <a:lnTo>
                    <a:pt x="9313" y="3721"/>
                  </a:lnTo>
                  <a:lnTo>
                    <a:pt x="9359" y="3653"/>
                  </a:lnTo>
                  <a:lnTo>
                    <a:pt x="9404" y="3596"/>
                  </a:lnTo>
                  <a:lnTo>
                    <a:pt x="9381" y="3539"/>
                  </a:lnTo>
                  <a:lnTo>
                    <a:pt x="9347" y="3527"/>
                  </a:lnTo>
                  <a:lnTo>
                    <a:pt x="9302" y="3504"/>
                  </a:lnTo>
                  <a:lnTo>
                    <a:pt x="9233" y="3539"/>
                  </a:lnTo>
                  <a:close/>
                  <a:moveTo>
                    <a:pt x="10021" y="3470"/>
                  </a:moveTo>
                  <a:lnTo>
                    <a:pt x="10032" y="3413"/>
                  </a:lnTo>
                  <a:lnTo>
                    <a:pt x="10032" y="3402"/>
                  </a:lnTo>
                  <a:lnTo>
                    <a:pt x="9963" y="3299"/>
                  </a:lnTo>
                  <a:lnTo>
                    <a:pt x="9827" y="3253"/>
                  </a:lnTo>
                  <a:lnTo>
                    <a:pt x="9690" y="3265"/>
                  </a:lnTo>
                  <a:lnTo>
                    <a:pt x="9678" y="3287"/>
                  </a:lnTo>
                  <a:lnTo>
                    <a:pt x="9678" y="3345"/>
                  </a:lnTo>
                  <a:lnTo>
                    <a:pt x="9690" y="3356"/>
                  </a:lnTo>
                  <a:lnTo>
                    <a:pt x="9769" y="3367"/>
                  </a:lnTo>
                  <a:lnTo>
                    <a:pt x="9998" y="347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29" name="Google Shape;729;p26"/>
            <p:cNvSpPr/>
            <p:nvPr/>
          </p:nvSpPr>
          <p:spPr>
            <a:xfrm>
              <a:off x="2326825" y="2825950"/>
              <a:ext cx="3450" cy="4300"/>
            </a:xfrm>
            <a:custGeom>
              <a:avLst/>
              <a:gdLst/>
              <a:ahLst/>
              <a:cxnLst/>
              <a:rect l="l" t="t" r="r" b="b"/>
              <a:pathLst>
                <a:path w="138" h="172" extrusionOk="0">
                  <a:moveTo>
                    <a:pt x="138" y="137"/>
                  </a:moveTo>
                  <a:lnTo>
                    <a:pt x="115" y="126"/>
                  </a:lnTo>
                  <a:lnTo>
                    <a:pt x="81" y="35"/>
                  </a:lnTo>
                  <a:lnTo>
                    <a:pt x="35" y="0"/>
                  </a:lnTo>
                  <a:lnTo>
                    <a:pt x="24" y="12"/>
                  </a:lnTo>
                  <a:lnTo>
                    <a:pt x="1" y="58"/>
                  </a:lnTo>
                  <a:lnTo>
                    <a:pt x="46" y="103"/>
                  </a:lnTo>
                  <a:lnTo>
                    <a:pt x="92" y="149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0" name="Google Shape;730;p26"/>
            <p:cNvSpPr/>
            <p:nvPr/>
          </p:nvSpPr>
          <p:spPr>
            <a:xfrm>
              <a:off x="2474325" y="2697550"/>
              <a:ext cx="3450" cy="2025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26" y="47"/>
                  </a:moveTo>
                  <a:lnTo>
                    <a:pt x="138" y="12"/>
                  </a:lnTo>
                  <a:lnTo>
                    <a:pt x="104" y="1"/>
                  </a:lnTo>
                  <a:lnTo>
                    <a:pt x="1" y="69"/>
                  </a:lnTo>
                  <a:lnTo>
                    <a:pt x="1" y="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1" name="Google Shape;731;p26"/>
            <p:cNvSpPr/>
            <p:nvPr/>
          </p:nvSpPr>
          <p:spPr>
            <a:xfrm>
              <a:off x="3747075" y="2144350"/>
              <a:ext cx="6025" cy="4600"/>
            </a:xfrm>
            <a:custGeom>
              <a:avLst/>
              <a:gdLst/>
              <a:ahLst/>
              <a:cxnLst/>
              <a:rect l="l" t="t" r="r" b="b"/>
              <a:pathLst>
                <a:path w="241" h="184" extrusionOk="0">
                  <a:moveTo>
                    <a:pt x="217" y="126"/>
                  </a:moveTo>
                  <a:lnTo>
                    <a:pt x="229" y="103"/>
                  </a:lnTo>
                  <a:lnTo>
                    <a:pt x="240" y="69"/>
                  </a:lnTo>
                  <a:lnTo>
                    <a:pt x="240" y="58"/>
                  </a:lnTo>
                  <a:lnTo>
                    <a:pt x="217" y="46"/>
                  </a:lnTo>
                  <a:lnTo>
                    <a:pt x="115" y="12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12" y="46"/>
                  </a:lnTo>
                  <a:lnTo>
                    <a:pt x="1" y="81"/>
                  </a:lnTo>
                  <a:lnTo>
                    <a:pt x="12" y="103"/>
                  </a:lnTo>
                  <a:lnTo>
                    <a:pt x="12" y="126"/>
                  </a:lnTo>
                  <a:lnTo>
                    <a:pt x="12" y="161"/>
                  </a:lnTo>
                  <a:lnTo>
                    <a:pt x="23" y="183"/>
                  </a:lnTo>
                  <a:lnTo>
                    <a:pt x="58" y="183"/>
                  </a:lnTo>
                  <a:lnTo>
                    <a:pt x="81" y="183"/>
                  </a:lnTo>
                  <a:lnTo>
                    <a:pt x="126" y="172"/>
                  </a:lnTo>
                  <a:lnTo>
                    <a:pt x="195" y="12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2" name="Google Shape;732;p26"/>
            <p:cNvSpPr/>
            <p:nvPr/>
          </p:nvSpPr>
          <p:spPr>
            <a:xfrm>
              <a:off x="2497150" y="2710400"/>
              <a:ext cx="3750" cy="16000"/>
            </a:xfrm>
            <a:custGeom>
              <a:avLst/>
              <a:gdLst/>
              <a:ahLst/>
              <a:cxnLst/>
              <a:rect l="l" t="t" r="r" b="b"/>
              <a:pathLst>
                <a:path w="150" h="640" extrusionOk="0">
                  <a:moveTo>
                    <a:pt x="126" y="617"/>
                  </a:moveTo>
                  <a:lnTo>
                    <a:pt x="149" y="594"/>
                  </a:lnTo>
                  <a:lnTo>
                    <a:pt x="149" y="583"/>
                  </a:lnTo>
                  <a:lnTo>
                    <a:pt x="149" y="560"/>
                  </a:lnTo>
                  <a:lnTo>
                    <a:pt x="138" y="537"/>
                  </a:lnTo>
                  <a:lnTo>
                    <a:pt x="126" y="514"/>
                  </a:lnTo>
                  <a:lnTo>
                    <a:pt x="69" y="480"/>
                  </a:lnTo>
                  <a:lnTo>
                    <a:pt x="1" y="560"/>
                  </a:lnTo>
                  <a:lnTo>
                    <a:pt x="1" y="583"/>
                  </a:lnTo>
                  <a:lnTo>
                    <a:pt x="12" y="628"/>
                  </a:lnTo>
                  <a:lnTo>
                    <a:pt x="92" y="640"/>
                  </a:lnTo>
                  <a:close/>
                  <a:moveTo>
                    <a:pt x="149" y="115"/>
                  </a:moveTo>
                  <a:lnTo>
                    <a:pt x="149" y="46"/>
                  </a:lnTo>
                  <a:lnTo>
                    <a:pt x="138" y="12"/>
                  </a:lnTo>
                  <a:lnTo>
                    <a:pt x="92" y="12"/>
                  </a:lnTo>
                  <a:lnTo>
                    <a:pt x="81" y="1"/>
                  </a:lnTo>
                  <a:lnTo>
                    <a:pt x="69" y="1"/>
                  </a:lnTo>
                  <a:lnTo>
                    <a:pt x="46" y="12"/>
                  </a:lnTo>
                  <a:lnTo>
                    <a:pt x="69" y="103"/>
                  </a:lnTo>
                  <a:lnTo>
                    <a:pt x="138" y="13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3" name="Google Shape;733;p26"/>
            <p:cNvSpPr/>
            <p:nvPr/>
          </p:nvSpPr>
          <p:spPr>
            <a:xfrm>
              <a:off x="2187025" y="2500700"/>
              <a:ext cx="108150" cy="136700"/>
            </a:xfrm>
            <a:custGeom>
              <a:avLst/>
              <a:gdLst/>
              <a:ahLst/>
              <a:cxnLst/>
              <a:rect l="l" t="t" r="r" b="b"/>
              <a:pathLst>
                <a:path w="4326" h="5468" extrusionOk="0">
                  <a:moveTo>
                    <a:pt x="3984" y="5216"/>
                  </a:moveTo>
                  <a:lnTo>
                    <a:pt x="4018" y="5136"/>
                  </a:lnTo>
                  <a:lnTo>
                    <a:pt x="3972" y="5125"/>
                  </a:lnTo>
                  <a:lnTo>
                    <a:pt x="3904" y="5216"/>
                  </a:lnTo>
                  <a:lnTo>
                    <a:pt x="3812" y="5262"/>
                  </a:lnTo>
                  <a:lnTo>
                    <a:pt x="3767" y="5262"/>
                  </a:lnTo>
                  <a:lnTo>
                    <a:pt x="3675" y="5216"/>
                  </a:lnTo>
                  <a:lnTo>
                    <a:pt x="3596" y="5216"/>
                  </a:lnTo>
                  <a:lnTo>
                    <a:pt x="3539" y="5284"/>
                  </a:lnTo>
                  <a:lnTo>
                    <a:pt x="3459" y="5307"/>
                  </a:lnTo>
                  <a:lnTo>
                    <a:pt x="3470" y="5319"/>
                  </a:lnTo>
                  <a:lnTo>
                    <a:pt x="3470" y="5353"/>
                  </a:lnTo>
                  <a:lnTo>
                    <a:pt x="3447" y="5387"/>
                  </a:lnTo>
                  <a:lnTo>
                    <a:pt x="3447" y="5421"/>
                  </a:lnTo>
                  <a:lnTo>
                    <a:pt x="3459" y="5467"/>
                  </a:lnTo>
                  <a:lnTo>
                    <a:pt x="3675" y="5444"/>
                  </a:lnTo>
                  <a:lnTo>
                    <a:pt x="3858" y="5421"/>
                  </a:lnTo>
                  <a:lnTo>
                    <a:pt x="3961" y="5296"/>
                  </a:lnTo>
                  <a:close/>
                  <a:moveTo>
                    <a:pt x="4098" y="4931"/>
                  </a:moveTo>
                  <a:lnTo>
                    <a:pt x="4041" y="4896"/>
                  </a:lnTo>
                  <a:lnTo>
                    <a:pt x="3984" y="4931"/>
                  </a:lnTo>
                  <a:lnTo>
                    <a:pt x="3995" y="4976"/>
                  </a:lnTo>
                  <a:close/>
                  <a:moveTo>
                    <a:pt x="4098" y="4109"/>
                  </a:moveTo>
                  <a:lnTo>
                    <a:pt x="4041" y="4075"/>
                  </a:lnTo>
                  <a:lnTo>
                    <a:pt x="3995" y="4155"/>
                  </a:lnTo>
                  <a:lnTo>
                    <a:pt x="4041" y="4166"/>
                  </a:lnTo>
                  <a:lnTo>
                    <a:pt x="4143" y="4155"/>
                  </a:lnTo>
                  <a:lnTo>
                    <a:pt x="4212" y="4166"/>
                  </a:lnTo>
                  <a:lnTo>
                    <a:pt x="4280" y="4223"/>
                  </a:lnTo>
                  <a:lnTo>
                    <a:pt x="4326" y="4189"/>
                  </a:lnTo>
                  <a:lnTo>
                    <a:pt x="4315" y="4177"/>
                  </a:lnTo>
                  <a:lnTo>
                    <a:pt x="4257" y="4132"/>
                  </a:lnTo>
                  <a:lnTo>
                    <a:pt x="4166" y="4120"/>
                  </a:lnTo>
                  <a:lnTo>
                    <a:pt x="4143" y="4120"/>
                  </a:lnTo>
                  <a:close/>
                  <a:moveTo>
                    <a:pt x="3150" y="4292"/>
                  </a:moveTo>
                  <a:lnTo>
                    <a:pt x="3253" y="4212"/>
                  </a:lnTo>
                  <a:lnTo>
                    <a:pt x="3356" y="4166"/>
                  </a:lnTo>
                  <a:lnTo>
                    <a:pt x="3481" y="4006"/>
                  </a:lnTo>
                  <a:lnTo>
                    <a:pt x="3470" y="3881"/>
                  </a:lnTo>
                  <a:lnTo>
                    <a:pt x="3504" y="3824"/>
                  </a:lnTo>
                  <a:lnTo>
                    <a:pt x="3413" y="3835"/>
                  </a:lnTo>
                  <a:lnTo>
                    <a:pt x="3402" y="3881"/>
                  </a:lnTo>
                  <a:lnTo>
                    <a:pt x="3379" y="3926"/>
                  </a:lnTo>
                  <a:lnTo>
                    <a:pt x="3424" y="3983"/>
                  </a:lnTo>
                  <a:lnTo>
                    <a:pt x="3424" y="4006"/>
                  </a:lnTo>
                  <a:lnTo>
                    <a:pt x="3402" y="4063"/>
                  </a:lnTo>
                  <a:lnTo>
                    <a:pt x="3356" y="4075"/>
                  </a:lnTo>
                  <a:lnTo>
                    <a:pt x="3344" y="4109"/>
                  </a:lnTo>
                  <a:lnTo>
                    <a:pt x="3299" y="4120"/>
                  </a:lnTo>
                  <a:lnTo>
                    <a:pt x="3242" y="4189"/>
                  </a:lnTo>
                  <a:lnTo>
                    <a:pt x="3128" y="4280"/>
                  </a:lnTo>
                  <a:lnTo>
                    <a:pt x="3093" y="4326"/>
                  </a:lnTo>
                  <a:close/>
                  <a:moveTo>
                    <a:pt x="3322" y="3835"/>
                  </a:moveTo>
                  <a:lnTo>
                    <a:pt x="3242" y="3812"/>
                  </a:lnTo>
                  <a:lnTo>
                    <a:pt x="3208" y="3755"/>
                  </a:lnTo>
                  <a:lnTo>
                    <a:pt x="3150" y="3732"/>
                  </a:lnTo>
                  <a:lnTo>
                    <a:pt x="3139" y="3767"/>
                  </a:lnTo>
                  <a:lnTo>
                    <a:pt x="3139" y="3789"/>
                  </a:lnTo>
                  <a:lnTo>
                    <a:pt x="3150" y="3846"/>
                  </a:lnTo>
                  <a:lnTo>
                    <a:pt x="3185" y="3835"/>
                  </a:lnTo>
                  <a:lnTo>
                    <a:pt x="3299" y="3892"/>
                  </a:lnTo>
                  <a:lnTo>
                    <a:pt x="3356" y="3846"/>
                  </a:lnTo>
                  <a:close/>
                  <a:moveTo>
                    <a:pt x="2740" y="3675"/>
                  </a:moveTo>
                  <a:lnTo>
                    <a:pt x="2740" y="3584"/>
                  </a:lnTo>
                  <a:lnTo>
                    <a:pt x="2683" y="3504"/>
                  </a:lnTo>
                  <a:lnTo>
                    <a:pt x="2603" y="3447"/>
                  </a:lnTo>
                  <a:lnTo>
                    <a:pt x="2580" y="3276"/>
                  </a:lnTo>
                  <a:lnTo>
                    <a:pt x="2546" y="3185"/>
                  </a:lnTo>
                  <a:lnTo>
                    <a:pt x="2511" y="3093"/>
                  </a:lnTo>
                  <a:lnTo>
                    <a:pt x="2454" y="2979"/>
                  </a:lnTo>
                  <a:lnTo>
                    <a:pt x="2454" y="3048"/>
                  </a:lnTo>
                  <a:lnTo>
                    <a:pt x="2466" y="3070"/>
                  </a:lnTo>
                  <a:lnTo>
                    <a:pt x="2489" y="3150"/>
                  </a:lnTo>
                  <a:lnTo>
                    <a:pt x="2546" y="3276"/>
                  </a:lnTo>
                  <a:lnTo>
                    <a:pt x="2557" y="3333"/>
                  </a:lnTo>
                  <a:lnTo>
                    <a:pt x="2546" y="3390"/>
                  </a:lnTo>
                  <a:lnTo>
                    <a:pt x="2489" y="3413"/>
                  </a:lnTo>
                  <a:lnTo>
                    <a:pt x="2466" y="3436"/>
                  </a:lnTo>
                  <a:lnTo>
                    <a:pt x="2546" y="3481"/>
                  </a:lnTo>
                  <a:lnTo>
                    <a:pt x="2660" y="3527"/>
                  </a:lnTo>
                  <a:lnTo>
                    <a:pt x="2728" y="3710"/>
                  </a:lnTo>
                  <a:close/>
                  <a:moveTo>
                    <a:pt x="2158" y="3185"/>
                  </a:moveTo>
                  <a:lnTo>
                    <a:pt x="2089" y="3139"/>
                  </a:lnTo>
                  <a:lnTo>
                    <a:pt x="2055" y="3093"/>
                  </a:lnTo>
                  <a:lnTo>
                    <a:pt x="1952" y="2991"/>
                  </a:lnTo>
                  <a:lnTo>
                    <a:pt x="1918" y="2979"/>
                  </a:lnTo>
                  <a:lnTo>
                    <a:pt x="1884" y="3036"/>
                  </a:lnTo>
                  <a:lnTo>
                    <a:pt x="1941" y="3048"/>
                  </a:lnTo>
                  <a:lnTo>
                    <a:pt x="2066" y="3150"/>
                  </a:lnTo>
                  <a:lnTo>
                    <a:pt x="2123" y="3173"/>
                  </a:lnTo>
                  <a:close/>
                  <a:moveTo>
                    <a:pt x="3196" y="2614"/>
                  </a:moveTo>
                  <a:lnTo>
                    <a:pt x="3185" y="2568"/>
                  </a:lnTo>
                  <a:lnTo>
                    <a:pt x="3173" y="2568"/>
                  </a:lnTo>
                  <a:lnTo>
                    <a:pt x="3128" y="2580"/>
                  </a:lnTo>
                  <a:lnTo>
                    <a:pt x="3082" y="2705"/>
                  </a:lnTo>
                  <a:lnTo>
                    <a:pt x="3128" y="2705"/>
                  </a:lnTo>
                  <a:close/>
                  <a:moveTo>
                    <a:pt x="685" y="2454"/>
                  </a:moveTo>
                  <a:lnTo>
                    <a:pt x="663" y="2409"/>
                  </a:lnTo>
                  <a:lnTo>
                    <a:pt x="617" y="2431"/>
                  </a:lnTo>
                  <a:lnTo>
                    <a:pt x="549" y="2431"/>
                  </a:lnTo>
                  <a:lnTo>
                    <a:pt x="514" y="2454"/>
                  </a:lnTo>
                  <a:lnTo>
                    <a:pt x="457" y="2454"/>
                  </a:lnTo>
                  <a:lnTo>
                    <a:pt x="412" y="2477"/>
                  </a:lnTo>
                  <a:lnTo>
                    <a:pt x="469" y="2591"/>
                  </a:lnTo>
                  <a:lnTo>
                    <a:pt x="514" y="2637"/>
                  </a:lnTo>
                  <a:lnTo>
                    <a:pt x="526" y="2785"/>
                  </a:lnTo>
                  <a:lnTo>
                    <a:pt x="560" y="2797"/>
                  </a:lnTo>
                  <a:lnTo>
                    <a:pt x="549" y="2899"/>
                  </a:lnTo>
                  <a:lnTo>
                    <a:pt x="697" y="2911"/>
                  </a:lnTo>
                  <a:lnTo>
                    <a:pt x="754" y="2797"/>
                  </a:lnTo>
                  <a:lnTo>
                    <a:pt x="754" y="2751"/>
                  </a:lnTo>
                  <a:lnTo>
                    <a:pt x="754" y="2740"/>
                  </a:lnTo>
                  <a:lnTo>
                    <a:pt x="754" y="2705"/>
                  </a:lnTo>
                  <a:lnTo>
                    <a:pt x="754" y="2682"/>
                  </a:lnTo>
                  <a:lnTo>
                    <a:pt x="754" y="2557"/>
                  </a:lnTo>
                  <a:lnTo>
                    <a:pt x="720" y="2477"/>
                  </a:lnTo>
                  <a:lnTo>
                    <a:pt x="663" y="2568"/>
                  </a:lnTo>
                  <a:lnTo>
                    <a:pt x="606" y="2523"/>
                  </a:lnTo>
                  <a:lnTo>
                    <a:pt x="685" y="2466"/>
                  </a:lnTo>
                  <a:close/>
                  <a:moveTo>
                    <a:pt x="2523" y="2500"/>
                  </a:moveTo>
                  <a:lnTo>
                    <a:pt x="2386" y="2294"/>
                  </a:lnTo>
                  <a:lnTo>
                    <a:pt x="2386" y="2272"/>
                  </a:lnTo>
                  <a:lnTo>
                    <a:pt x="2317" y="2055"/>
                  </a:lnTo>
                  <a:lnTo>
                    <a:pt x="2272" y="2043"/>
                  </a:lnTo>
                  <a:lnTo>
                    <a:pt x="2260" y="2055"/>
                  </a:lnTo>
                  <a:lnTo>
                    <a:pt x="2238" y="2078"/>
                  </a:lnTo>
                  <a:lnTo>
                    <a:pt x="2295" y="2135"/>
                  </a:lnTo>
                  <a:lnTo>
                    <a:pt x="2295" y="2192"/>
                  </a:lnTo>
                  <a:lnTo>
                    <a:pt x="2340" y="2226"/>
                  </a:lnTo>
                  <a:lnTo>
                    <a:pt x="2397" y="2386"/>
                  </a:lnTo>
                  <a:lnTo>
                    <a:pt x="2454" y="2431"/>
                  </a:lnTo>
                  <a:lnTo>
                    <a:pt x="2443" y="2477"/>
                  </a:lnTo>
                  <a:lnTo>
                    <a:pt x="2386" y="2523"/>
                  </a:lnTo>
                  <a:lnTo>
                    <a:pt x="2374" y="2557"/>
                  </a:lnTo>
                  <a:lnTo>
                    <a:pt x="2386" y="2557"/>
                  </a:lnTo>
                  <a:lnTo>
                    <a:pt x="2466" y="2534"/>
                  </a:lnTo>
                  <a:lnTo>
                    <a:pt x="2523" y="2534"/>
                  </a:lnTo>
                  <a:close/>
                  <a:moveTo>
                    <a:pt x="1028" y="1758"/>
                  </a:moveTo>
                  <a:lnTo>
                    <a:pt x="1096" y="1724"/>
                  </a:lnTo>
                  <a:lnTo>
                    <a:pt x="1096" y="1724"/>
                  </a:lnTo>
                  <a:lnTo>
                    <a:pt x="1062" y="1701"/>
                  </a:lnTo>
                  <a:lnTo>
                    <a:pt x="959" y="1701"/>
                  </a:lnTo>
                  <a:lnTo>
                    <a:pt x="902" y="1712"/>
                  </a:lnTo>
                  <a:lnTo>
                    <a:pt x="868" y="1735"/>
                  </a:lnTo>
                  <a:lnTo>
                    <a:pt x="891" y="1758"/>
                  </a:lnTo>
                  <a:lnTo>
                    <a:pt x="948" y="1769"/>
                  </a:lnTo>
                  <a:close/>
                  <a:moveTo>
                    <a:pt x="685" y="2043"/>
                  </a:moveTo>
                  <a:lnTo>
                    <a:pt x="617" y="1952"/>
                  </a:lnTo>
                  <a:lnTo>
                    <a:pt x="571" y="1827"/>
                  </a:lnTo>
                  <a:lnTo>
                    <a:pt x="549" y="1769"/>
                  </a:lnTo>
                  <a:lnTo>
                    <a:pt x="560" y="1701"/>
                  </a:lnTo>
                  <a:lnTo>
                    <a:pt x="514" y="1644"/>
                  </a:lnTo>
                  <a:lnTo>
                    <a:pt x="434" y="1587"/>
                  </a:lnTo>
                  <a:lnTo>
                    <a:pt x="389" y="1598"/>
                  </a:lnTo>
                  <a:lnTo>
                    <a:pt x="400" y="1758"/>
                  </a:lnTo>
                  <a:lnTo>
                    <a:pt x="377" y="1838"/>
                  </a:lnTo>
                  <a:lnTo>
                    <a:pt x="263" y="1998"/>
                  </a:lnTo>
                  <a:lnTo>
                    <a:pt x="275" y="2055"/>
                  </a:lnTo>
                  <a:lnTo>
                    <a:pt x="275" y="2055"/>
                  </a:lnTo>
                  <a:lnTo>
                    <a:pt x="286" y="2078"/>
                  </a:lnTo>
                  <a:lnTo>
                    <a:pt x="218" y="2135"/>
                  </a:lnTo>
                  <a:lnTo>
                    <a:pt x="218" y="2100"/>
                  </a:lnTo>
                  <a:lnTo>
                    <a:pt x="138" y="2112"/>
                  </a:lnTo>
                  <a:lnTo>
                    <a:pt x="172" y="2180"/>
                  </a:lnTo>
                  <a:lnTo>
                    <a:pt x="263" y="2237"/>
                  </a:lnTo>
                  <a:lnTo>
                    <a:pt x="297" y="2249"/>
                  </a:lnTo>
                  <a:lnTo>
                    <a:pt x="343" y="2226"/>
                  </a:lnTo>
                  <a:lnTo>
                    <a:pt x="343" y="2294"/>
                  </a:lnTo>
                  <a:lnTo>
                    <a:pt x="389" y="2351"/>
                  </a:lnTo>
                  <a:lnTo>
                    <a:pt x="400" y="2409"/>
                  </a:lnTo>
                  <a:lnTo>
                    <a:pt x="446" y="2363"/>
                  </a:lnTo>
                  <a:lnTo>
                    <a:pt x="526" y="2340"/>
                  </a:lnTo>
                  <a:lnTo>
                    <a:pt x="560" y="2306"/>
                  </a:lnTo>
                  <a:lnTo>
                    <a:pt x="663" y="2249"/>
                  </a:lnTo>
                  <a:lnTo>
                    <a:pt x="663" y="2226"/>
                  </a:lnTo>
                  <a:lnTo>
                    <a:pt x="674" y="2135"/>
                  </a:lnTo>
                  <a:close/>
                  <a:moveTo>
                    <a:pt x="1644" y="1324"/>
                  </a:moveTo>
                  <a:lnTo>
                    <a:pt x="1598" y="1256"/>
                  </a:lnTo>
                  <a:lnTo>
                    <a:pt x="1587" y="1267"/>
                  </a:lnTo>
                  <a:lnTo>
                    <a:pt x="1576" y="1324"/>
                  </a:lnTo>
                  <a:lnTo>
                    <a:pt x="1530" y="1381"/>
                  </a:lnTo>
                  <a:lnTo>
                    <a:pt x="1598" y="1370"/>
                  </a:lnTo>
                  <a:lnTo>
                    <a:pt x="1655" y="1381"/>
                  </a:lnTo>
                  <a:lnTo>
                    <a:pt x="1747" y="1450"/>
                  </a:lnTo>
                  <a:lnTo>
                    <a:pt x="1849" y="1484"/>
                  </a:lnTo>
                  <a:lnTo>
                    <a:pt x="1884" y="1564"/>
                  </a:lnTo>
                  <a:lnTo>
                    <a:pt x="1975" y="1655"/>
                  </a:lnTo>
                  <a:lnTo>
                    <a:pt x="1975" y="1735"/>
                  </a:lnTo>
                  <a:lnTo>
                    <a:pt x="1918" y="1827"/>
                  </a:lnTo>
                  <a:lnTo>
                    <a:pt x="1895" y="1929"/>
                  </a:lnTo>
                  <a:lnTo>
                    <a:pt x="1815" y="1941"/>
                  </a:lnTo>
                  <a:lnTo>
                    <a:pt x="1827" y="1952"/>
                  </a:lnTo>
                  <a:lnTo>
                    <a:pt x="1872" y="1998"/>
                  </a:lnTo>
                  <a:lnTo>
                    <a:pt x="1884" y="2055"/>
                  </a:lnTo>
                  <a:lnTo>
                    <a:pt x="1918" y="2078"/>
                  </a:lnTo>
                  <a:lnTo>
                    <a:pt x="1918" y="1986"/>
                  </a:lnTo>
                  <a:lnTo>
                    <a:pt x="1952" y="1872"/>
                  </a:lnTo>
                  <a:lnTo>
                    <a:pt x="2009" y="1678"/>
                  </a:lnTo>
                  <a:lnTo>
                    <a:pt x="1998" y="1644"/>
                  </a:lnTo>
                  <a:lnTo>
                    <a:pt x="1952" y="1598"/>
                  </a:lnTo>
                  <a:lnTo>
                    <a:pt x="1861" y="1473"/>
                  </a:lnTo>
                  <a:lnTo>
                    <a:pt x="1758" y="1427"/>
                  </a:lnTo>
                  <a:close/>
                  <a:moveTo>
                    <a:pt x="389" y="195"/>
                  </a:moveTo>
                  <a:lnTo>
                    <a:pt x="320" y="138"/>
                  </a:lnTo>
                  <a:lnTo>
                    <a:pt x="286" y="195"/>
                  </a:lnTo>
                  <a:lnTo>
                    <a:pt x="286" y="217"/>
                  </a:lnTo>
                  <a:lnTo>
                    <a:pt x="275" y="252"/>
                  </a:lnTo>
                  <a:lnTo>
                    <a:pt x="206" y="309"/>
                  </a:lnTo>
                  <a:lnTo>
                    <a:pt x="126" y="332"/>
                  </a:lnTo>
                  <a:lnTo>
                    <a:pt x="35" y="240"/>
                  </a:lnTo>
                  <a:lnTo>
                    <a:pt x="1" y="229"/>
                  </a:lnTo>
                  <a:lnTo>
                    <a:pt x="115" y="389"/>
                  </a:lnTo>
                  <a:lnTo>
                    <a:pt x="160" y="400"/>
                  </a:lnTo>
                  <a:lnTo>
                    <a:pt x="218" y="400"/>
                  </a:lnTo>
                  <a:lnTo>
                    <a:pt x="343" y="354"/>
                  </a:lnTo>
                  <a:lnTo>
                    <a:pt x="571" y="286"/>
                  </a:lnTo>
                  <a:lnTo>
                    <a:pt x="811" y="252"/>
                  </a:lnTo>
                  <a:lnTo>
                    <a:pt x="834" y="229"/>
                  </a:lnTo>
                  <a:lnTo>
                    <a:pt x="811" y="183"/>
                  </a:lnTo>
                  <a:lnTo>
                    <a:pt x="697" y="217"/>
                  </a:lnTo>
                  <a:lnTo>
                    <a:pt x="560" y="195"/>
                  </a:lnTo>
                  <a:lnTo>
                    <a:pt x="526" y="229"/>
                  </a:lnTo>
                  <a:lnTo>
                    <a:pt x="469" y="229"/>
                  </a:lnTo>
                  <a:close/>
                  <a:moveTo>
                    <a:pt x="1256" y="936"/>
                  </a:moveTo>
                  <a:lnTo>
                    <a:pt x="1290" y="902"/>
                  </a:lnTo>
                  <a:lnTo>
                    <a:pt x="1347" y="640"/>
                  </a:lnTo>
                  <a:lnTo>
                    <a:pt x="1461" y="560"/>
                  </a:lnTo>
                  <a:lnTo>
                    <a:pt x="1473" y="389"/>
                  </a:lnTo>
                  <a:lnTo>
                    <a:pt x="1404" y="309"/>
                  </a:lnTo>
                  <a:lnTo>
                    <a:pt x="1347" y="286"/>
                  </a:lnTo>
                  <a:lnTo>
                    <a:pt x="1325" y="252"/>
                  </a:lnTo>
                  <a:lnTo>
                    <a:pt x="1347" y="229"/>
                  </a:lnTo>
                  <a:lnTo>
                    <a:pt x="1313" y="217"/>
                  </a:lnTo>
                  <a:lnTo>
                    <a:pt x="1279" y="183"/>
                  </a:lnTo>
                  <a:lnTo>
                    <a:pt x="1222" y="103"/>
                  </a:lnTo>
                  <a:lnTo>
                    <a:pt x="1165" y="46"/>
                  </a:lnTo>
                  <a:lnTo>
                    <a:pt x="1062" y="23"/>
                  </a:lnTo>
                  <a:lnTo>
                    <a:pt x="971" y="12"/>
                  </a:lnTo>
                  <a:lnTo>
                    <a:pt x="914" y="1"/>
                  </a:lnTo>
                  <a:lnTo>
                    <a:pt x="845" y="35"/>
                  </a:lnTo>
                  <a:lnTo>
                    <a:pt x="959" y="35"/>
                  </a:lnTo>
                  <a:lnTo>
                    <a:pt x="1176" y="80"/>
                  </a:lnTo>
                  <a:lnTo>
                    <a:pt x="1279" y="297"/>
                  </a:lnTo>
                  <a:lnTo>
                    <a:pt x="1347" y="354"/>
                  </a:lnTo>
                  <a:lnTo>
                    <a:pt x="1359" y="411"/>
                  </a:lnTo>
                  <a:lnTo>
                    <a:pt x="1325" y="468"/>
                  </a:lnTo>
                  <a:lnTo>
                    <a:pt x="1325" y="526"/>
                  </a:lnTo>
                  <a:lnTo>
                    <a:pt x="1290" y="594"/>
                  </a:lnTo>
                  <a:lnTo>
                    <a:pt x="1279" y="708"/>
                  </a:lnTo>
                  <a:lnTo>
                    <a:pt x="1233" y="765"/>
                  </a:lnTo>
                  <a:lnTo>
                    <a:pt x="1131" y="834"/>
                  </a:lnTo>
                  <a:lnTo>
                    <a:pt x="1188" y="868"/>
                  </a:lnTo>
                  <a:lnTo>
                    <a:pt x="1233" y="94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4" name="Google Shape;734;p26"/>
            <p:cNvSpPr/>
            <p:nvPr/>
          </p:nvSpPr>
          <p:spPr>
            <a:xfrm>
              <a:off x="2482900" y="2377725"/>
              <a:ext cx="4300" cy="2900"/>
            </a:xfrm>
            <a:custGeom>
              <a:avLst/>
              <a:gdLst/>
              <a:ahLst/>
              <a:cxnLst/>
              <a:rect l="l" t="t" r="r" b="b"/>
              <a:pathLst>
                <a:path w="172" h="116" extrusionOk="0">
                  <a:moveTo>
                    <a:pt x="114" y="81"/>
                  </a:moveTo>
                  <a:lnTo>
                    <a:pt x="171" y="1"/>
                  </a:lnTo>
                  <a:lnTo>
                    <a:pt x="149" y="1"/>
                  </a:lnTo>
                  <a:lnTo>
                    <a:pt x="80" y="69"/>
                  </a:lnTo>
                  <a:lnTo>
                    <a:pt x="0" y="92"/>
                  </a:lnTo>
                  <a:lnTo>
                    <a:pt x="12" y="115"/>
                  </a:lnTo>
                  <a:lnTo>
                    <a:pt x="23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5" name="Google Shape;735;p26"/>
            <p:cNvSpPr/>
            <p:nvPr/>
          </p:nvSpPr>
          <p:spPr>
            <a:xfrm>
              <a:off x="2535100" y="2809975"/>
              <a:ext cx="4300" cy="6025"/>
            </a:xfrm>
            <a:custGeom>
              <a:avLst/>
              <a:gdLst/>
              <a:ahLst/>
              <a:cxnLst/>
              <a:rect l="l" t="t" r="r" b="b"/>
              <a:pathLst>
                <a:path w="172" h="241" extrusionOk="0">
                  <a:moveTo>
                    <a:pt x="115" y="206"/>
                  </a:moveTo>
                  <a:lnTo>
                    <a:pt x="172" y="149"/>
                  </a:lnTo>
                  <a:lnTo>
                    <a:pt x="138" y="114"/>
                  </a:lnTo>
                  <a:lnTo>
                    <a:pt x="46" y="0"/>
                  </a:lnTo>
                  <a:lnTo>
                    <a:pt x="1" y="12"/>
                  </a:lnTo>
                  <a:lnTo>
                    <a:pt x="1" y="149"/>
                  </a:lnTo>
                  <a:lnTo>
                    <a:pt x="23" y="194"/>
                  </a:lnTo>
                  <a:lnTo>
                    <a:pt x="92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6" name="Google Shape;736;p26"/>
            <p:cNvSpPr/>
            <p:nvPr/>
          </p:nvSpPr>
          <p:spPr>
            <a:xfrm>
              <a:off x="4582175" y="3370025"/>
              <a:ext cx="25700" cy="22850"/>
            </a:xfrm>
            <a:custGeom>
              <a:avLst/>
              <a:gdLst/>
              <a:ahLst/>
              <a:cxnLst/>
              <a:rect l="l" t="t" r="r" b="b"/>
              <a:pathLst>
                <a:path w="1028" h="914" extrusionOk="0">
                  <a:moveTo>
                    <a:pt x="434" y="856"/>
                  </a:moveTo>
                  <a:lnTo>
                    <a:pt x="377" y="799"/>
                  </a:lnTo>
                  <a:lnTo>
                    <a:pt x="320" y="799"/>
                  </a:lnTo>
                  <a:lnTo>
                    <a:pt x="320" y="834"/>
                  </a:lnTo>
                  <a:lnTo>
                    <a:pt x="331" y="891"/>
                  </a:lnTo>
                  <a:lnTo>
                    <a:pt x="491" y="913"/>
                  </a:lnTo>
                  <a:close/>
                  <a:moveTo>
                    <a:pt x="993" y="651"/>
                  </a:moveTo>
                  <a:lnTo>
                    <a:pt x="970" y="651"/>
                  </a:lnTo>
                  <a:lnTo>
                    <a:pt x="947" y="662"/>
                  </a:lnTo>
                  <a:lnTo>
                    <a:pt x="936" y="685"/>
                  </a:lnTo>
                  <a:lnTo>
                    <a:pt x="913" y="731"/>
                  </a:lnTo>
                  <a:lnTo>
                    <a:pt x="879" y="731"/>
                  </a:lnTo>
                  <a:lnTo>
                    <a:pt x="845" y="731"/>
                  </a:lnTo>
                  <a:lnTo>
                    <a:pt x="788" y="731"/>
                  </a:lnTo>
                  <a:lnTo>
                    <a:pt x="902" y="799"/>
                  </a:lnTo>
                  <a:lnTo>
                    <a:pt x="970" y="879"/>
                  </a:lnTo>
                  <a:lnTo>
                    <a:pt x="1004" y="902"/>
                  </a:lnTo>
                  <a:lnTo>
                    <a:pt x="1016" y="879"/>
                  </a:lnTo>
                  <a:lnTo>
                    <a:pt x="1027" y="777"/>
                  </a:lnTo>
                  <a:close/>
                  <a:moveTo>
                    <a:pt x="194" y="491"/>
                  </a:moveTo>
                  <a:lnTo>
                    <a:pt x="217" y="446"/>
                  </a:lnTo>
                  <a:lnTo>
                    <a:pt x="194" y="343"/>
                  </a:lnTo>
                  <a:lnTo>
                    <a:pt x="137" y="229"/>
                  </a:lnTo>
                  <a:lnTo>
                    <a:pt x="148" y="35"/>
                  </a:lnTo>
                  <a:lnTo>
                    <a:pt x="114" y="0"/>
                  </a:lnTo>
                  <a:lnTo>
                    <a:pt x="69" y="0"/>
                  </a:lnTo>
                  <a:lnTo>
                    <a:pt x="57" y="23"/>
                  </a:lnTo>
                  <a:lnTo>
                    <a:pt x="46" y="58"/>
                  </a:lnTo>
                  <a:lnTo>
                    <a:pt x="0" y="343"/>
                  </a:lnTo>
                  <a:lnTo>
                    <a:pt x="57" y="434"/>
                  </a:lnTo>
                  <a:lnTo>
                    <a:pt x="103" y="446"/>
                  </a:lnTo>
                  <a:lnTo>
                    <a:pt x="171" y="50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7" name="Google Shape;737;p26"/>
            <p:cNvSpPr/>
            <p:nvPr/>
          </p:nvSpPr>
          <p:spPr>
            <a:xfrm>
              <a:off x="3219825" y="2722100"/>
              <a:ext cx="52250" cy="53950"/>
            </a:xfrm>
            <a:custGeom>
              <a:avLst/>
              <a:gdLst/>
              <a:ahLst/>
              <a:cxnLst/>
              <a:rect l="l" t="t" r="r" b="b"/>
              <a:pathLst>
                <a:path w="2090" h="2158" extrusionOk="0">
                  <a:moveTo>
                    <a:pt x="765" y="2112"/>
                  </a:moveTo>
                  <a:lnTo>
                    <a:pt x="777" y="2055"/>
                  </a:lnTo>
                  <a:lnTo>
                    <a:pt x="743" y="1975"/>
                  </a:lnTo>
                  <a:lnTo>
                    <a:pt x="708" y="1952"/>
                  </a:lnTo>
                  <a:lnTo>
                    <a:pt x="617" y="2009"/>
                  </a:lnTo>
                  <a:lnTo>
                    <a:pt x="606" y="2055"/>
                  </a:lnTo>
                  <a:lnTo>
                    <a:pt x="617" y="2100"/>
                  </a:lnTo>
                  <a:lnTo>
                    <a:pt x="663" y="2146"/>
                  </a:lnTo>
                  <a:lnTo>
                    <a:pt x="697" y="2157"/>
                  </a:lnTo>
                  <a:close/>
                  <a:moveTo>
                    <a:pt x="1656" y="1872"/>
                  </a:moveTo>
                  <a:lnTo>
                    <a:pt x="1713" y="1838"/>
                  </a:lnTo>
                  <a:lnTo>
                    <a:pt x="1713" y="1746"/>
                  </a:lnTo>
                  <a:lnTo>
                    <a:pt x="1701" y="1701"/>
                  </a:lnTo>
                  <a:lnTo>
                    <a:pt x="1644" y="1701"/>
                  </a:lnTo>
                  <a:lnTo>
                    <a:pt x="1610" y="1758"/>
                  </a:lnTo>
                  <a:lnTo>
                    <a:pt x="1610" y="1769"/>
                  </a:lnTo>
                  <a:lnTo>
                    <a:pt x="1610" y="1826"/>
                  </a:lnTo>
                  <a:lnTo>
                    <a:pt x="1644" y="1872"/>
                  </a:lnTo>
                  <a:close/>
                  <a:moveTo>
                    <a:pt x="1462" y="1986"/>
                  </a:moveTo>
                  <a:lnTo>
                    <a:pt x="1393" y="1861"/>
                  </a:lnTo>
                  <a:lnTo>
                    <a:pt x="1348" y="1838"/>
                  </a:lnTo>
                  <a:lnTo>
                    <a:pt x="1256" y="1746"/>
                  </a:lnTo>
                  <a:lnTo>
                    <a:pt x="1256" y="1701"/>
                  </a:lnTo>
                  <a:lnTo>
                    <a:pt x="1222" y="1689"/>
                  </a:lnTo>
                  <a:lnTo>
                    <a:pt x="1222" y="1712"/>
                  </a:lnTo>
                  <a:lnTo>
                    <a:pt x="1222" y="1769"/>
                  </a:lnTo>
                  <a:lnTo>
                    <a:pt x="1188" y="1838"/>
                  </a:lnTo>
                  <a:lnTo>
                    <a:pt x="1188" y="1918"/>
                  </a:lnTo>
                  <a:lnTo>
                    <a:pt x="1245" y="2032"/>
                  </a:lnTo>
                  <a:lnTo>
                    <a:pt x="1302" y="2055"/>
                  </a:lnTo>
                  <a:lnTo>
                    <a:pt x="1405" y="2066"/>
                  </a:lnTo>
                  <a:close/>
                  <a:moveTo>
                    <a:pt x="1907" y="868"/>
                  </a:moveTo>
                  <a:lnTo>
                    <a:pt x="1907" y="948"/>
                  </a:lnTo>
                  <a:lnTo>
                    <a:pt x="1861" y="1039"/>
                  </a:lnTo>
                  <a:lnTo>
                    <a:pt x="1930" y="1085"/>
                  </a:lnTo>
                  <a:lnTo>
                    <a:pt x="1975" y="1096"/>
                  </a:lnTo>
                  <a:lnTo>
                    <a:pt x="2055" y="1039"/>
                  </a:lnTo>
                  <a:lnTo>
                    <a:pt x="2089" y="970"/>
                  </a:lnTo>
                  <a:lnTo>
                    <a:pt x="2078" y="925"/>
                  </a:lnTo>
                  <a:lnTo>
                    <a:pt x="2032" y="891"/>
                  </a:lnTo>
                  <a:lnTo>
                    <a:pt x="1987" y="868"/>
                  </a:lnTo>
                  <a:lnTo>
                    <a:pt x="1975" y="891"/>
                  </a:lnTo>
                  <a:close/>
                  <a:moveTo>
                    <a:pt x="994" y="514"/>
                  </a:moveTo>
                  <a:lnTo>
                    <a:pt x="845" y="503"/>
                  </a:lnTo>
                  <a:lnTo>
                    <a:pt x="765" y="468"/>
                  </a:lnTo>
                  <a:lnTo>
                    <a:pt x="743" y="468"/>
                  </a:lnTo>
                  <a:lnTo>
                    <a:pt x="743" y="514"/>
                  </a:lnTo>
                  <a:lnTo>
                    <a:pt x="800" y="628"/>
                  </a:lnTo>
                  <a:lnTo>
                    <a:pt x="834" y="560"/>
                  </a:lnTo>
                  <a:lnTo>
                    <a:pt x="857" y="548"/>
                  </a:lnTo>
                  <a:lnTo>
                    <a:pt x="971" y="571"/>
                  </a:lnTo>
                  <a:lnTo>
                    <a:pt x="1028" y="560"/>
                  </a:lnTo>
                  <a:lnTo>
                    <a:pt x="1017" y="548"/>
                  </a:lnTo>
                  <a:close/>
                  <a:moveTo>
                    <a:pt x="1941" y="491"/>
                  </a:moveTo>
                  <a:lnTo>
                    <a:pt x="1930" y="411"/>
                  </a:lnTo>
                  <a:lnTo>
                    <a:pt x="1930" y="320"/>
                  </a:lnTo>
                  <a:lnTo>
                    <a:pt x="1907" y="320"/>
                  </a:lnTo>
                  <a:lnTo>
                    <a:pt x="1861" y="343"/>
                  </a:lnTo>
                  <a:lnTo>
                    <a:pt x="1872" y="446"/>
                  </a:lnTo>
                  <a:lnTo>
                    <a:pt x="1884" y="457"/>
                  </a:lnTo>
                  <a:lnTo>
                    <a:pt x="1918" y="525"/>
                  </a:lnTo>
                  <a:close/>
                  <a:moveTo>
                    <a:pt x="366" y="343"/>
                  </a:moveTo>
                  <a:lnTo>
                    <a:pt x="366" y="320"/>
                  </a:lnTo>
                  <a:lnTo>
                    <a:pt x="320" y="240"/>
                  </a:lnTo>
                  <a:lnTo>
                    <a:pt x="275" y="263"/>
                  </a:lnTo>
                  <a:lnTo>
                    <a:pt x="218" y="286"/>
                  </a:lnTo>
                  <a:lnTo>
                    <a:pt x="206" y="331"/>
                  </a:lnTo>
                  <a:lnTo>
                    <a:pt x="263" y="354"/>
                  </a:lnTo>
                  <a:lnTo>
                    <a:pt x="286" y="354"/>
                  </a:lnTo>
                  <a:close/>
                  <a:moveTo>
                    <a:pt x="149" y="217"/>
                  </a:moveTo>
                  <a:lnTo>
                    <a:pt x="263" y="126"/>
                  </a:lnTo>
                  <a:lnTo>
                    <a:pt x="286" y="92"/>
                  </a:lnTo>
                  <a:lnTo>
                    <a:pt x="263" y="12"/>
                  </a:lnTo>
                  <a:lnTo>
                    <a:pt x="195" y="0"/>
                  </a:lnTo>
                  <a:lnTo>
                    <a:pt x="24" y="92"/>
                  </a:lnTo>
                  <a:lnTo>
                    <a:pt x="1" y="115"/>
                  </a:lnTo>
                  <a:lnTo>
                    <a:pt x="24" y="160"/>
                  </a:lnTo>
                  <a:lnTo>
                    <a:pt x="35" y="229"/>
                  </a:lnTo>
                  <a:lnTo>
                    <a:pt x="58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8" name="Google Shape;738;p26"/>
            <p:cNvSpPr/>
            <p:nvPr/>
          </p:nvSpPr>
          <p:spPr>
            <a:xfrm>
              <a:off x="2116850" y="2663600"/>
              <a:ext cx="33975" cy="11150"/>
            </a:xfrm>
            <a:custGeom>
              <a:avLst/>
              <a:gdLst/>
              <a:ahLst/>
              <a:cxnLst/>
              <a:rect l="l" t="t" r="r" b="b"/>
              <a:pathLst>
                <a:path w="1359" h="446" extrusionOk="0">
                  <a:moveTo>
                    <a:pt x="35" y="389"/>
                  </a:moveTo>
                  <a:lnTo>
                    <a:pt x="12" y="343"/>
                  </a:lnTo>
                  <a:lnTo>
                    <a:pt x="0" y="355"/>
                  </a:lnTo>
                  <a:lnTo>
                    <a:pt x="0" y="446"/>
                  </a:lnTo>
                  <a:lnTo>
                    <a:pt x="69" y="446"/>
                  </a:lnTo>
                  <a:lnTo>
                    <a:pt x="103" y="446"/>
                  </a:lnTo>
                  <a:lnTo>
                    <a:pt x="137" y="412"/>
                  </a:lnTo>
                  <a:lnTo>
                    <a:pt x="229" y="412"/>
                  </a:lnTo>
                  <a:lnTo>
                    <a:pt x="217" y="389"/>
                  </a:lnTo>
                  <a:lnTo>
                    <a:pt x="103" y="378"/>
                  </a:lnTo>
                  <a:lnTo>
                    <a:pt x="92" y="389"/>
                  </a:lnTo>
                  <a:lnTo>
                    <a:pt x="57" y="400"/>
                  </a:lnTo>
                  <a:close/>
                  <a:moveTo>
                    <a:pt x="1176" y="58"/>
                  </a:moveTo>
                  <a:lnTo>
                    <a:pt x="1176" y="58"/>
                  </a:lnTo>
                  <a:lnTo>
                    <a:pt x="1153" y="47"/>
                  </a:lnTo>
                  <a:lnTo>
                    <a:pt x="1142" y="47"/>
                  </a:lnTo>
                  <a:lnTo>
                    <a:pt x="1096" y="58"/>
                  </a:lnTo>
                  <a:lnTo>
                    <a:pt x="1084" y="58"/>
                  </a:lnTo>
                  <a:lnTo>
                    <a:pt x="1073" y="58"/>
                  </a:lnTo>
                  <a:lnTo>
                    <a:pt x="1050" y="69"/>
                  </a:lnTo>
                  <a:lnTo>
                    <a:pt x="1039" y="92"/>
                  </a:lnTo>
                  <a:lnTo>
                    <a:pt x="1073" y="92"/>
                  </a:lnTo>
                  <a:lnTo>
                    <a:pt x="1130" y="58"/>
                  </a:lnTo>
                  <a:lnTo>
                    <a:pt x="1153" y="58"/>
                  </a:lnTo>
                  <a:close/>
                  <a:moveTo>
                    <a:pt x="1278" y="47"/>
                  </a:moveTo>
                  <a:lnTo>
                    <a:pt x="1358" y="12"/>
                  </a:lnTo>
                  <a:lnTo>
                    <a:pt x="1358" y="12"/>
                  </a:lnTo>
                  <a:lnTo>
                    <a:pt x="1336" y="1"/>
                  </a:lnTo>
                  <a:lnTo>
                    <a:pt x="1324" y="1"/>
                  </a:lnTo>
                  <a:lnTo>
                    <a:pt x="1313" y="12"/>
                  </a:lnTo>
                  <a:lnTo>
                    <a:pt x="1301" y="12"/>
                  </a:lnTo>
                  <a:lnTo>
                    <a:pt x="1221" y="58"/>
                  </a:lnTo>
                  <a:lnTo>
                    <a:pt x="1256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9" name="Google Shape;739;p26"/>
            <p:cNvSpPr/>
            <p:nvPr/>
          </p:nvSpPr>
          <p:spPr>
            <a:xfrm>
              <a:off x="2502300" y="2757475"/>
              <a:ext cx="4300" cy="9150"/>
            </a:xfrm>
            <a:custGeom>
              <a:avLst/>
              <a:gdLst/>
              <a:ahLst/>
              <a:cxnLst/>
              <a:rect l="l" t="t" r="r" b="b"/>
              <a:pathLst>
                <a:path w="172" h="366" extrusionOk="0">
                  <a:moveTo>
                    <a:pt x="126" y="343"/>
                  </a:moveTo>
                  <a:lnTo>
                    <a:pt x="171" y="240"/>
                  </a:lnTo>
                  <a:lnTo>
                    <a:pt x="160" y="103"/>
                  </a:lnTo>
                  <a:lnTo>
                    <a:pt x="126" y="46"/>
                  </a:lnTo>
                  <a:lnTo>
                    <a:pt x="12" y="1"/>
                  </a:lnTo>
                  <a:lnTo>
                    <a:pt x="12" y="23"/>
                  </a:lnTo>
                  <a:lnTo>
                    <a:pt x="0" y="103"/>
                  </a:lnTo>
                  <a:lnTo>
                    <a:pt x="46" y="217"/>
                  </a:lnTo>
                  <a:lnTo>
                    <a:pt x="57" y="36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0" name="Google Shape;740;p26"/>
            <p:cNvSpPr/>
            <p:nvPr/>
          </p:nvSpPr>
          <p:spPr>
            <a:xfrm>
              <a:off x="2671775" y="4270150"/>
              <a:ext cx="55925" cy="22575"/>
            </a:xfrm>
            <a:custGeom>
              <a:avLst/>
              <a:gdLst/>
              <a:ahLst/>
              <a:cxnLst/>
              <a:rect l="l" t="t" r="r" b="b"/>
              <a:pathLst>
                <a:path w="2237" h="903" extrusionOk="0">
                  <a:moveTo>
                    <a:pt x="1130" y="834"/>
                  </a:moveTo>
                  <a:lnTo>
                    <a:pt x="1118" y="788"/>
                  </a:lnTo>
                  <a:lnTo>
                    <a:pt x="1061" y="766"/>
                  </a:lnTo>
                  <a:lnTo>
                    <a:pt x="1027" y="743"/>
                  </a:lnTo>
                  <a:lnTo>
                    <a:pt x="1039" y="777"/>
                  </a:lnTo>
                  <a:lnTo>
                    <a:pt x="1061" y="823"/>
                  </a:lnTo>
                  <a:lnTo>
                    <a:pt x="1073" y="845"/>
                  </a:lnTo>
                  <a:lnTo>
                    <a:pt x="1096" y="857"/>
                  </a:lnTo>
                  <a:close/>
                  <a:moveTo>
                    <a:pt x="1917" y="651"/>
                  </a:moveTo>
                  <a:lnTo>
                    <a:pt x="1894" y="629"/>
                  </a:lnTo>
                  <a:lnTo>
                    <a:pt x="1872" y="629"/>
                  </a:lnTo>
                  <a:lnTo>
                    <a:pt x="1849" y="663"/>
                  </a:lnTo>
                  <a:lnTo>
                    <a:pt x="1883" y="708"/>
                  </a:lnTo>
                  <a:lnTo>
                    <a:pt x="1940" y="720"/>
                  </a:lnTo>
                  <a:close/>
                  <a:moveTo>
                    <a:pt x="69" y="446"/>
                  </a:moveTo>
                  <a:lnTo>
                    <a:pt x="57" y="480"/>
                  </a:lnTo>
                  <a:lnTo>
                    <a:pt x="0" y="492"/>
                  </a:lnTo>
                  <a:lnTo>
                    <a:pt x="34" y="537"/>
                  </a:lnTo>
                  <a:lnTo>
                    <a:pt x="114" y="594"/>
                  </a:lnTo>
                  <a:lnTo>
                    <a:pt x="171" y="594"/>
                  </a:lnTo>
                  <a:lnTo>
                    <a:pt x="183" y="549"/>
                  </a:lnTo>
                  <a:lnTo>
                    <a:pt x="171" y="457"/>
                  </a:lnTo>
                  <a:lnTo>
                    <a:pt x="126" y="457"/>
                  </a:lnTo>
                  <a:close/>
                  <a:moveTo>
                    <a:pt x="468" y="161"/>
                  </a:moveTo>
                  <a:lnTo>
                    <a:pt x="342" y="115"/>
                  </a:lnTo>
                  <a:lnTo>
                    <a:pt x="285" y="81"/>
                  </a:lnTo>
                  <a:lnTo>
                    <a:pt x="240" y="81"/>
                  </a:lnTo>
                  <a:lnTo>
                    <a:pt x="297" y="138"/>
                  </a:lnTo>
                  <a:lnTo>
                    <a:pt x="320" y="161"/>
                  </a:lnTo>
                  <a:lnTo>
                    <a:pt x="331" y="195"/>
                  </a:lnTo>
                  <a:lnTo>
                    <a:pt x="411" y="229"/>
                  </a:lnTo>
                  <a:lnTo>
                    <a:pt x="502" y="275"/>
                  </a:lnTo>
                  <a:lnTo>
                    <a:pt x="559" y="320"/>
                  </a:lnTo>
                  <a:lnTo>
                    <a:pt x="548" y="332"/>
                  </a:lnTo>
                  <a:lnTo>
                    <a:pt x="434" y="377"/>
                  </a:lnTo>
                  <a:lnTo>
                    <a:pt x="388" y="377"/>
                  </a:lnTo>
                  <a:lnTo>
                    <a:pt x="354" y="389"/>
                  </a:lnTo>
                  <a:lnTo>
                    <a:pt x="411" y="423"/>
                  </a:lnTo>
                  <a:lnTo>
                    <a:pt x="502" y="400"/>
                  </a:lnTo>
                  <a:lnTo>
                    <a:pt x="525" y="389"/>
                  </a:lnTo>
                  <a:lnTo>
                    <a:pt x="559" y="389"/>
                  </a:lnTo>
                  <a:lnTo>
                    <a:pt x="605" y="400"/>
                  </a:lnTo>
                  <a:lnTo>
                    <a:pt x="605" y="435"/>
                  </a:lnTo>
                  <a:lnTo>
                    <a:pt x="582" y="457"/>
                  </a:lnTo>
                  <a:lnTo>
                    <a:pt x="559" y="492"/>
                  </a:lnTo>
                  <a:lnTo>
                    <a:pt x="502" y="537"/>
                  </a:lnTo>
                  <a:lnTo>
                    <a:pt x="411" y="594"/>
                  </a:lnTo>
                  <a:lnTo>
                    <a:pt x="297" y="594"/>
                  </a:lnTo>
                  <a:lnTo>
                    <a:pt x="205" y="686"/>
                  </a:lnTo>
                  <a:lnTo>
                    <a:pt x="331" y="766"/>
                  </a:lnTo>
                  <a:lnTo>
                    <a:pt x="434" y="800"/>
                  </a:lnTo>
                  <a:lnTo>
                    <a:pt x="559" y="800"/>
                  </a:lnTo>
                  <a:lnTo>
                    <a:pt x="559" y="788"/>
                  </a:lnTo>
                  <a:lnTo>
                    <a:pt x="582" y="777"/>
                  </a:lnTo>
                  <a:lnTo>
                    <a:pt x="628" y="777"/>
                  </a:lnTo>
                  <a:lnTo>
                    <a:pt x="639" y="766"/>
                  </a:lnTo>
                  <a:lnTo>
                    <a:pt x="673" y="708"/>
                  </a:lnTo>
                  <a:lnTo>
                    <a:pt x="673" y="617"/>
                  </a:lnTo>
                  <a:lnTo>
                    <a:pt x="696" y="617"/>
                  </a:lnTo>
                  <a:lnTo>
                    <a:pt x="742" y="629"/>
                  </a:lnTo>
                  <a:lnTo>
                    <a:pt x="845" y="617"/>
                  </a:lnTo>
                  <a:lnTo>
                    <a:pt x="890" y="606"/>
                  </a:lnTo>
                  <a:lnTo>
                    <a:pt x="970" y="480"/>
                  </a:lnTo>
                  <a:lnTo>
                    <a:pt x="1027" y="366"/>
                  </a:lnTo>
                  <a:lnTo>
                    <a:pt x="1061" y="309"/>
                  </a:lnTo>
                  <a:lnTo>
                    <a:pt x="1096" y="275"/>
                  </a:lnTo>
                  <a:lnTo>
                    <a:pt x="1118" y="252"/>
                  </a:lnTo>
                  <a:lnTo>
                    <a:pt x="1130" y="206"/>
                  </a:lnTo>
                  <a:lnTo>
                    <a:pt x="1176" y="172"/>
                  </a:lnTo>
                  <a:lnTo>
                    <a:pt x="1176" y="138"/>
                  </a:lnTo>
                  <a:lnTo>
                    <a:pt x="1118" y="104"/>
                  </a:lnTo>
                  <a:lnTo>
                    <a:pt x="1073" y="81"/>
                  </a:lnTo>
                  <a:lnTo>
                    <a:pt x="1027" y="115"/>
                  </a:lnTo>
                  <a:lnTo>
                    <a:pt x="1004" y="104"/>
                  </a:lnTo>
                  <a:lnTo>
                    <a:pt x="867" y="149"/>
                  </a:lnTo>
                  <a:lnTo>
                    <a:pt x="810" y="149"/>
                  </a:lnTo>
                  <a:lnTo>
                    <a:pt x="776" y="115"/>
                  </a:lnTo>
                  <a:lnTo>
                    <a:pt x="719" y="104"/>
                  </a:lnTo>
                  <a:lnTo>
                    <a:pt x="662" y="115"/>
                  </a:lnTo>
                  <a:lnTo>
                    <a:pt x="582" y="195"/>
                  </a:lnTo>
                  <a:close/>
                  <a:moveTo>
                    <a:pt x="571" y="104"/>
                  </a:moveTo>
                  <a:lnTo>
                    <a:pt x="582" y="58"/>
                  </a:lnTo>
                  <a:lnTo>
                    <a:pt x="571" y="35"/>
                  </a:lnTo>
                  <a:lnTo>
                    <a:pt x="502" y="1"/>
                  </a:lnTo>
                  <a:lnTo>
                    <a:pt x="434" y="1"/>
                  </a:lnTo>
                  <a:lnTo>
                    <a:pt x="457" y="81"/>
                  </a:lnTo>
                  <a:lnTo>
                    <a:pt x="491" y="104"/>
                  </a:lnTo>
                  <a:close/>
                  <a:moveTo>
                    <a:pt x="1415" y="1"/>
                  </a:moveTo>
                  <a:lnTo>
                    <a:pt x="1358" y="1"/>
                  </a:lnTo>
                  <a:lnTo>
                    <a:pt x="1415" y="81"/>
                  </a:lnTo>
                  <a:lnTo>
                    <a:pt x="1301" y="195"/>
                  </a:lnTo>
                  <a:lnTo>
                    <a:pt x="1324" y="275"/>
                  </a:lnTo>
                  <a:lnTo>
                    <a:pt x="1370" y="332"/>
                  </a:lnTo>
                  <a:lnTo>
                    <a:pt x="1381" y="366"/>
                  </a:lnTo>
                  <a:lnTo>
                    <a:pt x="1370" y="377"/>
                  </a:lnTo>
                  <a:lnTo>
                    <a:pt x="1312" y="389"/>
                  </a:lnTo>
                  <a:lnTo>
                    <a:pt x="1267" y="400"/>
                  </a:lnTo>
                  <a:lnTo>
                    <a:pt x="1244" y="446"/>
                  </a:lnTo>
                  <a:lnTo>
                    <a:pt x="1118" y="571"/>
                  </a:lnTo>
                  <a:lnTo>
                    <a:pt x="1141" y="606"/>
                  </a:lnTo>
                  <a:lnTo>
                    <a:pt x="1096" y="708"/>
                  </a:lnTo>
                  <a:lnTo>
                    <a:pt x="1130" y="743"/>
                  </a:lnTo>
                  <a:lnTo>
                    <a:pt x="1244" y="845"/>
                  </a:lnTo>
                  <a:lnTo>
                    <a:pt x="1358" y="902"/>
                  </a:lnTo>
                  <a:lnTo>
                    <a:pt x="1358" y="800"/>
                  </a:lnTo>
                  <a:lnTo>
                    <a:pt x="1415" y="788"/>
                  </a:lnTo>
                  <a:lnTo>
                    <a:pt x="1472" y="823"/>
                  </a:lnTo>
                  <a:lnTo>
                    <a:pt x="1529" y="788"/>
                  </a:lnTo>
                  <a:lnTo>
                    <a:pt x="1404" y="651"/>
                  </a:lnTo>
                  <a:lnTo>
                    <a:pt x="1438" y="651"/>
                  </a:lnTo>
                  <a:lnTo>
                    <a:pt x="1803" y="720"/>
                  </a:lnTo>
                  <a:lnTo>
                    <a:pt x="1780" y="663"/>
                  </a:lnTo>
                  <a:lnTo>
                    <a:pt x="1769" y="629"/>
                  </a:lnTo>
                  <a:lnTo>
                    <a:pt x="1723" y="571"/>
                  </a:lnTo>
                  <a:lnTo>
                    <a:pt x="1940" y="514"/>
                  </a:lnTo>
                  <a:lnTo>
                    <a:pt x="2009" y="480"/>
                  </a:lnTo>
                  <a:lnTo>
                    <a:pt x="2043" y="435"/>
                  </a:lnTo>
                  <a:lnTo>
                    <a:pt x="2123" y="423"/>
                  </a:lnTo>
                  <a:lnTo>
                    <a:pt x="2237" y="377"/>
                  </a:lnTo>
                  <a:lnTo>
                    <a:pt x="2225" y="366"/>
                  </a:lnTo>
                  <a:lnTo>
                    <a:pt x="2237" y="320"/>
                  </a:lnTo>
                  <a:lnTo>
                    <a:pt x="2180" y="286"/>
                  </a:lnTo>
                  <a:lnTo>
                    <a:pt x="2111" y="275"/>
                  </a:lnTo>
                  <a:lnTo>
                    <a:pt x="2123" y="229"/>
                  </a:lnTo>
                  <a:lnTo>
                    <a:pt x="2203" y="218"/>
                  </a:lnTo>
                  <a:lnTo>
                    <a:pt x="2088" y="115"/>
                  </a:lnTo>
                  <a:lnTo>
                    <a:pt x="2043" y="104"/>
                  </a:lnTo>
                  <a:lnTo>
                    <a:pt x="1894" y="115"/>
                  </a:lnTo>
                  <a:lnTo>
                    <a:pt x="1860" y="138"/>
                  </a:lnTo>
                  <a:lnTo>
                    <a:pt x="1860" y="161"/>
                  </a:lnTo>
                  <a:lnTo>
                    <a:pt x="1872" y="206"/>
                  </a:lnTo>
                  <a:lnTo>
                    <a:pt x="1917" y="252"/>
                  </a:lnTo>
                  <a:lnTo>
                    <a:pt x="1929" y="275"/>
                  </a:lnTo>
                  <a:lnTo>
                    <a:pt x="1894" y="263"/>
                  </a:lnTo>
                  <a:lnTo>
                    <a:pt x="1746" y="206"/>
                  </a:lnTo>
                  <a:lnTo>
                    <a:pt x="1712" y="195"/>
                  </a:lnTo>
                  <a:lnTo>
                    <a:pt x="1689" y="138"/>
                  </a:lnTo>
                  <a:lnTo>
                    <a:pt x="1712" y="115"/>
                  </a:lnTo>
                  <a:lnTo>
                    <a:pt x="1758" y="138"/>
                  </a:lnTo>
                  <a:lnTo>
                    <a:pt x="1769" y="92"/>
                  </a:lnTo>
                  <a:lnTo>
                    <a:pt x="1712" y="47"/>
                  </a:lnTo>
                  <a:lnTo>
                    <a:pt x="1655" y="35"/>
                  </a:lnTo>
                  <a:lnTo>
                    <a:pt x="1529" y="4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1" name="Google Shape;741;p26"/>
            <p:cNvSpPr/>
            <p:nvPr/>
          </p:nvSpPr>
          <p:spPr>
            <a:xfrm>
              <a:off x="3605000" y="1719250"/>
              <a:ext cx="16275" cy="19425"/>
            </a:xfrm>
            <a:custGeom>
              <a:avLst/>
              <a:gdLst/>
              <a:ahLst/>
              <a:cxnLst/>
              <a:rect l="l" t="t" r="r" b="b"/>
              <a:pathLst>
                <a:path w="651" h="777" extrusionOk="0">
                  <a:moveTo>
                    <a:pt x="423" y="754"/>
                  </a:moveTo>
                  <a:lnTo>
                    <a:pt x="423" y="720"/>
                  </a:lnTo>
                  <a:lnTo>
                    <a:pt x="400" y="674"/>
                  </a:lnTo>
                  <a:lnTo>
                    <a:pt x="400" y="640"/>
                  </a:lnTo>
                  <a:lnTo>
                    <a:pt x="388" y="640"/>
                  </a:lnTo>
                  <a:lnTo>
                    <a:pt x="320" y="628"/>
                  </a:lnTo>
                  <a:lnTo>
                    <a:pt x="308" y="605"/>
                  </a:lnTo>
                  <a:lnTo>
                    <a:pt x="286" y="605"/>
                  </a:lnTo>
                  <a:lnTo>
                    <a:pt x="286" y="628"/>
                  </a:lnTo>
                  <a:lnTo>
                    <a:pt x="308" y="685"/>
                  </a:lnTo>
                  <a:lnTo>
                    <a:pt x="377" y="742"/>
                  </a:lnTo>
                  <a:lnTo>
                    <a:pt x="411" y="777"/>
                  </a:lnTo>
                  <a:lnTo>
                    <a:pt x="434" y="777"/>
                  </a:lnTo>
                  <a:close/>
                  <a:moveTo>
                    <a:pt x="491" y="457"/>
                  </a:moveTo>
                  <a:lnTo>
                    <a:pt x="491" y="446"/>
                  </a:lnTo>
                  <a:lnTo>
                    <a:pt x="457" y="411"/>
                  </a:lnTo>
                  <a:lnTo>
                    <a:pt x="388" y="389"/>
                  </a:lnTo>
                  <a:lnTo>
                    <a:pt x="354" y="377"/>
                  </a:lnTo>
                  <a:lnTo>
                    <a:pt x="331" y="389"/>
                  </a:lnTo>
                  <a:lnTo>
                    <a:pt x="331" y="411"/>
                  </a:lnTo>
                  <a:lnTo>
                    <a:pt x="343" y="434"/>
                  </a:lnTo>
                  <a:lnTo>
                    <a:pt x="400" y="446"/>
                  </a:lnTo>
                  <a:lnTo>
                    <a:pt x="457" y="491"/>
                  </a:lnTo>
                  <a:lnTo>
                    <a:pt x="468" y="491"/>
                  </a:lnTo>
                  <a:close/>
                  <a:moveTo>
                    <a:pt x="149" y="183"/>
                  </a:moveTo>
                  <a:lnTo>
                    <a:pt x="114" y="172"/>
                  </a:lnTo>
                  <a:lnTo>
                    <a:pt x="46" y="183"/>
                  </a:lnTo>
                  <a:lnTo>
                    <a:pt x="0" y="183"/>
                  </a:lnTo>
                  <a:lnTo>
                    <a:pt x="23" y="229"/>
                  </a:lnTo>
                  <a:lnTo>
                    <a:pt x="103" y="263"/>
                  </a:lnTo>
                  <a:lnTo>
                    <a:pt x="149" y="263"/>
                  </a:lnTo>
                  <a:lnTo>
                    <a:pt x="194" y="263"/>
                  </a:lnTo>
                  <a:lnTo>
                    <a:pt x="217" y="240"/>
                  </a:lnTo>
                  <a:lnTo>
                    <a:pt x="206" y="217"/>
                  </a:lnTo>
                  <a:close/>
                  <a:moveTo>
                    <a:pt x="502" y="115"/>
                  </a:moveTo>
                  <a:lnTo>
                    <a:pt x="388" y="92"/>
                  </a:lnTo>
                  <a:lnTo>
                    <a:pt x="308" y="46"/>
                  </a:lnTo>
                  <a:lnTo>
                    <a:pt x="160" y="58"/>
                  </a:lnTo>
                  <a:lnTo>
                    <a:pt x="263" y="217"/>
                  </a:lnTo>
                  <a:lnTo>
                    <a:pt x="377" y="320"/>
                  </a:lnTo>
                  <a:lnTo>
                    <a:pt x="434" y="343"/>
                  </a:lnTo>
                  <a:lnTo>
                    <a:pt x="434" y="332"/>
                  </a:lnTo>
                  <a:lnTo>
                    <a:pt x="434" y="297"/>
                  </a:lnTo>
                  <a:lnTo>
                    <a:pt x="377" y="229"/>
                  </a:lnTo>
                  <a:lnTo>
                    <a:pt x="366" y="217"/>
                  </a:lnTo>
                  <a:lnTo>
                    <a:pt x="366" y="206"/>
                  </a:lnTo>
                  <a:lnTo>
                    <a:pt x="377" y="183"/>
                  </a:lnTo>
                  <a:lnTo>
                    <a:pt x="400" y="183"/>
                  </a:lnTo>
                  <a:lnTo>
                    <a:pt x="445" y="217"/>
                  </a:lnTo>
                  <a:lnTo>
                    <a:pt x="480" y="217"/>
                  </a:lnTo>
                  <a:close/>
                  <a:moveTo>
                    <a:pt x="651" y="92"/>
                  </a:moveTo>
                  <a:lnTo>
                    <a:pt x="605" y="58"/>
                  </a:lnTo>
                  <a:lnTo>
                    <a:pt x="548" y="1"/>
                  </a:lnTo>
                  <a:lnTo>
                    <a:pt x="548" y="69"/>
                  </a:lnTo>
                  <a:lnTo>
                    <a:pt x="548" y="115"/>
                  </a:lnTo>
                  <a:lnTo>
                    <a:pt x="548" y="126"/>
                  </a:lnTo>
                  <a:lnTo>
                    <a:pt x="560" y="126"/>
                  </a:lnTo>
                  <a:lnTo>
                    <a:pt x="605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2" name="Google Shape;742;p26"/>
            <p:cNvSpPr/>
            <p:nvPr/>
          </p:nvSpPr>
          <p:spPr>
            <a:xfrm>
              <a:off x="2490875" y="2834500"/>
              <a:ext cx="4025" cy="5175"/>
            </a:xfrm>
            <a:custGeom>
              <a:avLst/>
              <a:gdLst/>
              <a:ahLst/>
              <a:cxnLst/>
              <a:rect l="l" t="t" r="r" b="b"/>
              <a:pathLst>
                <a:path w="161" h="207" extrusionOk="0">
                  <a:moveTo>
                    <a:pt x="58" y="195"/>
                  </a:moveTo>
                  <a:lnTo>
                    <a:pt x="138" y="172"/>
                  </a:lnTo>
                  <a:lnTo>
                    <a:pt x="160" y="12"/>
                  </a:lnTo>
                  <a:lnTo>
                    <a:pt x="115" y="1"/>
                  </a:lnTo>
                  <a:lnTo>
                    <a:pt x="81" y="46"/>
                  </a:lnTo>
                  <a:lnTo>
                    <a:pt x="35" y="115"/>
                  </a:lnTo>
                  <a:lnTo>
                    <a:pt x="35" y="172"/>
                  </a:lnTo>
                  <a:lnTo>
                    <a:pt x="1" y="20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3" name="Google Shape;743;p26"/>
            <p:cNvSpPr/>
            <p:nvPr/>
          </p:nvSpPr>
          <p:spPr>
            <a:xfrm>
              <a:off x="5953900" y="2600000"/>
              <a:ext cx="8875" cy="8850"/>
            </a:xfrm>
            <a:custGeom>
              <a:avLst/>
              <a:gdLst/>
              <a:ahLst/>
              <a:cxnLst/>
              <a:rect l="l" t="t" r="r" b="b"/>
              <a:pathLst>
                <a:path w="355" h="354" extrusionOk="0">
                  <a:moveTo>
                    <a:pt x="309" y="331"/>
                  </a:moveTo>
                  <a:lnTo>
                    <a:pt x="309" y="308"/>
                  </a:lnTo>
                  <a:lnTo>
                    <a:pt x="309" y="274"/>
                  </a:lnTo>
                  <a:lnTo>
                    <a:pt x="252" y="251"/>
                  </a:lnTo>
                  <a:lnTo>
                    <a:pt x="218" y="251"/>
                  </a:lnTo>
                  <a:lnTo>
                    <a:pt x="229" y="274"/>
                  </a:lnTo>
                  <a:lnTo>
                    <a:pt x="286" y="354"/>
                  </a:lnTo>
                  <a:close/>
                  <a:moveTo>
                    <a:pt x="126" y="331"/>
                  </a:moveTo>
                  <a:lnTo>
                    <a:pt x="115" y="262"/>
                  </a:lnTo>
                  <a:lnTo>
                    <a:pt x="138" y="217"/>
                  </a:lnTo>
                  <a:lnTo>
                    <a:pt x="12" y="262"/>
                  </a:lnTo>
                  <a:lnTo>
                    <a:pt x="1" y="308"/>
                  </a:lnTo>
                  <a:lnTo>
                    <a:pt x="1" y="320"/>
                  </a:lnTo>
                  <a:lnTo>
                    <a:pt x="24" y="331"/>
                  </a:lnTo>
                  <a:close/>
                  <a:moveTo>
                    <a:pt x="355" y="160"/>
                  </a:moveTo>
                  <a:lnTo>
                    <a:pt x="343" y="126"/>
                  </a:lnTo>
                  <a:lnTo>
                    <a:pt x="309" y="103"/>
                  </a:lnTo>
                  <a:lnTo>
                    <a:pt x="298" y="57"/>
                  </a:lnTo>
                  <a:lnTo>
                    <a:pt x="286" y="34"/>
                  </a:lnTo>
                  <a:lnTo>
                    <a:pt x="286" y="34"/>
                  </a:lnTo>
                  <a:lnTo>
                    <a:pt x="241" y="23"/>
                  </a:lnTo>
                  <a:lnTo>
                    <a:pt x="218" y="0"/>
                  </a:lnTo>
                  <a:lnTo>
                    <a:pt x="161" y="0"/>
                  </a:lnTo>
                  <a:lnTo>
                    <a:pt x="138" y="23"/>
                  </a:lnTo>
                  <a:lnTo>
                    <a:pt x="115" y="23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1" y="80"/>
                  </a:lnTo>
                  <a:lnTo>
                    <a:pt x="12" y="137"/>
                  </a:lnTo>
                  <a:lnTo>
                    <a:pt x="12" y="160"/>
                  </a:lnTo>
                  <a:lnTo>
                    <a:pt x="58" y="194"/>
                  </a:lnTo>
                  <a:lnTo>
                    <a:pt x="126" y="171"/>
                  </a:lnTo>
                  <a:lnTo>
                    <a:pt x="218" y="205"/>
                  </a:lnTo>
                  <a:lnTo>
                    <a:pt x="332" y="251"/>
                  </a:lnTo>
                  <a:lnTo>
                    <a:pt x="332" y="217"/>
                  </a:lnTo>
                  <a:lnTo>
                    <a:pt x="332" y="17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4" name="Google Shape;744;p26"/>
            <p:cNvSpPr/>
            <p:nvPr/>
          </p:nvSpPr>
          <p:spPr>
            <a:xfrm>
              <a:off x="2478900" y="2717250"/>
              <a:ext cx="5725" cy="7150"/>
            </a:xfrm>
            <a:custGeom>
              <a:avLst/>
              <a:gdLst/>
              <a:ahLst/>
              <a:cxnLst/>
              <a:rect l="l" t="t" r="r" b="b"/>
              <a:pathLst>
                <a:path w="229" h="286" extrusionOk="0">
                  <a:moveTo>
                    <a:pt x="229" y="251"/>
                  </a:moveTo>
                  <a:lnTo>
                    <a:pt x="229" y="206"/>
                  </a:lnTo>
                  <a:lnTo>
                    <a:pt x="194" y="183"/>
                  </a:lnTo>
                  <a:lnTo>
                    <a:pt x="160" y="183"/>
                  </a:lnTo>
                  <a:lnTo>
                    <a:pt x="160" y="251"/>
                  </a:lnTo>
                  <a:lnTo>
                    <a:pt x="183" y="286"/>
                  </a:lnTo>
                  <a:close/>
                  <a:moveTo>
                    <a:pt x="160" y="149"/>
                  </a:moveTo>
                  <a:lnTo>
                    <a:pt x="137" y="126"/>
                  </a:lnTo>
                  <a:lnTo>
                    <a:pt x="126" y="115"/>
                  </a:lnTo>
                  <a:lnTo>
                    <a:pt x="92" y="57"/>
                  </a:lnTo>
                  <a:lnTo>
                    <a:pt x="35" y="0"/>
                  </a:lnTo>
                  <a:lnTo>
                    <a:pt x="12" y="12"/>
                  </a:lnTo>
                  <a:lnTo>
                    <a:pt x="0" y="3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35" y="92"/>
                  </a:lnTo>
                  <a:lnTo>
                    <a:pt x="92" y="115"/>
                  </a:lnTo>
                  <a:lnTo>
                    <a:pt x="126" y="17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5" name="Google Shape;745;p26"/>
            <p:cNvSpPr/>
            <p:nvPr/>
          </p:nvSpPr>
          <p:spPr>
            <a:xfrm>
              <a:off x="2507725" y="2792275"/>
              <a:ext cx="4000" cy="8600"/>
            </a:xfrm>
            <a:custGeom>
              <a:avLst/>
              <a:gdLst/>
              <a:ahLst/>
              <a:cxnLst/>
              <a:rect l="l" t="t" r="r" b="b"/>
              <a:pathLst>
                <a:path w="160" h="344" extrusionOk="0">
                  <a:moveTo>
                    <a:pt x="148" y="252"/>
                  </a:moveTo>
                  <a:lnTo>
                    <a:pt x="160" y="81"/>
                  </a:lnTo>
                  <a:lnTo>
                    <a:pt x="148" y="1"/>
                  </a:lnTo>
                  <a:lnTo>
                    <a:pt x="114" y="24"/>
                  </a:lnTo>
                  <a:lnTo>
                    <a:pt x="69" y="81"/>
                  </a:lnTo>
                  <a:lnTo>
                    <a:pt x="11" y="161"/>
                  </a:lnTo>
                  <a:lnTo>
                    <a:pt x="0" y="206"/>
                  </a:lnTo>
                  <a:lnTo>
                    <a:pt x="0" y="286"/>
                  </a:lnTo>
                  <a:lnTo>
                    <a:pt x="91" y="34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6" name="Google Shape;746;p26"/>
            <p:cNvSpPr/>
            <p:nvPr/>
          </p:nvSpPr>
          <p:spPr>
            <a:xfrm>
              <a:off x="3889450" y="2042500"/>
              <a:ext cx="2300" cy="4875"/>
            </a:xfrm>
            <a:custGeom>
              <a:avLst/>
              <a:gdLst/>
              <a:ahLst/>
              <a:cxnLst/>
              <a:rect l="l" t="t" r="r" b="b"/>
              <a:pathLst>
                <a:path w="92" h="195" extrusionOk="0">
                  <a:moveTo>
                    <a:pt x="80" y="195"/>
                  </a:moveTo>
                  <a:lnTo>
                    <a:pt x="80" y="172"/>
                  </a:lnTo>
                  <a:lnTo>
                    <a:pt x="92" y="138"/>
                  </a:lnTo>
                  <a:lnTo>
                    <a:pt x="80" y="126"/>
                  </a:lnTo>
                  <a:lnTo>
                    <a:pt x="69" y="92"/>
                  </a:lnTo>
                  <a:lnTo>
                    <a:pt x="57" y="81"/>
                  </a:lnTo>
                  <a:lnTo>
                    <a:pt x="57" y="58"/>
                  </a:lnTo>
                  <a:lnTo>
                    <a:pt x="35" y="35"/>
                  </a:lnTo>
                  <a:lnTo>
                    <a:pt x="35" y="12"/>
                  </a:lnTo>
                  <a:lnTo>
                    <a:pt x="23" y="1"/>
                  </a:lnTo>
                  <a:lnTo>
                    <a:pt x="0" y="81"/>
                  </a:lnTo>
                  <a:lnTo>
                    <a:pt x="0" y="149"/>
                  </a:lnTo>
                  <a:lnTo>
                    <a:pt x="12" y="183"/>
                  </a:lnTo>
                  <a:lnTo>
                    <a:pt x="23" y="1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7" name="Google Shape;747;p26"/>
            <p:cNvSpPr/>
            <p:nvPr/>
          </p:nvSpPr>
          <p:spPr>
            <a:xfrm>
              <a:off x="5191300" y="3015675"/>
              <a:ext cx="2300" cy="23125"/>
            </a:xfrm>
            <a:custGeom>
              <a:avLst/>
              <a:gdLst/>
              <a:ahLst/>
              <a:cxnLst/>
              <a:rect l="l" t="t" r="r" b="b"/>
              <a:pathLst>
                <a:path w="92" h="925" extrusionOk="0">
                  <a:moveTo>
                    <a:pt x="34" y="925"/>
                  </a:moveTo>
                  <a:lnTo>
                    <a:pt x="46" y="914"/>
                  </a:lnTo>
                  <a:lnTo>
                    <a:pt x="46" y="879"/>
                  </a:lnTo>
                  <a:lnTo>
                    <a:pt x="34" y="868"/>
                  </a:lnTo>
                  <a:lnTo>
                    <a:pt x="23" y="868"/>
                  </a:lnTo>
                  <a:lnTo>
                    <a:pt x="0" y="902"/>
                  </a:lnTo>
                  <a:lnTo>
                    <a:pt x="0" y="914"/>
                  </a:lnTo>
                  <a:lnTo>
                    <a:pt x="0" y="925"/>
                  </a:lnTo>
                  <a:close/>
                  <a:moveTo>
                    <a:pt x="80" y="80"/>
                  </a:moveTo>
                  <a:lnTo>
                    <a:pt x="91" y="58"/>
                  </a:lnTo>
                  <a:lnTo>
                    <a:pt x="91" y="46"/>
                  </a:lnTo>
                  <a:lnTo>
                    <a:pt x="91" y="23"/>
                  </a:lnTo>
                  <a:lnTo>
                    <a:pt x="91" y="12"/>
                  </a:lnTo>
                  <a:lnTo>
                    <a:pt x="91" y="1"/>
                  </a:lnTo>
                  <a:lnTo>
                    <a:pt x="80" y="12"/>
                  </a:lnTo>
                  <a:lnTo>
                    <a:pt x="57" y="46"/>
                  </a:lnTo>
                  <a:lnTo>
                    <a:pt x="57" y="58"/>
                  </a:lnTo>
                  <a:lnTo>
                    <a:pt x="46" y="69"/>
                  </a:lnTo>
                  <a:lnTo>
                    <a:pt x="46" y="80"/>
                  </a:lnTo>
                  <a:lnTo>
                    <a:pt x="57" y="8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8" name="Google Shape;748;p26"/>
            <p:cNvSpPr/>
            <p:nvPr/>
          </p:nvSpPr>
          <p:spPr>
            <a:xfrm>
              <a:off x="3988150" y="2293000"/>
              <a:ext cx="7450" cy="6300"/>
            </a:xfrm>
            <a:custGeom>
              <a:avLst/>
              <a:gdLst/>
              <a:ahLst/>
              <a:cxnLst/>
              <a:rect l="l" t="t" r="r" b="b"/>
              <a:pathLst>
                <a:path w="298" h="252" extrusionOk="0">
                  <a:moveTo>
                    <a:pt x="298" y="217"/>
                  </a:moveTo>
                  <a:lnTo>
                    <a:pt x="263" y="195"/>
                  </a:lnTo>
                  <a:lnTo>
                    <a:pt x="195" y="115"/>
                  </a:lnTo>
                  <a:lnTo>
                    <a:pt x="126" y="103"/>
                  </a:lnTo>
                  <a:lnTo>
                    <a:pt x="138" y="195"/>
                  </a:lnTo>
                  <a:lnTo>
                    <a:pt x="195" y="252"/>
                  </a:lnTo>
                  <a:lnTo>
                    <a:pt x="263" y="252"/>
                  </a:lnTo>
                  <a:close/>
                  <a:moveTo>
                    <a:pt x="92" y="46"/>
                  </a:moveTo>
                  <a:lnTo>
                    <a:pt x="92" y="46"/>
                  </a:lnTo>
                  <a:lnTo>
                    <a:pt x="92" y="23"/>
                  </a:lnTo>
                  <a:lnTo>
                    <a:pt x="58" y="1"/>
                  </a:lnTo>
                  <a:lnTo>
                    <a:pt x="1" y="23"/>
                  </a:lnTo>
                  <a:lnTo>
                    <a:pt x="12" y="35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9" name="Google Shape;749;p26"/>
            <p:cNvSpPr/>
            <p:nvPr/>
          </p:nvSpPr>
          <p:spPr>
            <a:xfrm>
              <a:off x="2489750" y="2730650"/>
              <a:ext cx="1450" cy="2875"/>
            </a:xfrm>
            <a:custGeom>
              <a:avLst/>
              <a:gdLst/>
              <a:ahLst/>
              <a:cxnLst/>
              <a:rect l="l" t="t" r="r" b="b"/>
              <a:pathLst>
                <a:path w="58" h="115" extrusionOk="0">
                  <a:moveTo>
                    <a:pt x="57" y="69"/>
                  </a:moveTo>
                  <a:lnTo>
                    <a:pt x="46" y="1"/>
                  </a:lnTo>
                  <a:lnTo>
                    <a:pt x="34" y="1"/>
                  </a:lnTo>
                  <a:lnTo>
                    <a:pt x="0" y="58"/>
                  </a:lnTo>
                  <a:lnTo>
                    <a:pt x="0" y="104"/>
                  </a:lnTo>
                  <a:lnTo>
                    <a:pt x="46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0" name="Google Shape;750;p26"/>
            <p:cNvSpPr/>
            <p:nvPr/>
          </p:nvSpPr>
          <p:spPr>
            <a:xfrm>
              <a:off x="4848925" y="3565450"/>
              <a:ext cx="9725" cy="12300"/>
            </a:xfrm>
            <a:custGeom>
              <a:avLst/>
              <a:gdLst/>
              <a:ahLst/>
              <a:cxnLst/>
              <a:rect l="l" t="t" r="r" b="b"/>
              <a:pathLst>
                <a:path w="389" h="492" extrusionOk="0">
                  <a:moveTo>
                    <a:pt x="263" y="457"/>
                  </a:moveTo>
                  <a:lnTo>
                    <a:pt x="309" y="423"/>
                  </a:lnTo>
                  <a:lnTo>
                    <a:pt x="331" y="366"/>
                  </a:lnTo>
                  <a:lnTo>
                    <a:pt x="377" y="320"/>
                  </a:lnTo>
                  <a:lnTo>
                    <a:pt x="389" y="218"/>
                  </a:lnTo>
                  <a:lnTo>
                    <a:pt x="354" y="104"/>
                  </a:lnTo>
                  <a:lnTo>
                    <a:pt x="297" y="1"/>
                  </a:lnTo>
                  <a:lnTo>
                    <a:pt x="229" y="24"/>
                  </a:lnTo>
                  <a:lnTo>
                    <a:pt x="183" y="81"/>
                  </a:lnTo>
                  <a:lnTo>
                    <a:pt x="160" y="149"/>
                  </a:lnTo>
                  <a:lnTo>
                    <a:pt x="92" y="195"/>
                  </a:lnTo>
                  <a:lnTo>
                    <a:pt x="69" y="229"/>
                  </a:lnTo>
                  <a:lnTo>
                    <a:pt x="46" y="332"/>
                  </a:lnTo>
                  <a:lnTo>
                    <a:pt x="35" y="389"/>
                  </a:lnTo>
                  <a:lnTo>
                    <a:pt x="1" y="400"/>
                  </a:lnTo>
                  <a:lnTo>
                    <a:pt x="1" y="434"/>
                  </a:lnTo>
                  <a:lnTo>
                    <a:pt x="46" y="480"/>
                  </a:lnTo>
                  <a:lnTo>
                    <a:pt x="160" y="492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1" name="Google Shape;751;p26"/>
            <p:cNvSpPr/>
            <p:nvPr/>
          </p:nvSpPr>
          <p:spPr>
            <a:xfrm>
              <a:off x="6873450" y="3546050"/>
              <a:ext cx="149525" cy="80200"/>
            </a:xfrm>
            <a:custGeom>
              <a:avLst/>
              <a:gdLst/>
              <a:ahLst/>
              <a:cxnLst/>
              <a:rect l="l" t="t" r="r" b="b"/>
              <a:pathLst>
                <a:path w="5981" h="3208" extrusionOk="0">
                  <a:moveTo>
                    <a:pt x="5239" y="3173"/>
                  </a:moveTo>
                  <a:lnTo>
                    <a:pt x="5239" y="3139"/>
                  </a:lnTo>
                  <a:lnTo>
                    <a:pt x="5182" y="3105"/>
                  </a:lnTo>
                  <a:lnTo>
                    <a:pt x="5159" y="3173"/>
                  </a:lnTo>
                  <a:lnTo>
                    <a:pt x="5159" y="3196"/>
                  </a:lnTo>
                  <a:lnTo>
                    <a:pt x="5182" y="3208"/>
                  </a:lnTo>
                  <a:lnTo>
                    <a:pt x="5216" y="3208"/>
                  </a:lnTo>
                  <a:close/>
                  <a:moveTo>
                    <a:pt x="5901" y="2089"/>
                  </a:moveTo>
                  <a:lnTo>
                    <a:pt x="5889" y="2078"/>
                  </a:lnTo>
                  <a:lnTo>
                    <a:pt x="5889" y="2032"/>
                  </a:lnTo>
                  <a:lnTo>
                    <a:pt x="5901" y="2009"/>
                  </a:lnTo>
                  <a:lnTo>
                    <a:pt x="5844" y="2032"/>
                  </a:lnTo>
                  <a:lnTo>
                    <a:pt x="5752" y="2066"/>
                  </a:lnTo>
                  <a:lnTo>
                    <a:pt x="5764" y="2181"/>
                  </a:lnTo>
                  <a:lnTo>
                    <a:pt x="5752" y="2238"/>
                  </a:lnTo>
                  <a:lnTo>
                    <a:pt x="5798" y="2249"/>
                  </a:lnTo>
                  <a:lnTo>
                    <a:pt x="5809" y="2295"/>
                  </a:lnTo>
                  <a:lnTo>
                    <a:pt x="5844" y="2295"/>
                  </a:lnTo>
                  <a:lnTo>
                    <a:pt x="5935" y="2260"/>
                  </a:lnTo>
                  <a:lnTo>
                    <a:pt x="5980" y="2101"/>
                  </a:lnTo>
                  <a:lnTo>
                    <a:pt x="5923" y="2101"/>
                  </a:lnTo>
                  <a:close/>
                  <a:moveTo>
                    <a:pt x="5467" y="1850"/>
                  </a:moveTo>
                  <a:lnTo>
                    <a:pt x="5513" y="1781"/>
                  </a:lnTo>
                  <a:lnTo>
                    <a:pt x="5524" y="1747"/>
                  </a:lnTo>
                  <a:lnTo>
                    <a:pt x="5501" y="1644"/>
                  </a:lnTo>
                  <a:lnTo>
                    <a:pt x="5456" y="1610"/>
                  </a:lnTo>
                  <a:lnTo>
                    <a:pt x="5501" y="1462"/>
                  </a:lnTo>
                  <a:lnTo>
                    <a:pt x="5478" y="1439"/>
                  </a:lnTo>
                  <a:lnTo>
                    <a:pt x="5421" y="1404"/>
                  </a:lnTo>
                  <a:lnTo>
                    <a:pt x="5296" y="1450"/>
                  </a:lnTo>
                  <a:lnTo>
                    <a:pt x="5284" y="1473"/>
                  </a:lnTo>
                  <a:lnTo>
                    <a:pt x="5353" y="1496"/>
                  </a:lnTo>
                  <a:lnTo>
                    <a:pt x="5387" y="1519"/>
                  </a:lnTo>
                  <a:lnTo>
                    <a:pt x="5307" y="1621"/>
                  </a:lnTo>
                  <a:lnTo>
                    <a:pt x="5239" y="1633"/>
                  </a:lnTo>
                  <a:lnTo>
                    <a:pt x="5250" y="1713"/>
                  </a:lnTo>
                  <a:lnTo>
                    <a:pt x="5284" y="1770"/>
                  </a:lnTo>
                  <a:lnTo>
                    <a:pt x="5387" y="1792"/>
                  </a:lnTo>
                  <a:lnTo>
                    <a:pt x="5421" y="1850"/>
                  </a:lnTo>
                  <a:close/>
                  <a:moveTo>
                    <a:pt x="4908" y="1439"/>
                  </a:moveTo>
                  <a:lnTo>
                    <a:pt x="4953" y="1393"/>
                  </a:lnTo>
                  <a:lnTo>
                    <a:pt x="4999" y="1336"/>
                  </a:lnTo>
                  <a:lnTo>
                    <a:pt x="4988" y="1325"/>
                  </a:lnTo>
                  <a:lnTo>
                    <a:pt x="4988" y="1279"/>
                  </a:lnTo>
                  <a:lnTo>
                    <a:pt x="5010" y="1222"/>
                  </a:lnTo>
                  <a:lnTo>
                    <a:pt x="5056" y="1210"/>
                  </a:lnTo>
                  <a:lnTo>
                    <a:pt x="5022" y="1176"/>
                  </a:lnTo>
                  <a:lnTo>
                    <a:pt x="4999" y="1165"/>
                  </a:lnTo>
                  <a:lnTo>
                    <a:pt x="4999" y="1210"/>
                  </a:lnTo>
                  <a:lnTo>
                    <a:pt x="4953" y="1313"/>
                  </a:lnTo>
                  <a:lnTo>
                    <a:pt x="4942" y="1347"/>
                  </a:lnTo>
                  <a:lnTo>
                    <a:pt x="4873" y="1439"/>
                  </a:lnTo>
                  <a:close/>
                  <a:moveTo>
                    <a:pt x="3162" y="1028"/>
                  </a:moveTo>
                  <a:lnTo>
                    <a:pt x="3070" y="925"/>
                  </a:lnTo>
                  <a:lnTo>
                    <a:pt x="3059" y="948"/>
                  </a:lnTo>
                  <a:lnTo>
                    <a:pt x="3048" y="1005"/>
                  </a:lnTo>
                  <a:lnTo>
                    <a:pt x="3048" y="1051"/>
                  </a:lnTo>
                  <a:lnTo>
                    <a:pt x="3093" y="1085"/>
                  </a:lnTo>
                  <a:lnTo>
                    <a:pt x="3105" y="1108"/>
                  </a:lnTo>
                  <a:lnTo>
                    <a:pt x="3093" y="1176"/>
                  </a:lnTo>
                  <a:lnTo>
                    <a:pt x="3093" y="1233"/>
                  </a:lnTo>
                  <a:lnTo>
                    <a:pt x="3173" y="1370"/>
                  </a:lnTo>
                  <a:lnTo>
                    <a:pt x="3184" y="1462"/>
                  </a:lnTo>
                  <a:lnTo>
                    <a:pt x="3230" y="1553"/>
                  </a:lnTo>
                  <a:lnTo>
                    <a:pt x="3299" y="1621"/>
                  </a:lnTo>
                  <a:lnTo>
                    <a:pt x="3356" y="1690"/>
                  </a:lnTo>
                  <a:lnTo>
                    <a:pt x="3470" y="1895"/>
                  </a:lnTo>
                  <a:lnTo>
                    <a:pt x="3504" y="1964"/>
                  </a:lnTo>
                  <a:lnTo>
                    <a:pt x="3561" y="2009"/>
                  </a:lnTo>
                  <a:lnTo>
                    <a:pt x="3698" y="2181"/>
                  </a:lnTo>
                  <a:lnTo>
                    <a:pt x="3755" y="2238"/>
                  </a:lnTo>
                  <a:lnTo>
                    <a:pt x="3812" y="2260"/>
                  </a:lnTo>
                  <a:lnTo>
                    <a:pt x="3949" y="2363"/>
                  </a:lnTo>
                  <a:lnTo>
                    <a:pt x="4029" y="2409"/>
                  </a:lnTo>
                  <a:lnTo>
                    <a:pt x="4075" y="2477"/>
                  </a:lnTo>
                  <a:lnTo>
                    <a:pt x="4155" y="2523"/>
                  </a:lnTo>
                  <a:lnTo>
                    <a:pt x="4269" y="2580"/>
                  </a:lnTo>
                  <a:lnTo>
                    <a:pt x="4291" y="2603"/>
                  </a:lnTo>
                  <a:lnTo>
                    <a:pt x="4291" y="2648"/>
                  </a:lnTo>
                  <a:lnTo>
                    <a:pt x="4303" y="2694"/>
                  </a:lnTo>
                  <a:lnTo>
                    <a:pt x="4371" y="2751"/>
                  </a:lnTo>
                  <a:lnTo>
                    <a:pt x="4451" y="2785"/>
                  </a:lnTo>
                  <a:lnTo>
                    <a:pt x="4474" y="2820"/>
                  </a:lnTo>
                  <a:lnTo>
                    <a:pt x="4485" y="2854"/>
                  </a:lnTo>
                  <a:lnTo>
                    <a:pt x="4531" y="2831"/>
                  </a:lnTo>
                  <a:lnTo>
                    <a:pt x="4565" y="2854"/>
                  </a:lnTo>
                  <a:lnTo>
                    <a:pt x="4702" y="2945"/>
                  </a:lnTo>
                  <a:lnTo>
                    <a:pt x="4759" y="2934"/>
                  </a:lnTo>
                  <a:lnTo>
                    <a:pt x="4794" y="2934"/>
                  </a:lnTo>
                  <a:lnTo>
                    <a:pt x="4873" y="2911"/>
                  </a:lnTo>
                  <a:lnTo>
                    <a:pt x="4908" y="2854"/>
                  </a:lnTo>
                  <a:lnTo>
                    <a:pt x="4896" y="2694"/>
                  </a:lnTo>
                  <a:lnTo>
                    <a:pt x="4828" y="2626"/>
                  </a:lnTo>
                  <a:lnTo>
                    <a:pt x="4725" y="2569"/>
                  </a:lnTo>
                  <a:lnTo>
                    <a:pt x="4668" y="2489"/>
                  </a:lnTo>
                  <a:lnTo>
                    <a:pt x="4611" y="2420"/>
                  </a:lnTo>
                  <a:lnTo>
                    <a:pt x="4497" y="2283"/>
                  </a:lnTo>
                  <a:lnTo>
                    <a:pt x="4337" y="2135"/>
                  </a:lnTo>
                  <a:lnTo>
                    <a:pt x="4269" y="2101"/>
                  </a:lnTo>
                  <a:lnTo>
                    <a:pt x="4223" y="2055"/>
                  </a:lnTo>
                  <a:lnTo>
                    <a:pt x="4189" y="2032"/>
                  </a:lnTo>
                  <a:lnTo>
                    <a:pt x="4155" y="1998"/>
                  </a:lnTo>
                  <a:lnTo>
                    <a:pt x="4086" y="1952"/>
                  </a:lnTo>
                  <a:lnTo>
                    <a:pt x="4040" y="1861"/>
                  </a:lnTo>
                  <a:lnTo>
                    <a:pt x="3961" y="1781"/>
                  </a:lnTo>
                  <a:lnTo>
                    <a:pt x="3938" y="1735"/>
                  </a:lnTo>
                  <a:lnTo>
                    <a:pt x="3961" y="1690"/>
                  </a:lnTo>
                  <a:lnTo>
                    <a:pt x="3938" y="1656"/>
                  </a:lnTo>
                  <a:lnTo>
                    <a:pt x="3881" y="1610"/>
                  </a:lnTo>
                  <a:lnTo>
                    <a:pt x="3858" y="1541"/>
                  </a:lnTo>
                  <a:lnTo>
                    <a:pt x="3824" y="1496"/>
                  </a:lnTo>
                  <a:lnTo>
                    <a:pt x="3767" y="1462"/>
                  </a:lnTo>
                  <a:lnTo>
                    <a:pt x="3675" y="1404"/>
                  </a:lnTo>
                  <a:lnTo>
                    <a:pt x="3447" y="1142"/>
                  </a:lnTo>
                  <a:lnTo>
                    <a:pt x="3344" y="1051"/>
                  </a:lnTo>
                  <a:lnTo>
                    <a:pt x="3242" y="1085"/>
                  </a:lnTo>
                  <a:close/>
                  <a:moveTo>
                    <a:pt x="23" y="172"/>
                  </a:moveTo>
                  <a:lnTo>
                    <a:pt x="46" y="115"/>
                  </a:lnTo>
                  <a:lnTo>
                    <a:pt x="58" y="1"/>
                  </a:lnTo>
                  <a:lnTo>
                    <a:pt x="35" y="58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2" name="Google Shape;752;p26"/>
            <p:cNvSpPr/>
            <p:nvPr/>
          </p:nvSpPr>
          <p:spPr>
            <a:xfrm>
              <a:off x="7066600" y="3123225"/>
              <a:ext cx="1175" cy="1450"/>
            </a:xfrm>
            <a:custGeom>
              <a:avLst/>
              <a:gdLst/>
              <a:ahLst/>
              <a:cxnLst/>
              <a:rect l="l" t="t" r="r" b="b"/>
              <a:pathLst>
                <a:path w="47" h="58" extrusionOk="0">
                  <a:moveTo>
                    <a:pt x="46" y="35"/>
                  </a:moveTo>
                  <a:lnTo>
                    <a:pt x="46" y="1"/>
                  </a:lnTo>
                  <a:lnTo>
                    <a:pt x="23" y="1"/>
                  </a:lnTo>
                  <a:lnTo>
                    <a:pt x="12" y="1"/>
                  </a:lnTo>
                  <a:lnTo>
                    <a:pt x="1" y="35"/>
                  </a:lnTo>
                  <a:lnTo>
                    <a:pt x="12" y="47"/>
                  </a:lnTo>
                  <a:lnTo>
                    <a:pt x="23" y="5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3" name="Google Shape;753;p26"/>
            <p:cNvSpPr/>
            <p:nvPr/>
          </p:nvSpPr>
          <p:spPr>
            <a:xfrm>
              <a:off x="1214425" y="3663900"/>
              <a:ext cx="1750" cy="2300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69" y="80"/>
                  </a:moveTo>
                  <a:lnTo>
                    <a:pt x="69" y="46"/>
                  </a:lnTo>
                  <a:lnTo>
                    <a:pt x="46" y="11"/>
                  </a:lnTo>
                  <a:lnTo>
                    <a:pt x="23" y="0"/>
                  </a:lnTo>
                  <a:lnTo>
                    <a:pt x="1" y="11"/>
                  </a:lnTo>
                  <a:lnTo>
                    <a:pt x="23" y="46"/>
                  </a:lnTo>
                  <a:lnTo>
                    <a:pt x="46" y="80"/>
                  </a:lnTo>
                  <a:lnTo>
                    <a:pt x="69" y="9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4" name="Google Shape;754;p26"/>
            <p:cNvSpPr/>
            <p:nvPr/>
          </p:nvSpPr>
          <p:spPr>
            <a:xfrm>
              <a:off x="2379600" y="2691850"/>
              <a:ext cx="52250" cy="13150"/>
            </a:xfrm>
            <a:custGeom>
              <a:avLst/>
              <a:gdLst/>
              <a:ahLst/>
              <a:cxnLst/>
              <a:rect l="l" t="t" r="r" b="b"/>
              <a:pathLst>
                <a:path w="2090" h="526" extrusionOk="0">
                  <a:moveTo>
                    <a:pt x="47" y="423"/>
                  </a:moveTo>
                  <a:lnTo>
                    <a:pt x="47" y="412"/>
                  </a:lnTo>
                  <a:lnTo>
                    <a:pt x="47" y="412"/>
                  </a:lnTo>
                  <a:lnTo>
                    <a:pt x="58" y="412"/>
                  </a:lnTo>
                  <a:lnTo>
                    <a:pt x="58" y="400"/>
                  </a:lnTo>
                  <a:lnTo>
                    <a:pt x="81" y="377"/>
                  </a:lnTo>
                  <a:lnTo>
                    <a:pt x="81" y="377"/>
                  </a:lnTo>
                  <a:lnTo>
                    <a:pt x="81" y="366"/>
                  </a:lnTo>
                  <a:lnTo>
                    <a:pt x="58" y="366"/>
                  </a:lnTo>
                  <a:lnTo>
                    <a:pt x="58" y="366"/>
                  </a:lnTo>
                  <a:lnTo>
                    <a:pt x="24" y="366"/>
                  </a:lnTo>
                  <a:lnTo>
                    <a:pt x="1" y="366"/>
                  </a:lnTo>
                  <a:lnTo>
                    <a:pt x="1" y="377"/>
                  </a:lnTo>
                  <a:lnTo>
                    <a:pt x="1" y="400"/>
                  </a:lnTo>
                  <a:lnTo>
                    <a:pt x="35" y="412"/>
                  </a:lnTo>
                  <a:lnTo>
                    <a:pt x="35" y="412"/>
                  </a:lnTo>
                  <a:lnTo>
                    <a:pt x="35" y="423"/>
                  </a:lnTo>
                  <a:lnTo>
                    <a:pt x="47" y="423"/>
                  </a:lnTo>
                  <a:close/>
                  <a:moveTo>
                    <a:pt x="1987" y="389"/>
                  </a:moveTo>
                  <a:lnTo>
                    <a:pt x="2089" y="355"/>
                  </a:lnTo>
                  <a:lnTo>
                    <a:pt x="2089" y="343"/>
                  </a:lnTo>
                  <a:lnTo>
                    <a:pt x="2032" y="332"/>
                  </a:lnTo>
                  <a:lnTo>
                    <a:pt x="1941" y="332"/>
                  </a:lnTo>
                  <a:lnTo>
                    <a:pt x="1873" y="355"/>
                  </a:lnTo>
                  <a:lnTo>
                    <a:pt x="1884" y="377"/>
                  </a:lnTo>
                  <a:lnTo>
                    <a:pt x="1918" y="377"/>
                  </a:lnTo>
                  <a:close/>
                  <a:moveTo>
                    <a:pt x="1462" y="69"/>
                  </a:moveTo>
                  <a:lnTo>
                    <a:pt x="1439" y="46"/>
                  </a:lnTo>
                  <a:lnTo>
                    <a:pt x="1416" y="46"/>
                  </a:lnTo>
                  <a:lnTo>
                    <a:pt x="914" y="24"/>
                  </a:lnTo>
                  <a:lnTo>
                    <a:pt x="731" y="1"/>
                  </a:lnTo>
                  <a:lnTo>
                    <a:pt x="686" y="12"/>
                  </a:lnTo>
                  <a:lnTo>
                    <a:pt x="651" y="24"/>
                  </a:lnTo>
                  <a:lnTo>
                    <a:pt x="629" y="81"/>
                  </a:lnTo>
                  <a:lnTo>
                    <a:pt x="606" y="115"/>
                  </a:lnTo>
                  <a:lnTo>
                    <a:pt x="560" y="138"/>
                  </a:lnTo>
                  <a:lnTo>
                    <a:pt x="572" y="183"/>
                  </a:lnTo>
                  <a:lnTo>
                    <a:pt x="594" y="218"/>
                  </a:lnTo>
                  <a:lnTo>
                    <a:pt x="617" y="275"/>
                  </a:lnTo>
                  <a:lnTo>
                    <a:pt x="606" y="343"/>
                  </a:lnTo>
                  <a:lnTo>
                    <a:pt x="572" y="480"/>
                  </a:lnTo>
                  <a:lnTo>
                    <a:pt x="617" y="514"/>
                  </a:lnTo>
                  <a:lnTo>
                    <a:pt x="720" y="491"/>
                  </a:lnTo>
                  <a:lnTo>
                    <a:pt x="754" y="514"/>
                  </a:lnTo>
                  <a:lnTo>
                    <a:pt x="800" y="526"/>
                  </a:lnTo>
                  <a:lnTo>
                    <a:pt x="857" y="514"/>
                  </a:lnTo>
                  <a:lnTo>
                    <a:pt x="914" y="480"/>
                  </a:lnTo>
                  <a:lnTo>
                    <a:pt x="1039" y="503"/>
                  </a:lnTo>
                  <a:lnTo>
                    <a:pt x="1119" y="480"/>
                  </a:lnTo>
                  <a:lnTo>
                    <a:pt x="1199" y="526"/>
                  </a:lnTo>
                  <a:lnTo>
                    <a:pt x="1256" y="514"/>
                  </a:lnTo>
                  <a:lnTo>
                    <a:pt x="1291" y="526"/>
                  </a:lnTo>
                  <a:lnTo>
                    <a:pt x="1325" y="526"/>
                  </a:lnTo>
                  <a:lnTo>
                    <a:pt x="1416" y="526"/>
                  </a:lnTo>
                  <a:lnTo>
                    <a:pt x="1542" y="503"/>
                  </a:lnTo>
                  <a:lnTo>
                    <a:pt x="1656" y="423"/>
                  </a:lnTo>
                  <a:lnTo>
                    <a:pt x="1701" y="355"/>
                  </a:lnTo>
                  <a:lnTo>
                    <a:pt x="1758" y="309"/>
                  </a:lnTo>
                  <a:lnTo>
                    <a:pt x="1838" y="252"/>
                  </a:lnTo>
                  <a:lnTo>
                    <a:pt x="1838" y="126"/>
                  </a:lnTo>
                  <a:lnTo>
                    <a:pt x="1747" y="115"/>
                  </a:lnTo>
                  <a:lnTo>
                    <a:pt x="1656" y="69"/>
                  </a:lnTo>
                  <a:lnTo>
                    <a:pt x="1496" y="58"/>
                  </a:lnTo>
                  <a:lnTo>
                    <a:pt x="1485" y="58"/>
                  </a:lnTo>
                  <a:lnTo>
                    <a:pt x="1496" y="81"/>
                  </a:lnTo>
                  <a:lnTo>
                    <a:pt x="1485" y="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5" name="Google Shape;755;p26"/>
            <p:cNvSpPr/>
            <p:nvPr/>
          </p:nvSpPr>
          <p:spPr>
            <a:xfrm>
              <a:off x="721700" y="3311250"/>
              <a:ext cx="309875" cy="274775"/>
            </a:xfrm>
            <a:custGeom>
              <a:avLst/>
              <a:gdLst/>
              <a:ahLst/>
              <a:cxnLst/>
              <a:rect l="l" t="t" r="r" b="b"/>
              <a:pathLst>
                <a:path w="12395" h="10991" extrusionOk="0">
                  <a:moveTo>
                    <a:pt x="11071" y="10968"/>
                  </a:moveTo>
                  <a:lnTo>
                    <a:pt x="11059" y="10933"/>
                  </a:lnTo>
                  <a:lnTo>
                    <a:pt x="11025" y="10888"/>
                  </a:lnTo>
                  <a:lnTo>
                    <a:pt x="11013" y="10899"/>
                  </a:lnTo>
                  <a:lnTo>
                    <a:pt x="11025" y="10911"/>
                  </a:lnTo>
                  <a:lnTo>
                    <a:pt x="11059" y="10956"/>
                  </a:lnTo>
                  <a:lnTo>
                    <a:pt x="11059" y="10990"/>
                  </a:lnTo>
                  <a:close/>
                  <a:moveTo>
                    <a:pt x="12394" y="8879"/>
                  </a:moveTo>
                  <a:lnTo>
                    <a:pt x="12371" y="8845"/>
                  </a:lnTo>
                  <a:lnTo>
                    <a:pt x="12314" y="8811"/>
                  </a:lnTo>
                  <a:lnTo>
                    <a:pt x="12280" y="8799"/>
                  </a:lnTo>
                  <a:lnTo>
                    <a:pt x="12257" y="8788"/>
                  </a:lnTo>
                  <a:lnTo>
                    <a:pt x="12246" y="8799"/>
                  </a:lnTo>
                  <a:lnTo>
                    <a:pt x="12257" y="8811"/>
                  </a:lnTo>
                  <a:lnTo>
                    <a:pt x="12269" y="8811"/>
                  </a:lnTo>
                  <a:lnTo>
                    <a:pt x="12314" y="8845"/>
                  </a:lnTo>
                  <a:lnTo>
                    <a:pt x="12360" y="8856"/>
                  </a:lnTo>
                  <a:lnTo>
                    <a:pt x="12383" y="8879"/>
                  </a:lnTo>
                  <a:lnTo>
                    <a:pt x="12383" y="8891"/>
                  </a:lnTo>
                  <a:close/>
                  <a:moveTo>
                    <a:pt x="8902" y="8719"/>
                  </a:moveTo>
                  <a:lnTo>
                    <a:pt x="8822" y="8674"/>
                  </a:lnTo>
                  <a:lnTo>
                    <a:pt x="8834" y="8708"/>
                  </a:lnTo>
                  <a:lnTo>
                    <a:pt x="8891" y="8731"/>
                  </a:lnTo>
                  <a:lnTo>
                    <a:pt x="8914" y="8742"/>
                  </a:lnTo>
                  <a:close/>
                  <a:moveTo>
                    <a:pt x="11824" y="8685"/>
                  </a:moveTo>
                  <a:lnTo>
                    <a:pt x="11767" y="8617"/>
                  </a:lnTo>
                  <a:lnTo>
                    <a:pt x="11732" y="8617"/>
                  </a:lnTo>
                  <a:lnTo>
                    <a:pt x="11824" y="8697"/>
                  </a:lnTo>
                  <a:close/>
                  <a:moveTo>
                    <a:pt x="8742" y="8548"/>
                  </a:moveTo>
                  <a:lnTo>
                    <a:pt x="8685" y="8491"/>
                  </a:lnTo>
                  <a:lnTo>
                    <a:pt x="8663" y="8446"/>
                  </a:lnTo>
                  <a:lnTo>
                    <a:pt x="8617" y="8434"/>
                  </a:lnTo>
                  <a:lnTo>
                    <a:pt x="8628" y="8446"/>
                  </a:lnTo>
                  <a:lnTo>
                    <a:pt x="8685" y="8503"/>
                  </a:lnTo>
                  <a:lnTo>
                    <a:pt x="8731" y="8560"/>
                  </a:lnTo>
                  <a:lnTo>
                    <a:pt x="8765" y="8571"/>
                  </a:lnTo>
                  <a:close/>
                  <a:moveTo>
                    <a:pt x="8708" y="8240"/>
                  </a:moveTo>
                  <a:lnTo>
                    <a:pt x="8685" y="8229"/>
                  </a:lnTo>
                  <a:lnTo>
                    <a:pt x="8685" y="8229"/>
                  </a:lnTo>
                  <a:lnTo>
                    <a:pt x="8685" y="8183"/>
                  </a:lnTo>
                  <a:lnTo>
                    <a:pt x="8720" y="8149"/>
                  </a:lnTo>
                  <a:lnTo>
                    <a:pt x="8799" y="8092"/>
                  </a:lnTo>
                  <a:lnTo>
                    <a:pt x="8799" y="8069"/>
                  </a:lnTo>
                  <a:lnTo>
                    <a:pt x="8799" y="8069"/>
                  </a:lnTo>
                  <a:lnTo>
                    <a:pt x="8777" y="8092"/>
                  </a:lnTo>
                  <a:lnTo>
                    <a:pt x="8720" y="8115"/>
                  </a:lnTo>
                  <a:lnTo>
                    <a:pt x="8685" y="8149"/>
                  </a:lnTo>
                  <a:lnTo>
                    <a:pt x="8674" y="8172"/>
                  </a:lnTo>
                  <a:lnTo>
                    <a:pt x="8663" y="8217"/>
                  </a:lnTo>
                  <a:lnTo>
                    <a:pt x="8674" y="8252"/>
                  </a:lnTo>
                  <a:lnTo>
                    <a:pt x="8685" y="8263"/>
                  </a:lnTo>
                  <a:lnTo>
                    <a:pt x="8720" y="8263"/>
                  </a:lnTo>
                  <a:close/>
                  <a:moveTo>
                    <a:pt x="1941" y="8092"/>
                  </a:moveTo>
                  <a:lnTo>
                    <a:pt x="1918" y="8001"/>
                  </a:lnTo>
                  <a:lnTo>
                    <a:pt x="1872" y="7932"/>
                  </a:lnTo>
                  <a:lnTo>
                    <a:pt x="1758" y="7921"/>
                  </a:lnTo>
                  <a:lnTo>
                    <a:pt x="1678" y="7943"/>
                  </a:lnTo>
                  <a:lnTo>
                    <a:pt x="1667" y="7978"/>
                  </a:lnTo>
                  <a:lnTo>
                    <a:pt x="1678" y="8035"/>
                  </a:lnTo>
                  <a:lnTo>
                    <a:pt x="1758" y="8126"/>
                  </a:lnTo>
                  <a:lnTo>
                    <a:pt x="1827" y="8149"/>
                  </a:lnTo>
                  <a:lnTo>
                    <a:pt x="1941" y="8126"/>
                  </a:lnTo>
                  <a:lnTo>
                    <a:pt x="1998" y="8217"/>
                  </a:lnTo>
                  <a:lnTo>
                    <a:pt x="2021" y="8229"/>
                  </a:lnTo>
                  <a:lnTo>
                    <a:pt x="2078" y="8252"/>
                  </a:lnTo>
                  <a:lnTo>
                    <a:pt x="2101" y="8206"/>
                  </a:lnTo>
                  <a:lnTo>
                    <a:pt x="2066" y="8137"/>
                  </a:lnTo>
                  <a:close/>
                  <a:moveTo>
                    <a:pt x="1530" y="7955"/>
                  </a:moveTo>
                  <a:lnTo>
                    <a:pt x="1541" y="7898"/>
                  </a:lnTo>
                  <a:lnTo>
                    <a:pt x="1507" y="7886"/>
                  </a:lnTo>
                  <a:lnTo>
                    <a:pt x="1439" y="7886"/>
                  </a:lnTo>
                  <a:lnTo>
                    <a:pt x="1439" y="7921"/>
                  </a:lnTo>
                  <a:lnTo>
                    <a:pt x="1450" y="7943"/>
                  </a:lnTo>
                  <a:lnTo>
                    <a:pt x="1473" y="7966"/>
                  </a:lnTo>
                  <a:lnTo>
                    <a:pt x="1507" y="7989"/>
                  </a:lnTo>
                  <a:close/>
                  <a:moveTo>
                    <a:pt x="149" y="7350"/>
                  </a:moveTo>
                  <a:lnTo>
                    <a:pt x="172" y="7350"/>
                  </a:lnTo>
                  <a:lnTo>
                    <a:pt x="115" y="7259"/>
                  </a:lnTo>
                  <a:lnTo>
                    <a:pt x="69" y="7236"/>
                  </a:lnTo>
                  <a:lnTo>
                    <a:pt x="69" y="7247"/>
                  </a:lnTo>
                  <a:lnTo>
                    <a:pt x="69" y="7350"/>
                  </a:lnTo>
                  <a:lnTo>
                    <a:pt x="115" y="7361"/>
                  </a:lnTo>
                  <a:close/>
                  <a:moveTo>
                    <a:pt x="6403" y="7122"/>
                  </a:moveTo>
                  <a:lnTo>
                    <a:pt x="6380" y="7122"/>
                  </a:lnTo>
                  <a:lnTo>
                    <a:pt x="6334" y="7122"/>
                  </a:lnTo>
                  <a:lnTo>
                    <a:pt x="6323" y="7122"/>
                  </a:lnTo>
                  <a:lnTo>
                    <a:pt x="6392" y="7133"/>
                  </a:lnTo>
                  <a:lnTo>
                    <a:pt x="6449" y="7167"/>
                  </a:lnTo>
                  <a:close/>
                  <a:moveTo>
                    <a:pt x="6312" y="7133"/>
                  </a:moveTo>
                  <a:lnTo>
                    <a:pt x="6266" y="7122"/>
                  </a:lnTo>
                  <a:lnTo>
                    <a:pt x="6220" y="7088"/>
                  </a:lnTo>
                  <a:lnTo>
                    <a:pt x="6175" y="7088"/>
                  </a:lnTo>
                  <a:lnTo>
                    <a:pt x="6277" y="7133"/>
                  </a:lnTo>
                  <a:close/>
                  <a:moveTo>
                    <a:pt x="58" y="7145"/>
                  </a:moveTo>
                  <a:lnTo>
                    <a:pt x="69" y="7122"/>
                  </a:lnTo>
                  <a:lnTo>
                    <a:pt x="58" y="7099"/>
                  </a:lnTo>
                  <a:lnTo>
                    <a:pt x="1" y="7076"/>
                  </a:lnTo>
                  <a:lnTo>
                    <a:pt x="12" y="7122"/>
                  </a:lnTo>
                  <a:lnTo>
                    <a:pt x="12" y="7145"/>
                  </a:lnTo>
                  <a:lnTo>
                    <a:pt x="46" y="7156"/>
                  </a:lnTo>
                  <a:close/>
                  <a:moveTo>
                    <a:pt x="4737" y="6859"/>
                  </a:moveTo>
                  <a:lnTo>
                    <a:pt x="4691" y="6802"/>
                  </a:lnTo>
                  <a:lnTo>
                    <a:pt x="4668" y="6768"/>
                  </a:lnTo>
                  <a:lnTo>
                    <a:pt x="4634" y="6711"/>
                  </a:lnTo>
                  <a:lnTo>
                    <a:pt x="4577" y="6631"/>
                  </a:lnTo>
                  <a:lnTo>
                    <a:pt x="4600" y="6677"/>
                  </a:lnTo>
                  <a:lnTo>
                    <a:pt x="4611" y="6711"/>
                  </a:lnTo>
                  <a:lnTo>
                    <a:pt x="4634" y="6734"/>
                  </a:lnTo>
                  <a:lnTo>
                    <a:pt x="4668" y="6791"/>
                  </a:lnTo>
                  <a:lnTo>
                    <a:pt x="4680" y="6825"/>
                  </a:lnTo>
                  <a:lnTo>
                    <a:pt x="4725" y="6882"/>
                  </a:lnTo>
                  <a:lnTo>
                    <a:pt x="4737" y="6882"/>
                  </a:lnTo>
                  <a:close/>
                  <a:moveTo>
                    <a:pt x="7053" y="6642"/>
                  </a:moveTo>
                  <a:lnTo>
                    <a:pt x="7065" y="6574"/>
                  </a:lnTo>
                  <a:lnTo>
                    <a:pt x="7031" y="6574"/>
                  </a:lnTo>
                  <a:lnTo>
                    <a:pt x="7031" y="6642"/>
                  </a:lnTo>
                  <a:close/>
                  <a:moveTo>
                    <a:pt x="4999" y="6414"/>
                  </a:moveTo>
                  <a:lnTo>
                    <a:pt x="4908" y="6334"/>
                  </a:lnTo>
                  <a:lnTo>
                    <a:pt x="4897" y="6334"/>
                  </a:lnTo>
                  <a:lnTo>
                    <a:pt x="4908" y="6357"/>
                  </a:lnTo>
                  <a:lnTo>
                    <a:pt x="4976" y="6437"/>
                  </a:lnTo>
                  <a:lnTo>
                    <a:pt x="4999" y="6460"/>
                  </a:lnTo>
                  <a:close/>
                  <a:moveTo>
                    <a:pt x="9393" y="1587"/>
                  </a:moveTo>
                  <a:lnTo>
                    <a:pt x="9404" y="1553"/>
                  </a:lnTo>
                  <a:lnTo>
                    <a:pt x="9404" y="1530"/>
                  </a:lnTo>
                  <a:lnTo>
                    <a:pt x="9393" y="1507"/>
                  </a:lnTo>
                  <a:lnTo>
                    <a:pt x="9347" y="1496"/>
                  </a:lnTo>
                  <a:lnTo>
                    <a:pt x="9359" y="1598"/>
                  </a:lnTo>
                  <a:close/>
                  <a:moveTo>
                    <a:pt x="9005" y="1050"/>
                  </a:moveTo>
                  <a:lnTo>
                    <a:pt x="8993" y="1028"/>
                  </a:lnTo>
                  <a:lnTo>
                    <a:pt x="8959" y="1028"/>
                  </a:lnTo>
                  <a:lnTo>
                    <a:pt x="8948" y="1039"/>
                  </a:lnTo>
                  <a:lnTo>
                    <a:pt x="8948" y="1108"/>
                  </a:lnTo>
                  <a:close/>
                  <a:moveTo>
                    <a:pt x="9016" y="822"/>
                  </a:moveTo>
                  <a:lnTo>
                    <a:pt x="8902" y="902"/>
                  </a:lnTo>
                  <a:lnTo>
                    <a:pt x="8936" y="959"/>
                  </a:lnTo>
                  <a:lnTo>
                    <a:pt x="8993" y="971"/>
                  </a:lnTo>
                  <a:lnTo>
                    <a:pt x="9016" y="936"/>
                  </a:lnTo>
                  <a:lnTo>
                    <a:pt x="9130" y="925"/>
                  </a:lnTo>
                  <a:lnTo>
                    <a:pt x="9176" y="868"/>
                  </a:lnTo>
                  <a:lnTo>
                    <a:pt x="9130" y="879"/>
                  </a:lnTo>
                  <a:close/>
                  <a:moveTo>
                    <a:pt x="8149" y="583"/>
                  </a:moveTo>
                  <a:lnTo>
                    <a:pt x="8172" y="514"/>
                  </a:lnTo>
                  <a:lnTo>
                    <a:pt x="8149" y="503"/>
                  </a:lnTo>
                  <a:lnTo>
                    <a:pt x="8092" y="526"/>
                  </a:lnTo>
                  <a:lnTo>
                    <a:pt x="8092" y="560"/>
                  </a:lnTo>
                  <a:lnTo>
                    <a:pt x="8138" y="617"/>
                  </a:lnTo>
                  <a:close/>
                  <a:moveTo>
                    <a:pt x="8514" y="138"/>
                  </a:moveTo>
                  <a:lnTo>
                    <a:pt x="8560" y="126"/>
                  </a:lnTo>
                  <a:lnTo>
                    <a:pt x="8560" y="115"/>
                  </a:lnTo>
                  <a:lnTo>
                    <a:pt x="8537" y="80"/>
                  </a:lnTo>
                  <a:lnTo>
                    <a:pt x="8491" y="69"/>
                  </a:lnTo>
                  <a:lnTo>
                    <a:pt x="8480" y="80"/>
                  </a:lnTo>
                  <a:lnTo>
                    <a:pt x="8457" y="115"/>
                  </a:lnTo>
                  <a:lnTo>
                    <a:pt x="8480" y="160"/>
                  </a:lnTo>
                  <a:close/>
                  <a:moveTo>
                    <a:pt x="8103" y="126"/>
                  </a:moveTo>
                  <a:lnTo>
                    <a:pt x="8115" y="80"/>
                  </a:lnTo>
                  <a:lnTo>
                    <a:pt x="8115" y="58"/>
                  </a:lnTo>
                  <a:lnTo>
                    <a:pt x="8103" y="23"/>
                  </a:lnTo>
                  <a:lnTo>
                    <a:pt x="7978" y="1"/>
                  </a:lnTo>
                  <a:lnTo>
                    <a:pt x="7966" y="12"/>
                  </a:lnTo>
                  <a:lnTo>
                    <a:pt x="7966" y="69"/>
                  </a:lnTo>
                  <a:lnTo>
                    <a:pt x="7989" y="138"/>
                  </a:lnTo>
                  <a:lnTo>
                    <a:pt x="8035" y="13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6" name="Google Shape;756;p26"/>
            <p:cNvSpPr/>
            <p:nvPr/>
          </p:nvSpPr>
          <p:spPr>
            <a:xfrm>
              <a:off x="5798700" y="3079300"/>
              <a:ext cx="6875" cy="4025"/>
            </a:xfrm>
            <a:custGeom>
              <a:avLst/>
              <a:gdLst/>
              <a:ahLst/>
              <a:cxnLst/>
              <a:rect l="l" t="t" r="r" b="b"/>
              <a:pathLst>
                <a:path w="275" h="161" extrusionOk="0">
                  <a:moveTo>
                    <a:pt x="263" y="103"/>
                  </a:moveTo>
                  <a:lnTo>
                    <a:pt x="275" y="80"/>
                  </a:lnTo>
                  <a:lnTo>
                    <a:pt x="240" y="46"/>
                  </a:lnTo>
                  <a:lnTo>
                    <a:pt x="206" y="35"/>
                  </a:lnTo>
                  <a:lnTo>
                    <a:pt x="126" y="0"/>
                  </a:lnTo>
                  <a:lnTo>
                    <a:pt x="46" y="23"/>
                  </a:lnTo>
                  <a:lnTo>
                    <a:pt x="1" y="103"/>
                  </a:lnTo>
                  <a:lnTo>
                    <a:pt x="126" y="16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7" name="Google Shape;757;p26"/>
            <p:cNvSpPr/>
            <p:nvPr/>
          </p:nvSpPr>
          <p:spPr>
            <a:xfrm>
              <a:off x="6833800" y="3262175"/>
              <a:ext cx="212850" cy="118425"/>
            </a:xfrm>
            <a:custGeom>
              <a:avLst/>
              <a:gdLst/>
              <a:ahLst/>
              <a:cxnLst/>
              <a:rect l="l" t="t" r="r" b="b"/>
              <a:pathLst>
                <a:path w="8514" h="4737" extrusionOk="0">
                  <a:moveTo>
                    <a:pt x="8514" y="4588"/>
                  </a:moveTo>
                  <a:lnTo>
                    <a:pt x="8479" y="4554"/>
                  </a:lnTo>
                  <a:lnTo>
                    <a:pt x="8468" y="4497"/>
                  </a:lnTo>
                  <a:lnTo>
                    <a:pt x="8422" y="4497"/>
                  </a:lnTo>
                  <a:lnTo>
                    <a:pt x="8388" y="4520"/>
                  </a:lnTo>
                  <a:lnTo>
                    <a:pt x="8411" y="4600"/>
                  </a:lnTo>
                  <a:lnTo>
                    <a:pt x="8445" y="4600"/>
                  </a:lnTo>
                  <a:close/>
                  <a:moveTo>
                    <a:pt x="3435" y="4702"/>
                  </a:moveTo>
                  <a:lnTo>
                    <a:pt x="3424" y="4668"/>
                  </a:lnTo>
                  <a:lnTo>
                    <a:pt x="3344" y="4611"/>
                  </a:lnTo>
                  <a:lnTo>
                    <a:pt x="3081" y="4429"/>
                  </a:lnTo>
                  <a:lnTo>
                    <a:pt x="3024" y="4417"/>
                  </a:lnTo>
                  <a:lnTo>
                    <a:pt x="3002" y="4429"/>
                  </a:lnTo>
                  <a:lnTo>
                    <a:pt x="2990" y="4474"/>
                  </a:lnTo>
                  <a:lnTo>
                    <a:pt x="3002" y="4497"/>
                  </a:lnTo>
                  <a:lnTo>
                    <a:pt x="3081" y="4520"/>
                  </a:lnTo>
                  <a:lnTo>
                    <a:pt x="3081" y="4531"/>
                  </a:lnTo>
                  <a:lnTo>
                    <a:pt x="3116" y="4566"/>
                  </a:lnTo>
                  <a:lnTo>
                    <a:pt x="3218" y="4588"/>
                  </a:lnTo>
                  <a:lnTo>
                    <a:pt x="3275" y="4634"/>
                  </a:lnTo>
                  <a:lnTo>
                    <a:pt x="3287" y="4702"/>
                  </a:lnTo>
                  <a:lnTo>
                    <a:pt x="3333" y="4714"/>
                  </a:lnTo>
                  <a:lnTo>
                    <a:pt x="3378" y="4737"/>
                  </a:lnTo>
                  <a:close/>
                  <a:moveTo>
                    <a:pt x="8000" y="3755"/>
                  </a:moveTo>
                  <a:lnTo>
                    <a:pt x="8000" y="3744"/>
                  </a:lnTo>
                  <a:lnTo>
                    <a:pt x="8023" y="3698"/>
                  </a:lnTo>
                  <a:lnTo>
                    <a:pt x="8000" y="3687"/>
                  </a:lnTo>
                  <a:lnTo>
                    <a:pt x="7932" y="3675"/>
                  </a:lnTo>
                  <a:lnTo>
                    <a:pt x="7829" y="3687"/>
                  </a:lnTo>
                  <a:lnTo>
                    <a:pt x="7783" y="3721"/>
                  </a:lnTo>
                  <a:lnTo>
                    <a:pt x="7760" y="3755"/>
                  </a:lnTo>
                  <a:lnTo>
                    <a:pt x="7726" y="3755"/>
                  </a:lnTo>
                  <a:lnTo>
                    <a:pt x="7726" y="3790"/>
                  </a:lnTo>
                  <a:lnTo>
                    <a:pt x="7738" y="3847"/>
                  </a:lnTo>
                  <a:lnTo>
                    <a:pt x="7772" y="3835"/>
                  </a:lnTo>
                  <a:lnTo>
                    <a:pt x="7795" y="3847"/>
                  </a:lnTo>
                  <a:lnTo>
                    <a:pt x="7875" y="3778"/>
                  </a:lnTo>
                  <a:lnTo>
                    <a:pt x="7909" y="3778"/>
                  </a:lnTo>
                  <a:lnTo>
                    <a:pt x="7920" y="3778"/>
                  </a:lnTo>
                  <a:close/>
                  <a:moveTo>
                    <a:pt x="4519" y="3436"/>
                  </a:moveTo>
                  <a:lnTo>
                    <a:pt x="4508" y="3402"/>
                  </a:lnTo>
                  <a:lnTo>
                    <a:pt x="4474" y="3390"/>
                  </a:lnTo>
                  <a:lnTo>
                    <a:pt x="4348" y="3287"/>
                  </a:lnTo>
                  <a:lnTo>
                    <a:pt x="4280" y="3265"/>
                  </a:lnTo>
                  <a:lnTo>
                    <a:pt x="4200" y="3265"/>
                  </a:lnTo>
                  <a:lnTo>
                    <a:pt x="4188" y="3333"/>
                  </a:lnTo>
                  <a:lnTo>
                    <a:pt x="4188" y="3379"/>
                  </a:lnTo>
                  <a:lnTo>
                    <a:pt x="4280" y="3379"/>
                  </a:lnTo>
                  <a:lnTo>
                    <a:pt x="4337" y="3402"/>
                  </a:lnTo>
                  <a:lnTo>
                    <a:pt x="4337" y="3493"/>
                  </a:lnTo>
                  <a:lnTo>
                    <a:pt x="4360" y="3516"/>
                  </a:lnTo>
                  <a:lnTo>
                    <a:pt x="4360" y="3584"/>
                  </a:lnTo>
                  <a:lnTo>
                    <a:pt x="4531" y="3721"/>
                  </a:lnTo>
                  <a:lnTo>
                    <a:pt x="4634" y="3778"/>
                  </a:lnTo>
                  <a:lnTo>
                    <a:pt x="4736" y="3790"/>
                  </a:lnTo>
                  <a:lnTo>
                    <a:pt x="4793" y="3812"/>
                  </a:lnTo>
                  <a:lnTo>
                    <a:pt x="4862" y="3801"/>
                  </a:lnTo>
                  <a:lnTo>
                    <a:pt x="4930" y="3835"/>
                  </a:lnTo>
                  <a:lnTo>
                    <a:pt x="4987" y="3812"/>
                  </a:lnTo>
                  <a:lnTo>
                    <a:pt x="4930" y="3778"/>
                  </a:lnTo>
                  <a:lnTo>
                    <a:pt x="4930" y="3721"/>
                  </a:lnTo>
                  <a:lnTo>
                    <a:pt x="4862" y="3538"/>
                  </a:lnTo>
                  <a:lnTo>
                    <a:pt x="4816" y="3493"/>
                  </a:lnTo>
                  <a:lnTo>
                    <a:pt x="4748" y="3504"/>
                  </a:lnTo>
                  <a:lnTo>
                    <a:pt x="4679" y="3481"/>
                  </a:lnTo>
                  <a:lnTo>
                    <a:pt x="4622" y="3481"/>
                  </a:lnTo>
                  <a:close/>
                  <a:moveTo>
                    <a:pt x="4462" y="2740"/>
                  </a:moveTo>
                  <a:lnTo>
                    <a:pt x="4371" y="2500"/>
                  </a:lnTo>
                  <a:lnTo>
                    <a:pt x="4348" y="2489"/>
                  </a:lnTo>
                  <a:lnTo>
                    <a:pt x="4360" y="2580"/>
                  </a:lnTo>
                  <a:lnTo>
                    <a:pt x="4371" y="2637"/>
                  </a:lnTo>
                  <a:lnTo>
                    <a:pt x="4360" y="2705"/>
                  </a:lnTo>
                  <a:lnTo>
                    <a:pt x="4348" y="2785"/>
                  </a:lnTo>
                  <a:lnTo>
                    <a:pt x="4371" y="2819"/>
                  </a:lnTo>
                  <a:lnTo>
                    <a:pt x="4405" y="2785"/>
                  </a:lnTo>
                  <a:lnTo>
                    <a:pt x="4462" y="2865"/>
                  </a:lnTo>
                  <a:lnTo>
                    <a:pt x="4462" y="2831"/>
                  </a:lnTo>
                  <a:close/>
                  <a:moveTo>
                    <a:pt x="3059" y="2420"/>
                  </a:moveTo>
                  <a:lnTo>
                    <a:pt x="3024" y="2409"/>
                  </a:lnTo>
                  <a:lnTo>
                    <a:pt x="2956" y="2443"/>
                  </a:lnTo>
                  <a:lnTo>
                    <a:pt x="2945" y="2489"/>
                  </a:lnTo>
                  <a:lnTo>
                    <a:pt x="2933" y="2591"/>
                  </a:lnTo>
                  <a:lnTo>
                    <a:pt x="2933" y="2648"/>
                  </a:lnTo>
                  <a:lnTo>
                    <a:pt x="2979" y="2751"/>
                  </a:lnTo>
                  <a:lnTo>
                    <a:pt x="3024" y="2819"/>
                  </a:lnTo>
                  <a:lnTo>
                    <a:pt x="3059" y="2865"/>
                  </a:lnTo>
                  <a:lnTo>
                    <a:pt x="3093" y="2888"/>
                  </a:lnTo>
                  <a:lnTo>
                    <a:pt x="3218" y="2899"/>
                  </a:lnTo>
                  <a:lnTo>
                    <a:pt x="3458" y="2922"/>
                  </a:lnTo>
                  <a:lnTo>
                    <a:pt x="3595" y="2979"/>
                  </a:lnTo>
                  <a:lnTo>
                    <a:pt x="3721" y="3002"/>
                  </a:lnTo>
                  <a:lnTo>
                    <a:pt x="3778" y="2991"/>
                  </a:lnTo>
                  <a:lnTo>
                    <a:pt x="3846" y="2956"/>
                  </a:lnTo>
                  <a:lnTo>
                    <a:pt x="3858" y="2945"/>
                  </a:lnTo>
                  <a:lnTo>
                    <a:pt x="3846" y="2865"/>
                  </a:lnTo>
                  <a:lnTo>
                    <a:pt x="3823" y="2819"/>
                  </a:lnTo>
                  <a:lnTo>
                    <a:pt x="3766" y="2785"/>
                  </a:lnTo>
                  <a:lnTo>
                    <a:pt x="3732" y="2705"/>
                  </a:lnTo>
                  <a:lnTo>
                    <a:pt x="3664" y="2648"/>
                  </a:lnTo>
                  <a:lnTo>
                    <a:pt x="3538" y="2546"/>
                  </a:lnTo>
                  <a:lnTo>
                    <a:pt x="3310" y="2546"/>
                  </a:lnTo>
                  <a:lnTo>
                    <a:pt x="3218" y="2557"/>
                  </a:lnTo>
                  <a:close/>
                  <a:moveTo>
                    <a:pt x="3435" y="2169"/>
                  </a:moveTo>
                  <a:lnTo>
                    <a:pt x="3355" y="2192"/>
                  </a:lnTo>
                  <a:lnTo>
                    <a:pt x="3355" y="2237"/>
                  </a:lnTo>
                  <a:lnTo>
                    <a:pt x="3424" y="2249"/>
                  </a:lnTo>
                  <a:lnTo>
                    <a:pt x="3481" y="2283"/>
                  </a:lnTo>
                  <a:lnTo>
                    <a:pt x="3492" y="2317"/>
                  </a:lnTo>
                  <a:lnTo>
                    <a:pt x="3492" y="2317"/>
                  </a:lnTo>
                  <a:lnTo>
                    <a:pt x="3515" y="2306"/>
                  </a:lnTo>
                  <a:lnTo>
                    <a:pt x="3572" y="2340"/>
                  </a:lnTo>
                  <a:lnTo>
                    <a:pt x="3606" y="2295"/>
                  </a:lnTo>
                  <a:lnTo>
                    <a:pt x="3549" y="2226"/>
                  </a:lnTo>
                  <a:lnTo>
                    <a:pt x="3492" y="2180"/>
                  </a:lnTo>
                  <a:lnTo>
                    <a:pt x="3481" y="2180"/>
                  </a:lnTo>
                  <a:close/>
                  <a:moveTo>
                    <a:pt x="2636" y="2272"/>
                  </a:moveTo>
                  <a:lnTo>
                    <a:pt x="2671" y="2249"/>
                  </a:lnTo>
                  <a:lnTo>
                    <a:pt x="2671" y="2192"/>
                  </a:lnTo>
                  <a:lnTo>
                    <a:pt x="2636" y="2192"/>
                  </a:lnTo>
                  <a:lnTo>
                    <a:pt x="2625" y="2158"/>
                  </a:lnTo>
                  <a:lnTo>
                    <a:pt x="2591" y="2158"/>
                  </a:lnTo>
                  <a:lnTo>
                    <a:pt x="2545" y="2192"/>
                  </a:lnTo>
                  <a:lnTo>
                    <a:pt x="2522" y="2237"/>
                  </a:lnTo>
                  <a:lnTo>
                    <a:pt x="2534" y="2260"/>
                  </a:lnTo>
                  <a:lnTo>
                    <a:pt x="2591" y="2260"/>
                  </a:lnTo>
                  <a:lnTo>
                    <a:pt x="2625" y="2272"/>
                  </a:lnTo>
                  <a:close/>
                  <a:moveTo>
                    <a:pt x="1438" y="1952"/>
                  </a:moveTo>
                  <a:lnTo>
                    <a:pt x="1427" y="1918"/>
                  </a:lnTo>
                  <a:lnTo>
                    <a:pt x="1381" y="1895"/>
                  </a:lnTo>
                  <a:lnTo>
                    <a:pt x="1347" y="1895"/>
                  </a:lnTo>
                  <a:lnTo>
                    <a:pt x="1278" y="1907"/>
                  </a:lnTo>
                  <a:lnTo>
                    <a:pt x="1290" y="1918"/>
                  </a:lnTo>
                  <a:lnTo>
                    <a:pt x="1381" y="1964"/>
                  </a:lnTo>
                  <a:lnTo>
                    <a:pt x="1415" y="1975"/>
                  </a:lnTo>
                  <a:close/>
                  <a:moveTo>
                    <a:pt x="1872" y="2009"/>
                  </a:moveTo>
                  <a:lnTo>
                    <a:pt x="1917" y="1975"/>
                  </a:lnTo>
                  <a:lnTo>
                    <a:pt x="1906" y="1952"/>
                  </a:lnTo>
                  <a:lnTo>
                    <a:pt x="1895" y="1872"/>
                  </a:lnTo>
                  <a:lnTo>
                    <a:pt x="1838" y="1975"/>
                  </a:lnTo>
                  <a:lnTo>
                    <a:pt x="1849" y="2009"/>
                  </a:lnTo>
                  <a:close/>
                  <a:moveTo>
                    <a:pt x="1803" y="1884"/>
                  </a:moveTo>
                  <a:lnTo>
                    <a:pt x="1803" y="1849"/>
                  </a:lnTo>
                  <a:lnTo>
                    <a:pt x="1803" y="1815"/>
                  </a:lnTo>
                  <a:lnTo>
                    <a:pt x="1780" y="1804"/>
                  </a:lnTo>
                  <a:lnTo>
                    <a:pt x="1838" y="1758"/>
                  </a:lnTo>
                  <a:lnTo>
                    <a:pt x="1815" y="1747"/>
                  </a:lnTo>
                  <a:lnTo>
                    <a:pt x="1735" y="1724"/>
                  </a:lnTo>
                  <a:lnTo>
                    <a:pt x="1712" y="1747"/>
                  </a:lnTo>
                  <a:lnTo>
                    <a:pt x="1678" y="1758"/>
                  </a:lnTo>
                  <a:lnTo>
                    <a:pt x="1666" y="1781"/>
                  </a:lnTo>
                  <a:lnTo>
                    <a:pt x="1655" y="1792"/>
                  </a:lnTo>
                  <a:lnTo>
                    <a:pt x="1632" y="1861"/>
                  </a:lnTo>
                  <a:lnTo>
                    <a:pt x="1666" y="1918"/>
                  </a:lnTo>
                  <a:lnTo>
                    <a:pt x="1723" y="1952"/>
                  </a:lnTo>
                  <a:close/>
                  <a:moveTo>
                    <a:pt x="1233" y="1907"/>
                  </a:moveTo>
                  <a:lnTo>
                    <a:pt x="1187" y="1849"/>
                  </a:lnTo>
                  <a:lnTo>
                    <a:pt x="1210" y="1781"/>
                  </a:lnTo>
                  <a:lnTo>
                    <a:pt x="1233" y="1770"/>
                  </a:lnTo>
                  <a:lnTo>
                    <a:pt x="1267" y="1690"/>
                  </a:lnTo>
                  <a:lnTo>
                    <a:pt x="1244" y="1633"/>
                  </a:lnTo>
                  <a:lnTo>
                    <a:pt x="1221" y="1655"/>
                  </a:lnTo>
                  <a:lnTo>
                    <a:pt x="1119" y="1735"/>
                  </a:lnTo>
                  <a:lnTo>
                    <a:pt x="1107" y="1781"/>
                  </a:lnTo>
                  <a:lnTo>
                    <a:pt x="1187" y="1895"/>
                  </a:lnTo>
                  <a:lnTo>
                    <a:pt x="1233" y="1918"/>
                  </a:lnTo>
                  <a:close/>
                  <a:moveTo>
                    <a:pt x="3093" y="1724"/>
                  </a:moveTo>
                  <a:lnTo>
                    <a:pt x="3059" y="1667"/>
                  </a:lnTo>
                  <a:lnTo>
                    <a:pt x="3059" y="1633"/>
                  </a:lnTo>
                  <a:lnTo>
                    <a:pt x="3013" y="1610"/>
                  </a:lnTo>
                  <a:lnTo>
                    <a:pt x="2990" y="1621"/>
                  </a:lnTo>
                  <a:lnTo>
                    <a:pt x="2979" y="1667"/>
                  </a:lnTo>
                  <a:lnTo>
                    <a:pt x="2990" y="1690"/>
                  </a:lnTo>
                  <a:lnTo>
                    <a:pt x="3047" y="1735"/>
                  </a:lnTo>
                  <a:close/>
                  <a:moveTo>
                    <a:pt x="3949" y="1553"/>
                  </a:moveTo>
                  <a:lnTo>
                    <a:pt x="3915" y="1553"/>
                  </a:lnTo>
                  <a:lnTo>
                    <a:pt x="3903" y="1564"/>
                  </a:lnTo>
                  <a:lnTo>
                    <a:pt x="3869" y="1564"/>
                  </a:lnTo>
                  <a:lnTo>
                    <a:pt x="3835" y="1564"/>
                  </a:lnTo>
                  <a:lnTo>
                    <a:pt x="3812" y="1598"/>
                  </a:lnTo>
                  <a:lnTo>
                    <a:pt x="3903" y="1747"/>
                  </a:lnTo>
                  <a:lnTo>
                    <a:pt x="3858" y="1827"/>
                  </a:lnTo>
                  <a:lnTo>
                    <a:pt x="3915" y="2135"/>
                  </a:lnTo>
                  <a:lnTo>
                    <a:pt x="3972" y="2306"/>
                  </a:lnTo>
                  <a:lnTo>
                    <a:pt x="4086" y="2420"/>
                  </a:lnTo>
                  <a:lnTo>
                    <a:pt x="4086" y="2454"/>
                  </a:lnTo>
                  <a:lnTo>
                    <a:pt x="4200" y="2523"/>
                  </a:lnTo>
                  <a:lnTo>
                    <a:pt x="4291" y="2705"/>
                  </a:lnTo>
                  <a:lnTo>
                    <a:pt x="4314" y="2717"/>
                  </a:lnTo>
                  <a:lnTo>
                    <a:pt x="4325" y="2694"/>
                  </a:lnTo>
                  <a:lnTo>
                    <a:pt x="4325" y="2603"/>
                  </a:lnTo>
                  <a:lnTo>
                    <a:pt x="4257" y="2454"/>
                  </a:lnTo>
                  <a:lnTo>
                    <a:pt x="4268" y="2340"/>
                  </a:lnTo>
                  <a:lnTo>
                    <a:pt x="4246" y="2295"/>
                  </a:lnTo>
                  <a:lnTo>
                    <a:pt x="4246" y="2249"/>
                  </a:lnTo>
                  <a:lnTo>
                    <a:pt x="4211" y="2135"/>
                  </a:lnTo>
                  <a:lnTo>
                    <a:pt x="4131" y="2032"/>
                  </a:lnTo>
                  <a:lnTo>
                    <a:pt x="4086" y="2021"/>
                  </a:lnTo>
                  <a:lnTo>
                    <a:pt x="4063" y="1975"/>
                  </a:lnTo>
                  <a:lnTo>
                    <a:pt x="4086" y="1895"/>
                  </a:lnTo>
                  <a:lnTo>
                    <a:pt x="4120" y="1861"/>
                  </a:lnTo>
                  <a:lnTo>
                    <a:pt x="4131" y="1827"/>
                  </a:lnTo>
                  <a:close/>
                  <a:moveTo>
                    <a:pt x="1575" y="1484"/>
                  </a:moveTo>
                  <a:lnTo>
                    <a:pt x="1495" y="1450"/>
                  </a:lnTo>
                  <a:lnTo>
                    <a:pt x="1461" y="1404"/>
                  </a:lnTo>
                  <a:lnTo>
                    <a:pt x="1461" y="1267"/>
                  </a:lnTo>
                  <a:lnTo>
                    <a:pt x="1381" y="1222"/>
                  </a:lnTo>
                  <a:lnTo>
                    <a:pt x="1335" y="1256"/>
                  </a:lnTo>
                  <a:lnTo>
                    <a:pt x="1256" y="1347"/>
                  </a:lnTo>
                  <a:lnTo>
                    <a:pt x="1221" y="1404"/>
                  </a:lnTo>
                  <a:lnTo>
                    <a:pt x="1153" y="1450"/>
                  </a:lnTo>
                  <a:lnTo>
                    <a:pt x="1141" y="1496"/>
                  </a:lnTo>
                  <a:lnTo>
                    <a:pt x="1141" y="1553"/>
                  </a:lnTo>
                  <a:lnTo>
                    <a:pt x="1198" y="1564"/>
                  </a:lnTo>
                  <a:lnTo>
                    <a:pt x="1233" y="1507"/>
                  </a:lnTo>
                  <a:lnTo>
                    <a:pt x="1370" y="1496"/>
                  </a:lnTo>
                  <a:lnTo>
                    <a:pt x="1404" y="1507"/>
                  </a:lnTo>
                  <a:lnTo>
                    <a:pt x="1404" y="1564"/>
                  </a:lnTo>
                  <a:lnTo>
                    <a:pt x="1427" y="1667"/>
                  </a:lnTo>
                  <a:lnTo>
                    <a:pt x="1461" y="1713"/>
                  </a:lnTo>
                  <a:lnTo>
                    <a:pt x="1541" y="1735"/>
                  </a:lnTo>
                  <a:lnTo>
                    <a:pt x="1598" y="1827"/>
                  </a:lnTo>
                  <a:lnTo>
                    <a:pt x="1609" y="1781"/>
                  </a:lnTo>
                  <a:lnTo>
                    <a:pt x="1632" y="1781"/>
                  </a:lnTo>
                  <a:lnTo>
                    <a:pt x="1666" y="1724"/>
                  </a:lnTo>
                  <a:lnTo>
                    <a:pt x="1621" y="1553"/>
                  </a:lnTo>
                  <a:close/>
                  <a:moveTo>
                    <a:pt x="651" y="1427"/>
                  </a:moveTo>
                  <a:lnTo>
                    <a:pt x="662" y="1347"/>
                  </a:lnTo>
                  <a:lnTo>
                    <a:pt x="651" y="1222"/>
                  </a:lnTo>
                  <a:lnTo>
                    <a:pt x="616" y="1233"/>
                  </a:lnTo>
                  <a:lnTo>
                    <a:pt x="616" y="1267"/>
                  </a:lnTo>
                  <a:lnTo>
                    <a:pt x="605" y="1324"/>
                  </a:lnTo>
                  <a:lnTo>
                    <a:pt x="639" y="1439"/>
                  </a:lnTo>
                  <a:close/>
                  <a:moveTo>
                    <a:pt x="1107" y="1370"/>
                  </a:moveTo>
                  <a:lnTo>
                    <a:pt x="1141" y="1336"/>
                  </a:lnTo>
                  <a:lnTo>
                    <a:pt x="1141" y="1279"/>
                  </a:lnTo>
                  <a:lnTo>
                    <a:pt x="1141" y="1210"/>
                  </a:lnTo>
                  <a:lnTo>
                    <a:pt x="1107" y="1153"/>
                  </a:lnTo>
                  <a:lnTo>
                    <a:pt x="1073" y="1119"/>
                  </a:lnTo>
                  <a:lnTo>
                    <a:pt x="1004" y="1142"/>
                  </a:lnTo>
                  <a:lnTo>
                    <a:pt x="947" y="1210"/>
                  </a:lnTo>
                  <a:lnTo>
                    <a:pt x="947" y="1279"/>
                  </a:lnTo>
                  <a:lnTo>
                    <a:pt x="1004" y="1370"/>
                  </a:lnTo>
                  <a:lnTo>
                    <a:pt x="1096" y="1370"/>
                  </a:lnTo>
                  <a:close/>
                  <a:moveTo>
                    <a:pt x="742" y="1199"/>
                  </a:moveTo>
                  <a:lnTo>
                    <a:pt x="765" y="1153"/>
                  </a:lnTo>
                  <a:lnTo>
                    <a:pt x="833" y="1051"/>
                  </a:lnTo>
                  <a:lnTo>
                    <a:pt x="856" y="1005"/>
                  </a:lnTo>
                  <a:lnTo>
                    <a:pt x="776" y="982"/>
                  </a:lnTo>
                  <a:lnTo>
                    <a:pt x="719" y="914"/>
                  </a:lnTo>
                  <a:lnTo>
                    <a:pt x="662" y="879"/>
                  </a:lnTo>
                  <a:lnTo>
                    <a:pt x="616" y="936"/>
                  </a:lnTo>
                  <a:lnTo>
                    <a:pt x="616" y="994"/>
                  </a:lnTo>
                  <a:lnTo>
                    <a:pt x="696" y="1073"/>
                  </a:lnTo>
                  <a:lnTo>
                    <a:pt x="674" y="1130"/>
                  </a:lnTo>
                  <a:lnTo>
                    <a:pt x="708" y="1153"/>
                  </a:lnTo>
                  <a:lnTo>
                    <a:pt x="719" y="1210"/>
                  </a:lnTo>
                  <a:close/>
                  <a:moveTo>
                    <a:pt x="3230" y="1747"/>
                  </a:moveTo>
                  <a:lnTo>
                    <a:pt x="3218" y="1678"/>
                  </a:lnTo>
                  <a:lnTo>
                    <a:pt x="3173" y="1621"/>
                  </a:lnTo>
                  <a:lnTo>
                    <a:pt x="3230" y="1553"/>
                  </a:lnTo>
                  <a:lnTo>
                    <a:pt x="2922" y="1279"/>
                  </a:lnTo>
                  <a:lnTo>
                    <a:pt x="2876" y="1256"/>
                  </a:lnTo>
                  <a:lnTo>
                    <a:pt x="2819" y="1233"/>
                  </a:lnTo>
                  <a:lnTo>
                    <a:pt x="2751" y="1176"/>
                  </a:lnTo>
                  <a:lnTo>
                    <a:pt x="2682" y="1165"/>
                  </a:lnTo>
                  <a:lnTo>
                    <a:pt x="2602" y="1108"/>
                  </a:lnTo>
                  <a:lnTo>
                    <a:pt x="2579" y="1062"/>
                  </a:lnTo>
                  <a:lnTo>
                    <a:pt x="2488" y="1005"/>
                  </a:lnTo>
                  <a:lnTo>
                    <a:pt x="2408" y="891"/>
                  </a:lnTo>
                  <a:lnTo>
                    <a:pt x="2191" y="857"/>
                  </a:lnTo>
                  <a:lnTo>
                    <a:pt x="2203" y="879"/>
                  </a:lnTo>
                  <a:lnTo>
                    <a:pt x="2260" y="936"/>
                  </a:lnTo>
                  <a:lnTo>
                    <a:pt x="2283" y="1039"/>
                  </a:lnTo>
                  <a:lnTo>
                    <a:pt x="2351" y="1096"/>
                  </a:lnTo>
                  <a:lnTo>
                    <a:pt x="2420" y="1176"/>
                  </a:lnTo>
                  <a:lnTo>
                    <a:pt x="2454" y="1199"/>
                  </a:lnTo>
                  <a:lnTo>
                    <a:pt x="2477" y="1222"/>
                  </a:lnTo>
                  <a:lnTo>
                    <a:pt x="2534" y="1290"/>
                  </a:lnTo>
                  <a:lnTo>
                    <a:pt x="2648" y="1347"/>
                  </a:lnTo>
                  <a:lnTo>
                    <a:pt x="2762" y="1439"/>
                  </a:lnTo>
                  <a:lnTo>
                    <a:pt x="2808" y="1450"/>
                  </a:lnTo>
                  <a:lnTo>
                    <a:pt x="2853" y="1496"/>
                  </a:lnTo>
                  <a:lnTo>
                    <a:pt x="3059" y="1598"/>
                  </a:lnTo>
                  <a:lnTo>
                    <a:pt x="3139" y="1690"/>
                  </a:lnTo>
                  <a:lnTo>
                    <a:pt x="3230" y="1770"/>
                  </a:lnTo>
                  <a:close/>
                  <a:moveTo>
                    <a:pt x="126" y="434"/>
                  </a:moveTo>
                  <a:lnTo>
                    <a:pt x="149" y="400"/>
                  </a:lnTo>
                  <a:lnTo>
                    <a:pt x="57" y="320"/>
                  </a:lnTo>
                  <a:lnTo>
                    <a:pt x="23" y="366"/>
                  </a:lnTo>
                  <a:lnTo>
                    <a:pt x="0" y="434"/>
                  </a:lnTo>
                  <a:lnTo>
                    <a:pt x="57" y="469"/>
                  </a:lnTo>
                  <a:close/>
                  <a:moveTo>
                    <a:pt x="1427" y="651"/>
                  </a:moveTo>
                  <a:lnTo>
                    <a:pt x="1404" y="640"/>
                  </a:lnTo>
                  <a:lnTo>
                    <a:pt x="1370" y="640"/>
                  </a:lnTo>
                  <a:lnTo>
                    <a:pt x="1313" y="606"/>
                  </a:lnTo>
                  <a:lnTo>
                    <a:pt x="1210" y="491"/>
                  </a:lnTo>
                  <a:lnTo>
                    <a:pt x="1176" y="457"/>
                  </a:lnTo>
                  <a:lnTo>
                    <a:pt x="1153" y="309"/>
                  </a:lnTo>
                  <a:lnTo>
                    <a:pt x="1096" y="252"/>
                  </a:lnTo>
                  <a:lnTo>
                    <a:pt x="890" y="138"/>
                  </a:lnTo>
                  <a:lnTo>
                    <a:pt x="776" y="23"/>
                  </a:lnTo>
                  <a:lnTo>
                    <a:pt x="674" y="1"/>
                  </a:lnTo>
                  <a:lnTo>
                    <a:pt x="651" y="23"/>
                  </a:lnTo>
                  <a:lnTo>
                    <a:pt x="651" y="92"/>
                  </a:lnTo>
                  <a:lnTo>
                    <a:pt x="674" y="138"/>
                  </a:lnTo>
                  <a:lnTo>
                    <a:pt x="822" y="263"/>
                  </a:lnTo>
                  <a:lnTo>
                    <a:pt x="982" y="514"/>
                  </a:lnTo>
                  <a:lnTo>
                    <a:pt x="1119" y="651"/>
                  </a:lnTo>
                  <a:lnTo>
                    <a:pt x="1233" y="663"/>
                  </a:lnTo>
                  <a:lnTo>
                    <a:pt x="1290" y="663"/>
                  </a:lnTo>
                  <a:lnTo>
                    <a:pt x="1290" y="685"/>
                  </a:lnTo>
                  <a:lnTo>
                    <a:pt x="1301" y="708"/>
                  </a:lnTo>
                  <a:lnTo>
                    <a:pt x="1381" y="742"/>
                  </a:lnTo>
                  <a:lnTo>
                    <a:pt x="1450" y="68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8" name="Google Shape;758;p26"/>
            <p:cNvSpPr/>
            <p:nvPr/>
          </p:nvSpPr>
          <p:spPr>
            <a:xfrm>
              <a:off x="3851225" y="3073600"/>
              <a:ext cx="19700" cy="37675"/>
            </a:xfrm>
            <a:custGeom>
              <a:avLst/>
              <a:gdLst/>
              <a:ahLst/>
              <a:cxnLst/>
              <a:rect l="l" t="t" r="r" b="b"/>
              <a:pathLst>
                <a:path w="788" h="1507" extrusionOk="0">
                  <a:moveTo>
                    <a:pt x="137" y="1438"/>
                  </a:moveTo>
                  <a:lnTo>
                    <a:pt x="217" y="1324"/>
                  </a:lnTo>
                  <a:lnTo>
                    <a:pt x="217" y="1244"/>
                  </a:lnTo>
                  <a:lnTo>
                    <a:pt x="171" y="1176"/>
                  </a:lnTo>
                  <a:lnTo>
                    <a:pt x="114" y="1176"/>
                  </a:lnTo>
                  <a:lnTo>
                    <a:pt x="46" y="1233"/>
                  </a:lnTo>
                  <a:lnTo>
                    <a:pt x="0" y="1290"/>
                  </a:lnTo>
                  <a:lnTo>
                    <a:pt x="0" y="1335"/>
                  </a:lnTo>
                  <a:lnTo>
                    <a:pt x="11" y="1438"/>
                  </a:lnTo>
                  <a:lnTo>
                    <a:pt x="23" y="1472"/>
                  </a:lnTo>
                  <a:lnTo>
                    <a:pt x="69" y="1507"/>
                  </a:lnTo>
                  <a:close/>
                  <a:moveTo>
                    <a:pt x="753" y="114"/>
                  </a:moveTo>
                  <a:lnTo>
                    <a:pt x="788" y="57"/>
                  </a:lnTo>
                  <a:lnTo>
                    <a:pt x="788" y="34"/>
                  </a:lnTo>
                  <a:lnTo>
                    <a:pt x="765" y="23"/>
                  </a:lnTo>
                  <a:lnTo>
                    <a:pt x="753" y="0"/>
                  </a:lnTo>
                  <a:lnTo>
                    <a:pt x="730" y="23"/>
                  </a:lnTo>
                  <a:lnTo>
                    <a:pt x="685" y="92"/>
                  </a:lnTo>
                  <a:lnTo>
                    <a:pt x="696" y="114"/>
                  </a:lnTo>
                  <a:lnTo>
                    <a:pt x="730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9" name="Google Shape;759;p26"/>
            <p:cNvSpPr/>
            <p:nvPr/>
          </p:nvSpPr>
          <p:spPr>
            <a:xfrm>
              <a:off x="2474625" y="2702125"/>
              <a:ext cx="2025" cy="1175"/>
            </a:xfrm>
            <a:custGeom>
              <a:avLst/>
              <a:gdLst/>
              <a:ahLst/>
              <a:cxnLst/>
              <a:rect l="l" t="t" r="r" b="b"/>
              <a:pathLst>
                <a:path w="81" h="47" extrusionOk="0">
                  <a:moveTo>
                    <a:pt x="0" y="1"/>
                  </a:moveTo>
                  <a:lnTo>
                    <a:pt x="0" y="1"/>
                  </a:lnTo>
                  <a:lnTo>
                    <a:pt x="23" y="35"/>
                  </a:lnTo>
                  <a:lnTo>
                    <a:pt x="69" y="46"/>
                  </a:lnTo>
                  <a:lnTo>
                    <a:pt x="80" y="35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0" name="Google Shape;760;p26"/>
            <p:cNvSpPr/>
            <p:nvPr/>
          </p:nvSpPr>
          <p:spPr>
            <a:xfrm>
              <a:off x="4830100" y="3215675"/>
              <a:ext cx="3150" cy="5150"/>
            </a:xfrm>
            <a:custGeom>
              <a:avLst/>
              <a:gdLst/>
              <a:ahLst/>
              <a:cxnLst/>
              <a:rect l="l" t="t" r="r" b="b"/>
              <a:pathLst>
                <a:path w="126" h="206" extrusionOk="0">
                  <a:moveTo>
                    <a:pt x="126" y="115"/>
                  </a:moveTo>
                  <a:lnTo>
                    <a:pt x="57" y="0"/>
                  </a:lnTo>
                  <a:lnTo>
                    <a:pt x="0" y="46"/>
                  </a:lnTo>
                  <a:lnTo>
                    <a:pt x="35" y="80"/>
                  </a:lnTo>
                  <a:lnTo>
                    <a:pt x="69" y="115"/>
                  </a:lnTo>
                  <a:lnTo>
                    <a:pt x="80" y="172"/>
                  </a:lnTo>
                  <a:lnTo>
                    <a:pt x="126" y="206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1" name="Google Shape;761;p26"/>
            <p:cNvSpPr/>
            <p:nvPr/>
          </p:nvSpPr>
          <p:spPr>
            <a:xfrm>
              <a:off x="2301725" y="2613975"/>
              <a:ext cx="13725" cy="4875"/>
            </a:xfrm>
            <a:custGeom>
              <a:avLst/>
              <a:gdLst/>
              <a:ahLst/>
              <a:cxnLst/>
              <a:rect l="l" t="t" r="r" b="b"/>
              <a:pathLst>
                <a:path w="549" h="195" extrusionOk="0">
                  <a:moveTo>
                    <a:pt x="12" y="92"/>
                  </a:moveTo>
                  <a:lnTo>
                    <a:pt x="0" y="149"/>
                  </a:lnTo>
                  <a:lnTo>
                    <a:pt x="0" y="171"/>
                  </a:lnTo>
                  <a:lnTo>
                    <a:pt x="23" y="194"/>
                  </a:lnTo>
                  <a:lnTo>
                    <a:pt x="115" y="171"/>
                  </a:lnTo>
                  <a:lnTo>
                    <a:pt x="126" y="160"/>
                  </a:lnTo>
                  <a:lnTo>
                    <a:pt x="149" y="149"/>
                  </a:lnTo>
                  <a:lnTo>
                    <a:pt x="149" y="126"/>
                  </a:lnTo>
                  <a:lnTo>
                    <a:pt x="92" y="149"/>
                  </a:lnTo>
                  <a:close/>
                  <a:moveTo>
                    <a:pt x="525" y="171"/>
                  </a:moveTo>
                  <a:lnTo>
                    <a:pt x="548" y="149"/>
                  </a:lnTo>
                  <a:lnTo>
                    <a:pt x="525" y="114"/>
                  </a:lnTo>
                  <a:lnTo>
                    <a:pt x="423" y="92"/>
                  </a:lnTo>
                  <a:lnTo>
                    <a:pt x="400" y="103"/>
                  </a:lnTo>
                  <a:lnTo>
                    <a:pt x="400" y="149"/>
                  </a:lnTo>
                  <a:lnTo>
                    <a:pt x="480" y="149"/>
                  </a:lnTo>
                  <a:lnTo>
                    <a:pt x="525" y="194"/>
                  </a:lnTo>
                  <a:close/>
                  <a:moveTo>
                    <a:pt x="366" y="103"/>
                  </a:moveTo>
                  <a:lnTo>
                    <a:pt x="354" y="92"/>
                  </a:lnTo>
                  <a:lnTo>
                    <a:pt x="343" y="0"/>
                  </a:lnTo>
                  <a:lnTo>
                    <a:pt x="263" y="0"/>
                  </a:lnTo>
                  <a:lnTo>
                    <a:pt x="263" y="34"/>
                  </a:lnTo>
                  <a:lnTo>
                    <a:pt x="286" y="57"/>
                  </a:lnTo>
                  <a:lnTo>
                    <a:pt x="297" y="57"/>
                  </a:lnTo>
                  <a:lnTo>
                    <a:pt x="309" y="92"/>
                  </a:lnTo>
                  <a:lnTo>
                    <a:pt x="354" y="11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2" name="Google Shape;762;p26"/>
            <p:cNvSpPr/>
            <p:nvPr/>
          </p:nvSpPr>
          <p:spPr>
            <a:xfrm>
              <a:off x="275475" y="3533500"/>
              <a:ext cx="13725" cy="65375"/>
            </a:xfrm>
            <a:custGeom>
              <a:avLst/>
              <a:gdLst/>
              <a:ahLst/>
              <a:cxnLst/>
              <a:rect l="l" t="t" r="r" b="b"/>
              <a:pathLst>
                <a:path w="549" h="2615" extrusionOk="0">
                  <a:moveTo>
                    <a:pt x="400" y="2477"/>
                  </a:moveTo>
                  <a:lnTo>
                    <a:pt x="400" y="2477"/>
                  </a:lnTo>
                  <a:lnTo>
                    <a:pt x="378" y="2523"/>
                  </a:lnTo>
                  <a:lnTo>
                    <a:pt x="378" y="2557"/>
                  </a:lnTo>
                  <a:lnTo>
                    <a:pt x="435" y="2614"/>
                  </a:lnTo>
                  <a:close/>
                  <a:moveTo>
                    <a:pt x="172" y="2352"/>
                  </a:moveTo>
                  <a:lnTo>
                    <a:pt x="149" y="2352"/>
                  </a:lnTo>
                  <a:lnTo>
                    <a:pt x="172" y="2340"/>
                  </a:lnTo>
                  <a:lnTo>
                    <a:pt x="115" y="2306"/>
                  </a:lnTo>
                  <a:lnTo>
                    <a:pt x="58" y="2306"/>
                  </a:lnTo>
                  <a:lnTo>
                    <a:pt x="35" y="2294"/>
                  </a:lnTo>
                  <a:lnTo>
                    <a:pt x="35" y="2272"/>
                  </a:lnTo>
                  <a:lnTo>
                    <a:pt x="1" y="2306"/>
                  </a:lnTo>
                  <a:lnTo>
                    <a:pt x="35" y="2352"/>
                  </a:lnTo>
                  <a:lnTo>
                    <a:pt x="161" y="2409"/>
                  </a:lnTo>
                  <a:lnTo>
                    <a:pt x="206" y="2431"/>
                  </a:lnTo>
                  <a:lnTo>
                    <a:pt x="229" y="2352"/>
                  </a:lnTo>
                  <a:lnTo>
                    <a:pt x="229" y="2317"/>
                  </a:lnTo>
                  <a:lnTo>
                    <a:pt x="195" y="2340"/>
                  </a:lnTo>
                  <a:lnTo>
                    <a:pt x="195" y="2352"/>
                  </a:lnTo>
                  <a:close/>
                  <a:moveTo>
                    <a:pt x="537" y="69"/>
                  </a:moveTo>
                  <a:lnTo>
                    <a:pt x="549" y="46"/>
                  </a:lnTo>
                  <a:lnTo>
                    <a:pt x="549" y="12"/>
                  </a:lnTo>
                  <a:lnTo>
                    <a:pt x="503" y="1"/>
                  </a:lnTo>
                  <a:lnTo>
                    <a:pt x="492" y="1"/>
                  </a:lnTo>
                  <a:lnTo>
                    <a:pt x="446" y="69"/>
                  </a:lnTo>
                  <a:lnTo>
                    <a:pt x="457" y="81"/>
                  </a:lnTo>
                  <a:lnTo>
                    <a:pt x="503" y="115"/>
                  </a:lnTo>
                  <a:lnTo>
                    <a:pt x="515" y="11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3" name="Google Shape;763;p26"/>
            <p:cNvSpPr/>
            <p:nvPr/>
          </p:nvSpPr>
          <p:spPr>
            <a:xfrm>
              <a:off x="2486325" y="2855050"/>
              <a:ext cx="28825" cy="28550"/>
            </a:xfrm>
            <a:custGeom>
              <a:avLst/>
              <a:gdLst/>
              <a:ahLst/>
              <a:cxnLst/>
              <a:rect l="l" t="t" r="r" b="b"/>
              <a:pathLst>
                <a:path w="1153" h="1142" extrusionOk="0">
                  <a:moveTo>
                    <a:pt x="719" y="1085"/>
                  </a:moveTo>
                  <a:lnTo>
                    <a:pt x="730" y="1062"/>
                  </a:lnTo>
                  <a:lnTo>
                    <a:pt x="730" y="971"/>
                  </a:lnTo>
                  <a:lnTo>
                    <a:pt x="753" y="913"/>
                  </a:lnTo>
                  <a:lnTo>
                    <a:pt x="730" y="856"/>
                  </a:lnTo>
                  <a:lnTo>
                    <a:pt x="719" y="777"/>
                  </a:lnTo>
                  <a:lnTo>
                    <a:pt x="730" y="708"/>
                  </a:lnTo>
                  <a:lnTo>
                    <a:pt x="730" y="605"/>
                  </a:lnTo>
                  <a:lnTo>
                    <a:pt x="753" y="560"/>
                  </a:lnTo>
                  <a:lnTo>
                    <a:pt x="833" y="446"/>
                  </a:lnTo>
                  <a:lnTo>
                    <a:pt x="696" y="446"/>
                  </a:lnTo>
                  <a:lnTo>
                    <a:pt x="616" y="480"/>
                  </a:lnTo>
                  <a:lnTo>
                    <a:pt x="457" y="491"/>
                  </a:lnTo>
                  <a:lnTo>
                    <a:pt x="388" y="514"/>
                  </a:lnTo>
                  <a:lnTo>
                    <a:pt x="285" y="537"/>
                  </a:lnTo>
                  <a:lnTo>
                    <a:pt x="228" y="560"/>
                  </a:lnTo>
                  <a:lnTo>
                    <a:pt x="240" y="571"/>
                  </a:lnTo>
                  <a:lnTo>
                    <a:pt x="320" y="605"/>
                  </a:lnTo>
                  <a:lnTo>
                    <a:pt x="342" y="628"/>
                  </a:lnTo>
                  <a:lnTo>
                    <a:pt x="354" y="662"/>
                  </a:lnTo>
                  <a:lnTo>
                    <a:pt x="377" y="719"/>
                  </a:lnTo>
                  <a:lnTo>
                    <a:pt x="331" y="959"/>
                  </a:lnTo>
                  <a:lnTo>
                    <a:pt x="320" y="971"/>
                  </a:lnTo>
                  <a:lnTo>
                    <a:pt x="228" y="993"/>
                  </a:lnTo>
                  <a:lnTo>
                    <a:pt x="206" y="1028"/>
                  </a:lnTo>
                  <a:lnTo>
                    <a:pt x="0" y="1142"/>
                  </a:lnTo>
                  <a:lnTo>
                    <a:pt x="114" y="1130"/>
                  </a:lnTo>
                  <a:lnTo>
                    <a:pt x="240" y="1142"/>
                  </a:lnTo>
                  <a:lnTo>
                    <a:pt x="582" y="1130"/>
                  </a:lnTo>
                  <a:close/>
                  <a:moveTo>
                    <a:pt x="970" y="137"/>
                  </a:moveTo>
                  <a:lnTo>
                    <a:pt x="1141" y="58"/>
                  </a:lnTo>
                  <a:lnTo>
                    <a:pt x="1153" y="1"/>
                  </a:lnTo>
                  <a:lnTo>
                    <a:pt x="1130" y="1"/>
                  </a:lnTo>
                  <a:lnTo>
                    <a:pt x="1016" y="46"/>
                  </a:lnTo>
                  <a:lnTo>
                    <a:pt x="925" y="115"/>
                  </a:lnTo>
                  <a:lnTo>
                    <a:pt x="925" y="149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4" name="Google Shape;764;p26"/>
            <p:cNvSpPr/>
            <p:nvPr/>
          </p:nvSpPr>
          <p:spPr>
            <a:xfrm>
              <a:off x="2500575" y="2809125"/>
              <a:ext cx="5450" cy="15125"/>
            </a:xfrm>
            <a:custGeom>
              <a:avLst/>
              <a:gdLst/>
              <a:ahLst/>
              <a:cxnLst/>
              <a:rect l="l" t="t" r="r" b="b"/>
              <a:pathLst>
                <a:path w="218" h="605" extrusionOk="0">
                  <a:moveTo>
                    <a:pt x="12" y="605"/>
                  </a:moveTo>
                  <a:lnTo>
                    <a:pt x="12" y="605"/>
                  </a:lnTo>
                  <a:lnTo>
                    <a:pt x="12" y="582"/>
                  </a:lnTo>
                  <a:lnTo>
                    <a:pt x="35" y="582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59"/>
                  </a:lnTo>
                  <a:lnTo>
                    <a:pt x="12" y="559"/>
                  </a:lnTo>
                  <a:lnTo>
                    <a:pt x="12" y="571"/>
                  </a:lnTo>
                  <a:lnTo>
                    <a:pt x="12" y="571"/>
                  </a:lnTo>
                  <a:lnTo>
                    <a:pt x="12" y="582"/>
                  </a:lnTo>
                  <a:lnTo>
                    <a:pt x="1" y="582"/>
                  </a:lnTo>
                  <a:lnTo>
                    <a:pt x="1" y="605"/>
                  </a:lnTo>
                  <a:lnTo>
                    <a:pt x="1" y="605"/>
                  </a:lnTo>
                  <a:lnTo>
                    <a:pt x="1" y="605"/>
                  </a:lnTo>
                  <a:close/>
                  <a:moveTo>
                    <a:pt x="115" y="331"/>
                  </a:moveTo>
                  <a:lnTo>
                    <a:pt x="126" y="297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49" y="285"/>
                  </a:lnTo>
                  <a:lnTo>
                    <a:pt x="126" y="274"/>
                  </a:lnTo>
                  <a:lnTo>
                    <a:pt x="126" y="274"/>
                  </a:lnTo>
                  <a:lnTo>
                    <a:pt x="126" y="285"/>
                  </a:lnTo>
                  <a:lnTo>
                    <a:pt x="103" y="297"/>
                  </a:lnTo>
                  <a:lnTo>
                    <a:pt x="103" y="297"/>
                  </a:lnTo>
                  <a:lnTo>
                    <a:pt x="103" y="320"/>
                  </a:lnTo>
                  <a:lnTo>
                    <a:pt x="103" y="320"/>
                  </a:lnTo>
                  <a:lnTo>
                    <a:pt x="103" y="331"/>
                  </a:lnTo>
                  <a:lnTo>
                    <a:pt x="92" y="331"/>
                  </a:lnTo>
                  <a:lnTo>
                    <a:pt x="69" y="331"/>
                  </a:lnTo>
                  <a:lnTo>
                    <a:pt x="69" y="331"/>
                  </a:lnTo>
                  <a:lnTo>
                    <a:pt x="92" y="331"/>
                  </a:lnTo>
                  <a:lnTo>
                    <a:pt x="92" y="331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3" y="343"/>
                  </a:lnTo>
                  <a:close/>
                  <a:moveTo>
                    <a:pt x="160" y="171"/>
                  </a:moveTo>
                  <a:lnTo>
                    <a:pt x="195" y="148"/>
                  </a:lnTo>
                  <a:lnTo>
                    <a:pt x="218" y="57"/>
                  </a:lnTo>
                  <a:lnTo>
                    <a:pt x="195" y="0"/>
                  </a:lnTo>
                  <a:lnTo>
                    <a:pt x="172" y="0"/>
                  </a:lnTo>
                  <a:lnTo>
                    <a:pt x="126" y="12"/>
                  </a:lnTo>
                  <a:lnTo>
                    <a:pt x="103" y="57"/>
                  </a:lnTo>
                  <a:lnTo>
                    <a:pt x="81" y="126"/>
                  </a:lnTo>
                  <a:lnTo>
                    <a:pt x="138" y="183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5" name="Google Shape;765;p26"/>
            <p:cNvSpPr/>
            <p:nvPr/>
          </p:nvSpPr>
          <p:spPr>
            <a:xfrm>
              <a:off x="2444375" y="2686725"/>
              <a:ext cx="8875" cy="8000"/>
            </a:xfrm>
            <a:custGeom>
              <a:avLst/>
              <a:gdLst/>
              <a:ahLst/>
              <a:cxnLst/>
              <a:rect l="l" t="t" r="r" b="b"/>
              <a:pathLst>
                <a:path w="355" h="320" extrusionOk="0">
                  <a:moveTo>
                    <a:pt x="80" y="320"/>
                  </a:moveTo>
                  <a:lnTo>
                    <a:pt x="126" y="286"/>
                  </a:lnTo>
                  <a:lnTo>
                    <a:pt x="92" y="274"/>
                  </a:lnTo>
                  <a:lnTo>
                    <a:pt x="35" y="274"/>
                  </a:lnTo>
                  <a:lnTo>
                    <a:pt x="1" y="308"/>
                  </a:lnTo>
                  <a:lnTo>
                    <a:pt x="12" y="320"/>
                  </a:lnTo>
                  <a:close/>
                  <a:moveTo>
                    <a:pt x="240" y="263"/>
                  </a:moveTo>
                  <a:lnTo>
                    <a:pt x="297" y="206"/>
                  </a:lnTo>
                  <a:lnTo>
                    <a:pt x="229" y="217"/>
                  </a:lnTo>
                  <a:lnTo>
                    <a:pt x="195" y="251"/>
                  </a:lnTo>
                  <a:lnTo>
                    <a:pt x="206" y="263"/>
                  </a:lnTo>
                  <a:lnTo>
                    <a:pt x="229" y="263"/>
                  </a:lnTo>
                  <a:close/>
                  <a:moveTo>
                    <a:pt x="354" y="0"/>
                  </a:moveTo>
                  <a:lnTo>
                    <a:pt x="320" y="0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3" y="23"/>
                  </a:lnTo>
                  <a:lnTo>
                    <a:pt x="309" y="23"/>
                  </a:lnTo>
                  <a:lnTo>
                    <a:pt x="354" y="35"/>
                  </a:lnTo>
                  <a:lnTo>
                    <a:pt x="354" y="3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6" name="Google Shape;766;p26"/>
            <p:cNvSpPr/>
            <p:nvPr/>
          </p:nvSpPr>
          <p:spPr>
            <a:xfrm>
              <a:off x="2437825" y="2695000"/>
              <a:ext cx="7425" cy="15425"/>
            </a:xfrm>
            <a:custGeom>
              <a:avLst/>
              <a:gdLst/>
              <a:ahLst/>
              <a:cxnLst/>
              <a:rect l="l" t="t" r="r" b="b"/>
              <a:pathLst>
                <a:path w="297" h="617" extrusionOk="0">
                  <a:moveTo>
                    <a:pt x="160" y="525"/>
                  </a:moveTo>
                  <a:lnTo>
                    <a:pt x="57" y="559"/>
                  </a:lnTo>
                  <a:lnTo>
                    <a:pt x="46" y="617"/>
                  </a:lnTo>
                  <a:lnTo>
                    <a:pt x="194" y="617"/>
                  </a:lnTo>
                  <a:lnTo>
                    <a:pt x="297" y="571"/>
                  </a:lnTo>
                  <a:lnTo>
                    <a:pt x="217" y="571"/>
                  </a:lnTo>
                  <a:close/>
                  <a:moveTo>
                    <a:pt x="285" y="35"/>
                  </a:moveTo>
                  <a:lnTo>
                    <a:pt x="217" y="12"/>
                  </a:lnTo>
                  <a:lnTo>
                    <a:pt x="183" y="46"/>
                  </a:lnTo>
                  <a:lnTo>
                    <a:pt x="183" y="46"/>
                  </a:lnTo>
                  <a:lnTo>
                    <a:pt x="228" y="57"/>
                  </a:lnTo>
                  <a:close/>
                  <a:moveTo>
                    <a:pt x="126" y="46"/>
                  </a:moveTo>
                  <a:lnTo>
                    <a:pt x="103" y="12"/>
                  </a:lnTo>
                  <a:lnTo>
                    <a:pt x="57" y="0"/>
                  </a:lnTo>
                  <a:lnTo>
                    <a:pt x="0" y="12"/>
                  </a:lnTo>
                  <a:lnTo>
                    <a:pt x="69" y="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7" name="Google Shape;767;p26"/>
            <p:cNvSpPr/>
            <p:nvPr/>
          </p:nvSpPr>
          <p:spPr>
            <a:xfrm>
              <a:off x="4331675" y="2302700"/>
              <a:ext cx="40825" cy="24850"/>
            </a:xfrm>
            <a:custGeom>
              <a:avLst/>
              <a:gdLst/>
              <a:ahLst/>
              <a:cxnLst/>
              <a:rect l="l" t="t" r="r" b="b"/>
              <a:pathLst>
                <a:path w="1633" h="994" extrusionOk="0">
                  <a:moveTo>
                    <a:pt x="297" y="457"/>
                  </a:moveTo>
                  <a:lnTo>
                    <a:pt x="251" y="446"/>
                  </a:lnTo>
                  <a:lnTo>
                    <a:pt x="183" y="468"/>
                  </a:lnTo>
                  <a:lnTo>
                    <a:pt x="126" y="525"/>
                  </a:lnTo>
                  <a:lnTo>
                    <a:pt x="69" y="571"/>
                  </a:lnTo>
                  <a:lnTo>
                    <a:pt x="0" y="525"/>
                  </a:lnTo>
                  <a:lnTo>
                    <a:pt x="23" y="651"/>
                  </a:lnTo>
                  <a:lnTo>
                    <a:pt x="103" y="811"/>
                  </a:lnTo>
                  <a:lnTo>
                    <a:pt x="137" y="856"/>
                  </a:lnTo>
                  <a:lnTo>
                    <a:pt x="183" y="879"/>
                  </a:lnTo>
                  <a:lnTo>
                    <a:pt x="331" y="925"/>
                  </a:lnTo>
                  <a:lnTo>
                    <a:pt x="377" y="925"/>
                  </a:lnTo>
                  <a:lnTo>
                    <a:pt x="468" y="925"/>
                  </a:lnTo>
                  <a:lnTo>
                    <a:pt x="491" y="936"/>
                  </a:lnTo>
                  <a:lnTo>
                    <a:pt x="525" y="993"/>
                  </a:lnTo>
                  <a:lnTo>
                    <a:pt x="582" y="993"/>
                  </a:lnTo>
                  <a:lnTo>
                    <a:pt x="582" y="982"/>
                  </a:lnTo>
                  <a:lnTo>
                    <a:pt x="582" y="936"/>
                  </a:lnTo>
                  <a:lnTo>
                    <a:pt x="605" y="914"/>
                  </a:lnTo>
                  <a:lnTo>
                    <a:pt x="651" y="879"/>
                  </a:lnTo>
                  <a:lnTo>
                    <a:pt x="696" y="879"/>
                  </a:lnTo>
                  <a:lnTo>
                    <a:pt x="776" y="868"/>
                  </a:lnTo>
                  <a:lnTo>
                    <a:pt x="868" y="845"/>
                  </a:lnTo>
                  <a:lnTo>
                    <a:pt x="936" y="788"/>
                  </a:lnTo>
                  <a:lnTo>
                    <a:pt x="1062" y="640"/>
                  </a:lnTo>
                  <a:lnTo>
                    <a:pt x="1107" y="640"/>
                  </a:lnTo>
                  <a:lnTo>
                    <a:pt x="1153" y="640"/>
                  </a:lnTo>
                  <a:lnTo>
                    <a:pt x="1233" y="640"/>
                  </a:lnTo>
                  <a:lnTo>
                    <a:pt x="1324" y="628"/>
                  </a:lnTo>
                  <a:lnTo>
                    <a:pt x="1290" y="571"/>
                  </a:lnTo>
                  <a:lnTo>
                    <a:pt x="1278" y="560"/>
                  </a:lnTo>
                  <a:lnTo>
                    <a:pt x="1221" y="480"/>
                  </a:lnTo>
                  <a:lnTo>
                    <a:pt x="1187" y="423"/>
                  </a:lnTo>
                  <a:lnTo>
                    <a:pt x="1210" y="343"/>
                  </a:lnTo>
                  <a:lnTo>
                    <a:pt x="1564" y="69"/>
                  </a:lnTo>
                  <a:lnTo>
                    <a:pt x="1632" y="1"/>
                  </a:lnTo>
                  <a:lnTo>
                    <a:pt x="1518" y="23"/>
                  </a:lnTo>
                  <a:lnTo>
                    <a:pt x="1438" y="80"/>
                  </a:lnTo>
                  <a:lnTo>
                    <a:pt x="1381" y="115"/>
                  </a:lnTo>
                  <a:lnTo>
                    <a:pt x="1278" y="172"/>
                  </a:lnTo>
                  <a:lnTo>
                    <a:pt x="947" y="286"/>
                  </a:lnTo>
                  <a:lnTo>
                    <a:pt x="833" y="297"/>
                  </a:lnTo>
                  <a:lnTo>
                    <a:pt x="719" y="297"/>
                  </a:lnTo>
                  <a:lnTo>
                    <a:pt x="582" y="286"/>
                  </a:lnTo>
                  <a:lnTo>
                    <a:pt x="445" y="252"/>
                  </a:lnTo>
                  <a:lnTo>
                    <a:pt x="445" y="354"/>
                  </a:lnTo>
                  <a:lnTo>
                    <a:pt x="422" y="446"/>
                  </a:lnTo>
                  <a:lnTo>
                    <a:pt x="331" y="46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8" name="Google Shape;768;p26"/>
            <p:cNvSpPr/>
            <p:nvPr/>
          </p:nvSpPr>
          <p:spPr>
            <a:xfrm>
              <a:off x="4806425" y="3585425"/>
              <a:ext cx="12000" cy="11450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434" y="434"/>
                  </a:moveTo>
                  <a:lnTo>
                    <a:pt x="468" y="377"/>
                  </a:lnTo>
                  <a:lnTo>
                    <a:pt x="479" y="263"/>
                  </a:lnTo>
                  <a:lnTo>
                    <a:pt x="422" y="149"/>
                  </a:lnTo>
                  <a:lnTo>
                    <a:pt x="365" y="46"/>
                  </a:lnTo>
                  <a:lnTo>
                    <a:pt x="308" y="23"/>
                  </a:lnTo>
                  <a:lnTo>
                    <a:pt x="194" y="1"/>
                  </a:lnTo>
                  <a:lnTo>
                    <a:pt x="91" y="46"/>
                  </a:lnTo>
                  <a:lnTo>
                    <a:pt x="34" y="138"/>
                  </a:lnTo>
                  <a:lnTo>
                    <a:pt x="0" y="172"/>
                  </a:lnTo>
                  <a:lnTo>
                    <a:pt x="57" y="332"/>
                  </a:lnTo>
                  <a:lnTo>
                    <a:pt x="91" y="377"/>
                  </a:lnTo>
                  <a:lnTo>
                    <a:pt x="251" y="457"/>
                  </a:lnTo>
                  <a:lnTo>
                    <a:pt x="320" y="457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69" name="Google Shape;769;p26"/>
            <p:cNvSpPr/>
            <p:nvPr/>
          </p:nvSpPr>
          <p:spPr>
            <a:xfrm>
              <a:off x="4617550" y="3399400"/>
              <a:ext cx="3725" cy="7450"/>
            </a:xfrm>
            <a:custGeom>
              <a:avLst/>
              <a:gdLst/>
              <a:ahLst/>
              <a:cxnLst/>
              <a:rect l="l" t="t" r="r" b="b"/>
              <a:pathLst>
                <a:path w="149" h="298" extrusionOk="0">
                  <a:moveTo>
                    <a:pt x="103" y="286"/>
                  </a:moveTo>
                  <a:lnTo>
                    <a:pt x="103" y="241"/>
                  </a:lnTo>
                  <a:lnTo>
                    <a:pt x="126" y="172"/>
                  </a:lnTo>
                  <a:lnTo>
                    <a:pt x="126" y="161"/>
                  </a:lnTo>
                  <a:lnTo>
                    <a:pt x="149" y="81"/>
                  </a:lnTo>
                  <a:lnTo>
                    <a:pt x="103" y="47"/>
                  </a:lnTo>
                  <a:lnTo>
                    <a:pt x="69" y="47"/>
                  </a:lnTo>
                  <a:lnTo>
                    <a:pt x="46" y="1"/>
                  </a:lnTo>
                  <a:lnTo>
                    <a:pt x="0" y="47"/>
                  </a:lnTo>
                  <a:lnTo>
                    <a:pt x="46" y="115"/>
                  </a:lnTo>
                  <a:lnTo>
                    <a:pt x="34" y="161"/>
                  </a:lnTo>
                  <a:lnTo>
                    <a:pt x="12" y="218"/>
                  </a:lnTo>
                  <a:lnTo>
                    <a:pt x="34" y="275"/>
                  </a:lnTo>
                  <a:lnTo>
                    <a:pt x="57" y="298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0" name="Google Shape;770;p26"/>
            <p:cNvSpPr/>
            <p:nvPr/>
          </p:nvSpPr>
          <p:spPr>
            <a:xfrm>
              <a:off x="2506275" y="2774600"/>
              <a:ext cx="7175" cy="10300"/>
            </a:xfrm>
            <a:custGeom>
              <a:avLst/>
              <a:gdLst/>
              <a:ahLst/>
              <a:cxnLst/>
              <a:rect l="l" t="t" r="r" b="b"/>
              <a:pathLst>
                <a:path w="287" h="412" extrusionOk="0">
                  <a:moveTo>
                    <a:pt x="286" y="343"/>
                  </a:moveTo>
                  <a:lnTo>
                    <a:pt x="252" y="240"/>
                  </a:lnTo>
                  <a:lnTo>
                    <a:pt x="241" y="217"/>
                  </a:lnTo>
                  <a:lnTo>
                    <a:pt x="218" y="171"/>
                  </a:lnTo>
                  <a:lnTo>
                    <a:pt x="229" y="126"/>
                  </a:lnTo>
                  <a:lnTo>
                    <a:pt x="229" y="114"/>
                  </a:lnTo>
                  <a:lnTo>
                    <a:pt x="195" y="114"/>
                  </a:lnTo>
                  <a:lnTo>
                    <a:pt x="161" y="35"/>
                  </a:lnTo>
                  <a:lnTo>
                    <a:pt x="69" y="0"/>
                  </a:lnTo>
                  <a:lnTo>
                    <a:pt x="24" y="0"/>
                  </a:lnTo>
                  <a:lnTo>
                    <a:pt x="1" y="23"/>
                  </a:lnTo>
                  <a:lnTo>
                    <a:pt x="1" y="69"/>
                  </a:lnTo>
                  <a:lnTo>
                    <a:pt x="47" y="194"/>
                  </a:lnTo>
                  <a:lnTo>
                    <a:pt x="69" y="229"/>
                  </a:lnTo>
                  <a:lnTo>
                    <a:pt x="138" y="251"/>
                  </a:lnTo>
                  <a:lnTo>
                    <a:pt x="81" y="308"/>
                  </a:lnTo>
                  <a:lnTo>
                    <a:pt x="81" y="320"/>
                  </a:lnTo>
                  <a:lnTo>
                    <a:pt x="104" y="365"/>
                  </a:lnTo>
                  <a:lnTo>
                    <a:pt x="229" y="365"/>
                  </a:lnTo>
                  <a:lnTo>
                    <a:pt x="252" y="411"/>
                  </a:lnTo>
                  <a:lnTo>
                    <a:pt x="275" y="40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1" name="Google Shape;771;p26"/>
            <p:cNvSpPr/>
            <p:nvPr/>
          </p:nvSpPr>
          <p:spPr>
            <a:xfrm>
              <a:off x="2497450" y="2737500"/>
              <a:ext cx="12000" cy="14300"/>
            </a:xfrm>
            <a:custGeom>
              <a:avLst/>
              <a:gdLst/>
              <a:ahLst/>
              <a:cxnLst/>
              <a:rect l="l" t="t" r="r" b="b"/>
              <a:pathLst>
                <a:path w="480" h="572" extrusionOk="0">
                  <a:moveTo>
                    <a:pt x="411" y="571"/>
                  </a:moveTo>
                  <a:lnTo>
                    <a:pt x="445" y="537"/>
                  </a:lnTo>
                  <a:lnTo>
                    <a:pt x="445" y="503"/>
                  </a:lnTo>
                  <a:lnTo>
                    <a:pt x="411" y="457"/>
                  </a:lnTo>
                  <a:lnTo>
                    <a:pt x="377" y="469"/>
                  </a:lnTo>
                  <a:lnTo>
                    <a:pt x="354" y="514"/>
                  </a:lnTo>
                  <a:lnTo>
                    <a:pt x="354" y="560"/>
                  </a:lnTo>
                  <a:lnTo>
                    <a:pt x="365" y="571"/>
                  </a:lnTo>
                  <a:close/>
                  <a:moveTo>
                    <a:pt x="137" y="457"/>
                  </a:moveTo>
                  <a:lnTo>
                    <a:pt x="171" y="423"/>
                  </a:lnTo>
                  <a:lnTo>
                    <a:pt x="171" y="252"/>
                  </a:lnTo>
                  <a:lnTo>
                    <a:pt x="183" y="218"/>
                  </a:lnTo>
                  <a:lnTo>
                    <a:pt x="160" y="195"/>
                  </a:lnTo>
                  <a:lnTo>
                    <a:pt x="126" y="172"/>
                  </a:lnTo>
                  <a:lnTo>
                    <a:pt x="34" y="138"/>
                  </a:lnTo>
                  <a:lnTo>
                    <a:pt x="23" y="160"/>
                  </a:lnTo>
                  <a:lnTo>
                    <a:pt x="0" y="195"/>
                  </a:lnTo>
                  <a:lnTo>
                    <a:pt x="12" y="412"/>
                  </a:lnTo>
                  <a:lnTo>
                    <a:pt x="34" y="480"/>
                  </a:lnTo>
                  <a:lnTo>
                    <a:pt x="69" y="503"/>
                  </a:lnTo>
                  <a:close/>
                  <a:moveTo>
                    <a:pt x="365" y="252"/>
                  </a:moveTo>
                  <a:lnTo>
                    <a:pt x="480" y="229"/>
                  </a:lnTo>
                  <a:lnTo>
                    <a:pt x="354" y="138"/>
                  </a:lnTo>
                  <a:lnTo>
                    <a:pt x="320" y="81"/>
                  </a:lnTo>
                  <a:lnTo>
                    <a:pt x="320" y="46"/>
                  </a:lnTo>
                  <a:lnTo>
                    <a:pt x="274" y="1"/>
                  </a:lnTo>
                  <a:lnTo>
                    <a:pt x="240" y="24"/>
                  </a:lnTo>
                  <a:lnTo>
                    <a:pt x="228" y="69"/>
                  </a:lnTo>
                  <a:lnTo>
                    <a:pt x="240" y="138"/>
                  </a:lnTo>
                  <a:lnTo>
                    <a:pt x="194" y="195"/>
                  </a:lnTo>
                  <a:lnTo>
                    <a:pt x="217" y="252"/>
                  </a:lnTo>
                  <a:lnTo>
                    <a:pt x="274" y="275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2" name="Google Shape;772;p26"/>
            <p:cNvSpPr/>
            <p:nvPr/>
          </p:nvSpPr>
          <p:spPr>
            <a:xfrm>
              <a:off x="2360200" y="2833075"/>
              <a:ext cx="3175" cy="6025"/>
            </a:xfrm>
            <a:custGeom>
              <a:avLst/>
              <a:gdLst/>
              <a:ahLst/>
              <a:cxnLst/>
              <a:rect l="l" t="t" r="r" b="b"/>
              <a:pathLst>
                <a:path w="127" h="241" extrusionOk="0">
                  <a:moveTo>
                    <a:pt x="126" y="138"/>
                  </a:moveTo>
                  <a:lnTo>
                    <a:pt x="126" y="58"/>
                  </a:lnTo>
                  <a:lnTo>
                    <a:pt x="1" y="1"/>
                  </a:lnTo>
                  <a:lnTo>
                    <a:pt x="1" y="46"/>
                  </a:lnTo>
                  <a:lnTo>
                    <a:pt x="12" y="69"/>
                  </a:lnTo>
                  <a:lnTo>
                    <a:pt x="58" y="81"/>
                  </a:lnTo>
                  <a:lnTo>
                    <a:pt x="69" y="115"/>
                  </a:lnTo>
                  <a:lnTo>
                    <a:pt x="58" y="195"/>
                  </a:lnTo>
                  <a:lnTo>
                    <a:pt x="81" y="24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73" name="Google Shape;773;p26"/>
            <p:cNvSpPr/>
            <p:nvPr/>
          </p:nvSpPr>
          <p:spPr>
            <a:xfrm>
              <a:off x="3369625" y="2448500"/>
              <a:ext cx="92750" cy="36525"/>
            </a:xfrm>
            <a:custGeom>
              <a:avLst/>
              <a:gdLst/>
              <a:ahLst/>
              <a:cxnLst/>
              <a:rect l="l" t="t" r="r" b="b"/>
              <a:pathLst>
                <a:path w="3710" h="1461" extrusionOk="0">
                  <a:moveTo>
                    <a:pt x="217" y="1301"/>
                  </a:moveTo>
                  <a:lnTo>
                    <a:pt x="194" y="1278"/>
                  </a:lnTo>
                  <a:lnTo>
                    <a:pt x="92" y="1347"/>
                  </a:lnTo>
                  <a:lnTo>
                    <a:pt x="0" y="1347"/>
                  </a:lnTo>
                  <a:lnTo>
                    <a:pt x="23" y="1370"/>
                  </a:lnTo>
                  <a:lnTo>
                    <a:pt x="35" y="1404"/>
                  </a:lnTo>
                  <a:lnTo>
                    <a:pt x="137" y="1461"/>
                  </a:lnTo>
                  <a:close/>
                  <a:moveTo>
                    <a:pt x="2146" y="1004"/>
                  </a:moveTo>
                  <a:lnTo>
                    <a:pt x="2146" y="982"/>
                  </a:lnTo>
                  <a:lnTo>
                    <a:pt x="2134" y="982"/>
                  </a:lnTo>
                  <a:lnTo>
                    <a:pt x="2112" y="1004"/>
                  </a:lnTo>
                  <a:lnTo>
                    <a:pt x="1929" y="982"/>
                  </a:lnTo>
                  <a:lnTo>
                    <a:pt x="1906" y="1073"/>
                  </a:lnTo>
                  <a:lnTo>
                    <a:pt x="1826" y="1130"/>
                  </a:lnTo>
                  <a:lnTo>
                    <a:pt x="1826" y="1233"/>
                  </a:lnTo>
                  <a:lnTo>
                    <a:pt x="1906" y="1324"/>
                  </a:lnTo>
                  <a:lnTo>
                    <a:pt x="1940" y="1347"/>
                  </a:lnTo>
                  <a:lnTo>
                    <a:pt x="2020" y="1358"/>
                  </a:lnTo>
                  <a:lnTo>
                    <a:pt x="2112" y="1301"/>
                  </a:lnTo>
                  <a:lnTo>
                    <a:pt x="2146" y="1244"/>
                  </a:lnTo>
                  <a:lnTo>
                    <a:pt x="2157" y="1130"/>
                  </a:lnTo>
                  <a:lnTo>
                    <a:pt x="2146" y="1073"/>
                  </a:lnTo>
                  <a:close/>
                  <a:moveTo>
                    <a:pt x="765" y="1119"/>
                  </a:moveTo>
                  <a:lnTo>
                    <a:pt x="833" y="1061"/>
                  </a:lnTo>
                  <a:lnTo>
                    <a:pt x="833" y="1027"/>
                  </a:lnTo>
                  <a:lnTo>
                    <a:pt x="822" y="993"/>
                  </a:lnTo>
                  <a:lnTo>
                    <a:pt x="742" y="947"/>
                  </a:lnTo>
                  <a:lnTo>
                    <a:pt x="719" y="947"/>
                  </a:lnTo>
                  <a:lnTo>
                    <a:pt x="685" y="970"/>
                  </a:lnTo>
                  <a:lnTo>
                    <a:pt x="662" y="1027"/>
                  </a:lnTo>
                  <a:lnTo>
                    <a:pt x="696" y="1096"/>
                  </a:lnTo>
                  <a:lnTo>
                    <a:pt x="731" y="1119"/>
                  </a:lnTo>
                  <a:close/>
                  <a:moveTo>
                    <a:pt x="1427" y="788"/>
                  </a:moveTo>
                  <a:lnTo>
                    <a:pt x="1598" y="651"/>
                  </a:lnTo>
                  <a:lnTo>
                    <a:pt x="1598" y="605"/>
                  </a:lnTo>
                  <a:lnTo>
                    <a:pt x="1461" y="616"/>
                  </a:lnTo>
                  <a:lnTo>
                    <a:pt x="1301" y="765"/>
                  </a:lnTo>
                  <a:lnTo>
                    <a:pt x="1256" y="776"/>
                  </a:lnTo>
                  <a:lnTo>
                    <a:pt x="1119" y="788"/>
                  </a:lnTo>
                  <a:lnTo>
                    <a:pt x="1050" y="788"/>
                  </a:lnTo>
                  <a:lnTo>
                    <a:pt x="993" y="822"/>
                  </a:lnTo>
                  <a:lnTo>
                    <a:pt x="1016" y="856"/>
                  </a:lnTo>
                  <a:lnTo>
                    <a:pt x="1073" y="1004"/>
                  </a:lnTo>
                  <a:lnTo>
                    <a:pt x="1176" y="1130"/>
                  </a:lnTo>
                  <a:lnTo>
                    <a:pt x="1256" y="1107"/>
                  </a:lnTo>
                  <a:lnTo>
                    <a:pt x="1301" y="1073"/>
                  </a:lnTo>
                  <a:lnTo>
                    <a:pt x="1358" y="993"/>
                  </a:lnTo>
                  <a:close/>
                  <a:moveTo>
                    <a:pt x="3082" y="970"/>
                  </a:moveTo>
                  <a:lnTo>
                    <a:pt x="3298" y="902"/>
                  </a:lnTo>
                  <a:lnTo>
                    <a:pt x="3344" y="765"/>
                  </a:lnTo>
                  <a:lnTo>
                    <a:pt x="3390" y="605"/>
                  </a:lnTo>
                  <a:lnTo>
                    <a:pt x="3390" y="502"/>
                  </a:lnTo>
                  <a:lnTo>
                    <a:pt x="3355" y="457"/>
                  </a:lnTo>
                  <a:lnTo>
                    <a:pt x="3344" y="457"/>
                  </a:lnTo>
                  <a:lnTo>
                    <a:pt x="3287" y="457"/>
                  </a:lnTo>
                  <a:lnTo>
                    <a:pt x="3241" y="491"/>
                  </a:lnTo>
                  <a:lnTo>
                    <a:pt x="3230" y="571"/>
                  </a:lnTo>
                  <a:lnTo>
                    <a:pt x="3127" y="765"/>
                  </a:lnTo>
                  <a:lnTo>
                    <a:pt x="3059" y="936"/>
                  </a:lnTo>
                  <a:lnTo>
                    <a:pt x="2956" y="1016"/>
                  </a:lnTo>
                  <a:lnTo>
                    <a:pt x="2853" y="1050"/>
                  </a:lnTo>
                  <a:lnTo>
                    <a:pt x="2865" y="1061"/>
                  </a:lnTo>
                  <a:lnTo>
                    <a:pt x="2967" y="1073"/>
                  </a:lnTo>
                  <a:close/>
                  <a:moveTo>
                    <a:pt x="274" y="685"/>
                  </a:moveTo>
                  <a:lnTo>
                    <a:pt x="343" y="616"/>
                  </a:lnTo>
                  <a:lnTo>
                    <a:pt x="365" y="571"/>
                  </a:lnTo>
                  <a:lnTo>
                    <a:pt x="343" y="502"/>
                  </a:lnTo>
                  <a:lnTo>
                    <a:pt x="377" y="479"/>
                  </a:lnTo>
                  <a:lnTo>
                    <a:pt x="365" y="422"/>
                  </a:lnTo>
                  <a:lnTo>
                    <a:pt x="320" y="365"/>
                  </a:lnTo>
                  <a:lnTo>
                    <a:pt x="217" y="365"/>
                  </a:lnTo>
                  <a:lnTo>
                    <a:pt x="160" y="445"/>
                  </a:lnTo>
                  <a:lnTo>
                    <a:pt x="251" y="616"/>
                  </a:lnTo>
                  <a:lnTo>
                    <a:pt x="263" y="685"/>
                  </a:lnTo>
                  <a:close/>
                  <a:moveTo>
                    <a:pt x="3470" y="308"/>
                  </a:moveTo>
                  <a:lnTo>
                    <a:pt x="3595" y="263"/>
                  </a:lnTo>
                  <a:lnTo>
                    <a:pt x="3675" y="217"/>
                  </a:lnTo>
                  <a:lnTo>
                    <a:pt x="3686" y="91"/>
                  </a:lnTo>
                  <a:lnTo>
                    <a:pt x="3709" y="46"/>
                  </a:lnTo>
                  <a:lnTo>
                    <a:pt x="3686" y="0"/>
                  </a:lnTo>
                  <a:lnTo>
                    <a:pt x="3652" y="34"/>
                  </a:lnTo>
                  <a:lnTo>
                    <a:pt x="3629" y="91"/>
                  </a:lnTo>
                  <a:lnTo>
                    <a:pt x="3538" y="114"/>
                  </a:lnTo>
                  <a:lnTo>
                    <a:pt x="3424" y="171"/>
                  </a:lnTo>
                  <a:lnTo>
                    <a:pt x="3401" y="217"/>
                  </a:lnTo>
                  <a:lnTo>
                    <a:pt x="3367" y="343"/>
                  </a:lnTo>
                  <a:lnTo>
                    <a:pt x="3424" y="35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r" rtl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Calibri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774" name="Google Shape;774;p26"/>
          <p:cNvSpPr txBox="1">
            <a:spLocks noGrp="1"/>
          </p:cNvSpPr>
          <p:nvPr>
            <p:ph type="subTitle" idx="1"/>
          </p:nvPr>
        </p:nvSpPr>
        <p:spPr>
          <a:xfrm>
            <a:off x="309325" y="4039950"/>
            <a:ext cx="2225100" cy="235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می توانید از نقشه ها برای نشان دادن دفاتر یا بازارهای خود استفاده کنید. یا به عنوان نمودار، کشورها را برجسته کنید و داده های خود را اضافه کنید.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775" name="Google Shape;775;p26"/>
          <p:cNvSpPr txBox="1">
            <a:spLocks noGrp="1"/>
          </p:cNvSpPr>
          <p:nvPr>
            <p:ph type="subTitle" idx="1"/>
          </p:nvPr>
        </p:nvSpPr>
        <p:spPr>
          <a:xfrm>
            <a:off x="9747750" y="1684950"/>
            <a:ext cx="2225100" cy="2355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می توانید روی کشور مورد نظر دوبار کلیک کنید و رنگ پر را تغییر دهید.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17" name="Grupo 216">
            <a:extLst>
              <a:ext uri="{FF2B5EF4-FFF2-40B4-BE49-F238E27FC236}">
                <a16:creationId xmlns:a16="http://schemas.microsoft.com/office/drawing/2014/main" id="{0F5BE2E4-87DD-454C-BB20-27C029581F97}"/>
              </a:ext>
            </a:extLst>
          </p:cNvPr>
          <p:cNvGrpSpPr/>
          <p:nvPr/>
        </p:nvGrpSpPr>
        <p:grpSpPr>
          <a:xfrm>
            <a:off x="7524638" y="5659312"/>
            <a:ext cx="4667363" cy="1198689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218" name="Rectángulo 217">
              <a:extLst>
                <a:ext uri="{FF2B5EF4-FFF2-40B4-BE49-F238E27FC236}">
                  <a16:creationId xmlns:a16="http://schemas.microsoft.com/office/drawing/2014/main" id="{8B406CE6-098E-4544-B02B-7AFFFE4611EC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219" name="Rectángulo 218">
              <a:extLst>
                <a:ext uri="{FF2B5EF4-FFF2-40B4-BE49-F238E27FC236}">
                  <a16:creationId xmlns:a16="http://schemas.microsoft.com/office/drawing/2014/main" id="{33CF360D-91A3-402A-A533-2B9FF21F028C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220" name="Grupo 219">
              <a:extLst>
                <a:ext uri="{FF2B5EF4-FFF2-40B4-BE49-F238E27FC236}">
                  <a16:creationId xmlns:a16="http://schemas.microsoft.com/office/drawing/2014/main" id="{56EA6884-03A6-40F5-B322-1956C9B30DEE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221" name="Conector recto 220">
                <a:extLst>
                  <a:ext uri="{FF2B5EF4-FFF2-40B4-BE49-F238E27FC236}">
                    <a16:creationId xmlns:a16="http://schemas.microsoft.com/office/drawing/2014/main" id="{6BAF9A14-FF45-4213-9A8C-1E701C29CF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2" name="Conector recto 221">
                <a:extLst>
                  <a:ext uri="{FF2B5EF4-FFF2-40B4-BE49-F238E27FC236}">
                    <a16:creationId xmlns:a16="http://schemas.microsoft.com/office/drawing/2014/main" id="{CD054BCC-B90D-41FF-9A4D-DE9C6D1E2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3" name="Grupo 222">
            <a:extLst>
              <a:ext uri="{FF2B5EF4-FFF2-40B4-BE49-F238E27FC236}">
                <a16:creationId xmlns:a16="http://schemas.microsoft.com/office/drawing/2014/main" id="{E86F746C-51F7-4A9A-B54E-B6C3FDE5EC87}"/>
              </a:ext>
            </a:extLst>
          </p:cNvPr>
          <p:cNvGrpSpPr/>
          <p:nvPr/>
        </p:nvGrpSpPr>
        <p:grpSpPr>
          <a:xfrm flipH="1">
            <a:off x="-33008" y="5673166"/>
            <a:ext cx="4667368" cy="1184834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224" name="Rectángulo 223">
              <a:extLst>
                <a:ext uri="{FF2B5EF4-FFF2-40B4-BE49-F238E27FC236}">
                  <a16:creationId xmlns:a16="http://schemas.microsoft.com/office/drawing/2014/main" id="{62B9DDF4-FB04-4516-80F2-75196DD944A8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225" name="Rectángulo 224">
              <a:extLst>
                <a:ext uri="{FF2B5EF4-FFF2-40B4-BE49-F238E27FC236}">
                  <a16:creationId xmlns:a16="http://schemas.microsoft.com/office/drawing/2014/main" id="{32840A65-07ED-49B1-8A71-8387ADF49AB1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226" name="Grupo 225">
              <a:extLst>
                <a:ext uri="{FF2B5EF4-FFF2-40B4-BE49-F238E27FC236}">
                  <a16:creationId xmlns:a16="http://schemas.microsoft.com/office/drawing/2014/main" id="{92ACE190-22C6-4431-BC9A-A75B76A0481D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227" name="Conector recto 226">
                <a:extLst>
                  <a:ext uri="{FF2B5EF4-FFF2-40B4-BE49-F238E27FC236}">
                    <a16:creationId xmlns:a16="http://schemas.microsoft.com/office/drawing/2014/main" id="{7A8F7BB1-8455-4E7C-A0DB-DCDC830410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Conector recto 227">
                <a:extLst>
                  <a:ext uri="{FF2B5EF4-FFF2-40B4-BE49-F238E27FC236}">
                    <a16:creationId xmlns:a16="http://schemas.microsoft.com/office/drawing/2014/main" id="{C28ECC4C-7074-49ED-8C70-1F6FCCE83CE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" name="Conector: angular 2">
            <a:extLst>
              <a:ext uri="{FF2B5EF4-FFF2-40B4-BE49-F238E27FC236}">
                <a16:creationId xmlns:a16="http://schemas.microsoft.com/office/drawing/2014/main" id="{3796AF98-0260-49B6-A36C-9956F7AC0144}"/>
              </a:ext>
            </a:extLst>
          </p:cNvPr>
          <p:cNvCxnSpPr>
            <a:stCxn id="774" idx="0"/>
          </p:cNvCxnSpPr>
          <p:nvPr/>
        </p:nvCxnSpPr>
        <p:spPr>
          <a:xfrm rot="5400000" flipH="1" flipV="1">
            <a:off x="2020163" y="2672664"/>
            <a:ext cx="768998" cy="1965574"/>
          </a:xfrm>
          <a:prstGeom prst="bentConnector2">
            <a:avLst/>
          </a:prstGeom>
          <a:ln w="5715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onector: angular 4">
            <a:extLst>
              <a:ext uri="{FF2B5EF4-FFF2-40B4-BE49-F238E27FC236}">
                <a16:creationId xmlns:a16="http://schemas.microsoft.com/office/drawing/2014/main" id="{43BAE998-3934-4BD9-8760-DE84EC5F39E2}"/>
              </a:ext>
            </a:extLst>
          </p:cNvPr>
          <p:cNvCxnSpPr>
            <a:stCxn id="775" idx="0"/>
          </p:cNvCxnSpPr>
          <p:nvPr/>
        </p:nvCxnSpPr>
        <p:spPr>
          <a:xfrm rot="16200000" flipH="1" flipV="1">
            <a:off x="8610868" y="747005"/>
            <a:ext cx="1311488" cy="3187377"/>
          </a:xfrm>
          <a:prstGeom prst="bentConnector4">
            <a:avLst>
              <a:gd name="adj1" fmla="val -17431"/>
              <a:gd name="adj2" fmla="val 67452"/>
            </a:avLst>
          </a:prstGeom>
          <a:ln w="57150">
            <a:solidFill>
              <a:srgbClr val="EBEB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5">
            <a:extLst>
              <a:ext uri="{FF2B5EF4-FFF2-40B4-BE49-F238E27FC236}">
                <a16:creationId xmlns:a16="http://schemas.microsoft.com/office/drawing/2014/main" id="{7C6E9837-1832-430F-876A-0430F9C43CC7}"/>
              </a:ext>
            </a:extLst>
          </p:cNvPr>
          <p:cNvSpPr>
            <a:spLocks noEditPoints="1"/>
          </p:cNvSpPr>
          <p:nvPr/>
        </p:nvSpPr>
        <p:spPr bwMode="auto">
          <a:xfrm>
            <a:off x="3314827" y="2798003"/>
            <a:ext cx="646216" cy="612580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8" name="Freeform 5">
            <a:extLst>
              <a:ext uri="{FF2B5EF4-FFF2-40B4-BE49-F238E27FC236}">
                <a16:creationId xmlns:a16="http://schemas.microsoft.com/office/drawing/2014/main" id="{C52A1394-B6C9-4E4E-95F9-0F74F4F543E9}"/>
              </a:ext>
            </a:extLst>
          </p:cNvPr>
          <p:cNvSpPr>
            <a:spLocks noEditPoints="1"/>
          </p:cNvSpPr>
          <p:nvPr/>
        </p:nvSpPr>
        <p:spPr bwMode="auto">
          <a:xfrm>
            <a:off x="6986600" y="2645147"/>
            <a:ext cx="646216" cy="612580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cxnSp>
        <p:nvCxnSpPr>
          <p:cNvPr id="12" name="Conector: angular 11">
            <a:extLst>
              <a:ext uri="{FF2B5EF4-FFF2-40B4-BE49-F238E27FC236}">
                <a16:creationId xmlns:a16="http://schemas.microsoft.com/office/drawing/2014/main" id="{DF8834C7-34B5-43C1-8ADB-29F0F5D09264}"/>
              </a:ext>
            </a:extLst>
          </p:cNvPr>
          <p:cNvCxnSpPr/>
          <p:nvPr/>
        </p:nvCxnSpPr>
        <p:spPr>
          <a:xfrm flipV="1">
            <a:off x="2404662" y="5020138"/>
            <a:ext cx="1985455" cy="666403"/>
          </a:xfrm>
          <a:prstGeom prst="bentConnector3">
            <a:avLst/>
          </a:prstGeom>
          <a:ln w="57150">
            <a:solidFill>
              <a:srgbClr val="EBEBEB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1" name="Freeform 5">
            <a:extLst>
              <a:ext uri="{FF2B5EF4-FFF2-40B4-BE49-F238E27FC236}">
                <a16:creationId xmlns:a16="http://schemas.microsoft.com/office/drawing/2014/main" id="{1EF5CBBC-1BD9-421C-BEE7-5CBA1EAD0D8B}"/>
              </a:ext>
            </a:extLst>
          </p:cNvPr>
          <p:cNvSpPr>
            <a:spLocks noEditPoints="1"/>
          </p:cNvSpPr>
          <p:nvPr/>
        </p:nvSpPr>
        <p:spPr bwMode="auto">
          <a:xfrm>
            <a:off x="4311534" y="4696864"/>
            <a:ext cx="454770" cy="431099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3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5892210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اضافه کردن نمودارها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2" name="Google Shape;912;p30"/>
          <p:cNvSpPr txBox="1">
            <a:spLocks noGrp="1"/>
          </p:cNvSpPr>
          <p:nvPr>
            <p:ph type="subTitle" idx="1"/>
          </p:nvPr>
        </p:nvSpPr>
        <p:spPr>
          <a:xfrm>
            <a:off x="6430925" y="2983733"/>
            <a:ext cx="4300800" cy="659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نمودارها را مستقیماً از </a:t>
            </a:r>
            <a:r>
              <a:rPr lang="en-US" sz="1800" dirty="0">
                <a:cs typeface="B Nazanin" panose="00000700000000000000" pitchFamily="2" charset="-78"/>
              </a:rPr>
              <a:t>Excel </a:t>
            </a:r>
            <a:r>
              <a:rPr lang="fa-IR" sz="1800" dirty="0">
                <a:cs typeface="B Nazanin" panose="00000700000000000000" pitchFamily="2" charset="-78"/>
              </a:rPr>
              <a:t>یا </a:t>
            </a:r>
            <a:r>
              <a:rPr lang="en-US" sz="1800" dirty="0">
                <a:cs typeface="B Nazanin" panose="00000700000000000000" pitchFamily="2" charset="-78"/>
              </a:rPr>
              <a:t>Google Sheets </a:t>
            </a:r>
            <a:r>
              <a:rPr lang="fa-IR" sz="1800" dirty="0">
                <a:cs typeface="B Nazanin" panose="00000700000000000000" pitchFamily="2" charset="-78"/>
              </a:rPr>
              <a:t>درج کنید.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DAF66DC9-A2DA-4F1E-83F2-ABCE11E9F1CD}"/>
              </a:ext>
            </a:extLst>
          </p:cNvPr>
          <p:cNvGrpSpPr/>
          <p:nvPr/>
        </p:nvGrpSpPr>
        <p:grpSpPr>
          <a:xfrm>
            <a:off x="656004" y="1822630"/>
            <a:ext cx="4616730" cy="4616600"/>
            <a:chOff x="1572356" y="1992018"/>
            <a:chExt cx="4616730" cy="4616600"/>
          </a:xfrm>
        </p:grpSpPr>
        <p:grpSp>
          <p:nvGrpSpPr>
            <p:cNvPr id="913" name="Google Shape;913;p30"/>
            <p:cNvGrpSpPr/>
            <p:nvPr/>
          </p:nvGrpSpPr>
          <p:grpSpPr>
            <a:xfrm>
              <a:off x="1572356" y="1992018"/>
              <a:ext cx="4616730" cy="4616600"/>
              <a:chOff x="5195985" y="1136011"/>
              <a:chExt cx="1812336" cy="1800001"/>
            </a:xfrm>
          </p:grpSpPr>
          <p:sp>
            <p:nvSpPr>
              <p:cNvPr id="914" name="Google Shape;914;p30"/>
              <p:cNvSpPr/>
              <p:nvPr/>
            </p:nvSpPr>
            <p:spPr>
              <a:xfrm rot="5400000" flipH="1">
                <a:off x="5195985" y="1136012"/>
                <a:ext cx="1800000" cy="1800000"/>
              </a:xfrm>
              <a:prstGeom prst="blockArc">
                <a:avLst>
                  <a:gd name="adj1" fmla="val 10762688"/>
                  <a:gd name="adj2" fmla="val 21583624"/>
                  <a:gd name="adj3" fmla="val 22588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Calibri"/>
                  <a:buNone/>
                </a:pPr>
                <a:endParaRPr sz="12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915" name="Google Shape;915;p30"/>
              <p:cNvSpPr/>
              <p:nvPr/>
            </p:nvSpPr>
            <p:spPr>
              <a:xfrm rot="-5400000">
                <a:off x="5208321" y="1136011"/>
                <a:ext cx="1800000" cy="1800000"/>
              </a:xfrm>
              <a:prstGeom prst="blockArc">
                <a:avLst>
                  <a:gd name="adj1" fmla="val 10789048"/>
                  <a:gd name="adj2" fmla="val 21576848"/>
                  <a:gd name="adj3" fmla="val 22566"/>
                </a:avLst>
              </a:pr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Calibri"/>
                  <a:buNone/>
                </a:pPr>
                <a:endParaRPr sz="1200" b="0" i="0" u="none" strike="noStrike" cap="none">
                  <a:solidFill>
                    <a:srgbClr val="000000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916" name="Google Shape;916;p30"/>
            <p:cNvSpPr txBox="1"/>
            <p:nvPr/>
          </p:nvSpPr>
          <p:spPr>
            <a:xfrm>
              <a:off x="1631749" y="3793823"/>
              <a:ext cx="894300" cy="51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>
                  <a:solidFill>
                    <a:srgbClr val="FFFFFF"/>
                  </a:solidFill>
                  <a:cs typeface="B Nazanin" panose="00000700000000000000" pitchFamily="2" charset="-78"/>
                </a:rPr>
                <a:t>50%</a:t>
              </a:r>
              <a:endParaRPr sz="1800" b="1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30"/>
            <p:cNvSpPr txBox="1"/>
            <p:nvPr/>
          </p:nvSpPr>
          <p:spPr>
            <a:xfrm>
              <a:off x="5232417" y="3761032"/>
              <a:ext cx="894300" cy="51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rgbClr val="FFFFFF"/>
                  </a:solidFill>
                  <a:cs typeface="B Nazanin" panose="00000700000000000000" pitchFamily="2" charset="-78"/>
                </a:rPr>
                <a:t>50%</a:t>
              </a:r>
              <a:endParaRPr sz="1800" b="1" dirty="0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" name="Google Shape;918;p30"/>
          <p:cNvSpPr txBox="1"/>
          <p:nvPr/>
        </p:nvSpPr>
        <p:spPr>
          <a:xfrm>
            <a:off x="6430925" y="2672882"/>
            <a:ext cx="2927400" cy="40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عنوان </a:t>
            </a: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A</a:t>
            </a:r>
            <a:endParaRPr sz="18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grpSp>
        <p:nvGrpSpPr>
          <p:cNvPr id="919" name="Google Shape;919;p30"/>
          <p:cNvGrpSpPr/>
          <p:nvPr/>
        </p:nvGrpSpPr>
        <p:grpSpPr>
          <a:xfrm>
            <a:off x="8619260" y="1699767"/>
            <a:ext cx="467328" cy="933235"/>
            <a:chOff x="5511500" y="1822400"/>
            <a:chExt cx="149900" cy="299325"/>
          </a:xfrm>
        </p:grpSpPr>
        <p:sp>
          <p:nvSpPr>
            <p:cNvPr id="920" name="Google Shape;920;p30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" name="Google Shape;922;p30"/>
          <p:cNvGrpSpPr/>
          <p:nvPr/>
        </p:nvGrpSpPr>
        <p:grpSpPr>
          <a:xfrm>
            <a:off x="8097009" y="1699424"/>
            <a:ext cx="467328" cy="933235"/>
            <a:chOff x="5511500" y="1822400"/>
            <a:chExt cx="149900" cy="299325"/>
          </a:xfrm>
        </p:grpSpPr>
        <p:sp>
          <p:nvSpPr>
            <p:cNvPr id="923" name="Google Shape;923;p30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" name="Google Shape;925;p30"/>
          <p:cNvGrpSpPr/>
          <p:nvPr/>
        </p:nvGrpSpPr>
        <p:grpSpPr>
          <a:xfrm>
            <a:off x="7569880" y="1699767"/>
            <a:ext cx="467328" cy="933235"/>
            <a:chOff x="5511500" y="1822400"/>
            <a:chExt cx="149900" cy="299325"/>
          </a:xfrm>
        </p:grpSpPr>
        <p:sp>
          <p:nvSpPr>
            <p:cNvPr id="926" name="Google Shape;926;p30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" name="Google Shape;928;p30"/>
          <p:cNvGrpSpPr/>
          <p:nvPr/>
        </p:nvGrpSpPr>
        <p:grpSpPr>
          <a:xfrm>
            <a:off x="7047629" y="1699424"/>
            <a:ext cx="467328" cy="933235"/>
            <a:chOff x="5511500" y="1822400"/>
            <a:chExt cx="149900" cy="299325"/>
          </a:xfrm>
        </p:grpSpPr>
        <p:sp>
          <p:nvSpPr>
            <p:cNvPr id="929" name="Google Shape;929;p30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" name="Google Shape;931;p30"/>
          <p:cNvGrpSpPr/>
          <p:nvPr/>
        </p:nvGrpSpPr>
        <p:grpSpPr>
          <a:xfrm>
            <a:off x="6519232" y="1699424"/>
            <a:ext cx="467328" cy="933235"/>
            <a:chOff x="5511500" y="1822400"/>
            <a:chExt cx="149900" cy="299325"/>
          </a:xfrm>
        </p:grpSpPr>
        <p:sp>
          <p:nvSpPr>
            <p:cNvPr id="932" name="Google Shape;932;p30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" name="Google Shape;934;p30"/>
          <p:cNvGrpSpPr/>
          <p:nvPr/>
        </p:nvGrpSpPr>
        <p:grpSpPr>
          <a:xfrm>
            <a:off x="6519229" y="4370234"/>
            <a:ext cx="465614" cy="911281"/>
            <a:chOff x="4880775" y="1837550"/>
            <a:chExt cx="146775" cy="299350"/>
          </a:xfrm>
        </p:grpSpPr>
        <p:sp>
          <p:nvSpPr>
            <p:cNvPr id="935" name="Google Shape;935;p3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" name="Google Shape;937;p30"/>
          <p:cNvGrpSpPr/>
          <p:nvPr/>
        </p:nvGrpSpPr>
        <p:grpSpPr>
          <a:xfrm>
            <a:off x="7021499" y="4359245"/>
            <a:ext cx="465614" cy="911281"/>
            <a:chOff x="4880775" y="1837550"/>
            <a:chExt cx="146775" cy="299350"/>
          </a:xfrm>
        </p:grpSpPr>
        <p:sp>
          <p:nvSpPr>
            <p:cNvPr id="938" name="Google Shape;938;p3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" name="Google Shape;940;p30"/>
          <p:cNvGrpSpPr/>
          <p:nvPr/>
        </p:nvGrpSpPr>
        <p:grpSpPr>
          <a:xfrm>
            <a:off x="7539513" y="4359245"/>
            <a:ext cx="465614" cy="911281"/>
            <a:chOff x="4880775" y="1837550"/>
            <a:chExt cx="146775" cy="299350"/>
          </a:xfrm>
        </p:grpSpPr>
        <p:sp>
          <p:nvSpPr>
            <p:cNvPr id="941" name="Google Shape;941;p3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" name="Google Shape;943;p30"/>
          <p:cNvGrpSpPr/>
          <p:nvPr/>
        </p:nvGrpSpPr>
        <p:grpSpPr>
          <a:xfrm>
            <a:off x="8041783" y="4348256"/>
            <a:ext cx="465614" cy="911281"/>
            <a:chOff x="4880775" y="1837550"/>
            <a:chExt cx="146775" cy="299350"/>
          </a:xfrm>
        </p:grpSpPr>
        <p:sp>
          <p:nvSpPr>
            <p:cNvPr id="944" name="Google Shape;944;p3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3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6" name="Google Shape;946;p30"/>
          <p:cNvGrpSpPr/>
          <p:nvPr/>
        </p:nvGrpSpPr>
        <p:grpSpPr>
          <a:xfrm>
            <a:off x="8561828" y="4359245"/>
            <a:ext cx="465614" cy="911281"/>
            <a:chOff x="4880775" y="1837550"/>
            <a:chExt cx="146775" cy="299350"/>
          </a:xfrm>
        </p:grpSpPr>
        <p:sp>
          <p:nvSpPr>
            <p:cNvPr id="947" name="Google Shape;947;p30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30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9" name="Google Shape;949;p30"/>
          <p:cNvSpPr txBox="1"/>
          <p:nvPr/>
        </p:nvSpPr>
        <p:spPr>
          <a:xfrm>
            <a:off x="6430925" y="5379796"/>
            <a:ext cx="2927400" cy="40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عنوان </a:t>
            </a: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B</a:t>
            </a:r>
            <a:endParaRPr sz="1800" b="1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50" name="Google Shape;950;p30"/>
          <p:cNvSpPr txBox="1">
            <a:spLocks noGrp="1"/>
          </p:cNvSpPr>
          <p:nvPr>
            <p:ph type="subTitle" idx="1"/>
          </p:nvPr>
        </p:nvSpPr>
        <p:spPr>
          <a:xfrm>
            <a:off x="6430925" y="5653041"/>
            <a:ext cx="4300800" cy="6591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یا با استفاده از اشکال خود را ایجاد کنید!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3BF06302-F09F-47D3-8F71-5CBDA36EB5EF}"/>
              </a:ext>
            </a:extLst>
          </p:cNvPr>
          <p:cNvGrpSpPr/>
          <p:nvPr/>
        </p:nvGrpSpPr>
        <p:grpSpPr>
          <a:xfrm>
            <a:off x="7524638" y="5659312"/>
            <a:ext cx="4667363" cy="1198689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43" name="Rectángulo 42">
              <a:extLst>
                <a:ext uri="{FF2B5EF4-FFF2-40B4-BE49-F238E27FC236}">
                  <a16:creationId xmlns:a16="http://schemas.microsoft.com/office/drawing/2014/main" id="{48684D62-18FD-47C9-ADB2-7C4652710D0A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44" name="Rectángulo 43">
              <a:extLst>
                <a:ext uri="{FF2B5EF4-FFF2-40B4-BE49-F238E27FC236}">
                  <a16:creationId xmlns:a16="http://schemas.microsoft.com/office/drawing/2014/main" id="{BCF99826-AD43-4214-A2A1-6F218C247F33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45" name="Grupo 44">
              <a:extLst>
                <a:ext uri="{FF2B5EF4-FFF2-40B4-BE49-F238E27FC236}">
                  <a16:creationId xmlns:a16="http://schemas.microsoft.com/office/drawing/2014/main" id="{5C9404D4-008A-454B-946B-C885DA110A84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46" name="Conector recto 45">
                <a:extLst>
                  <a:ext uri="{FF2B5EF4-FFF2-40B4-BE49-F238E27FC236}">
                    <a16:creationId xmlns:a16="http://schemas.microsoft.com/office/drawing/2014/main" id="{D7CCAFCC-6A30-451D-B1FF-5306250848F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ector recto 46">
                <a:extLst>
                  <a:ext uri="{FF2B5EF4-FFF2-40B4-BE49-F238E27FC236}">
                    <a16:creationId xmlns:a16="http://schemas.microsoft.com/office/drawing/2014/main" id="{17E372CD-717D-4349-AC7B-2D69919DCF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" name="Grupo 47">
            <a:extLst>
              <a:ext uri="{FF2B5EF4-FFF2-40B4-BE49-F238E27FC236}">
                <a16:creationId xmlns:a16="http://schemas.microsoft.com/office/drawing/2014/main" id="{40C20F1D-EA41-4974-B227-E8D77234BF0E}"/>
              </a:ext>
            </a:extLst>
          </p:cNvPr>
          <p:cNvGrpSpPr/>
          <p:nvPr/>
        </p:nvGrpSpPr>
        <p:grpSpPr>
          <a:xfrm flipH="1">
            <a:off x="-33008" y="5673166"/>
            <a:ext cx="4667368" cy="1184834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49" name="Rectángulo 48">
              <a:extLst>
                <a:ext uri="{FF2B5EF4-FFF2-40B4-BE49-F238E27FC236}">
                  <a16:creationId xmlns:a16="http://schemas.microsoft.com/office/drawing/2014/main" id="{16D4F739-7C04-420C-8CF2-6F1CA28F649D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50" name="Rectángulo 49">
              <a:extLst>
                <a:ext uri="{FF2B5EF4-FFF2-40B4-BE49-F238E27FC236}">
                  <a16:creationId xmlns:a16="http://schemas.microsoft.com/office/drawing/2014/main" id="{C5BCEF81-BE0B-4CAF-B228-47EFBE569A40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51" name="Grupo 50">
              <a:extLst>
                <a:ext uri="{FF2B5EF4-FFF2-40B4-BE49-F238E27FC236}">
                  <a16:creationId xmlns:a16="http://schemas.microsoft.com/office/drawing/2014/main" id="{83603FE4-978A-4B31-94E7-10178C916940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52" name="Conector recto 51">
                <a:extLst>
                  <a:ext uri="{FF2B5EF4-FFF2-40B4-BE49-F238E27FC236}">
                    <a16:creationId xmlns:a16="http://schemas.microsoft.com/office/drawing/2014/main" id="{E82171A0-4CB9-42AD-BBAE-D8980CB4B3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Conector recto 52">
                <a:extLst>
                  <a:ext uri="{FF2B5EF4-FFF2-40B4-BE49-F238E27FC236}">
                    <a16:creationId xmlns:a16="http://schemas.microsoft.com/office/drawing/2014/main" id="{F7380DA9-29AC-4F0F-998C-E7091106BFC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5" name="Freeform 5">
            <a:extLst>
              <a:ext uri="{FF2B5EF4-FFF2-40B4-BE49-F238E27FC236}">
                <a16:creationId xmlns:a16="http://schemas.microsoft.com/office/drawing/2014/main" id="{0B27D094-0DB9-4CF6-AE7C-D9993313041B}"/>
              </a:ext>
            </a:extLst>
          </p:cNvPr>
          <p:cNvSpPr>
            <a:spLocks noEditPoints="1"/>
          </p:cNvSpPr>
          <p:nvPr/>
        </p:nvSpPr>
        <p:spPr bwMode="auto">
          <a:xfrm>
            <a:off x="2147544" y="3338537"/>
            <a:ext cx="1695655" cy="1607395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" name="Google Shape;973;p32"/>
          <p:cNvSpPr/>
          <p:nvPr/>
        </p:nvSpPr>
        <p:spPr>
          <a:xfrm>
            <a:off x="5555673" y="0"/>
            <a:ext cx="6636177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74" name="Google Shape;974;p32"/>
          <p:cNvGrpSpPr/>
          <p:nvPr/>
        </p:nvGrpSpPr>
        <p:grpSpPr>
          <a:xfrm>
            <a:off x="5699894" y="1586739"/>
            <a:ext cx="6347733" cy="3256002"/>
            <a:chOff x="3289100" y="2648488"/>
            <a:chExt cx="5622600" cy="2876421"/>
          </a:xfrm>
        </p:grpSpPr>
        <p:grpSp>
          <p:nvGrpSpPr>
            <p:cNvPr id="975" name="Google Shape;975;p32"/>
            <p:cNvGrpSpPr/>
            <p:nvPr/>
          </p:nvGrpSpPr>
          <p:grpSpPr>
            <a:xfrm>
              <a:off x="3289100" y="2648488"/>
              <a:ext cx="5622600" cy="2876421"/>
              <a:chOff x="1059475" y="2296088"/>
              <a:chExt cx="5622600" cy="2876421"/>
            </a:xfrm>
          </p:grpSpPr>
          <p:sp>
            <p:nvSpPr>
              <p:cNvPr id="976" name="Google Shape;976;p32"/>
              <p:cNvSpPr/>
              <p:nvPr/>
            </p:nvSpPr>
            <p:spPr>
              <a:xfrm>
                <a:off x="1709623" y="2296088"/>
                <a:ext cx="4319700" cy="2813400"/>
              </a:xfrm>
              <a:prstGeom prst="roundRect">
                <a:avLst>
                  <a:gd name="adj" fmla="val 4487"/>
                </a:avLst>
              </a:prstGeom>
              <a:solidFill>
                <a:srgbClr val="262626"/>
              </a:solidFill>
              <a:ln w="38100" cap="flat" cmpd="sng">
                <a:solidFill>
                  <a:srgbClr val="BFBFBF"/>
                </a:solidFill>
                <a:prstDash val="solid"/>
                <a:miter lim="800000"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121900" tIns="60925" rIns="121900" bIns="60925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>
                  <a:solidFill>
                    <a:srgbClr val="FFFFFF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grpSp>
            <p:nvGrpSpPr>
              <p:cNvPr id="977" name="Google Shape;977;p32"/>
              <p:cNvGrpSpPr/>
              <p:nvPr/>
            </p:nvGrpSpPr>
            <p:grpSpPr>
              <a:xfrm>
                <a:off x="1059475" y="5078309"/>
                <a:ext cx="5622600" cy="94200"/>
                <a:chOff x="1059475" y="5076025"/>
                <a:chExt cx="5622600" cy="188400"/>
              </a:xfrm>
            </p:grpSpPr>
            <p:sp>
              <p:nvSpPr>
                <p:cNvPr id="978" name="Google Shape;978;p32"/>
                <p:cNvSpPr/>
                <p:nvPr/>
              </p:nvSpPr>
              <p:spPr>
                <a:xfrm>
                  <a:off x="1059475" y="5076025"/>
                  <a:ext cx="5622600" cy="188400"/>
                </a:xfrm>
                <a:prstGeom prst="roundRect">
                  <a:avLst>
                    <a:gd name="adj" fmla="val 35520"/>
                  </a:avLst>
                </a:prstGeom>
                <a:solidFill>
                  <a:srgbClr val="BFBFBF"/>
                </a:solidFill>
                <a:ln>
                  <a:noFill/>
                </a:ln>
                <a:effectLst>
                  <a:outerShdw blurRad="57150" dist="19050" dir="5400000" algn="bl" rotWithShape="0">
                    <a:srgbClr val="000000">
                      <a:alpha val="50000"/>
                    </a:srgbClr>
                  </a:outerShdw>
                </a:effectLst>
              </p:spPr>
              <p:txBody>
                <a:bodyPr spcFirstLastPara="1" wrap="square" lIns="121900" tIns="60925" rIns="121900" bIns="60925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FFFFFF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979" name="Google Shape;979;p32"/>
                <p:cNvSpPr/>
                <p:nvPr/>
              </p:nvSpPr>
              <p:spPr>
                <a:xfrm>
                  <a:off x="3354359" y="5081221"/>
                  <a:ext cx="1030351" cy="131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351" h="131148" extrusionOk="0">
                      <a:moveTo>
                        <a:pt x="0" y="0"/>
                      </a:moveTo>
                      <a:lnTo>
                        <a:pt x="1030351" y="0"/>
                      </a:lnTo>
                      <a:lnTo>
                        <a:pt x="995408" y="51827"/>
                      </a:lnTo>
                      <a:cubicBezTo>
                        <a:pt x="946399" y="100836"/>
                        <a:pt x="878694" y="131148"/>
                        <a:pt x="803909" y="131148"/>
                      </a:cubicBezTo>
                      <a:lnTo>
                        <a:pt x="226441" y="131148"/>
                      </a:lnTo>
                      <a:cubicBezTo>
                        <a:pt x="151656" y="131148"/>
                        <a:pt x="83951" y="100836"/>
                        <a:pt x="34942" y="51827"/>
                      </a:cubicBezTo>
                      <a:close/>
                    </a:path>
                  </a:pathLst>
                </a:custGeom>
                <a:solidFill>
                  <a:srgbClr val="A5A5A5"/>
                </a:solidFill>
                <a:ln>
                  <a:noFill/>
                </a:ln>
              </p:spPr>
              <p:txBody>
                <a:bodyPr spcFirstLastPara="1" wrap="square" lIns="121900" tIns="60925" rIns="121900" bIns="60925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>
                    <a:solidFill>
                      <a:srgbClr val="FFFFFF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</p:grpSp>
        <p:sp>
          <p:nvSpPr>
            <p:cNvPr id="980" name="Google Shape;980;p32"/>
            <p:cNvSpPr/>
            <p:nvPr/>
          </p:nvSpPr>
          <p:spPr>
            <a:xfrm>
              <a:off x="6037018" y="2768053"/>
              <a:ext cx="97200" cy="97200"/>
            </a:xfrm>
            <a:prstGeom prst="ellipse">
              <a:avLst/>
            </a:prstGeom>
            <a:solidFill>
              <a:srgbClr val="171717"/>
            </a:solidFill>
            <a:ln>
              <a:noFill/>
            </a:ln>
          </p:spPr>
          <p:txBody>
            <a:bodyPr spcFirstLastPara="1" wrap="square" lIns="121900" tIns="60925" rIns="121900" bIns="60925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FFFFFF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981" name="Google Shape;981;p32"/>
          <p:cNvSpPr txBox="1">
            <a:spLocks noGrp="1"/>
          </p:cNvSpPr>
          <p:nvPr>
            <p:ph type="title"/>
          </p:nvPr>
        </p:nvSpPr>
        <p:spPr>
          <a:xfrm>
            <a:off x="343530" y="2825387"/>
            <a:ext cx="4765964" cy="854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cs typeface="B Nazanin" panose="00000700000000000000" pitchFamily="2" charset="-78"/>
              </a:rPr>
              <a:t>عنوان خود را در اینجا اضافه کنید.</a:t>
            </a:r>
            <a:endParaRPr sz="3200" dirty="0">
              <a:cs typeface="B Nazanin" panose="00000700000000000000" pitchFamily="2" charset="-78"/>
            </a:endParaRPr>
          </a:p>
        </p:txBody>
      </p:sp>
      <p:sp>
        <p:nvSpPr>
          <p:cNvPr id="982" name="Google Shape;982;p32"/>
          <p:cNvSpPr txBox="1">
            <a:spLocks noGrp="1"/>
          </p:cNvSpPr>
          <p:nvPr>
            <p:ph type="body" idx="1"/>
          </p:nvPr>
        </p:nvSpPr>
        <p:spPr>
          <a:xfrm>
            <a:off x="875431" y="3718583"/>
            <a:ext cx="3702162" cy="1187263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اسکرین شات آن را در اینجا قرار دهید.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17" name="Google Shape;982;p32">
            <a:extLst>
              <a:ext uri="{FF2B5EF4-FFF2-40B4-BE49-F238E27FC236}">
                <a16:creationId xmlns:a16="http://schemas.microsoft.com/office/drawing/2014/main" id="{B4AF036E-6B3F-4216-8B66-89E72EC15BB3}"/>
              </a:ext>
            </a:extLst>
          </p:cNvPr>
          <p:cNvSpPr txBox="1">
            <a:spLocks/>
          </p:cNvSpPr>
          <p:nvPr/>
        </p:nvSpPr>
        <p:spPr>
          <a:xfrm>
            <a:off x="875431" y="5041876"/>
            <a:ext cx="3702162" cy="11511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8100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 algn="ctr" rtl="1">
              <a:spcAft>
                <a:spcPts val="2100"/>
              </a:spcAft>
              <a:buFont typeface="Roboto"/>
              <a:buNone/>
            </a:pPr>
            <a:r>
              <a:rPr lang="fa-IR" sz="1800" dirty="0"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اسکرین شات آن را در اینجا قرار دهید.</a:t>
            </a:r>
            <a:endParaRPr lang="en-US" sz="1800" dirty="0">
              <a:cs typeface="B Nazanin" panose="00000700000000000000" pitchFamily="2" charset="-78"/>
            </a:endParaRPr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E1DE8804-94F2-4595-8351-8F83F706EB5C}"/>
              </a:ext>
            </a:extLst>
          </p:cNvPr>
          <p:cNvSpPr>
            <a:spLocks noEditPoints="1"/>
          </p:cNvSpPr>
          <p:nvPr/>
        </p:nvSpPr>
        <p:spPr bwMode="auto">
          <a:xfrm>
            <a:off x="1727200" y="676275"/>
            <a:ext cx="2011362" cy="2012950"/>
          </a:xfrm>
          <a:custGeom>
            <a:avLst/>
            <a:gdLst>
              <a:gd name="T0" fmla="*/ 0 w 532"/>
              <a:gd name="T1" fmla="*/ 266 h 532"/>
              <a:gd name="T2" fmla="*/ 0 w 532"/>
              <a:gd name="T3" fmla="*/ 82 h 532"/>
              <a:gd name="T4" fmla="*/ 82 w 532"/>
              <a:gd name="T5" fmla="*/ 1 h 532"/>
              <a:gd name="T6" fmla="*/ 443 w 532"/>
              <a:gd name="T7" fmla="*/ 0 h 532"/>
              <a:gd name="T8" fmla="*/ 531 w 532"/>
              <a:gd name="T9" fmla="*/ 88 h 532"/>
              <a:gd name="T10" fmla="*/ 531 w 532"/>
              <a:gd name="T11" fmla="*/ 315 h 532"/>
              <a:gd name="T12" fmla="*/ 531 w 532"/>
              <a:gd name="T13" fmla="*/ 447 h 532"/>
              <a:gd name="T14" fmla="*/ 505 w 532"/>
              <a:gd name="T15" fmla="*/ 512 h 532"/>
              <a:gd name="T16" fmla="*/ 458 w 532"/>
              <a:gd name="T17" fmla="*/ 531 h 532"/>
              <a:gd name="T18" fmla="*/ 72 w 532"/>
              <a:gd name="T19" fmla="*/ 531 h 532"/>
              <a:gd name="T20" fmla="*/ 0 w 532"/>
              <a:gd name="T21" fmla="*/ 457 h 532"/>
              <a:gd name="T22" fmla="*/ 0 w 532"/>
              <a:gd name="T23" fmla="*/ 266 h 532"/>
              <a:gd name="T24" fmla="*/ 450 w 532"/>
              <a:gd name="T25" fmla="*/ 266 h 532"/>
              <a:gd name="T26" fmla="*/ 450 w 532"/>
              <a:gd name="T27" fmla="*/ 84 h 532"/>
              <a:gd name="T28" fmla="*/ 438 w 532"/>
              <a:gd name="T29" fmla="*/ 72 h 532"/>
              <a:gd name="T30" fmla="*/ 347 w 532"/>
              <a:gd name="T31" fmla="*/ 72 h 532"/>
              <a:gd name="T32" fmla="*/ 332 w 532"/>
              <a:gd name="T33" fmla="*/ 87 h 532"/>
              <a:gd name="T34" fmla="*/ 332 w 532"/>
              <a:gd name="T35" fmla="*/ 199 h 532"/>
              <a:gd name="T36" fmla="*/ 322 w 532"/>
              <a:gd name="T37" fmla="*/ 209 h 532"/>
              <a:gd name="T38" fmla="*/ 208 w 532"/>
              <a:gd name="T39" fmla="*/ 210 h 532"/>
              <a:gd name="T40" fmla="*/ 197 w 532"/>
              <a:gd name="T41" fmla="*/ 199 h 532"/>
              <a:gd name="T42" fmla="*/ 197 w 532"/>
              <a:gd name="T43" fmla="*/ 84 h 532"/>
              <a:gd name="T44" fmla="*/ 185 w 532"/>
              <a:gd name="T45" fmla="*/ 72 h 532"/>
              <a:gd name="T46" fmla="*/ 91 w 532"/>
              <a:gd name="T47" fmla="*/ 72 h 532"/>
              <a:gd name="T48" fmla="*/ 80 w 532"/>
              <a:gd name="T49" fmla="*/ 84 h 532"/>
              <a:gd name="T50" fmla="*/ 80 w 532"/>
              <a:gd name="T51" fmla="*/ 449 h 532"/>
              <a:gd name="T52" fmla="*/ 91 w 532"/>
              <a:gd name="T53" fmla="*/ 460 h 532"/>
              <a:gd name="T54" fmla="*/ 188 w 532"/>
              <a:gd name="T55" fmla="*/ 460 h 532"/>
              <a:gd name="T56" fmla="*/ 197 w 532"/>
              <a:gd name="T57" fmla="*/ 450 h 532"/>
              <a:gd name="T58" fmla="*/ 197 w 532"/>
              <a:gd name="T59" fmla="*/ 316 h 532"/>
              <a:gd name="T60" fmla="*/ 211 w 532"/>
              <a:gd name="T61" fmla="*/ 302 h 532"/>
              <a:gd name="T62" fmla="*/ 319 w 532"/>
              <a:gd name="T63" fmla="*/ 302 h 532"/>
              <a:gd name="T64" fmla="*/ 332 w 532"/>
              <a:gd name="T65" fmla="*/ 315 h 532"/>
              <a:gd name="T66" fmla="*/ 332 w 532"/>
              <a:gd name="T67" fmla="*/ 449 h 532"/>
              <a:gd name="T68" fmla="*/ 343 w 532"/>
              <a:gd name="T69" fmla="*/ 460 h 532"/>
              <a:gd name="T70" fmla="*/ 436 w 532"/>
              <a:gd name="T71" fmla="*/ 460 h 532"/>
              <a:gd name="T72" fmla="*/ 450 w 532"/>
              <a:gd name="T73" fmla="*/ 447 h 532"/>
              <a:gd name="T74" fmla="*/ 450 w 532"/>
              <a:gd name="T75" fmla="*/ 266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32" h="532">
                <a:moveTo>
                  <a:pt x="0" y="266"/>
                </a:moveTo>
                <a:cubicBezTo>
                  <a:pt x="0" y="205"/>
                  <a:pt x="0" y="143"/>
                  <a:pt x="0" y="82"/>
                </a:cubicBezTo>
                <a:cubicBezTo>
                  <a:pt x="0" y="33"/>
                  <a:pt x="32" y="1"/>
                  <a:pt x="82" y="1"/>
                </a:cubicBezTo>
                <a:cubicBezTo>
                  <a:pt x="202" y="1"/>
                  <a:pt x="323" y="2"/>
                  <a:pt x="443" y="0"/>
                </a:cubicBezTo>
                <a:cubicBezTo>
                  <a:pt x="487" y="0"/>
                  <a:pt x="532" y="25"/>
                  <a:pt x="531" y="88"/>
                </a:cubicBezTo>
                <a:cubicBezTo>
                  <a:pt x="530" y="164"/>
                  <a:pt x="531" y="239"/>
                  <a:pt x="531" y="315"/>
                </a:cubicBezTo>
                <a:cubicBezTo>
                  <a:pt x="531" y="359"/>
                  <a:pt x="531" y="403"/>
                  <a:pt x="531" y="447"/>
                </a:cubicBezTo>
                <a:cubicBezTo>
                  <a:pt x="531" y="472"/>
                  <a:pt x="525" y="494"/>
                  <a:pt x="505" y="512"/>
                </a:cubicBezTo>
                <a:cubicBezTo>
                  <a:pt x="492" y="524"/>
                  <a:pt x="476" y="531"/>
                  <a:pt x="458" y="531"/>
                </a:cubicBezTo>
                <a:cubicBezTo>
                  <a:pt x="329" y="532"/>
                  <a:pt x="201" y="532"/>
                  <a:pt x="72" y="531"/>
                </a:cubicBezTo>
                <a:cubicBezTo>
                  <a:pt x="33" y="531"/>
                  <a:pt x="0" y="497"/>
                  <a:pt x="0" y="457"/>
                </a:cubicBezTo>
                <a:cubicBezTo>
                  <a:pt x="0" y="393"/>
                  <a:pt x="0" y="330"/>
                  <a:pt x="0" y="266"/>
                </a:cubicBezTo>
                <a:close/>
                <a:moveTo>
                  <a:pt x="450" y="266"/>
                </a:moveTo>
                <a:cubicBezTo>
                  <a:pt x="450" y="206"/>
                  <a:pt x="450" y="145"/>
                  <a:pt x="450" y="84"/>
                </a:cubicBezTo>
                <a:cubicBezTo>
                  <a:pt x="450" y="75"/>
                  <a:pt x="447" y="72"/>
                  <a:pt x="438" y="72"/>
                </a:cubicBezTo>
                <a:cubicBezTo>
                  <a:pt x="408" y="73"/>
                  <a:pt x="377" y="72"/>
                  <a:pt x="347" y="72"/>
                </a:cubicBezTo>
                <a:cubicBezTo>
                  <a:pt x="333" y="72"/>
                  <a:pt x="332" y="72"/>
                  <a:pt x="332" y="87"/>
                </a:cubicBezTo>
                <a:cubicBezTo>
                  <a:pt x="332" y="124"/>
                  <a:pt x="332" y="162"/>
                  <a:pt x="332" y="199"/>
                </a:cubicBezTo>
                <a:cubicBezTo>
                  <a:pt x="332" y="207"/>
                  <a:pt x="329" y="209"/>
                  <a:pt x="322" y="209"/>
                </a:cubicBezTo>
                <a:cubicBezTo>
                  <a:pt x="284" y="209"/>
                  <a:pt x="246" y="209"/>
                  <a:pt x="208" y="210"/>
                </a:cubicBezTo>
                <a:cubicBezTo>
                  <a:pt x="200" y="210"/>
                  <a:pt x="197" y="207"/>
                  <a:pt x="197" y="199"/>
                </a:cubicBezTo>
                <a:cubicBezTo>
                  <a:pt x="198" y="161"/>
                  <a:pt x="197" y="123"/>
                  <a:pt x="197" y="84"/>
                </a:cubicBezTo>
                <a:cubicBezTo>
                  <a:pt x="197" y="75"/>
                  <a:pt x="195" y="72"/>
                  <a:pt x="185" y="72"/>
                </a:cubicBezTo>
                <a:cubicBezTo>
                  <a:pt x="154" y="73"/>
                  <a:pt x="122" y="72"/>
                  <a:pt x="91" y="72"/>
                </a:cubicBezTo>
                <a:cubicBezTo>
                  <a:pt x="82" y="72"/>
                  <a:pt x="79" y="75"/>
                  <a:pt x="80" y="84"/>
                </a:cubicBezTo>
                <a:cubicBezTo>
                  <a:pt x="80" y="205"/>
                  <a:pt x="80" y="327"/>
                  <a:pt x="80" y="449"/>
                </a:cubicBezTo>
                <a:cubicBezTo>
                  <a:pt x="79" y="457"/>
                  <a:pt x="82" y="460"/>
                  <a:pt x="91" y="460"/>
                </a:cubicBezTo>
                <a:cubicBezTo>
                  <a:pt x="123" y="460"/>
                  <a:pt x="155" y="460"/>
                  <a:pt x="188" y="460"/>
                </a:cubicBezTo>
                <a:cubicBezTo>
                  <a:pt x="196" y="460"/>
                  <a:pt x="197" y="458"/>
                  <a:pt x="197" y="450"/>
                </a:cubicBezTo>
                <a:cubicBezTo>
                  <a:pt x="197" y="405"/>
                  <a:pt x="197" y="360"/>
                  <a:pt x="197" y="316"/>
                </a:cubicBezTo>
                <a:cubicBezTo>
                  <a:pt x="197" y="303"/>
                  <a:pt x="197" y="302"/>
                  <a:pt x="211" y="302"/>
                </a:cubicBezTo>
                <a:cubicBezTo>
                  <a:pt x="247" y="302"/>
                  <a:pt x="283" y="302"/>
                  <a:pt x="319" y="302"/>
                </a:cubicBezTo>
                <a:cubicBezTo>
                  <a:pt x="329" y="302"/>
                  <a:pt x="332" y="305"/>
                  <a:pt x="332" y="315"/>
                </a:cubicBezTo>
                <a:cubicBezTo>
                  <a:pt x="332" y="360"/>
                  <a:pt x="333" y="404"/>
                  <a:pt x="332" y="449"/>
                </a:cubicBezTo>
                <a:cubicBezTo>
                  <a:pt x="332" y="457"/>
                  <a:pt x="334" y="460"/>
                  <a:pt x="343" y="460"/>
                </a:cubicBezTo>
                <a:cubicBezTo>
                  <a:pt x="374" y="460"/>
                  <a:pt x="405" y="460"/>
                  <a:pt x="436" y="460"/>
                </a:cubicBezTo>
                <a:cubicBezTo>
                  <a:pt x="450" y="460"/>
                  <a:pt x="450" y="460"/>
                  <a:pt x="450" y="447"/>
                </a:cubicBezTo>
                <a:cubicBezTo>
                  <a:pt x="450" y="386"/>
                  <a:pt x="450" y="326"/>
                  <a:pt x="450" y="26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Google Shape;982;p32">
            <a:extLst>
              <a:ext uri="{FF2B5EF4-FFF2-40B4-BE49-F238E27FC236}">
                <a16:creationId xmlns:a16="http://schemas.microsoft.com/office/drawing/2014/main" id="{93D5F2D8-5A01-40B0-BD2B-AEBD79BD2AB0}"/>
              </a:ext>
            </a:extLst>
          </p:cNvPr>
          <p:cNvSpPr txBox="1">
            <a:spLocks/>
          </p:cNvSpPr>
          <p:nvPr/>
        </p:nvSpPr>
        <p:spPr>
          <a:xfrm>
            <a:off x="6629618" y="4932377"/>
            <a:ext cx="4726903" cy="11511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8100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 algn="ctr" rtl="1">
              <a:spcAft>
                <a:spcPts val="2100"/>
              </a:spcAft>
              <a:buFont typeface="Roboto"/>
              <a:buNone/>
            </a:pPr>
            <a:r>
              <a:rPr lang="fa-IR" sz="1800" dirty="0">
                <a:solidFill>
                  <a:srgbClr val="EBEBEB"/>
                </a:solidFill>
                <a:cs typeface="B Nazanin" panose="00000700000000000000" pitchFamily="2" charset="-78"/>
              </a:rPr>
              <a:t>اگر وب‌سایت، محصول اینترنتی یا اپلیکیشنی را ارائه می‌دهید، می‌توانید اسکرین شات آن را در اینجا قرار دهید.</a:t>
            </a:r>
            <a:endParaRPr lang="en-US" sz="1800" dirty="0">
              <a:solidFill>
                <a:srgbClr val="EBEBEB"/>
              </a:solidFill>
              <a:cs typeface="B Nazanin" panose="00000700000000000000" pitchFamily="2" charset="-78"/>
            </a:endParaRP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291F0E3A-E4D4-495E-8A76-C520810A228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3890" y="1828713"/>
            <a:ext cx="4879179" cy="2738406"/>
          </a:xfrm>
          <a:prstGeom prst="rect">
            <a:avLst/>
          </a:prstGeom>
          <a:effectLst>
            <a:softEdge rad="127000"/>
          </a:effec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35"/>
          <p:cNvSpPr txBox="1">
            <a:spLocks noGrp="1"/>
          </p:cNvSpPr>
          <p:nvPr>
            <p:ph type="title"/>
          </p:nvPr>
        </p:nvSpPr>
        <p:spPr>
          <a:xfrm>
            <a:off x="185979" y="3902907"/>
            <a:ext cx="11639227" cy="22410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با تشکر از شما دوستان عزیز...!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1015" name="Google Shape;1015;p35"/>
          <p:cNvSpPr/>
          <p:nvPr/>
        </p:nvSpPr>
        <p:spPr>
          <a:xfrm>
            <a:off x="4723276" y="5840954"/>
            <a:ext cx="908400" cy="9600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6" name="Google Shape;1016;p35"/>
          <p:cNvSpPr/>
          <p:nvPr/>
        </p:nvSpPr>
        <p:spPr>
          <a:xfrm>
            <a:off x="5697705" y="5840954"/>
            <a:ext cx="908400" cy="96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7" name="Google Shape;1017;p35"/>
          <p:cNvSpPr/>
          <p:nvPr/>
        </p:nvSpPr>
        <p:spPr>
          <a:xfrm>
            <a:off x="6672135" y="5840954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8" name="Google Shape;1018;p35"/>
          <p:cNvSpPr/>
          <p:nvPr/>
        </p:nvSpPr>
        <p:spPr>
          <a:xfrm>
            <a:off x="4201827" y="1108364"/>
            <a:ext cx="4170217" cy="2794543"/>
          </a:xfrm>
          <a:prstGeom prst="wedgeRoundRectCallout">
            <a:avLst>
              <a:gd name="adj1" fmla="val 21555"/>
              <a:gd name="adj2" fmla="val 74820"/>
              <a:gd name="adj3" fmla="val 0"/>
            </a:avLst>
          </a:prstGeom>
          <a:noFill/>
          <a:ln w="76200" cap="flat" cmpd="sng">
            <a:solidFill>
              <a:schemeClr val="bg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" name="Grupo 11">
            <a:extLst>
              <a:ext uri="{FF2B5EF4-FFF2-40B4-BE49-F238E27FC236}">
                <a16:creationId xmlns:a16="http://schemas.microsoft.com/office/drawing/2014/main" id="{F57AF1B4-0115-4A4B-999F-F3711D7BB4D5}"/>
              </a:ext>
            </a:extLst>
          </p:cNvPr>
          <p:cNvGrpSpPr/>
          <p:nvPr/>
        </p:nvGrpSpPr>
        <p:grpSpPr>
          <a:xfrm>
            <a:off x="5217754" y="1673225"/>
            <a:ext cx="2138362" cy="1755775"/>
            <a:chOff x="5146676" y="1152525"/>
            <a:chExt cx="2138362" cy="1755775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797AB514-C0FB-41FA-A66A-A9D557FFE8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6676" y="1568450"/>
              <a:ext cx="1219200" cy="1339850"/>
            </a:xfrm>
            <a:custGeom>
              <a:avLst/>
              <a:gdLst>
                <a:gd name="T0" fmla="*/ 162 w 322"/>
                <a:gd name="T1" fmla="*/ 0 h 354"/>
                <a:gd name="T2" fmla="*/ 273 w 322"/>
                <a:gd name="T3" fmla="*/ 0 h 354"/>
                <a:gd name="T4" fmla="*/ 289 w 322"/>
                <a:gd name="T5" fmla="*/ 11 h 354"/>
                <a:gd name="T6" fmla="*/ 316 w 322"/>
                <a:gd name="T7" fmla="*/ 73 h 354"/>
                <a:gd name="T8" fmla="*/ 322 w 322"/>
                <a:gd name="T9" fmla="*/ 100 h 354"/>
                <a:gd name="T10" fmla="*/ 322 w 322"/>
                <a:gd name="T11" fmla="*/ 265 h 354"/>
                <a:gd name="T12" fmla="*/ 237 w 322"/>
                <a:gd name="T13" fmla="*/ 353 h 354"/>
                <a:gd name="T14" fmla="*/ 86 w 322"/>
                <a:gd name="T15" fmla="*/ 353 h 354"/>
                <a:gd name="T16" fmla="*/ 1 w 322"/>
                <a:gd name="T17" fmla="*/ 262 h 354"/>
                <a:gd name="T18" fmla="*/ 1 w 322"/>
                <a:gd name="T19" fmla="*/ 99 h 354"/>
                <a:gd name="T20" fmla="*/ 7 w 322"/>
                <a:gd name="T21" fmla="*/ 73 h 354"/>
                <a:gd name="T22" fmla="*/ 32 w 322"/>
                <a:gd name="T23" fmla="*/ 14 h 354"/>
                <a:gd name="T24" fmla="*/ 53 w 322"/>
                <a:gd name="T25" fmla="*/ 0 h 354"/>
                <a:gd name="T26" fmla="*/ 162 w 322"/>
                <a:gd name="T27" fmla="*/ 0 h 354"/>
                <a:gd name="T28" fmla="*/ 161 w 322"/>
                <a:gd name="T29" fmla="*/ 276 h 354"/>
                <a:gd name="T30" fmla="*/ 260 w 322"/>
                <a:gd name="T31" fmla="*/ 276 h 354"/>
                <a:gd name="T32" fmla="*/ 273 w 322"/>
                <a:gd name="T33" fmla="*/ 264 h 354"/>
                <a:gd name="T34" fmla="*/ 273 w 322"/>
                <a:gd name="T35" fmla="*/ 106 h 354"/>
                <a:gd name="T36" fmla="*/ 261 w 322"/>
                <a:gd name="T37" fmla="*/ 94 h 354"/>
                <a:gd name="T38" fmla="*/ 61 w 322"/>
                <a:gd name="T39" fmla="*/ 94 h 354"/>
                <a:gd name="T40" fmla="*/ 49 w 322"/>
                <a:gd name="T41" fmla="*/ 106 h 354"/>
                <a:gd name="T42" fmla="*/ 49 w 322"/>
                <a:gd name="T43" fmla="*/ 264 h 354"/>
                <a:gd name="T44" fmla="*/ 62 w 322"/>
                <a:gd name="T45" fmla="*/ 276 h 354"/>
                <a:gd name="T46" fmla="*/ 161 w 322"/>
                <a:gd name="T47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2" h="354">
                  <a:moveTo>
                    <a:pt x="162" y="0"/>
                  </a:moveTo>
                  <a:cubicBezTo>
                    <a:pt x="199" y="0"/>
                    <a:pt x="236" y="1"/>
                    <a:pt x="273" y="0"/>
                  </a:cubicBezTo>
                  <a:cubicBezTo>
                    <a:pt x="282" y="0"/>
                    <a:pt x="286" y="3"/>
                    <a:pt x="289" y="11"/>
                  </a:cubicBezTo>
                  <a:cubicBezTo>
                    <a:pt x="298" y="31"/>
                    <a:pt x="307" y="52"/>
                    <a:pt x="316" y="73"/>
                  </a:cubicBezTo>
                  <a:cubicBezTo>
                    <a:pt x="320" y="82"/>
                    <a:pt x="322" y="90"/>
                    <a:pt x="322" y="100"/>
                  </a:cubicBezTo>
                  <a:cubicBezTo>
                    <a:pt x="322" y="155"/>
                    <a:pt x="322" y="210"/>
                    <a:pt x="322" y="265"/>
                  </a:cubicBezTo>
                  <a:cubicBezTo>
                    <a:pt x="322" y="315"/>
                    <a:pt x="286" y="352"/>
                    <a:pt x="237" y="353"/>
                  </a:cubicBezTo>
                  <a:cubicBezTo>
                    <a:pt x="186" y="354"/>
                    <a:pt x="136" y="354"/>
                    <a:pt x="86" y="353"/>
                  </a:cubicBezTo>
                  <a:cubicBezTo>
                    <a:pt x="35" y="352"/>
                    <a:pt x="0" y="312"/>
                    <a:pt x="1" y="262"/>
                  </a:cubicBezTo>
                  <a:cubicBezTo>
                    <a:pt x="2" y="207"/>
                    <a:pt x="1" y="153"/>
                    <a:pt x="1" y="99"/>
                  </a:cubicBezTo>
                  <a:cubicBezTo>
                    <a:pt x="1" y="90"/>
                    <a:pt x="3" y="82"/>
                    <a:pt x="7" y="73"/>
                  </a:cubicBezTo>
                  <a:cubicBezTo>
                    <a:pt x="16" y="54"/>
                    <a:pt x="24" y="34"/>
                    <a:pt x="32" y="14"/>
                  </a:cubicBezTo>
                  <a:cubicBezTo>
                    <a:pt x="36" y="3"/>
                    <a:pt x="42" y="0"/>
                    <a:pt x="53" y="0"/>
                  </a:cubicBezTo>
                  <a:cubicBezTo>
                    <a:pt x="89" y="1"/>
                    <a:pt x="126" y="0"/>
                    <a:pt x="162" y="0"/>
                  </a:cubicBezTo>
                  <a:close/>
                  <a:moveTo>
                    <a:pt x="161" y="276"/>
                  </a:moveTo>
                  <a:cubicBezTo>
                    <a:pt x="194" y="276"/>
                    <a:pt x="227" y="276"/>
                    <a:pt x="260" y="276"/>
                  </a:cubicBezTo>
                  <a:cubicBezTo>
                    <a:pt x="269" y="276"/>
                    <a:pt x="273" y="274"/>
                    <a:pt x="273" y="264"/>
                  </a:cubicBezTo>
                  <a:cubicBezTo>
                    <a:pt x="273" y="211"/>
                    <a:pt x="273" y="159"/>
                    <a:pt x="273" y="106"/>
                  </a:cubicBezTo>
                  <a:cubicBezTo>
                    <a:pt x="273" y="97"/>
                    <a:pt x="270" y="94"/>
                    <a:pt x="261" y="94"/>
                  </a:cubicBezTo>
                  <a:cubicBezTo>
                    <a:pt x="194" y="94"/>
                    <a:pt x="127" y="94"/>
                    <a:pt x="61" y="94"/>
                  </a:cubicBezTo>
                  <a:cubicBezTo>
                    <a:pt x="51" y="94"/>
                    <a:pt x="49" y="97"/>
                    <a:pt x="49" y="106"/>
                  </a:cubicBezTo>
                  <a:cubicBezTo>
                    <a:pt x="49" y="159"/>
                    <a:pt x="49" y="211"/>
                    <a:pt x="49" y="264"/>
                  </a:cubicBezTo>
                  <a:cubicBezTo>
                    <a:pt x="49" y="274"/>
                    <a:pt x="52" y="276"/>
                    <a:pt x="62" y="276"/>
                  </a:cubicBezTo>
                  <a:cubicBezTo>
                    <a:pt x="95" y="276"/>
                    <a:pt x="128" y="276"/>
                    <a:pt x="161" y="2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02CA2959-6414-481F-AF96-098080989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37313" y="1966913"/>
              <a:ext cx="847725" cy="930275"/>
            </a:xfrm>
            <a:custGeom>
              <a:avLst/>
              <a:gdLst>
                <a:gd name="T0" fmla="*/ 113 w 224"/>
                <a:gd name="T1" fmla="*/ 1 h 246"/>
                <a:gd name="T2" fmla="*/ 189 w 224"/>
                <a:gd name="T3" fmla="*/ 0 h 246"/>
                <a:gd name="T4" fmla="*/ 201 w 224"/>
                <a:gd name="T5" fmla="*/ 9 h 246"/>
                <a:gd name="T6" fmla="*/ 213 w 224"/>
                <a:gd name="T7" fmla="*/ 36 h 246"/>
                <a:gd name="T8" fmla="*/ 224 w 224"/>
                <a:gd name="T9" fmla="*/ 90 h 246"/>
                <a:gd name="T10" fmla="*/ 224 w 224"/>
                <a:gd name="T11" fmla="*/ 183 h 246"/>
                <a:gd name="T12" fmla="*/ 161 w 224"/>
                <a:gd name="T13" fmla="*/ 246 h 246"/>
                <a:gd name="T14" fmla="*/ 63 w 224"/>
                <a:gd name="T15" fmla="*/ 246 h 246"/>
                <a:gd name="T16" fmla="*/ 0 w 224"/>
                <a:gd name="T17" fmla="*/ 183 h 246"/>
                <a:gd name="T18" fmla="*/ 0 w 224"/>
                <a:gd name="T19" fmla="*/ 75 h 246"/>
                <a:gd name="T20" fmla="*/ 7 w 224"/>
                <a:gd name="T21" fmla="*/ 46 h 246"/>
                <a:gd name="T22" fmla="*/ 20 w 224"/>
                <a:gd name="T23" fmla="*/ 13 h 246"/>
                <a:gd name="T24" fmla="*/ 39 w 224"/>
                <a:gd name="T25" fmla="*/ 0 h 246"/>
                <a:gd name="T26" fmla="*/ 113 w 224"/>
                <a:gd name="T27" fmla="*/ 1 h 246"/>
                <a:gd name="T28" fmla="*/ 113 w 224"/>
                <a:gd name="T29" fmla="*/ 1 h 246"/>
                <a:gd name="T30" fmla="*/ 111 w 224"/>
                <a:gd name="T31" fmla="*/ 66 h 246"/>
                <a:gd name="T32" fmla="*/ 32 w 224"/>
                <a:gd name="T33" fmla="*/ 66 h 246"/>
                <a:gd name="T34" fmla="*/ 22 w 224"/>
                <a:gd name="T35" fmla="*/ 77 h 246"/>
                <a:gd name="T36" fmla="*/ 22 w 224"/>
                <a:gd name="T37" fmla="*/ 182 h 246"/>
                <a:gd name="T38" fmla="*/ 33 w 224"/>
                <a:gd name="T39" fmla="*/ 193 h 246"/>
                <a:gd name="T40" fmla="*/ 191 w 224"/>
                <a:gd name="T41" fmla="*/ 193 h 246"/>
                <a:gd name="T42" fmla="*/ 201 w 224"/>
                <a:gd name="T43" fmla="*/ 182 h 246"/>
                <a:gd name="T44" fmla="*/ 201 w 224"/>
                <a:gd name="T45" fmla="*/ 77 h 246"/>
                <a:gd name="T46" fmla="*/ 190 w 224"/>
                <a:gd name="T47" fmla="*/ 66 h 246"/>
                <a:gd name="T48" fmla="*/ 111 w 224"/>
                <a:gd name="T49" fmla="*/ 6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46">
                  <a:moveTo>
                    <a:pt x="113" y="1"/>
                  </a:moveTo>
                  <a:cubicBezTo>
                    <a:pt x="138" y="1"/>
                    <a:pt x="163" y="1"/>
                    <a:pt x="189" y="0"/>
                  </a:cubicBezTo>
                  <a:cubicBezTo>
                    <a:pt x="195" y="0"/>
                    <a:pt x="199" y="3"/>
                    <a:pt x="201" y="9"/>
                  </a:cubicBezTo>
                  <a:cubicBezTo>
                    <a:pt x="205" y="18"/>
                    <a:pt x="208" y="27"/>
                    <a:pt x="213" y="36"/>
                  </a:cubicBezTo>
                  <a:cubicBezTo>
                    <a:pt x="222" y="53"/>
                    <a:pt x="224" y="71"/>
                    <a:pt x="224" y="90"/>
                  </a:cubicBezTo>
                  <a:cubicBezTo>
                    <a:pt x="223" y="121"/>
                    <a:pt x="224" y="152"/>
                    <a:pt x="224" y="183"/>
                  </a:cubicBezTo>
                  <a:cubicBezTo>
                    <a:pt x="224" y="221"/>
                    <a:pt x="199" y="246"/>
                    <a:pt x="161" y="246"/>
                  </a:cubicBezTo>
                  <a:cubicBezTo>
                    <a:pt x="128" y="246"/>
                    <a:pt x="96" y="246"/>
                    <a:pt x="63" y="246"/>
                  </a:cubicBezTo>
                  <a:cubicBezTo>
                    <a:pt x="25" y="246"/>
                    <a:pt x="1" y="222"/>
                    <a:pt x="0" y="183"/>
                  </a:cubicBezTo>
                  <a:cubicBezTo>
                    <a:pt x="0" y="147"/>
                    <a:pt x="1" y="111"/>
                    <a:pt x="0" y="75"/>
                  </a:cubicBezTo>
                  <a:cubicBezTo>
                    <a:pt x="0" y="65"/>
                    <a:pt x="2" y="55"/>
                    <a:pt x="7" y="46"/>
                  </a:cubicBezTo>
                  <a:cubicBezTo>
                    <a:pt x="12" y="35"/>
                    <a:pt x="16" y="24"/>
                    <a:pt x="20" y="13"/>
                  </a:cubicBezTo>
                  <a:cubicBezTo>
                    <a:pt x="23" y="4"/>
                    <a:pt x="29" y="0"/>
                    <a:pt x="39" y="0"/>
                  </a:cubicBezTo>
                  <a:cubicBezTo>
                    <a:pt x="63" y="1"/>
                    <a:pt x="88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lose/>
                  <a:moveTo>
                    <a:pt x="111" y="66"/>
                  </a:moveTo>
                  <a:cubicBezTo>
                    <a:pt x="85" y="66"/>
                    <a:pt x="59" y="66"/>
                    <a:pt x="32" y="66"/>
                  </a:cubicBezTo>
                  <a:cubicBezTo>
                    <a:pt x="25" y="66"/>
                    <a:pt x="22" y="69"/>
                    <a:pt x="22" y="77"/>
                  </a:cubicBezTo>
                  <a:cubicBezTo>
                    <a:pt x="22" y="112"/>
                    <a:pt x="22" y="147"/>
                    <a:pt x="22" y="182"/>
                  </a:cubicBezTo>
                  <a:cubicBezTo>
                    <a:pt x="22" y="190"/>
                    <a:pt x="24" y="193"/>
                    <a:pt x="33" y="193"/>
                  </a:cubicBezTo>
                  <a:cubicBezTo>
                    <a:pt x="85" y="193"/>
                    <a:pt x="138" y="193"/>
                    <a:pt x="191" y="193"/>
                  </a:cubicBezTo>
                  <a:cubicBezTo>
                    <a:pt x="199" y="193"/>
                    <a:pt x="201" y="190"/>
                    <a:pt x="201" y="182"/>
                  </a:cubicBezTo>
                  <a:cubicBezTo>
                    <a:pt x="201" y="147"/>
                    <a:pt x="201" y="112"/>
                    <a:pt x="201" y="77"/>
                  </a:cubicBezTo>
                  <a:cubicBezTo>
                    <a:pt x="201" y="69"/>
                    <a:pt x="199" y="66"/>
                    <a:pt x="190" y="66"/>
                  </a:cubicBezTo>
                  <a:cubicBezTo>
                    <a:pt x="164" y="66"/>
                    <a:pt x="138" y="66"/>
                    <a:pt x="111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5DD4BBEF-70AC-4656-B4AE-8CD3233ED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663" y="1152525"/>
              <a:ext cx="1181100" cy="377825"/>
            </a:xfrm>
            <a:custGeom>
              <a:avLst/>
              <a:gdLst>
                <a:gd name="T0" fmla="*/ 157 w 312"/>
                <a:gd name="T1" fmla="*/ 0 h 100"/>
                <a:gd name="T2" fmla="*/ 297 w 312"/>
                <a:gd name="T3" fmla="*/ 0 h 100"/>
                <a:gd name="T4" fmla="*/ 311 w 312"/>
                <a:gd name="T5" fmla="*/ 13 h 100"/>
                <a:gd name="T6" fmla="*/ 311 w 312"/>
                <a:gd name="T7" fmla="*/ 87 h 100"/>
                <a:gd name="T8" fmla="*/ 299 w 312"/>
                <a:gd name="T9" fmla="*/ 99 h 100"/>
                <a:gd name="T10" fmla="*/ 291 w 312"/>
                <a:gd name="T11" fmla="*/ 99 h 100"/>
                <a:gd name="T12" fmla="*/ 282 w 312"/>
                <a:gd name="T13" fmla="*/ 89 h 100"/>
                <a:gd name="T14" fmla="*/ 282 w 312"/>
                <a:gd name="T15" fmla="*/ 50 h 100"/>
                <a:gd name="T16" fmla="*/ 275 w 312"/>
                <a:gd name="T17" fmla="*/ 40 h 100"/>
                <a:gd name="T18" fmla="*/ 266 w 312"/>
                <a:gd name="T19" fmla="*/ 50 h 100"/>
                <a:gd name="T20" fmla="*/ 266 w 312"/>
                <a:gd name="T21" fmla="*/ 90 h 100"/>
                <a:gd name="T22" fmla="*/ 256 w 312"/>
                <a:gd name="T23" fmla="*/ 99 h 100"/>
                <a:gd name="T24" fmla="*/ 242 w 312"/>
                <a:gd name="T25" fmla="*/ 90 h 100"/>
                <a:gd name="T26" fmla="*/ 242 w 312"/>
                <a:gd name="T27" fmla="*/ 50 h 100"/>
                <a:gd name="T28" fmla="*/ 234 w 312"/>
                <a:gd name="T29" fmla="*/ 40 h 100"/>
                <a:gd name="T30" fmla="*/ 227 w 312"/>
                <a:gd name="T31" fmla="*/ 49 h 100"/>
                <a:gd name="T32" fmla="*/ 227 w 312"/>
                <a:gd name="T33" fmla="*/ 89 h 100"/>
                <a:gd name="T34" fmla="*/ 214 w 312"/>
                <a:gd name="T35" fmla="*/ 99 h 100"/>
                <a:gd name="T36" fmla="*/ 203 w 312"/>
                <a:gd name="T37" fmla="*/ 88 h 100"/>
                <a:gd name="T38" fmla="*/ 203 w 312"/>
                <a:gd name="T39" fmla="*/ 50 h 100"/>
                <a:gd name="T40" fmla="*/ 196 w 312"/>
                <a:gd name="T41" fmla="*/ 40 h 100"/>
                <a:gd name="T42" fmla="*/ 188 w 312"/>
                <a:gd name="T43" fmla="*/ 50 h 100"/>
                <a:gd name="T44" fmla="*/ 188 w 312"/>
                <a:gd name="T45" fmla="*/ 87 h 100"/>
                <a:gd name="T46" fmla="*/ 176 w 312"/>
                <a:gd name="T47" fmla="*/ 99 h 100"/>
                <a:gd name="T48" fmla="*/ 163 w 312"/>
                <a:gd name="T49" fmla="*/ 88 h 100"/>
                <a:gd name="T50" fmla="*/ 163 w 312"/>
                <a:gd name="T51" fmla="*/ 50 h 100"/>
                <a:gd name="T52" fmla="*/ 155 w 312"/>
                <a:gd name="T53" fmla="*/ 40 h 100"/>
                <a:gd name="T54" fmla="*/ 147 w 312"/>
                <a:gd name="T55" fmla="*/ 50 h 100"/>
                <a:gd name="T56" fmla="*/ 148 w 312"/>
                <a:gd name="T57" fmla="*/ 89 h 100"/>
                <a:gd name="T58" fmla="*/ 135 w 312"/>
                <a:gd name="T59" fmla="*/ 99 h 100"/>
                <a:gd name="T60" fmla="*/ 124 w 312"/>
                <a:gd name="T61" fmla="*/ 89 h 100"/>
                <a:gd name="T62" fmla="*/ 124 w 312"/>
                <a:gd name="T63" fmla="*/ 49 h 100"/>
                <a:gd name="T64" fmla="*/ 116 w 312"/>
                <a:gd name="T65" fmla="*/ 40 h 100"/>
                <a:gd name="T66" fmla="*/ 109 w 312"/>
                <a:gd name="T67" fmla="*/ 49 h 100"/>
                <a:gd name="T68" fmla="*/ 109 w 312"/>
                <a:gd name="T69" fmla="*/ 89 h 100"/>
                <a:gd name="T70" fmla="*/ 98 w 312"/>
                <a:gd name="T71" fmla="*/ 99 h 100"/>
                <a:gd name="T72" fmla="*/ 84 w 312"/>
                <a:gd name="T73" fmla="*/ 89 h 100"/>
                <a:gd name="T74" fmla="*/ 84 w 312"/>
                <a:gd name="T75" fmla="*/ 50 h 100"/>
                <a:gd name="T76" fmla="*/ 76 w 312"/>
                <a:gd name="T77" fmla="*/ 40 h 100"/>
                <a:gd name="T78" fmla="*/ 69 w 312"/>
                <a:gd name="T79" fmla="*/ 49 h 100"/>
                <a:gd name="T80" fmla="*/ 69 w 312"/>
                <a:gd name="T81" fmla="*/ 90 h 100"/>
                <a:gd name="T82" fmla="*/ 58 w 312"/>
                <a:gd name="T83" fmla="*/ 99 h 100"/>
                <a:gd name="T84" fmla="*/ 45 w 312"/>
                <a:gd name="T85" fmla="*/ 90 h 100"/>
                <a:gd name="T86" fmla="*/ 45 w 312"/>
                <a:gd name="T87" fmla="*/ 49 h 100"/>
                <a:gd name="T88" fmla="*/ 37 w 312"/>
                <a:gd name="T89" fmla="*/ 40 h 100"/>
                <a:gd name="T90" fmla="*/ 30 w 312"/>
                <a:gd name="T91" fmla="*/ 50 h 100"/>
                <a:gd name="T92" fmla="*/ 30 w 312"/>
                <a:gd name="T93" fmla="*/ 88 h 100"/>
                <a:gd name="T94" fmla="*/ 19 w 312"/>
                <a:gd name="T95" fmla="*/ 99 h 100"/>
                <a:gd name="T96" fmla="*/ 9 w 312"/>
                <a:gd name="T97" fmla="*/ 99 h 100"/>
                <a:gd name="T98" fmla="*/ 0 w 312"/>
                <a:gd name="T99" fmla="*/ 90 h 100"/>
                <a:gd name="T100" fmla="*/ 0 w 312"/>
                <a:gd name="T101" fmla="*/ 9 h 100"/>
                <a:gd name="T102" fmla="*/ 12 w 312"/>
                <a:gd name="T103" fmla="*/ 0 h 100"/>
                <a:gd name="T104" fmla="*/ 126 w 312"/>
                <a:gd name="T105" fmla="*/ 0 h 100"/>
                <a:gd name="T106" fmla="*/ 157 w 312"/>
                <a:gd name="T10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2" h="100">
                  <a:moveTo>
                    <a:pt x="157" y="0"/>
                  </a:moveTo>
                  <a:cubicBezTo>
                    <a:pt x="204" y="0"/>
                    <a:pt x="251" y="0"/>
                    <a:pt x="297" y="0"/>
                  </a:cubicBezTo>
                  <a:cubicBezTo>
                    <a:pt x="311" y="0"/>
                    <a:pt x="311" y="0"/>
                    <a:pt x="311" y="13"/>
                  </a:cubicBezTo>
                  <a:cubicBezTo>
                    <a:pt x="311" y="38"/>
                    <a:pt x="311" y="62"/>
                    <a:pt x="311" y="87"/>
                  </a:cubicBezTo>
                  <a:cubicBezTo>
                    <a:pt x="312" y="96"/>
                    <a:pt x="309" y="100"/>
                    <a:pt x="299" y="99"/>
                  </a:cubicBezTo>
                  <a:cubicBezTo>
                    <a:pt x="297" y="99"/>
                    <a:pt x="294" y="99"/>
                    <a:pt x="291" y="99"/>
                  </a:cubicBezTo>
                  <a:cubicBezTo>
                    <a:pt x="284" y="100"/>
                    <a:pt x="282" y="96"/>
                    <a:pt x="282" y="89"/>
                  </a:cubicBezTo>
                  <a:cubicBezTo>
                    <a:pt x="282" y="76"/>
                    <a:pt x="282" y="63"/>
                    <a:pt x="282" y="50"/>
                  </a:cubicBezTo>
                  <a:cubicBezTo>
                    <a:pt x="282" y="45"/>
                    <a:pt x="281" y="41"/>
                    <a:pt x="275" y="40"/>
                  </a:cubicBezTo>
                  <a:cubicBezTo>
                    <a:pt x="267" y="40"/>
                    <a:pt x="266" y="44"/>
                    <a:pt x="266" y="50"/>
                  </a:cubicBezTo>
                  <a:cubicBezTo>
                    <a:pt x="267" y="63"/>
                    <a:pt x="266" y="76"/>
                    <a:pt x="266" y="90"/>
                  </a:cubicBezTo>
                  <a:cubicBezTo>
                    <a:pt x="267" y="97"/>
                    <a:pt x="263" y="99"/>
                    <a:pt x="256" y="99"/>
                  </a:cubicBezTo>
                  <a:cubicBezTo>
                    <a:pt x="249" y="99"/>
                    <a:pt x="242" y="100"/>
                    <a:pt x="242" y="90"/>
                  </a:cubicBezTo>
                  <a:cubicBezTo>
                    <a:pt x="242" y="77"/>
                    <a:pt x="242" y="63"/>
                    <a:pt x="242" y="50"/>
                  </a:cubicBezTo>
                  <a:cubicBezTo>
                    <a:pt x="243" y="43"/>
                    <a:pt x="242" y="40"/>
                    <a:pt x="234" y="40"/>
                  </a:cubicBezTo>
                  <a:cubicBezTo>
                    <a:pt x="228" y="40"/>
                    <a:pt x="227" y="44"/>
                    <a:pt x="227" y="49"/>
                  </a:cubicBezTo>
                  <a:cubicBezTo>
                    <a:pt x="228" y="62"/>
                    <a:pt x="227" y="75"/>
                    <a:pt x="227" y="89"/>
                  </a:cubicBezTo>
                  <a:cubicBezTo>
                    <a:pt x="228" y="99"/>
                    <a:pt x="221" y="99"/>
                    <a:pt x="214" y="99"/>
                  </a:cubicBezTo>
                  <a:cubicBezTo>
                    <a:pt x="206" y="99"/>
                    <a:pt x="203" y="96"/>
                    <a:pt x="203" y="88"/>
                  </a:cubicBezTo>
                  <a:cubicBezTo>
                    <a:pt x="203" y="76"/>
                    <a:pt x="203" y="63"/>
                    <a:pt x="203" y="50"/>
                  </a:cubicBezTo>
                  <a:cubicBezTo>
                    <a:pt x="203" y="45"/>
                    <a:pt x="203" y="41"/>
                    <a:pt x="196" y="40"/>
                  </a:cubicBezTo>
                  <a:cubicBezTo>
                    <a:pt x="189" y="40"/>
                    <a:pt x="187" y="44"/>
                    <a:pt x="188" y="50"/>
                  </a:cubicBezTo>
                  <a:cubicBezTo>
                    <a:pt x="188" y="63"/>
                    <a:pt x="187" y="75"/>
                    <a:pt x="188" y="87"/>
                  </a:cubicBezTo>
                  <a:cubicBezTo>
                    <a:pt x="188" y="96"/>
                    <a:pt x="185" y="99"/>
                    <a:pt x="176" y="99"/>
                  </a:cubicBezTo>
                  <a:cubicBezTo>
                    <a:pt x="167" y="99"/>
                    <a:pt x="163" y="97"/>
                    <a:pt x="163" y="88"/>
                  </a:cubicBezTo>
                  <a:cubicBezTo>
                    <a:pt x="163" y="75"/>
                    <a:pt x="163" y="63"/>
                    <a:pt x="163" y="50"/>
                  </a:cubicBezTo>
                  <a:cubicBezTo>
                    <a:pt x="163" y="44"/>
                    <a:pt x="162" y="40"/>
                    <a:pt x="155" y="40"/>
                  </a:cubicBezTo>
                  <a:cubicBezTo>
                    <a:pt x="148" y="40"/>
                    <a:pt x="147" y="45"/>
                    <a:pt x="147" y="50"/>
                  </a:cubicBezTo>
                  <a:cubicBezTo>
                    <a:pt x="148" y="63"/>
                    <a:pt x="147" y="76"/>
                    <a:pt x="148" y="89"/>
                  </a:cubicBezTo>
                  <a:cubicBezTo>
                    <a:pt x="148" y="99"/>
                    <a:pt x="142" y="99"/>
                    <a:pt x="135" y="99"/>
                  </a:cubicBezTo>
                  <a:cubicBezTo>
                    <a:pt x="128" y="99"/>
                    <a:pt x="124" y="97"/>
                    <a:pt x="124" y="89"/>
                  </a:cubicBezTo>
                  <a:cubicBezTo>
                    <a:pt x="124" y="76"/>
                    <a:pt x="124" y="63"/>
                    <a:pt x="124" y="49"/>
                  </a:cubicBezTo>
                  <a:cubicBezTo>
                    <a:pt x="124" y="44"/>
                    <a:pt x="123" y="40"/>
                    <a:pt x="116" y="40"/>
                  </a:cubicBezTo>
                  <a:cubicBezTo>
                    <a:pt x="110" y="40"/>
                    <a:pt x="109" y="44"/>
                    <a:pt x="109" y="49"/>
                  </a:cubicBezTo>
                  <a:cubicBezTo>
                    <a:pt x="109" y="63"/>
                    <a:pt x="108" y="76"/>
                    <a:pt x="109" y="89"/>
                  </a:cubicBezTo>
                  <a:cubicBezTo>
                    <a:pt x="109" y="97"/>
                    <a:pt x="105" y="99"/>
                    <a:pt x="98" y="99"/>
                  </a:cubicBezTo>
                  <a:cubicBezTo>
                    <a:pt x="90" y="99"/>
                    <a:pt x="84" y="99"/>
                    <a:pt x="84" y="89"/>
                  </a:cubicBezTo>
                  <a:cubicBezTo>
                    <a:pt x="84" y="76"/>
                    <a:pt x="84" y="63"/>
                    <a:pt x="84" y="50"/>
                  </a:cubicBezTo>
                  <a:cubicBezTo>
                    <a:pt x="84" y="44"/>
                    <a:pt x="83" y="40"/>
                    <a:pt x="76" y="40"/>
                  </a:cubicBezTo>
                  <a:cubicBezTo>
                    <a:pt x="70" y="40"/>
                    <a:pt x="68" y="44"/>
                    <a:pt x="69" y="49"/>
                  </a:cubicBezTo>
                  <a:cubicBezTo>
                    <a:pt x="69" y="63"/>
                    <a:pt x="68" y="76"/>
                    <a:pt x="69" y="90"/>
                  </a:cubicBezTo>
                  <a:cubicBezTo>
                    <a:pt x="69" y="98"/>
                    <a:pt x="65" y="99"/>
                    <a:pt x="58" y="99"/>
                  </a:cubicBezTo>
                  <a:cubicBezTo>
                    <a:pt x="52" y="99"/>
                    <a:pt x="45" y="100"/>
                    <a:pt x="45" y="90"/>
                  </a:cubicBezTo>
                  <a:cubicBezTo>
                    <a:pt x="45" y="76"/>
                    <a:pt x="45" y="63"/>
                    <a:pt x="45" y="49"/>
                  </a:cubicBezTo>
                  <a:cubicBezTo>
                    <a:pt x="45" y="44"/>
                    <a:pt x="44" y="40"/>
                    <a:pt x="37" y="40"/>
                  </a:cubicBezTo>
                  <a:cubicBezTo>
                    <a:pt x="31" y="40"/>
                    <a:pt x="30" y="44"/>
                    <a:pt x="30" y="50"/>
                  </a:cubicBezTo>
                  <a:cubicBezTo>
                    <a:pt x="30" y="62"/>
                    <a:pt x="29" y="75"/>
                    <a:pt x="30" y="88"/>
                  </a:cubicBezTo>
                  <a:cubicBezTo>
                    <a:pt x="30" y="96"/>
                    <a:pt x="27" y="100"/>
                    <a:pt x="19" y="99"/>
                  </a:cubicBezTo>
                  <a:cubicBezTo>
                    <a:pt x="16" y="99"/>
                    <a:pt x="13" y="99"/>
                    <a:pt x="9" y="99"/>
                  </a:cubicBezTo>
                  <a:cubicBezTo>
                    <a:pt x="3" y="99"/>
                    <a:pt x="0" y="97"/>
                    <a:pt x="0" y="90"/>
                  </a:cubicBezTo>
                  <a:cubicBezTo>
                    <a:pt x="1" y="63"/>
                    <a:pt x="1" y="36"/>
                    <a:pt x="0" y="9"/>
                  </a:cubicBezTo>
                  <a:cubicBezTo>
                    <a:pt x="0" y="0"/>
                    <a:pt x="5" y="0"/>
                    <a:pt x="12" y="0"/>
                  </a:cubicBezTo>
                  <a:cubicBezTo>
                    <a:pt x="50" y="0"/>
                    <a:pt x="88" y="0"/>
                    <a:pt x="126" y="0"/>
                  </a:cubicBezTo>
                  <a:cubicBezTo>
                    <a:pt x="137" y="0"/>
                    <a:pt x="147" y="0"/>
                    <a:pt x="1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5E5E3BAC-B334-46B5-8662-653BADF8F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6688" y="1633538"/>
              <a:ext cx="684213" cy="279400"/>
            </a:xfrm>
            <a:custGeom>
              <a:avLst/>
              <a:gdLst>
                <a:gd name="T0" fmla="*/ 90 w 181"/>
                <a:gd name="T1" fmla="*/ 73 h 74"/>
                <a:gd name="T2" fmla="*/ 11 w 181"/>
                <a:gd name="T3" fmla="*/ 74 h 74"/>
                <a:gd name="T4" fmla="*/ 0 w 181"/>
                <a:gd name="T5" fmla="*/ 63 h 74"/>
                <a:gd name="T6" fmla="*/ 0 w 181"/>
                <a:gd name="T7" fmla="*/ 10 h 74"/>
                <a:gd name="T8" fmla="*/ 10 w 181"/>
                <a:gd name="T9" fmla="*/ 0 h 74"/>
                <a:gd name="T10" fmla="*/ 171 w 181"/>
                <a:gd name="T11" fmla="*/ 0 h 74"/>
                <a:gd name="T12" fmla="*/ 181 w 181"/>
                <a:gd name="T13" fmla="*/ 11 h 74"/>
                <a:gd name="T14" fmla="*/ 181 w 181"/>
                <a:gd name="T15" fmla="*/ 62 h 74"/>
                <a:gd name="T16" fmla="*/ 170 w 181"/>
                <a:gd name="T17" fmla="*/ 74 h 74"/>
                <a:gd name="T18" fmla="*/ 90 w 181"/>
                <a:gd name="T19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74">
                  <a:moveTo>
                    <a:pt x="90" y="73"/>
                  </a:moveTo>
                  <a:cubicBezTo>
                    <a:pt x="64" y="73"/>
                    <a:pt x="38" y="73"/>
                    <a:pt x="11" y="74"/>
                  </a:cubicBezTo>
                  <a:cubicBezTo>
                    <a:pt x="3" y="74"/>
                    <a:pt x="0" y="71"/>
                    <a:pt x="0" y="63"/>
                  </a:cubicBezTo>
                  <a:cubicBezTo>
                    <a:pt x="0" y="45"/>
                    <a:pt x="0" y="28"/>
                    <a:pt x="0" y="10"/>
                  </a:cubicBezTo>
                  <a:cubicBezTo>
                    <a:pt x="0" y="3"/>
                    <a:pt x="3" y="0"/>
                    <a:pt x="10" y="0"/>
                  </a:cubicBezTo>
                  <a:cubicBezTo>
                    <a:pt x="63" y="0"/>
                    <a:pt x="117" y="0"/>
                    <a:pt x="171" y="0"/>
                  </a:cubicBezTo>
                  <a:cubicBezTo>
                    <a:pt x="178" y="0"/>
                    <a:pt x="181" y="4"/>
                    <a:pt x="181" y="11"/>
                  </a:cubicBezTo>
                  <a:cubicBezTo>
                    <a:pt x="181" y="28"/>
                    <a:pt x="181" y="45"/>
                    <a:pt x="181" y="62"/>
                  </a:cubicBezTo>
                  <a:cubicBezTo>
                    <a:pt x="181" y="71"/>
                    <a:pt x="178" y="74"/>
                    <a:pt x="170" y="74"/>
                  </a:cubicBezTo>
                  <a:cubicBezTo>
                    <a:pt x="143" y="73"/>
                    <a:pt x="117" y="73"/>
                    <a:pt x="90" y="7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C1375FA-B555-42E0-83E0-66732F052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2314575"/>
              <a:ext cx="688975" cy="109538"/>
            </a:xfrm>
            <a:custGeom>
              <a:avLst/>
              <a:gdLst>
                <a:gd name="T0" fmla="*/ 92 w 182"/>
                <a:gd name="T1" fmla="*/ 0 h 29"/>
                <a:gd name="T2" fmla="*/ 170 w 182"/>
                <a:gd name="T3" fmla="*/ 0 h 29"/>
                <a:gd name="T4" fmla="*/ 182 w 182"/>
                <a:gd name="T5" fmla="*/ 13 h 29"/>
                <a:gd name="T6" fmla="*/ 170 w 182"/>
                <a:gd name="T7" fmla="*/ 29 h 29"/>
                <a:gd name="T8" fmla="*/ 12 w 182"/>
                <a:gd name="T9" fmla="*/ 29 h 29"/>
                <a:gd name="T10" fmla="*/ 1 w 182"/>
                <a:gd name="T11" fmla="*/ 16 h 29"/>
                <a:gd name="T12" fmla="*/ 12 w 182"/>
                <a:gd name="T13" fmla="*/ 0 h 29"/>
                <a:gd name="T14" fmla="*/ 92 w 182"/>
                <a:gd name="T15" fmla="*/ 0 h 29"/>
                <a:gd name="T16" fmla="*/ 92 w 182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2" h="29">
                  <a:moveTo>
                    <a:pt x="92" y="0"/>
                  </a:moveTo>
                  <a:cubicBezTo>
                    <a:pt x="118" y="0"/>
                    <a:pt x="144" y="0"/>
                    <a:pt x="170" y="0"/>
                  </a:cubicBezTo>
                  <a:cubicBezTo>
                    <a:pt x="179" y="0"/>
                    <a:pt x="182" y="3"/>
                    <a:pt x="182" y="13"/>
                  </a:cubicBezTo>
                  <a:cubicBezTo>
                    <a:pt x="181" y="28"/>
                    <a:pt x="181" y="29"/>
                    <a:pt x="170" y="29"/>
                  </a:cubicBezTo>
                  <a:cubicBezTo>
                    <a:pt x="117" y="29"/>
                    <a:pt x="64" y="29"/>
                    <a:pt x="12" y="29"/>
                  </a:cubicBezTo>
                  <a:cubicBezTo>
                    <a:pt x="1" y="29"/>
                    <a:pt x="0" y="23"/>
                    <a:pt x="1" y="16"/>
                  </a:cubicBezTo>
                  <a:cubicBezTo>
                    <a:pt x="1" y="8"/>
                    <a:pt x="0" y="0"/>
                    <a:pt x="12" y="0"/>
                  </a:cubicBezTo>
                  <a:cubicBezTo>
                    <a:pt x="39" y="0"/>
                    <a:pt x="65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F7FA0D3E-98C6-4DFA-AA3C-451CD54BB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788" y="2106613"/>
              <a:ext cx="692150" cy="109538"/>
            </a:xfrm>
            <a:custGeom>
              <a:avLst/>
              <a:gdLst>
                <a:gd name="T0" fmla="*/ 92 w 183"/>
                <a:gd name="T1" fmla="*/ 0 h 29"/>
                <a:gd name="T2" fmla="*/ 170 w 183"/>
                <a:gd name="T3" fmla="*/ 0 h 29"/>
                <a:gd name="T4" fmla="*/ 182 w 183"/>
                <a:gd name="T5" fmla="*/ 13 h 29"/>
                <a:gd name="T6" fmla="*/ 170 w 183"/>
                <a:gd name="T7" fmla="*/ 29 h 29"/>
                <a:gd name="T8" fmla="*/ 12 w 183"/>
                <a:gd name="T9" fmla="*/ 29 h 29"/>
                <a:gd name="T10" fmla="*/ 1 w 183"/>
                <a:gd name="T11" fmla="*/ 14 h 29"/>
                <a:gd name="T12" fmla="*/ 12 w 183"/>
                <a:gd name="T13" fmla="*/ 0 h 29"/>
                <a:gd name="T14" fmla="*/ 92 w 183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29">
                  <a:moveTo>
                    <a:pt x="92" y="0"/>
                  </a:moveTo>
                  <a:cubicBezTo>
                    <a:pt x="118" y="0"/>
                    <a:pt x="144" y="1"/>
                    <a:pt x="170" y="0"/>
                  </a:cubicBezTo>
                  <a:cubicBezTo>
                    <a:pt x="180" y="0"/>
                    <a:pt x="182" y="4"/>
                    <a:pt x="182" y="13"/>
                  </a:cubicBezTo>
                  <a:cubicBezTo>
                    <a:pt x="181" y="21"/>
                    <a:pt x="183" y="29"/>
                    <a:pt x="170" y="29"/>
                  </a:cubicBezTo>
                  <a:cubicBezTo>
                    <a:pt x="117" y="28"/>
                    <a:pt x="64" y="29"/>
                    <a:pt x="12" y="29"/>
                  </a:cubicBezTo>
                  <a:cubicBezTo>
                    <a:pt x="0" y="29"/>
                    <a:pt x="1" y="22"/>
                    <a:pt x="1" y="14"/>
                  </a:cubicBezTo>
                  <a:cubicBezTo>
                    <a:pt x="1" y="6"/>
                    <a:pt x="1" y="0"/>
                    <a:pt x="12" y="0"/>
                  </a:cubicBezTo>
                  <a:cubicBezTo>
                    <a:pt x="39" y="1"/>
                    <a:pt x="66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14">
            <a:extLst>
              <a:ext uri="{FF2B5EF4-FFF2-40B4-BE49-F238E27FC236}">
                <a16:creationId xmlns:a16="http://schemas.microsoft.com/office/drawing/2014/main" id="{350C70E1-2EBF-45F2-80B4-655A78D86B88}"/>
              </a:ext>
            </a:extLst>
          </p:cNvPr>
          <p:cNvSpPr>
            <a:spLocks noEditPoints="1"/>
          </p:cNvSpPr>
          <p:nvPr/>
        </p:nvSpPr>
        <p:spPr bwMode="auto">
          <a:xfrm>
            <a:off x="9382760" y="2723704"/>
            <a:ext cx="2012950" cy="1908175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Freeform 14">
            <a:extLst>
              <a:ext uri="{FF2B5EF4-FFF2-40B4-BE49-F238E27FC236}">
                <a16:creationId xmlns:a16="http://schemas.microsoft.com/office/drawing/2014/main" id="{96AB4AA8-0744-4C55-BB0C-C6A2911FE12D}"/>
              </a:ext>
            </a:extLst>
          </p:cNvPr>
          <p:cNvSpPr>
            <a:spLocks noEditPoints="1"/>
          </p:cNvSpPr>
          <p:nvPr/>
        </p:nvSpPr>
        <p:spPr bwMode="auto">
          <a:xfrm>
            <a:off x="1077272" y="2759076"/>
            <a:ext cx="2012950" cy="1908175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" name="Google Shape;467;p16"/>
          <p:cNvSpPr txBox="1">
            <a:spLocks noGrp="1"/>
          </p:cNvSpPr>
          <p:nvPr>
            <p:ph type="title"/>
          </p:nvPr>
        </p:nvSpPr>
        <p:spPr>
          <a:xfrm>
            <a:off x="278969" y="478583"/>
            <a:ext cx="5440267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خودتان را معرفی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8" name="Google Shape;468;p16"/>
          <p:cNvSpPr txBox="1">
            <a:spLocks noGrp="1"/>
          </p:cNvSpPr>
          <p:nvPr>
            <p:ph type="body" idx="1"/>
          </p:nvPr>
        </p:nvSpPr>
        <p:spPr>
          <a:xfrm>
            <a:off x="686221" y="3159968"/>
            <a:ext cx="4065306" cy="971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sz="16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sz="1600" dirty="0">
              <a:cs typeface="B Nazanin" panose="00000700000000000000" pitchFamily="2" charset="-78"/>
            </a:endParaRPr>
          </a:p>
        </p:txBody>
      </p:sp>
      <p:sp>
        <p:nvSpPr>
          <p:cNvPr id="469" name="Google Shape;469;p16"/>
          <p:cNvSpPr txBox="1">
            <a:spLocks noGrp="1"/>
          </p:cNvSpPr>
          <p:nvPr>
            <p:ph type="subTitle" idx="2"/>
          </p:nvPr>
        </p:nvSpPr>
        <p:spPr>
          <a:xfrm>
            <a:off x="686221" y="1529915"/>
            <a:ext cx="4842165" cy="9717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10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سلام!</a:t>
            </a:r>
            <a:endParaRPr b="1" dirty="0"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8C4922C2-0105-4943-B224-742591D4DB3E}"/>
              </a:ext>
            </a:extLst>
          </p:cNvPr>
          <p:cNvGrpSpPr/>
          <p:nvPr/>
        </p:nvGrpSpPr>
        <p:grpSpPr>
          <a:xfrm>
            <a:off x="9343290" y="4498071"/>
            <a:ext cx="2862571" cy="2367900"/>
            <a:chOff x="11021224" y="5688471"/>
            <a:chExt cx="1180444" cy="1177500"/>
          </a:xfrm>
        </p:grpSpPr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A6074D67-900B-43DF-849E-67FCDDF638D8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1300F401-8E85-4F69-9292-52CB06C66F61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31838AC6-1A98-4735-837A-AF5645E397F4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12" name="Conector recto 11">
                <a:extLst>
                  <a:ext uri="{FF2B5EF4-FFF2-40B4-BE49-F238E27FC236}">
                    <a16:creationId xmlns:a16="http://schemas.microsoft.com/office/drawing/2014/main" id="{2AC0F4DA-2A94-443A-ACD5-7FF3C241089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Conector recto 12">
                <a:extLst>
                  <a:ext uri="{FF2B5EF4-FFF2-40B4-BE49-F238E27FC236}">
                    <a16:creationId xmlns:a16="http://schemas.microsoft.com/office/drawing/2014/main" id="{F5C590C1-18F4-4B69-B72A-C48D937377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055" name="Picture 7" descr="hand of woman holding heart shaped pills - aspirina corazon fotografías e imágenes de stock">
            <a:extLst>
              <a:ext uri="{FF2B5EF4-FFF2-40B4-BE49-F238E27FC236}">
                <a16:creationId xmlns:a16="http://schemas.microsoft.com/office/drawing/2014/main" id="{1AAFA1CB-4E29-4599-A622-6817BB4E04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719237" y="836853"/>
            <a:ext cx="5576703" cy="5236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Google Shape;468;p16">
            <a:extLst>
              <a:ext uri="{FF2B5EF4-FFF2-40B4-BE49-F238E27FC236}">
                <a16:creationId xmlns:a16="http://schemas.microsoft.com/office/drawing/2014/main" id="{07861BEE-DB0E-4A97-B798-D5F7DA0EC215}"/>
              </a:ext>
            </a:extLst>
          </p:cNvPr>
          <p:cNvSpPr txBox="1">
            <a:spLocks/>
          </p:cNvSpPr>
          <p:nvPr/>
        </p:nvSpPr>
        <p:spPr>
          <a:xfrm>
            <a:off x="686221" y="4146654"/>
            <a:ext cx="4065306" cy="9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8100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 algn="r" rtl="1">
              <a:spcAft>
                <a:spcPts val="2100"/>
              </a:spcAft>
              <a:buFont typeface="Roboto"/>
              <a:buNone/>
            </a:pPr>
            <a:r>
              <a:rPr lang="fa-IR" sz="16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s-PE" sz="1600" dirty="0">
              <a:cs typeface="B Nazanin" panose="00000700000000000000" pitchFamily="2" charset="-78"/>
            </a:endParaRPr>
          </a:p>
        </p:txBody>
      </p:sp>
      <p:sp>
        <p:nvSpPr>
          <p:cNvPr id="28" name="Google Shape;468;p16">
            <a:extLst>
              <a:ext uri="{FF2B5EF4-FFF2-40B4-BE49-F238E27FC236}">
                <a16:creationId xmlns:a16="http://schemas.microsoft.com/office/drawing/2014/main" id="{0C3BC058-0C76-468A-BF6C-C836CFA5F23F}"/>
              </a:ext>
            </a:extLst>
          </p:cNvPr>
          <p:cNvSpPr txBox="1">
            <a:spLocks/>
          </p:cNvSpPr>
          <p:nvPr/>
        </p:nvSpPr>
        <p:spPr>
          <a:xfrm>
            <a:off x="686221" y="5140623"/>
            <a:ext cx="4065306" cy="97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8100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 algn="r" rtl="1">
              <a:spcAft>
                <a:spcPts val="2100"/>
              </a:spcAft>
              <a:buFont typeface="Roboto"/>
              <a:buNone/>
            </a:pPr>
            <a:r>
              <a:rPr lang="fa-IR" sz="1600" dirty="0"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s-PE" sz="1600" dirty="0">
              <a:cs typeface="B Nazanin" panose="00000700000000000000" pitchFamily="2" charset="-78"/>
            </a:endParaRPr>
          </a:p>
        </p:txBody>
      </p:sp>
      <p:sp>
        <p:nvSpPr>
          <p:cNvPr id="29" name="Google Shape;1098;p97">
            <a:extLst>
              <a:ext uri="{FF2B5EF4-FFF2-40B4-BE49-F238E27FC236}">
                <a16:creationId xmlns:a16="http://schemas.microsoft.com/office/drawing/2014/main" id="{B32B44EA-C8FB-4D21-99ED-333BA98E2F98}"/>
              </a:ext>
            </a:extLst>
          </p:cNvPr>
          <p:cNvSpPr/>
          <p:nvPr/>
        </p:nvSpPr>
        <p:spPr>
          <a:xfrm flipV="1">
            <a:off x="979369" y="267363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30" name="Grupo 33">
            <a:extLst>
              <a:ext uri="{FF2B5EF4-FFF2-40B4-BE49-F238E27FC236}">
                <a16:creationId xmlns:a16="http://schemas.microsoft.com/office/drawing/2014/main" id="{B1D1760F-C553-4898-B271-269BCD86838F}"/>
              </a:ext>
            </a:extLst>
          </p:cNvPr>
          <p:cNvGrpSpPr/>
          <p:nvPr/>
        </p:nvGrpSpPr>
        <p:grpSpPr>
          <a:xfrm>
            <a:off x="4669884" y="43805"/>
            <a:ext cx="3524932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31" name="Diagrama de flujo: retraso 30">
              <a:extLst>
                <a:ext uri="{FF2B5EF4-FFF2-40B4-BE49-F238E27FC236}">
                  <a16:creationId xmlns:a16="http://schemas.microsoft.com/office/drawing/2014/main" id="{EF830AD0-94B5-4402-8E4C-83000DE1E2BE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Rectángulo 31">
              <a:extLst>
                <a:ext uri="{FF2B5EF4-FFF2-40B4-BE49-F238E27FC236}">
                  <a16:creationId xmlns:a16="http://schemas.microsoft.com/office/drawing/2014/main" id="{C0291487-D16E-43CB-A376-693CE8A552A5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Diagrama de flujo: retraso 32">
              <a:extLst>
                <a:ext uri="{FF2B5EF4-FFF2-40B4-BE49-F238E27FC236}">
                  <a16:creationId xmlns:a16="http://schemas.microsoft.com/office/drawing/2014/main" id="{719B4F70-F868-46B8-8E17-F3F5C2546CE6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461;p15">
            <a:extLst>
              <a:ext uri="{FF2B5EF4-FFF2-40B4-BE49-F238E27FC236}">
                <a16:creationId xmlns:a16="http://schemas.microsoft.com/office/drawing/2014/main" id="{4DFD442D-6017-40B3-A258-E19BC283D802}"/>
              </a:ext>
            </a:extLst>
          </p:cNvPr>
          <p:cNvSpPr txBox="1">
            <a:spLocks/>
          </p:cNvSpPr>
          <p:nvPr/>
        </p:nvSpPr>
        <p:spPr>
          <a:xfrm>
            <a:off x="4683726" y="52545"/>
            <a:ext cx="3511090" cy="4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lt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●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8100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Roboto"/>
              <a:buChar char="○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8100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2"/>
              </a:buClr>
              <a:buSzPts val="2400"/>
              <a:buFont typeface="Roboto"/>
              <a:buChar char="■"/>
              <a:defRPr sz="2400" b="0" i="0" u="none" strike="noStrike" cap="none">
                <a:solidFill>
                  <a:schemeClr val="dk2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 algn="ctr" rtl="1">
              <a:buFont typeface="Roboto"/>
              <a:buNone/>
            </a:pPr>
            <a:r>
              <a:rPr lang="es-PE" sz="1400">
                <a:solidFill>
                  <a:srgbClr val="EBEBEB"/>
                </a:solidFill>
                <a:cs typeface="B Nazanin" panose="00000700000000000000" pitchFamily="2" charset="-78"/>
              </a:rPr>
              <a:t>And here your subtitle.</a:t>
            </a:r>
          </a:p>
          <a:p>
            <a:pPr marL="0" indent="0" algn="ctr" rtl="1">
              <a:buFont typeface="Roboto"/>
              <a:buNone/>
            </a:pPr>
            <a:endParaRPr lang="es-PE" sz="1400" dirty="0">
              <a:solidFill>
                <a:srgbClr val="EBEBEB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Elipse 34">
            <a:extLst>
              <a:ext uri="{FF2B5EF4-FFF2-40B4-BE49-F238E27FC236}">
                <a16:creationId xmlns:a16="http://schemas.microsoft.com/office/drawing/2014/main" id="{1241B4AD-0910-4EC5-84BE-B6CC07AD9153}"/>
              </a:ext>
            </a:extLst>
          </p:cNvPr>
          <p:cNvSpPr/>
          <p:nvPr/>
        </p:nvSpPr>
        <p:spPr>
          <a:xfrm>
            <a:off x="4697065" y="6188870"/>
            <a:ext cx="5084244" cy="304006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" name="Google Shape;1098;p97">
            <a:extLst>
              <a:ext uri="{FF2B5EF4-FFF2-40B4-BE49-F238E27FC236}">
                <a16:creationId xmlns:a16="http://schemas.microsoft.com/office/drawing/2014/main" id="{DCCCD5B8-0AFF-4C07-A790-74165AB08F81}"/>
              </a:ext>
            </a:extLst>
          </p:cNvPr>
          <p:cNvSpPr/>
          <p:nvPr/>
        </p:nvSpPr>
        <p:spPr>
          <a:xfrm flipV="1">
            <a:off x="745308" y="1013884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4" name="Grupo 33">
            <a:extLst>
              <a:ext uri="{FF2B5EF4-FFF2-40B4-BE49-F238E27FC236}">
                <a16:creationId xmlns:a16="http://schemas.microsoft.com/office/drawing/2014/main" id="{52640D31-D3EB-4F63-BEBD-4EF97E5EFE69}"/>
              </a:ext>
            </a:extLst>
          </p:cNvPr>
          <p:cNvGrpSpPr/>
          <p:nvPr/>
        </p:nvGrpSpPr>
        <p:grpSpPr>
          <a:xfrm>
            <a:off x="3736896" y="758244"/>
            <a:ext cx="4275979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5" name="Diagrama de flujo: retraso 30">
              <a:extLst>
                <a:ext uri="{FF2B5EF4-FFF2-40B4-BE49-F238E27FC236}">
                  <a16:creationId xmlns:a16="http://schemas.microsoft.com/office/drawing/2014/main" id="{3E6479E9-18AF-4C94-96B1-4B19DC9FD7BF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" name="Rectángulo 31">
              <a:extLst>
                <a:ext uri="{FF2B5EF4-FFF2-40B4-BE49-F238E27FC236}">
                  <a16:creationId xmlns:a16="http://schemas.microsoft.com/office/drawing/2014/main" id="{3015A4D8-6312-46EE-9C2B-B2682CD80E16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Diagrama de flujo: retraso 32">
              <a:extLst>
                <a:ext uri="{FF2B5EF4-FFF2-40B4-BE49-F238E27FC236}">
                  <a16:creationId xmlns:a16="http://schemas.microsoft.com/office/drawing/2014/main" id="{6002E9B4-D1DA-422B-9A1E-36DC3867823A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" name="Google Shape;263;p42">
            <a:extLst>
              <a:ext uri="{FF2B5EF4-FFF2-40B4-BE49-F238E27FC236}">
                <a16:creationId xmlns:a16="http://schemas.microsoft.com/office/drawing/2014/main" id="{509A4EDD-85E7-46E4-9845-3FB0941FCEC9}"/>
              </a:ext>
            </a:extLst>
          </p:cNvPr>
          <p:cNvSpPr txBox="1"/>
          <p:nvPr/>
        </p:nvSpPr>
        <p:spPr>
          <a:xfrm>
            <a:off x="3162677" y="281659"/>
            <a:ext cx="5424403" cy="713695"/>
          </a:xfrm>
          <a:prstGeom prst="rect">
            <a:avLst/>
          </a:prstGeom>
          <a:solidFill>
            <a:srgbClr val="FFFFFF"/>
          </a:solidFill>
          <a:ln cap="flat">
            <a:noFill/>
          </a:ln>
        </p:spPr>
        <p:txBody>
          <a:bodyPr vert="horz" wrap="square" lIns="121895" tIns="121895" rIns="121895" bIns="121895" anchor="t" anchorCtr="1" compatLnSpc="1">
            <a:noAutofit/>
          </a:bodyPr>
          <a:lstStyle/>
          <a:p>
            <a:pPr algn="ctr" defTabSz="1219170">
              <a:lnSpc>
                <a:spcPct val="80000"/>
              </a:lnSpc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4800" b="1" dirty="0">
                <a:solidFill>
                  <a:srgbClr val="C00000"/>
                </a:solidFill>
                <a:latin typeface="Arial (Títulos)"/>
                <a:ea typeface="DM Sans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9" name="Google Shape;270;p42">
            <a:extLst>
              <a:ext uri="{FF2B5EF4-FFF2-40B4-BE49-F238E27FC236}">
                <a16:creationId xmlns:a16="http://schemas.microsoft.com/office/drawing/2014/main" id="{33FE9C31-988D-4254-9366-717B0350584F}"/>
              </a:ext>
            </a:extLst>
          </p:cNvPr>
          <p:cNvSpPr txBox="1"/>
          <p:nvPr/>
        </p:nvSpPr>
        <p:spPr>
          <a:xfrm>
            <a:off x="1169895" y="1991027"/>
            <a:ext cx="5543556" cy="56540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133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ELABORADO POR  </a:t>
            </a:r>
            <a:r>
              <a:rPr lang="es-PE" sz="2133" dirty="0">
                <a:solidFill>
                  <a:srgbClr val="C00000"/>
                </a:solidFill>
                <a:latin typeface="Source Sans Pro" pitchFamily="34"/>
                <a:ea typeface="Montserrat"/>
                <a:cs typeface="B Nazanin" panose="00000700000000000000" pitchFamily="2" charset="-78"/>
              </a:rPr>
              <a:t>: </a:t>
            </a:r>
            <a:r>
              <a:rPr lang="es-PE" sz="2133" dirty="0">
                <a:latin typeface="Source Sans Pro" pitchFamily="34"/>
                <a:ea typeface="Montserrat"/>
                <a:cs typeface="B Nazanin" panose="00000700000000000000" pitchFamily="2" charset="-78"/>
              </a:rPr>
              <a:t>slidesppt.net</a:t>
            </a:r>
          </a:p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133" b="1" dirty="0">
              <a:solidFill>
                <a:srgbClr val="02FFB3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grpSp>
        <p:nvGrpSpPr>
          <p:cNvPr id="10" name="Grupo 3">
            <a:extLst>
              <a:ext uri="{FF2B5EF4-FFF2-40B4-BE49-F238E27FC236}">
                <a16:creationId xmlns:a16="http://schemas.microsoft.com/office/drawing/2014/main" id="{FB7590D9-21D7-46B3-B59F-42C54717C470}"/>
              </a:ext>
            </a:extLst>
          </p:cNvPr>
          <p:cNvGrpSpPr/>
          <p:nvPr/>
        </p:nvGrpSpPr>
        <p:grpSpPr>
          <a:xfrm>
            <a:off x="1169895" y="2996867"/>
            <a:ext cx="3985576" cy="2126076"/>
            <a:chOff x="877421" y="2247650"/>
            <a:chExt cx="2989182" cy="1594557"/>
          </a:xfrm>
        </p:grpSpPr>
        <p:sp>
          <p:nvSpPr>
            <p:cNvPr id="11" name="Google Shape;272;p42">
              <a:extLst>
                <a:ext uri="{FF2B5EF4-FFF2-40B4-BE49-F238E27FC236}">
                  <a16:creationId xmlns:a16="http://schemas.microsoft.com/office/drawing/2014/main" id="{7B20A390-BDA2-49A8-A2B0-660977F0D417}"/>
                </a:ext>
              </a:extLst>
            </p:cNvPr>
            <p:cNvSpPr txBox="1"/>
            <p:nvPr/>
          </p:nvSpPr>
          <p:spPr>
            <a:xfrm>
              <a:off x="877421" y="2247650"/>
              <a:ext cx="2117101" cy="30870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fa-IR" sz="2133" dirty="0">
                  <a:solidFill>
                    <a:srgbClr val="C00000"/>
                  </a:solidFill>
                  <a:latin typeface="Source Sans Pro" pitchFamily="34"/>
                  <a:ea typeface="Rubik"/>
                  <a:cs typeface="B Nazanin" panose="00000700000000000000" pitchFamily="2" charset="-78"/>
                </a:rPr>
                <a:t>تصاویر :</a:t>
              </a:r>
              <a:endParaRPr lang="es-PE" sz="2133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endParaRPr>
            </a:p>
          </p:txBody>
        </p:sp>
        <p:sp>
          <p:nvSpPr>
            <p:cNvPr id="12" name="Google Shape;273;p42">
              <a:extLst>
                <a:ext uri="{FF2B5EF4-FFF2-40B4-BE49-F238E27FC236}">
                  <a16:creationId xmlns:a16="http://schemas.microsoft.com/office/drawing/2014/main" id="{4F3ED471-EEE1-4755-981D-02060174D74C}"/>
                </a:ext>
              </a:extLst>
            </p:cNvPr>
            <p:cNvSpPr txBox="1"/>
            <p:nvPr/>
          </p:nvSpPr>
          <p:spPr>
            <a:xfrm>
              <a:off x="877421" y="2556278"/>
              <a:ext cx="2989182" cy="1285929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121895" tIns="121895" rIns="121895" bIns="121895" anchor="t" anchorCtr="0" compatLnSpc="1">
              <a:noAutofit/>
            </a:bodyPr>
            <a:lstStyle/>
            <a:p>
              <a:pPr marL="380953" indent="-380953" defTabSz="1219170"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>
                  <a:latin typeface="Source Sans Pro" pitchFamily="34"/>
                  <a:ea typeface="Montserrat"/>
                  <a:cs typeface="B Nazanin" panose="00000700000000000000" pitchFamily="2" charset="-78"/>
                </a:rPr>
                <a:t>unsplash.com</a:t>
              </a:r>
            </a:p>
            <a:p>
              <a:pPr marL="380953" indent="-380953" defTabSz="1219170"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>
                  <a:latin typeface="Source Sans Pro" pitchFamily="34"/>
                  <a:ea typeface="Montserrat"/>
                  <a:cs typeface="B Nazanin" panose="00000700000000000000" pitchFamily="2" charset="-78"/>
                </a:rPr>
                <a:t>pinterest.com</a:t>
              </a:r>
            </a:p>
            <a:p>
              <a:pPr marL="342891" indent="-342891" defTabSz="1219170">
                <a:buSzPct val="100000"/>
                <a:buFont typeface="Arial" pitchFamily="34"/>
                <a:buChar char="•"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s-PE" sz="2000">
                  <a:latin typeface="Source Sans Pro" pitchFamily="34"/>
                  <a:ea typeface="Montserrat"/>
                  <a:cs typeface="B Nazanin" panose="00000700000000000000" pitchFamily="2" charset="-78"/>
                </a:rPr>
                <a:t>gettyimages.es</a:t>
              </a:r>
            </a:p>
          </p:txBody>
        </p:sp>
      </p:grpSp>
      <p:sp>
        <p:nvSpPr>
          <p:cNvPr id="13" name="Google Shape;274;p42">
            <a:extLst>
              <a:ext uri="{FF2B5EF4-FFF2-40B4-BE49-F238E27FC236}">
                <a16:creationId xmlns:a16="http://schemas.microsoft.com/office/drawing/2014/main" id="{07AA81C2-9E98-442B-B183-C7A6F852DD2A}"/>
              </a:ext>
            </a:extLst>
          </p:cNvPr>
          <p:cNvSpPr txBox="1"/>
          <p:nvPr/>
        </p:nvSpPr>
        <p:spPr>
          <a:xfrm>
            <a:off x="1169896" y="4645921"/>
            <a:ext cx="2822801" cy="41160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dirty="0">
                <a:solidFill>
                  <a:srgbClr val="C00000"/>
                </a:solidFill>
                <a:latin typeface="Source Sans Pro" pitchFamily="34"/>
                <a:ea typeface="Rubik"/>
                <a:cs typeface="B Nazanin" panose="00000700000000000000" pitchFamily="2" charset="-78"/>
              </a:rPr>
              <a:t>فونت ها:</a:t>
            </a:r>
            <a:endParaRPr lang="en-US" sz="2133" dirty="0">
              <a:solidFill>
                <a:srgbClr val="C00000"/>
              </a:solidFill>
              <a:latin typeface="Source Sans Pro" pitchFamily="34"/>
              <a:ea typeface="Rubik"/>
              <a:cs typeface="B Nazanin" panose="00000700000000000000" pitchFamily="2" charset="-78"/>
            </a:endParaRPr>
          </a:p>
        </p:txBody>
      </p:sp>
      <p:sp>
        <p:nvSpPr>
          <p:cNvPr id="14" name="Google Shape;275;p42">
            <a:extLst>
              <a:ext uri="{FF2B5EF4-FFF2-40B4-BE49-F238E27FC236}">
                <a16:creationId xmlns:a16="http://schemas.microsoft.com/office/drawing/2014/main" id="{3E80D242-5647-4E37-87AC-561CC03599C9}"/>
              </a:ext>
            </a:extLst>
          </p:cNvPr>
          <p:cNvSpPr txBox="1"/>
          <p:nvPr/>
        </p:nvSpPr>
        <p:spPr>
          <a:xfrm>
            <a:off x="1169896" y="5057425"/>
            <a:ext cx="3527169" cy="129846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0" compatLnSpc="1">
            <a:noAutofit/>
          </a:bodyPr>
          <a:lstStyle/>
          <a:p>
            <a:pPr marL="380953" indent="-380953" defTabSz="1219170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dirty="0">
                <a:latin typeface="Source Sans Pro" pitchFamily="34"/>
                <a:ea typeface="Montserrat"/>
                <a:cs typeface="B Nazanin" panose="00000700000000000000" pitchFamily="2" charset="-78"/>
              </a:rPr>
              <a:t>Roboto</a:t>
            </a:r>
          </a:p>
          <a:p>
            <a:pPr marL="380953" indent="-380953" defTabSz="1219170">
              <a:buSzPct val="100000"/>
              <a:buFont typeface="Arial" pitchFamily="34"/>
              <a:buChar char="•"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s-PE" sz="2000" dirty="0">
                <a:latin typeface="Source Sans Pro" pitchFamily="34"/>
                <a:ea typeface="Montserrat"/>
                <a:cs typeface="B Nazanin" panose="00000700000000000000" pitchFamily="2" charset="-78"/>
              </a:rPr>
              <a:t>Arial </a:t>
            </a:r>
          </a:p>
        </p:txBody>
      </p:sp>
      <p:sp>
        <p:nvSpPr>
          <p:cNvPr id="19" name="Freeform 6">
            <a:extLst>
              <a:ext uri="{FF2B5EF4-FFF2-40B4-BE49-F238E27FC236}">
                <a16:creationId xmlns:a16="http://schemas.microsoft.com/office/drawing/2014/main" id="{B187D6CF-CE07-43A7-AB7A-566FBB5F9D2F}"/>
              </a:ext>
            </a:extLst>
          </p:cNvPr>
          <p:cNvSpPr/>
          <p:nvPr/>
        </p:nvSpPr>
        <p:spPr>
          <a:xfrm>
            <a:off x="11450787" y="286402"/>
            <a:ext cx="139488" cy="14110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04"/>
              <a:gd name="f7" fmla="val 105"/>
              <a:gd name="f8" fmla="val 53"/>
              <a:gd name="f9" fmla="val 103"/>
              <a:gd name="f10" fmla="val 82"/>
              <a:gd name="f11" fmla="val 22"/>
              <a:gd name="f12" fmla="val 52"/>
              <a:gd name="f13" fmla="val 21"/>
              <a:gd name="f14" fmla="val 1"/>
              <a:gd name="f15" fmla="val 51"/>
              <a:gd name="f16" fmla="val 81"/>
              <a:gd name="f17" fmla="+- 0 0 -90"/>
              <a:gd name="f18" fmla="*/ f3 1 104"/>
              <a:gd name="f19" fmla="*/ f4 1 105"/>
              <a:gd name="f20" fmla="+- f7 0 f5"/>
              <a:gd name="f21" fmla="+- f6 0 f5"/>
              <a:gd name="f22" fmla="*/ f17 f0 1"/>
              <a:gd name="f23" fmla="*/ f21 1 104"/>
              <a:gd name="f24" fmla="*/ f20 1 105"/>
              <a:gd name="f25" fmla="*/ 104 f21 1"/>
              <a:gd name="f26" fmla="*/ 53 f20 1"/>
              <a:gd name="f27" fmla="*/ 53 f21 1"/>
              <a:gd name="f28" fmla="*/ 104 f20 1"/>
              <a:gd name="f29" fmla="*/ 0 f21 1"/>
              <a:gd name="f30" fmla="*/ 52 f20 1"/>
              <a:gd name="f31" fmla="*/ 51 f21 1"/>
              <a:gd name="f32" fmla="*/ 1 f20 1"/>
              <a:gd name="f33" fmla="*/ f22 1 f2"/>
              <a:gd name="f34" fmla="*/ f25 1 104"/>
              <a:gd name="f35" fmla="*/ f26 1 105"/>
              <a:gd name="f36" fmla="*/ f27 1 104"/>
              <a:gd name="f37" fmla="*/ f28 1 105"/>
              <a:gd name="f38" fmla="*/ f29 1 104"/>
              <a:gd name="f39" fmla="*/ f30 1 105"/>
              <a:gd name="f40" fmla="*/ f31 1 104"/>
              <a:gd name="f41" fmla="*/ f32 1 105"/>
              <a:gd name="f42" fmla="*/ 0 1 f23"/>
              <a:gd name="f43" fmla="*/ f6 1 f23"/>
              <a:gd name="f44" fmla="*/ 0 1 f24"/>
              <a:gd name="f45" fmla="*/ f7 1 f24"/>
              <a:gd name="f46" fmla="+- f33 0 f1"/>
              <a:gd name="f47" fmla="*/ f34 1 f23"/>
              <a:gd name="f48" fmla="*/ f35 1 f24"/>
              <a:gd name="f49" fmla="*/ f36 1 f23"/>
              <a:gd name="f50" fmla="*/ f37 1 f24"/>
              <a:gd name="f51" fmla="*/ f38 1 f23"/>
              <a:gd name="f52" fmla="*/ f39 1 f24"/>
              <a:gd name="f53" fmla="*/ f40 1 f23"/>
              <a:gd name="f54" fmla="*/ f41 1 f24"/>
              <a:gd name="f55" fmla="*/ f42 f18 1"/>
              <a:gd name="f56" fmla="*/ f43 f18 1"/>
              <a:gd name="f57" fmla="*/ f45 f19 1"/>
              <a:gd name="f58" fmla="*/ f44 f19 1"/>
              <a:gd name="f59" fmla="*/ f47 f18 1"/>
              <a:gd name="f60" fmla="*/ f48 f19 1"/>
              <a:gd name="f61" fmla="*/ f49 f18 1"/>
              <a:gd name="f62" fmla="*/ f50 f19 1"/>
              <a:gd name="f63" fmla="*/ f51 f18 1"/>
              <a:gd name="f64" fmla="*/ f52 f19 1"/>
              <a:gd name="f65" fmla="*/ f53 f18 1"/>
              <a:gd name="f66" fmla="*/ f54 f1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46">
                <a:pos x="f59" y="f60"/>
              </a:cxn>
              <a:cxn ang="f46">
                <a:pos x="f61" y="f62"/>
              </a:cxn>
              <a:cxn ang="f46">
                <a:pos x="f63" y="f64"/>
              </a:cxn>
              <a:cxn ang="f46">
                <a:pos x="f65" y="f66"/>
              </a:cxn>
              <a:cxn ang="f46">
                <a:pos x="f59" y="f60"/>
              </a:cxn>
            </a:cxnLst>
            <a:rect l="f55" t="f58" r="f56" b="f57"/>
            <a:pathLst>
              <a:path w="104" h="105">
                <a:moveTo>
                  <a:pt x="f6" y="f8"/>
                </a:moveTo>
                <a:cubicBezTo>
                  <a:pt x="f9" y="f10"/>
                  <a:pt x="f10" y="f6"/>
                  <a:pt x="f8" y="f6"/>
                </a:cubicBezTo>
                <a:cubicBezTo>
                  <a:pt x="f11" y="f7"/>
                  <a:pt x="f5" y="f10"/>
                  <a:pt x="f5" y="f12"/>
                </a:cubicBezTo>
                <a:cubicBezTo>
                  <a:pt x="f5" y="f11"/>
                  <a:pt x="f13" y="f14"/>
                  <a:pt x="f15" y="f14"/>
                </a:cubicBezTo>
                <a:cubicBezTo>
                  <a:pt x="f16" y="f5"/>
                  <a:pt x="f6" y="f11"/>
                  <a:pt x="f6" y="f8"/>
                </a:cubicBez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720C2DCE-30A4-504C-7C5A-81B483540C8F}"/>
              </a:ext>
            </a:extLst>
          </p:cNvPr>
          <p:cNvGrpSpPr/>
          <p:nvPr/>
        </p:nvGrpSpPr>
        <p:grpSpPr>
          <a:xfrm>
            <a:off x="5162153" y="2401609"/>
            <a:ext cx="3873262" cy="4059383"/>
            <a:chOff x="5162153" y="2401609"/>
            <a:chExt cx="3873262" cy="4059383"/>
          </a:xfrm>
        </p:grpSpPr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CC4EE70C-3FD0-425B-B4F2-4615B53908EE}"/>
                </a:ext>
              </a:extLst>
            </p:cNvPr>
            <p:cNvGrpSpPr/>
            <p:nvPr/>
          </p:nvGrpSpPr>
          <p:grpSpPr>
            <a:xfrm>
              <a:off x="5162153" y="2401609"/>
              <a:ext cx="3873262" cy="4059383"/>
              <a:chOff x="5049838" y="1922464"/>
              <a:chExt cx="4352323" cy="4561464"/>
            </a:xfrm>
            <a:solidFill>
              <a:srgbClr val="404040"/>
            </a:solidFill>
          </p:grpSpPr>
          <p:sp>
            <p:nvSpPr>
              <p:cNvPr id="32" name="Freeform 5">
                <a:extLst>
                  <a:ext uri="{FF2B5EF4-FFF2-40B4-BE49-F238E27FC236}">
                    <a16:creationId xmlns:a16="http://schemas.microsoft.com/office/drawing/2014/main" id="{0340D801-0C79-458F-B988-055D5D809C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9838" y="1922464"/>
                <a:ext cx="4352323" cy="4561464"/>
              </a:xfrm>
              <a:custGeom>
                <a:avLst/>
                <a:gdLst>
                  <a:gd name="T0" fmla="*/ 196 w 1335"/>
                  <a:gd name="T1" fmla="*/ 1073 h 1399"/>
                  <a:gd name="T2" fmla="*/ 340 w 1335"/>
                  <a:gd name="T3" fmla="*/ 701 h 1399"/>
                  <a:gd name="T4" fmla="*/ 396 w 1335"/>
                  <a:gd name="T5" fmla="*/ 703 h 1399"/>
                  <a:gd name="T6" fmla="*/ 578 w 1335"/>
                  <a:gd name="T7" fmla="*/ 262 h 1399"/>
                  <a:gd name="T8" fmla="*/ 874 w 1335"/>
                  <a:gd name="T9" fmla="*/ 0 h 1399"/>
                  <a:gd name="T10" fmla="*/ 931 w 1335"/>
                  <a:gd name="T11" fmla="*/ 318 h 1399"/>
                  <a:gd name="T12" fmla="*/ 1168 w 1335"/>
                  <a:gd name="T13" fmla="*/ 622 h 1399"/>
                  <a:gd name="T14" fmla="*/ 1036 w 1335"/>
                  <a:gd name="T15" fmla="*/ 853 h 1399"/>
                  <a:gd name="T16" fmla="*/ 1334 w 1335"/>
                  <a:gd name="T17" fmla="*/ 1107 h 1399"/>
                  <a:gd name="T18" fmla="*/ 816 w 1335"/>
                  <a:gd name="T19" fmla="*/ 1297 h 1399"/>
                  <a:gd name="T20" fmla="*/ 705 w 1335"/>
                  <a:gd name="T21" fmla="*/ 1256 h 1399"/>
                  <a:gd name="T22" fmla="*/ 611 w 1335"/>
                  <a:gd name="T23" fmla="*/ 971 h 1399"/>
                  <a:gd name="T24" fmla="*/ 860 w 1335"/>
                  <a:gd name="T25" fmla="*/ 941 h 1399"/>
                  <a:gd name="T26" fmla="*/ 901 w 1335"/>
                  <a:gd name="T27" fmla="*/ 706 h 1399"/>
                  <a:gd name="T28" fmla="*/ 826 w 1335"/>
                  <a:gd name="T29" fmla="*/ 341 h 1399"/>
                  <a:gd name="T30" fmla="*/ 875 w 1335"/>
                  <a:gd name="T31" fmla="*/ 346 h 1399"/>
                  <a:gd name="T32" fmla="*/ 1060 w 1335"/>
                  <a:gd name="T33" fmla="*/ 613 h 1399"/>
                  <a:gd name="T34" fmla="*/ 863 w 1335"/>
                  <a:gd name="T35" fmla="*/ 261 h 1399"/>
                  <a:gd name="T36" fmla="*/ 427 w 1335"/>
                  <a:gd name="T37" fmla="*/ 455 h 1399"/>
                  <a:gd name="T38" fmla="*/ 604 w 1335"/>
                  <a:gd name="T39" fmla="*/ 950 h 1399"/>
                  <a:gd name="T40" fmla="*/ 293 w 1335"/>
                  <a:gd name="T41" fmla="*/ 1037 h 1399"/>
                  <a:gd name="T42" fmla="*/ 322 w 1335"/>
                  <a:gd name="T43" fmla="*/ 726 h 1399"/>
                  <a:gd name="T44" fmla="*/ 226 w 1335"/>
                  <a:gd name="T45" fmla="*/ 1049 h 1399"/>
                  <a:gd name="T46" fmla="*/ 1156 w 1335"/>
                  <a:gd name="T47" fmla="*/ 1265 h 1399"/>
                  <a:gd name="T48" fmla="*/ 991 w 1335"/>
                  <a:gd name="T49" fmla="*/ 1076 h 1399"/>
                  <a:gd name="T50" fmla="*/ 800 w 1335"/>
                  <a:gd name="T51" fmla="*/ 607 h 1399"/>
                  <a:gd name="T52" fmla="*/ 647 w 1335"/>
                  <a:gd name="T53" fmla="*/ 514 h 1399"/>
                  <a:gd name="T54" fmla="*/ 553 w 1335"/>
                  <a:gd name="T55" fmla="*/ 667 h 1399"/>
                  <a:gd name="T56" fmla="*/ 708 w 1335"/>
                  <a:gd name="T57" fmla="*/ 761 h 1399"/>
                  <a:gd name="T58" fmla="*/ 801 w 1335"/>
                  <a:gd name="T59" fmla="*/ 639 h 1399"/>
                  <a:gd name="T60" fmla="*/ 161 w 1335"/>
                  <a:gd name="T61" fmla="*/ 1185 h 1399"/>
                  <a:gd name="T62" fmla="*/ 160 w 1335"/>
                  <a:gd name="T63" fmla="*/ 1237 h 1399"/>
                  <a:gd name="T64" fmla="*/ 860 w 1335"/>
                  <a:gd name="T65" fmla="*/ 1282 h 1399"/>
                  <a:gd name="T66" fmla="*/ 920 w 1335"/>
                  <a:gd name="T67" fmla="*/ 986 h 1399"/>
                  <a:gd name="T68" fmla="*/ 950 w 1335"/>
                  <a:gd name="T69" fmla="*/ 910 h 1399"/>
                  <a:gd name="T70" fmla="*/ 906 w 1335"/>
                  <a:gd name="T71" fmla="*/ 61 h 1399"/>
                  <a:gd name="T72" fmla="*/ 569 w 1335"/>
                  <a:gd name="T73" fmla="*/ 59 h 1399"/>
                  <a:gd name="T74" fmla="*/ 519 w 1335"/>
                  <a:gd name="T75" fmla="*/ 934 h 1399"/>
                  <a:gd name="T76" fmla="*/ 668 w 1335"/>
                  <a:gd name="T77" fmla="*/ 1248 h 1399"/>
                  <a:gd name="T78" fmla="*/ 945 w 1335"/>
                  <a:gd name="T79" fmla="*/ 669 h 1399"/>
                  <a:gd name="T80" fmla="*/ 682 w 1335"/>
                  <a:gd name="T81" fmla="*/ 95 h 1399"/>
                  <a:gd name="T82" fmla="*/ 682 w 1335"/>
                  <a:gd name="T83" fmla="*/ 155 h 1399"/>
                  <a:gd name="T84" fmla="*/ 780 w 1335"/>
                  <a:gd name="T85" fmla="*/ 94 h 1399"/>
                  <a:gd name="T86" fmla="*/ 607 w 1335"/>
                  <a:gd name="T87" fmla="*/ 211 h 1399"/>
                  <a:gd name="T88" fmla="*/ 618 w 1335"/>
                  <a:gd name="T89" fmla="*/ 84 h 1399"/>
                  <a:gd name="T90" fmla="*/ 723 w 1335"/>
                  <a:gd name="T91" fmla="*/ 227 h 1399"/>
                  <a:gd name="T92" fmla="*/ 705 w 1335"/>
                  <a:gd name="T93" fmla="*/ 154 h 1399"/>
                  <a:gd name="T94" fmla="*/ 829 w 1335"/>
                  <a:gd name="T95" fmla="*/ 92 h 1399"/>
                  <a:gd name="T96" fmla="*/ 878 w 1335"/>
                  <a:gd name="T97" fmla="*/ 93 h 1399"/>
                  <a:gd name="T98" fmla="*/ 878 w 1335"/>
                  <a:gd name="T99" fmla="*/ 217 h 1399"/>
                  <a:gd name="T100" fmla="*/ 563 w 1335"/>
                  <a:gd name="T101" fmla="*/ 217 h 1399"/>
                  <a:gd name="T102" fmla="*/ 900 w 1335"/>
                  <a:gd name="T103" fmla="*/ 218 h 1399"/>
                  <a:gd name="T104" fmla="*/ 900 w 1335"/>
                  <a:gd name="T105" fmla="*/ 155 h 1399"/>
                  <a:gd name="T106" fmla="*/ 1017 w 1335"/>
                  <a:gd name="T107" fmla="*/ 700 h 1399"/>
                  <a:gd name="T108" fmla="*/ 1109 w 1335"/>
                  <a:gd name="T109" fmla="*/ 748 h 1399"/>
                  <a:gd name="T110" fmla="*/ 1134 w 1335"/>
                  <a:gd name="T111" fmla="*/ 702 h 1399"/>
                  <a:gd name="T112" fmla="*/ 1155 w 1335"/>
                  <a:gd name="T113" fmla="*/ 794 h 1399"/>
                  <a:gd name="T114" fmla="*/ 1156 w 1335"/>
                  <a:gd name="T115" fmla="*/ 749 h 1399"/>
                  <a:gd name="T116" fmla="*/ 1064 w 1335"/>
                  <a:gd name="T117" fmla="*/ 796 h 1399"/>
                  <a:gd name="T118" fmla="*/ 995 w 1335"/>
                  <a:gd name="T119" fmla="*/ 702 h 1399"/>
                  <a:gd name="T120" fmla="*/ 995 w 1335"/>
                  <a:gd name="T121" fmla="*/ 748 h 1399"/>
                  <a:gd name="T122" fmla="*/ 941 w 1335"/>
                  <a:gd name="T123" fmla="*/ 805 h 1399"/>
                  <a:gd name="T124" fmla="*/ 1216 w 1335"/>
                  <a:gd name="T125" fmla="*/ 797 h 1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35" h="1399">
                    <a:moveTo>
                      <a:pt x="454" y="1121"/>
                    </a:moveTo>
                    <a:cubicBezTo>
                      <a:pt x="470" y="1151"/>
                      <a:pt x="478" y="1183"/>
                      <a:pt x="477" y="1217"/>
                    </a:cubicBezTo>
                    <a:cubicBezTo>
                      <a:pt x="476" y="1288"/>
                      <a:pt x="428" y="1355"/>
                      <a:pt x="361" y="1377"/>
                    </a:cubicBezTo>
                    <a:cubicBezTo>
                      <a:pt x="292" y="1399"/>
                      <a:pt x="231" y="1385"/>
                      <a:pt x="178" y="1335"/>
                    </a:cubicBezTo>
                    <a:cubicBezTo>
                      <a:pt x="119" y="1278"/>
                      <a:pt x="111" y="1179"/>
                      <a:pt x="159" y="1112"/>
                    </a:cubicBezTo>
                    <a:cubicBezTo>
                      <a:pt x="169" y="1097"/>
                      <a:pt x="181" y="1084"/>
                      <a:pt x="196" y="1073"/>
                    </a:cubicBezTo>
                    <a:cubicBezTo>
                      <a:pt x="201" y="1070"/>
                      <a:pt x="201" y="1067"/>
                      <a:pt x="196" y="1063"/>
                    </a:cubicBezTo>
                    <a:cubicBezTo>
                      <a:pt x="175" y="1042"/>
                      <a:pt x="154" y="1020"/>
                      <a:pt x="133" y="999"/>
                    </a:cubicBezTo>
                    <a:cubicBezTo>
                      <a:pt x="116" y="981"/>
                      <a:pt x="97" y="964"/>
                      <a:pt x="81" y="945"/>
                    </a:cubicBezTo>
                    <a:cubicBezTo>
                      <a:pt x="0" y="845"/>
                      <a:pt x="51" y="693"/>
                      <a:pt x="175" y="661"/>
                    </a:cubicBezTo>
                    <a:cubicBezTo>
                      <a:pt x="205" y="653"/>
                      <a:pt x="235" y="653"/>
                      <a:pt x="265" y="661"/>
                    </a:cubicBezTo>
                    <a:cubicBezTo>
                      <a:pt x="293" y="668"/>
                      <a:pt x="319" y="680"/>
                      <a:pt x="340" y="701"/>
                    </a:cubicBezTo>
                    <a:cubicBezTo>
                      <a:pt x="396" y="755"/>
                      <a:pt x="450" y="810"/>
                      <a:pt x="505" y="866"/>
                    </a:cubicBezTo>
                    <a:cubicBezTo>
                      <a:pt x="514" y="874"/>
                      <a:pt x="522" y="883"/>
                      <a:pt x="531" y="892"/>
                    </a:cubicBezTo>
                    <a:cubicBezTo>
                      <a:pt x="532" y="892"/>
                      <a:pt x="532" y="891"/>
                      <a:pt x="533" y="891"/>
                    </a:cubicBezTo>
                    <a:cubicBezTo>
                      <a:pt x="531" y="888"/>
                      <a:pt x="529" y="884"/>
                      <a:pt x="527" y="882"/>
                    </a:cubicBezTo>
                    <a:cubicBezTo>
                      <a:pt x="496" y="839"/>
                      <a:pt x="465" y="797"/>
                      <a:pt x="434" y="755"/>
                    </a:cubicBezTo>
                    <a:cubicBezTo>
                      <a:pt x="421" y="738"/>
                      <a:pt x="410" y="719"/>
                      <a:pt x="396" y="703"/>
                    </a:cubicBezTo>
                    <a:cubicBezTo>
                      <a:pt x="393" y="700"/>
                      <a:pt x="392" y="695"/>
                      <a:pt x="392" y="691"/>
                    </a:cubicBezTo>
                    <a:cubicBezTo>
                      <a:pt x="392" y="622"/>
                      <a:pt x="391" y="553"/>
                      <a:pt x="392" y="485"/>
                    </a:cubicBezTo>
                    <a:cubicBezTo>
                      <a:pt x="393" y="427"/>
                      <a:pt x="423" y="388"/>
                      <a:pt x="472" y="361"/>
                    </a:cubicBezTo>
                    <a:cubicBezTo>
                      <a:pt x="495" y="348"/>
                      <a:pt x="519" y="336"/>
                      <a:pt x="543" y="324"/>
                    </a:cubicBezTo>
                    <a:cubicBezTo>
                      <a:pt x="550" y="320"/>
                      <a:pt x="557" y="315"/>
                      <a:pt x="563" y="310"/>
                    </a:cubicBezTo>
                    <a:cubicBezTo>
                      <a:pt x="576" y="300"/>
                      <a:pt x="582" y="279"/>
                      <a:pt x="578" y="262"/>
                    </a:cubicBezTo>
                    <a:cubicBezTo>
                      <a:pt x="576" y="258"/>
                      <a:pt x="573" y="258"/>
                      <a:pt x="570" y="258"/>
                    </a:cubicBezTo>
                    <a:cubicBezTo>
                      <a:pt x="562" y="258"/>
                      <a:pt x="554" y="258"/>
                      <a:pt x="546" y="258"/>
                    </a:cubicBezTo>
                    <a:cubicBezTo>
                      <a:pt x="537" y="258"/>
                      <a:pt x="533" y="253"/>
                      <a:pt x="533" y="245"/>
                    </a:cubicBezTo>
                    <a:cubicBezTo>
                      <a:pt x="533" y="188"/>
                      <a:pt x="532" y="131"/>
                      <a:pt x="533" y="74"/>
                    </a:cubicBezTo>
                    <a:cubicBezTo>
                      <a:pt x="534" y="32"/>
                      <a:pt x="568" y="1"/>
                      <a:pt x="611" y="0"/>
                    </a:cubicBezTo>
                    <a:cubicBezTo>
                      <a:pt x="698" y="0"/>
                      <a:pt x="786" y="0"/>
                      <a:pt x="874" y="0"/>
                    </a:cubicBezTo>
                    <a:cubicBezTo>
                      <a:pt x="915" y="0"/>
                      <a:pt x="949" y="34"/>
                      <a:pt x="950" y="76"/>
                    </a:cubicBezTo>
                    <a:cubicBezTo>
                      <a:pt x="951" y="132"/>
                      <a:pt x="950" y="187"/>
                      <a:pt x="950" y="242"/>
                    </a:cubicBezTo>
                    <a:cubicBezTo>
                      <a:pt x="950" y="254"/>
                      <a:pt x="946" y="258"/>
                      <a:pt x="934" y="258"/>
                    </a:cubicBezTo>
                    <a:cubicBezTo>
                      <a:pt x="927" y="258"/>
                      <a:pt x="920" y="258"/>
                      <a:pt x="912" y="258"/>
                    </a:cubicBezTo>
                    <a:cubicBezTo>
                      <a:pt x="907" y="258"/>
                      <a:pt x="905" y="260"/>
                      <a:pt x="905" y="265"/>
                    </a:cubicBezTo>
                    <a:cubicBezTo>
                      <a:pt x="902" y="289"/>
                      <a:pt x="910" y="306"/>
                      <a:pt x="931" y="318"/>
                    </a:cubicBezTo>
                    <a:cubicBezTo>
                      <a:pt x="955" y="333"/>
                      <a:pt x="982" y="344"/>
                      <a:pt x="1006" y="358"/>
                    </a:cubicBezTo>
                    <a:cubicBezTo>
                      <a:pt x="1026" y="370"/>
                      <a:pt x="1044" y="383"/>
                      <a:pt x="1059" y="400"/>
                    </a:cubicBezTo>
                    <a:cubicBezTo>
                      <a:pt x="1078" y="421"/>
                      <a:pt x="1088" y="446"/>
                      <a:pt x="1089" y="474"/>
                    </a:cubicBezTo>
                    <a:cubicBezTo>
                      <a:pt x="1092" y="519"/>
                      <a:pt x="1090" y="564"/>
                      <a:pt x="1091" y="609"/>
                    </a:cubicBezTo>
                    <a:cubicBezTo>
                      <a:pt x="1091" y="622"/>
                      <a:pt x="1091" y="622"/>
                      <a:pt x="1103" y="622"/>
                    </a:cubicBezTo>
                    <a:cubicBezTo>
                      <a:pt x="1125" y="622"/>
                      <a:pt x="1147" y="622"/>
                      <a:pt x="1168" y="622"/>
                    </a:cubicBezTo>
                    <a:cubicBezTo>
                      <a:pt x="1213" y="622"/>
                      <a:pt x="1246" y="655"/>
                      <a:pt x="1247" y="700"/>
                    </a:cubicBezTo>
                    <a:cubicBezTo>
                      <a:pt x="1247" y="740"/>
                      <a:pt x="1247" y="779"/>
                      <a:pt x="1247" y="818"/>
                    </a:cubicBezTo>
                    <a:cubicBezTo>
                      <a:pt x="1247" y="832"/>
                      <a:pt x="1243" y="835"/>
                      <a:pt x="1230" y="835"/>
                    </a:cubicBezTo>
                    <a:cubicBezTo>
                      <a:pt x="1165" y="836"/>
                      <a:pt x="1101" y="835"/>
                      <a:pt x="1037" y="836"/>
                    </a:cubicBezTo>
                    <a:cubicBezTo>
                      <a:pt x="1033" y="836"/>
                      <a:pt x="1026" y="834"/>
                      <a:pt x="1026" y="842"/>
                    </a:cubicBezTo>
                    <a:cubicBezTo>
                      <a:pt x="1025" y="851"/>
                      <a:pt x="1027" y="853"/>
                      <a:pt x="1036" y="853"/>
                    </a:cubicBezTo>
                    <a:cubicBezTo>
                      <a:pt x="1091" y="853"/>
                      <a:pt x="1147" y="853"/>
                      <a:pt x="1202" y="853"/>
                    </a:cubicBezTo>
                    <a:cubicBezTo>
                      <a:pt x="1211" y="853"/>
                      <a:pt x="1215" y="855"/>
                      <a:pt x="1216" y="864"/>
                    </a:cubicBezTo>
                    <a:cubicBezTo>
                      <a:pt x="1219" y="886"/>
                      <a:pt x="1235" y="900"/>
                      <a:pt x="1251" y="912"/>
                    </a:cubicBezTo>
                    <a:cubicBezTo>
                      <a:pt x="1264" y="922"/>
                      <a:pt x="1277" y="931"/>
                      <a:pt x="1289" y="941"/>
                    </a:cubicBezTo>
                    <a:cubicBezTo>
                      <a:pt x="1318" y="966"/>
                      <a:pt x="1331" y="998"/>
                      <a:pt x="1333" y="1036"/>
                    </a:cubicBezTo>
                    <a:cubicBezTo>
                      <a:pt x="1335" y="1060"/>
                      <a:pt x="1334" y="1083"/>
                      <a:pt x="1334" y="1107"/>
                    </a:cubicBezTo>
                    <a:cubicBezTo>
                      <a:pt x="1333" y="1171"/>
                      <a:pt x="1334" y="1236"/>
                      <a:pt x="1333" y="1300"/>
                    </a:cubicBezTo>
                    <a:cubicBezTo>
                      <a:pt x="1333" y="1316"/>
                      <a:pt x="1323" y="1326"/>
                      <a:pt x="1307" y="1328"/>
                    </a:cubicBezTo>
                    <a:cubicBezTo>
                      <a:pt x="1304" y="1328"/>
                      <a:pt x="1301" y="1328"/>
                      <a:pt x="1298" y="1328"/>
                    </a:cubicBezTo>
                    <a:cubicBezTo>
                      <a:pt x="1149" y="1328"/>
                      <a:pt x="1000" y="1328"/>
                      <a:pt x="851" y="1328"/>
                    </a:cubicBezTo>
                    <a:cubicBezTo>
                      <a:pt x="843" y="1328"/>
                      <a:pt x="836" y="1328"/>
                      <a:pt x="829" y="1324"/>
                    </a:cubicBezTo>
                    <a:cubicBezTo>
                      <a:pt x="819" y="1318"/>
                      <a:pt x="816" y="1309"/>
                      <a:pt x="816" y="1297"/>
                    </a:cubicBezTo>
                    <a:cubicBezTo>
                      <a:pt x="816" y="1245"/>
                      <a:pt x="816" y="1194"/>
                      <a:pt x="816" y="1142"/>
                    </a:cubicBezTo>
                    <a:cubicBezTo>
                      <a:pt x="816" y="1130"/>
                      <a:pt x="816" y="1119"/>
                      <a:pt x="816" y="1107"/>
                    </a:cubicBezTo>
                    <a:cubicBezTo>
                      <a:pt x="816" y="1102"/>
                      <a:pt x="815" y="1099"/>
                      <a:pt x="809" y="1099"/>
                    </a:cubicBezTo>
                    <a:cubicBezTo>
                      <a:pt x="781" y="1099"/>
                      <a:pt x="754" y="1099"/>
                      <a:pt x="726" y="1099"/>
                    </a:cubicBezTo>
                    <a:cubicBezTo>
                      <a:pt x="721" y="1099"/>
                      <a:pt x="719" y="1101"/>
                      <a:pt x="721" y="1107"/>
                    </a:cubicBezTo>
                    <a:cubicBezTo>
                      <a:pt x="738" y="1159"/>
                      <a:pt x="733" y="1209"/>
                      <a:pt x="705" y="1256"/>
                    </a:cubicBezTo>
                    <a:cubicBezTo>
                      <a:pt x="662" y="1328"/>
                      <a:pt x="577" y="1360"/>
                      <a:pt x="497" y="1335"/>
                    </a:cubicBezTo>
                    <a:cubicBezTo>
                      <a:pt x="494" y="1334"/>
                      <a:pt x="491" y="1332"/>
                      <a:pt x="487" y="1331"/>
                    </a:cubicBezTo>
                    <a:cubicBezTo>
                      <a:pt x="470" y="1325"/>
                      <a:pt x="472" y="1326"/>
                      <a:pt x="479" y="1310"/>
                    </a:cubicBezTo>
                    <a:cubicBezTo>
                      <a:pt x="506" y="1242"/>
                      <a:pt x="497" y="1179"/>
                      <a:pt x="454" y="1121"/>
                    </a:cubicBezTo>
                    <a:close/>
                    <a:moveTo>
                      <a:pt x="592" y="951"/>
                    </a:moveTo>
                    <a:cubicBezTo>
                      <a:pt x="598" y="958"/>
                      <a:pt x="605" y="964"/>
                      <a:pt x="611" y="971"/>
                    </a:cubicBezTo>
                    <a:cubicBezTo>
                      <a:pt x="640" y="1001"/>
                      <a:pt x="673" y="1029"/>
                      <a:pt x="699" y="1063"/>
                    </a:cubicBezTo>
                    <a:cubicBezTo>
                      <a:pt x="701" y="1066"/>
                      <a:pt x="704" y="1068"/>
                      <a:pt x="708" y="1068"/>
                    </a:cubicBezTo>
                    <a:cubicBezTo>
                      <a:pt x="741" y="1068"/>
                      <a:pt x="774" y="1068"/>
                      <a:pt x="807" y="1068"/>
                    </a:cubicBezTo>
                    <a:cubicBezTo>
                      <a:pt x="814" y="1068"/>
                      <a:pt x="816" y="1064"/>
                      <a:pt x="816" y="1059"/>
                    </a:cubicBezTo>
                    <a:cubicBezTo>
                      <a:pt x="816" y="1052"/>
                      <a:pt x="816" y="1046"/>
                      <a:pt x="816" y="1040"/>
                    </a:cubicBezTo>
                    <a:cubicBezTo>
                      <a:pt x="817" y="1001"/>
                      <a:pt x="830" y="967"/>
                      <a:pt x="860" y="941"/>
                    </a:cubicBezTo>
                    <a:cubicBezTo>
                      <a:pt x="876" y="928"/>
                      <a:pt x="893" y="917"/>
                      <a:pt x="908" y="904"/>
                    </a:cubicBezTo>
                    <a:cubicBezTo>
                      <a:pt x="927" y="888"/>
                      <a:pt x="936" y="868"/>
                      <a:pt x="934" y="843"/>
                    </a:cubicBezTo>
                    <a:cubicBezTo>
                      <a:pt x="933" y="838"/>
                      <a:pt x="932" y="835"/>
                      <a:pt x="927" y="836"/>
                    </a:cubicBezTo>
                    <a:cubicBezTo>
                      <a:pt x="924" y="836"/>
                      <a:pt x="921" y="836"/>
                      <a:pt x="918" y="835"/>
                    </a:cubicBezTo>
                    <a:cubicBezTo>
                      <a:pt x="904" y="835"/>
                      <a:pt x="901" y="832"/>
                      <a:pt x="901" y="818"/>
                    </a:cubicBezTo>
                    <a:cubicBezTo>
                      <a:pt x="901" y="781"/>
                      <a:pt x="901" y="743"/>
                      <a:pt x="901" y="706"/>
                    </a:cubicBezTo>
                    <a:cubicBezTo>
                      <a:pt x="901" y="663"/>
                      <a:pt x="920" y="637"/>
                      <a:pt x="960" y="624"/>
                    </a:cubicBezTo>
                    <a:cubicBezTo>
                      <a:pt x="967" y="622"/>
                      <a:pt x="969" y="619"/>
                      <a:pt x="969" y="612"/>
                    </a:cubicBezTo>
                    <a:cubicBezTo>
                      <a:pt x="969" y="577"/>
                      <a:pt x="968" y="542"/>
                      <a:pt x="969" y="507"/>
                    </a:cubicBezTo>
                    <a:cubicBezTo>
                      <a:pt x="970" y="468"/>
                      <a:pt x="954" y="439"/>
                      <a:pt x="922" y="417"/>
                    </a:cubicBezTo>
                    <a:cubicBezTo>
                      <a:pt x="902" y="404"/>
                      <a:pt x="881" y="391"/>
                      <a:pt x="861" y="377"/>
                    </a:cubicBezTo>
                    <a:cubicBezTo>
                      <a:pt x="847" y="368"/>
                      <a:pt x="834" y="357"/>
                      <a:pt x="826" y="341"/>
                    </a:cubicBezTo>
                    <a:cubicBezTo>
                      <a:pt x="817" y="322"/>
                      <a:pt x="817" y="302"/>
                      <a:pt x="818" y="281"/>
                    </a:cubicBezTo>
                    <a:cubicBezTo>
                      <a:pt x="818" y="278"/>
                      <a:pt x="819" y="276"/>
                      <a:pt x="822" y="275"/>
                    </a:cubicBezTo>
                    <a:cubicBezTo>
                      <a:pt x="832" y="275"/>
                      <a:pt x="843" y="272"/>
                      <a:pt x="852" y="277"/>
                    </a:cubicBezTo>
                    <a:cubicBezTo>
                      <a:pt x="859" y="280"/>
                      <a:pt x="854" y="290"/>
                      <a:pt x="855" y="298"/>
                    </a:cubicBezTo>
                    <a:cubicBezTo>
                      <a:pt x="855" y="300"/>
                      <a:pt x="855" y="302"/>
                      <a:pt x="855" y="304"/>
                    </a:cubicBezTo>
                    <a:cubicBezTo>
                      <a:pt x="855" y="321"/>
                      <a:pt x="861" y="335"/>
                      <a:pt x="875" y="346"/>
                    </a:cubicBezTo>
                    <a:cubicBezTo>
                      <a:pt x="885" y="354"/>
                      <a:pt x="895" y="360"/>
                      <a:pt x="906" y="366"/>
                    </a:cubicBezTo>
                    <a:cubicBezTo>
                      <a:pt x="929" y="377"/>
                      <a:pt x="952" y="387"/>
                      <a:pt x="973" y="402"/>
                    </a:cubicBezTo>
                    <a:cubicBezTo>
                      <a:pt x="1004" y="423"/>
                      <a:pt x="1023" y="452"/>
                      <a:pt x="1025" y="490"/>
                    </a:cubicBezTo>
                    <a:cubicBezTo>
                      <a:pt x="1027" y="526"/>
                      <a:pt x="1025" y="562"/>
                      <a:pt x="1026" y="597"/>
                    </a:cubicBezTo>
                    <a:cubicBezTo>
                      <a:pt x="1026" y="626"/>
                      <a:pt x="1021" y="621"/>
                      <a:pt x="1051" y="622"/>
                    </a:cubicBezTo>
                    <a:cubicBezTo>
                      <a:pt x="1057" y="622"/>
                      <a:pt x="1060" y="620"/>
                      <a:pt x="1060" y="613"/>
                    </a:cubicBezTo>
                    <a:cubicBezTo>
                      <a:pt x="1060" y="568"/>
                      <a:pt x="1060" y="524"/>
                      <a:pt x="1059" y="479"/>
                    </a:cubicBezTo>
                    <a:cubicBezTo>
                      <a:pt x="1059" y="457"/>
                      <a:pt x="1051" y="437"/>
                      <a:pt x="1035" y="419"/>
                    </a:cubicBezTo>
                    <a:cubicBezTo>
                      <a:pt x="1020" y="402"/>
                      <a:pt x="1001" y="390"/>
                      <a:pt x="980" y="379"/>
                    </a:cubicBezTo>
                    <a:cubicBezTo>
                      <a:pt x="959" y="368"/>
                      <a:pt x="936" y="358"/>
                      <a:pt x="916" y="345"/>
                    </a:cubicBezTo>
                    <a:cubicBezTo>
                      <a:pt x="888" y="328"/>
                      <a:pt x="871" y="305"/>
                      <a:pt x="874" y="271"/>
                    </a:cubicBezTo>
                    <a:cubicBezTo>
                      <a:pt x="874" y="263"/>
                      <a:pt x="871" y="261"/>
                      <a:pt x="863" y="261"/>
                    </a:cubicBezTo>
                    <a:cubicBezTo>
                      <a:pt x="782" y="261"/>
                      <a:pt x="701" y="261"/>
                      <a:pt x="619" y="261"/>
                    </a:cubicBezTo>
                    <a:cubicBezTo>
                      <a:pt x="611" y="261"/>
                      <a:pt x="608" y="264"/>
                      <a:pt x="609" y="272"/>
                    </a:cubicBezTo>
                    <a:cubicBezTo>
                      <a:pt x="610" y="283"/>
                      <a:pt x="609" y="294"/>
                      <a:pt x="604" y="304"/>
                    </a:cubicBezTo>
                    <a:cubicBezTo>
                      <a:pt x="595" y="327"/>
                      <a:pt x="577" y="339"/>
                      <a:pt x="557" y="351"/>
                    </a:cubicBezTo>
                    <a:cubicBezTo>
                      <a:pt x="533" y="365"/>
                      <a:pt x="507" y="375"/>
                      <a:pt x="483" y="390"/>
                    </a:cubicBezTo>
                    <a:cubicBezTo>
                      <a:pt x="458" y="406"/>
                      <a:pt x="436" y="425"/>
                      <a:pt x="427" y="455"/>
                    </a:cubicBezTo>
                    <a:cubicBezTo>
                      <a:pt x="423" y="470"/>
                      <a:pt x="424" y="471"/>
                      <a:pt x="439" y="471"/>
                    </a:cubicBezTo>
                    <a:cubicBezTo>
                      <a:pt x="555" y="471"/>
                      <a:pt x="671" y="470"/>
                      <a:pt x="787" y="471"/>
                    </a:cubicBezTo>
                    <a:cubicBezTo>
                      <a:pt x="827" y="471"/>
                      <a:pt x="851" y="495"/>
                      <a:pt x="851" y="535"/>
                    </a:cubicBezTo>
                    <a:cubicBezTo>
                      <a:pt x="851" y="652"/>
                      <a:pt x="850" y="769"/>
                      <a:pt x="851" y="887"/>
                    </a:cubicBezTo>
                    <a:cubicBezTo>
                      <a:pt x="851" y="923"/>
                      <a:pt x="823" y="951"/>
                      <a:pt x="788" y="950"/>
                    </a:cubicBezTo>
                    <a:cubicBezTo>
                      <a:pt x="726" y="949"/>
                      <a:pt x="665" y="950"/>
                      <a:pt x="604" y="950"/>
                    </a:cubicBezTo>
                    <a:cubicBezTo>
                      <a:pt x="600" y="950"/>
                      <a:pt x="596" y="949"/>
                      <a:pt x="592" y="951"/>
                    </a:cubicBezTo>
                    <a:close/>
                    <a:moveTo>
                      <a:pt x="128" y="733"/>
                    </a:moveTo>
                    <a:cubicBezTo>
                      <a:pt x="129" y="739"/>
                      <a:pt x="127" y="742"/>
                      <a:pt x="126" y="745"/>
                    </a:cubicBezTo>
                    <a:cubicBezTo>
                      <a:pt x="105" y="807"/>
                      <a:pt x="115" y="864"/>
                      <a:pt x="160" y="913"/>
                    </a:cubicBezTo>
                    <a:cubicBezTo>
                      <a:pt x="198" y="954"/>
                      <a:pt x="239" y="992"/>
                      <a:pt x="279" y="1032"/>
                    </a:cubicBezTo>
                    <a:cubicBezTo>
                      <a:pt x="283" y="1036"/>
                      <a:pt x="287" y="1038"/>
                      <a:pt x="293" y="1037"/>
                    </a:cubicBezTo>
                    <a:cubicBezTo>
                      <a:pt x="307" y="1037"/>
                      <a:pt x="321" y="1037"/>
                      <a:pt x="334" y="1040"/>
                    </a:cubicBezTo>
                    <a:cubicBezTo>
                      <a:pt x="340" y="1041"/>
                      <a:pt x="344" y="1040"/>
                      <a:pt x="347" y="1036"/>
                    </a:cubicBezTo>
                    <a:cubicBezTo>
                      <a:pt x="393" y="990"/>
                      <a:pt x="439" y="945"/>
                      <a:pt x="485" y="899"/>
                    </a:cubicBezTo>
                    <a:cubicBezTo>
                      <a:pt x="489" y="895"/>
                      <a:pt x="489" y="892"/>
                      <a:pt x="484" y="888"/>
                    </a:cubicBezTo>
                    <a:cubicBezTo>
                      <a:pt x="474" y="878"/>
                      <a:pt x="463" y="867"/>
                      <a:pt x="453" y="857"/>
                    </a:cubicBezTo>
                    <a:cubicBezTo>
                      <a:pt x="409" y="813"/>
                      <a:pt x="367" y="769"/>
                      <a:pt x="322" y="726"/>
                    </a:cubicBezTo>
                    <a:cubicBezTo>
                      <a:pt x="279" y="685"/>
                      <a:pt x="227" y="675"/>
                      <a:pt x="172" y="694"/>
                    </a:cubicBezTo>
                    <a:cubicBezTo>
                      <a:pt x="78" y="727"/>
                      <a:pt x="43" y="838"/>
                      <a:pt x="101" y="920"/>
                    </a:cubicBezTo>
                    <a:cubicBezTo>
                      <a:pt x="116" y="941"/>
                      <a:pt x="136" y="957"/>
                      <a:pt x="154" y="976"/>
                    </a:cubicBezTo>
                    <a:cubicBezTo>
                      <a:pt x="165" y="986"/>
                      <a:pt x="175" y="996"/>
                      <a:pt x="186" y="1006"/>
                    </a:cubicBezTo>
                    <a:cubicBezTo>
                      <a:pt x="194" y="1014"/>
                      <a:pt x="202" y="1022"/>
                      <a:pt x="209" y="1031"/>
                    </a:cubicBezTo>
                    <a:cubicBezTo>
                      <a:pt x="214" y="1037"/>
                      <a:pt x="220" y="1043"/>
                      <a:pt x="226" y="1049"/>
                    </a:cubicBezTo>
                    <a:cubicBezTo>
                      <a:pt x="230" y="1052"/>
                      <a:pt x="241" y="1050"/>
                      <a:pt x="245" y="1046"/>
                    </a:cubicBezTo>
                    <a:cubicBezTo>
                      <a:pt x="248" y="1043"/>
                      <a:pt x="244" y="1041"/>
                      <a:pt x="242" y="1039"/>
                    </a:cubicBezTo>
                    <a:cubicBezTo>
                      <a:pt x="212" y="1009"/>
                      <a:pt x="182" y="978"/>
                      <a:pt x="151" y="949"/>
                    </a:cubicBezTo>
                    <a:cubicBezTo>
                      <a:pt x="108" y="908"/>
                      <a:pt x="87" y="859"/>
                      <a:pt x="97" y="800"/>
                    </a:cubicBezTo>
                    <a:cubicBezTo>
                      <a:pt x="101" y="775"/>
                      <a:pt x="112" y="753"/>
                      <a:pt x="128" y="733"/>
                    </a:cubicBezTo>
                    <a:close/>
                    <a:moveTo>
                      <a:pt x="1156" y="1265"/>
                    </a:moveTo>
                    <a:cubicBezTo>
                      <a:pt x="1198" y="1265"/>
                      <a:pt x="1240" y="1265"/>
                      <a:pt x="1281" y="1265"/>
                    </a:cubicBezTo>
                    <a:cubicBezTo>
                      <a:pt x="1295" y="1265"/>
                      <a:pt x="1298" y="1262"/>
                      <a:pt x="1298" y="1248"/>
                    </a:cubicBezTo>
                    <a:cubicBezTo>
                      <a:pt x="1298" y="1183"/>
                      <a:pt x="1298" y="1118"/>
                      <a:pt x="1298" y="1053"/>
                    </a:cubicBezTo>
                    <a:cubicBezTo>
                      <a:pt x="1298" y="1037"/>
                      <a:pt x="1295" y="1034"/>
                      <a:pt x="1280" y="1034"/>
                    </a:cubicBezTo>
                    <a:cubicBezTo>
                      <a:pt x="1198" y="1034"/>
                      <a:pt x="1116" y="1035"/>
                      <a:pt x="1034" y="1034"/>
                    </a:cubicBezTo>
                    <a:cubicBezTo>
                      <a:pt x="1010" y="1034"/>
                      <a:pt x="991" y="1050"/>
                      <a:pt x="991" y="1076"/>
                    </a:cubicBezTo>
                    <a:cubicBezTo>
                      <a:pt x="990" y="1125"/>
                      <a:pt x="990" y="1174"/>
                      <a:pt x="991" y="1223"/>
                    </a:cubicBezTo>
                    <a:cubicBezTo>
                      <a:pt x="991" y="1248"/>
                      <a:pt x="1009" y="1266"/>
                      <a:pt x="1035" y="1265"/>
                    </a:cubicBezTo>
                    <a:cubicBezTo>
                      <a:pt x="1075" y="1264"/>
                      <a:pt x="1116" y="1265"/>
                      <a:pt x="1156" y="1265"/>
                    </a:cubicBezTo>
                    <a:close/>
                    <a:moveTo>
                      <a:pt x="801" y="639"/>
                    </a:moveTo>
                    <a:cubicBezTo>
                      <a:pt x="800" y="639"/>
                      <a:pt x="800" y="639"/>
                      <a:pt x="800" y="639"/>
                    </a:cubicBezTo>
                    <a:cubicBezTo>
                      <a:pt x="800" y="628"/>
                      <a:pt x="800" y="618"/>
                      <a:pt x="800" y="607"/>
                    </a:cubicBezTo>
                    <a:cubicBezTo>
                      <a:pt x="800" y="596"/>
                      <a:pt x="798" y="594"/>
                      <a:pt x="787" y="594"/>
                    </a:cubicBezTo>
                    <a:cubicBezTo>
                      <a:pt x="769" y="594"/>
                      <a:pt x="751" y="593"/>
                      <a:pt x="733" y="594"/>
                    </a:cubicBezTo>
                    <a:cubicBezTo>
                      <a:pt x="724" y="594"/>
                      <a:pt x="720" y="591"/>
                      <a:pt x="720" y="582"/>
                    </a:cubicBezTo>
                    <a:cubicBezTo>
                      <a:pt x="721" y="564"/>
                      <a:pt x="721" y="546"/>
                      <a:pt x="721" y="528"/>
                    </a:cubicBezTo>
                    <a:cubicBezTo>
                      <a:pt x="721" y="516"/>
                      <a:pt x="719" y="514"/>
                      <a:pt x="707" y="514"/>
                    </a:cubicBezTo>
                    <a:cubicBezTo>
                      <a:pt x="687" y="514"/>
                      <a:pt x="667" y="514"/>
                      <a:pt x="647" y="514"/>
                    </a:cubicBezTo>
                    <a:cubicBezTo>
                      <a:pt x="636" y="514"/>
                      <a:pt x="634" y="516"/>
                      <a:pt x="634" y="527"/>
                    </a:cubicBezTo>
                    <a:cubicBezTo>
                      <a:pt x="634" y="545"/>
                      <a:pt x="634" y="564"/>
                      <a:pt x="634" y="583"/>
                    </a:cubicBezTo>
                    <a:cubicBezTo>
                      <a:pt x="634" y="591"/>
                      <a:pt x="631" y="594"/>
                      <a:pt x="622" y="594"/>
                    </a:cubicBezTo>
                    <a:cubicBezTo>
                      <a:pt x="604" y="594"/>
                      <a:pt x="586" y="594"/>
                      <a:pt x="568" y="594"/>
                    </a:cubicBezTo>
                    <a:cubicBezTo>
                      <a:pt x="556" y="594"/>
                      <a:pt x="553" y="597"/>
                      <a:pt x="553" y="609"/>
                    </a:cubicBezTo>
                    <a:cubicBezTo>
                      <a:pt x="553" y="628"/>
                      <a:pt x="553" y="648"/>
                      <a:pt x="553" y="667"/>
                    </a:cubicBezTo>
                    <a:cubicBezTo>
                      <a:pt x="553" y="679"/>
                      <a:pt x="556" y="681"/>
                      <a:pt x="568" y="681"/>
                    </a:cubicBezTo>
                    <a:cubicBezTo>
                      <a:pt x="586" y="682"/>
                      <a:pt x="604" y="682"/>
                      <a:pt x="623" y="681"/>
                    </a:cubicBezTo>
                    <a:cubicBezTo>
                      <a:pt x="631" y="681"/>
                      <a:pt x="634" y="684"/>
                      <a:pt x="634" y="692"/>
                    </a:cubicBezTo>
                    <a:cubicBezTo>
                      <a:pt x="634" y="711"/>
                      <a:pt x="634" y="730"/>
                      <a:pt x="634" y="748"/>
                    </a:cubicBezTo>
                    <a:cubicBezTo>
                      <a:pt x="634" y="759"/>
                      <a:pt x="636" y="761"/>
                      <a:pt x="647" y="761"/>
                    </a:cubicBezTo>
                    <a:cubicBezTo>
                      <a:pt x="667" y="761"/>
                      <a:pt x="687" y="761"/>
                      <a:pt x="708" y="761"/>
                    </a:cubicBezTo>
                    <a:cubicBezTo>
                      <a:pt x="718" y="761"/>
                      <a:pt x="720" y="759"/>
                      <a:pt x="721" y="748"/>
                    </a:cubicBezTo>
                    <a:cubicBezTo>
                      <a:pt x="721" y="730"/>
                      <a:pt x="721" y="711"/>
                      <a:pt x="721" y="692"/>
                    </a:cubicBezTo>
                    <a:cubicBezTo>
                      <a:pt x="720" y="684"/>
                      <a:pt x="723" y="681"/>
                      <a:pt x="732" y="681"/>
                    </a:cubicBezTo>
                    <a:cubicBezTo>
                      <a:pt x="751" y="682"/>
                      <a:pt x="770" y="681"/>
                      <a:pt x="789" y="682"/>
                    </a:cubicBezTo>
                    <a:cubicBezTo>
                      <a:pt x="797" y="682"/>
                      <a:pt x="801" y="678"/>
                      <a:pt x="801" y="670"/>
                    </a:cubicBezTo>
                    <a:cubicBezTo>
                      <a:pt x="800" y="660"/>
                      <a:pt x="801" y="649"/>
                      <a:pt x="801" y="639"/>
                    </a:cubicBezTo>
                    <a:close/>
                    <a:moveTo>
                      <a:pt x="303" y="1196"/>
                    </a:moveTo>
                    <a:cubicBezTo>
                      <a:pt x="347" y="1196"/>
                      <a:pt x="391" y="1196"/>
                      <a:pt x="436" y="1196"/>
                    </a:cubicBezTo>
                    <a:cubicBezTo>
                      <a:pt x="442" y="1196"/>
                      <a:pt x="446" y="1196"/>
                      <a:pt x="445" y="1187"/>
                    </a:cubicBezTo>
                    <a:cubicBezTo>
                      <a:pt x="432" y="1111"/>
                      <a:pt x="356" y="1056"/>
                      <a:pt x="279" y="1070"/>
                    </a:cubicBezTo>
                    <a:cubicBezTo>
                      <a:pt x="247" y="1075"/>
                      <a:pt x="221" y="1090"/>
                      <a:pt x="198" y="1113"/>
                    </a:cubicBezTo>
                    <a:cubicBezTo>
                      <a:pt x="179" y="1134"/>
                      <a:pt x="166" y="1157"/>
                      <a:pt x="161" y="1185"/>
                    </a:cubicBezTo>
                    <a:cubicBezTo>
                      <a:pt x="159" y="1196"/>
                      <a:pt x="159" y="1196"/>
                      <a:pt x="171" y="1196"/>
                    </a:cubicBezTo>
                    <a:cubicBezTo>
                      <a:pt x="215" y="1196"/>
                      <a:pt x="259" y="1196"/>
                      <a:pt x="303" y="1196"/>
                    </a:cubicBezTo>
                    <a:close/>
                    <a:moveTo>
                      <a:pt x="303" y="1227"/>
                    </a:moveTo>
                    <a:cubicBezTo>
                      <a:pt x="303" y="1227"/>
                      <a:pt x="303" y="1227"/>
                      <a:pt x="303" y="1227"/>
                    </a:cubicBezTo>
                    <a:cubicBezTo>
                      <a:pt x="258" y="1227"/>
                      <a:pt x="213" y="1228"/>
                      <a:pt x="169" y="1227"/>
                    </a:cubicBezTo>
                    <a:cubicBezTo>
                      <a:pt x="161" y="1227"/>
                      <a:pt x="159" y="1229"/>
                      <a:pt x="160" y="1237"/>
                    </a:cubicBezTo>
                    <a:cubicBezTo>
                      <a:pt x="172" y="1309"/>
                      <a:pt x="239" y="1361"/>
                      <a:pt x="312" y="1356"/>
                    </a:cubicBezTo>
                    <a:cubicBezTo>
                      <a:pt x="379" y="1350"/>
                      <a:pt x="431" y="1304"/>
                      <a:pt x="444" y="1240"/>
                    </a:cubicBezTo>
                    <a:cubicBezTo>
                      <a:pt x="447" y="1228"/>
                      <a:pt x="446" y="1227"/>
                      <a:pt x="433" y="1227"/>
                    </a:cubicBezTo>
                    <a:cubicBezTo>
                      <a:pt x="390" y="1227"/>
                      <a:pt x="346" y="1227"/>
                      <a:pt x="303" y="1227"/>
                    </a:cubicBezTo>
                    <a:close/>
                    <a:moveTo>
                      <a:pt x="859" y="1157"/>
                    </a:moveTo>
                    <a:cubicBezTo>
                      <a:pt x="859" y="1198"/>
                      <a:pt x="859" y="1240"/>
                      <a:pt x="860" y="1282"/>
                    </a:cubicBezTo>
                    <a:cubicBezTo>
                      <a:pt x="860" y="1297"/>
                      <a:pt x="868" y="1306"/>
                      <a:pt x="882" y="1308"/>
                    </a:cubicBezTo>
                    <a:cubicBezTo>
                      <a:pt x="891" y="1308"/>
                      <a:pt x="900" y="1308"/>
                      <a:pt x="909" y="1308"/>
                    </a:cubicBezTo>
                    <a:cubicBezTo>
                      <a:pt x="913" y="1308"/>
                      <a:pt x="915" y="1306"/>
                      <a:pt x="912" y="1303"/>
                    </a:cubicBezTo>
                    <a:cubicBezTo>
                      <a:pt x="908" y="1296"/>
                      <a:pt x="906" y="1289"/>
                      <a:pt x="906" y="1282"/>
                    </a:cubicBezTo>
                    <a:cubicBezTo>
                      <a:pt x="906" y="1202"/>
                      <a:pt x="906" y="1122"/>
                      <a:pt x="907" y="1042"/>
                    </a:cubicBezTo>
                    <a:cubicBezTo>
                      <a:pt x="907" y="1022"/>
                      <a:pt x="911" y="1004"/>
                      <a:pt x="920" y="986"/>
                    </a:cubicBezTo>
                    <a:cubicBezTo>
                      <a:pt x="928" y="970"/>
                      <a:pt x="940" y="957"/>
                      <a:pt x="953" y="945"/>
                    </a:cubicBezTo>
                    <a:cubicBezTo>
                      <a:pt x="982" y="918"/>
                      <a:pt x="997" y="886"/>
                      <a:pt x="995" y="846"/>
                    </a:cubicBezTo>
                    <a:cubicBezTo>
                      <a:pt x="994" y="837"/>
                      <a:pt x="991" y="835"/>
                      <a:pt x="983" y="835"/>
                    </a:cubicBezTo>
                    <a:cubicBezTo>
                      <a:pt x="970" y="836"/>
                      <a:pt x="970" y="835"/>
                      <a:pt x="970" y="848"/>
                    </a:cubicBezTo>
                    <a:cubicBezTo>
                      <a:pt x="970" y="853"/>
                      <a:pt x="970" y="858"/>
                      <a:pt x="970" y="863"/>
                    </a:cubicBezTo>
                    <a:cubicBezTo>
                      <a:pt x="971" y="882"/>
                      <a:pt x="964" y="897"/>
                      <a:pt x="950" y="910"/>
                    </a:cubicBezTo>
                    <a:cubicBezTo>
                      <a:pt x="939" y="921"/>
                      <a:pt x="928" y="929"/>
                      <a:pt x="916" y="938"/>
                    </a:cubicBezTo>
                    <a:cubicBezTo>
                      <a:pt x="878" y="964"/>
                      <a:pt x="859" y="999"/>
                      <a:pt x="859" y="1046"/>
                    </a:cubicBezTo>
                    <a:cubicBezTo>
                      <a:pt x="860" y="1083"/>
                      <a:pt x="859" y="1120"/>
                      <a:pt x="859" y="1157"/>
                    </a:cubicBezTo>
                    <a:close/>
                    <a:moveTo>
                      <a:pt x="741" y="61"/>
                    </a:moveTo>
                    <a:cubicBezTo>
                      <a:pt x="751" y="61"/>
                      <a:pt x="762" y="61"/>
                      <a:pt x="772" y="61"/>
                    </a:cubicBezTo>
                    <a:cubicBezTo>
                      <a:pt x="817" y="61"/>
                      <a:pt x="861" y="61"/>
                      <a:pt x="906" y="61"/>
                    </a:cubicBezTo>
                    <a:cubicBezTo>
                      <a:pt x="909" y="61"/>
                      <a:pt x="912" y="62"/>
                      <a:pt x="913" y="59"/>
                    </a:cubicBezTo>
                    <a:cubicBezTo>
                      <a:pt x="915" y="56"/>
                      <a:pt x="912" y="53"/>
                      <a:pt x="910" y="51"/>
                    </a:cubicBezTo>
                    <a:cubicBezTo>
                      <a:pt x="901" y="38"/>
                      <a:pt x="888" y="31"/>
                      <a:pt x="872" y="31"/>
                    </a:cubicBezTo>
                    <a:cubicBezTo>
                      <a:pt x="785" y="30"/>
                      <a:pt x="698" y="30"/>
                      <a:pt x="611" y="31"/>
                    </a:cubicBezTo>
                    <a:cubicBezTo>
                      <a:pt x="596" y="31"/>
                      <a:pt x="583" y="37"/>
                      <a:pt x="573" y="49"/>
                    </a:cubicBezTo>
                    <a:cubicBezTo>
                      <a:pt x="571" y="52"/>
                      <a:pt x="567" y="55"/>
                      <a:pt x="569" y="59"/>
                    </a:cubicBezTo>
                    <a:cubicBezTo>
                      <a:pt x="571" y="62"/>
                      <a:pt x="575" y="61"/>
                      <a:pt x="578" y="61"/>
                    </a:cubicBezTo>
                    <a:cubicBezTo>
                      <a:pt x="633" y="61"/>
                      <a:pt x="687" y="61"/>
                      <a:pt x="741" y="61"/>
                    </a:cubicBezTo>
                    <a:close/>
                    <a:moveTo>
                      <a:pt x="668" y="1248"/>
                    </a:moveTo>
                    <a:cubicBezTo>
                      <a:pt x="682" y="1227"/>
                      <a:pt x="690" y="1203"/>
                      <a:pt x="691" y="1177"/>
                    </a:cubicBezTo>
                    <a:cubicBezTo>
                      <a:pt x="693" y="1129"/>
                      <a:pt x="676" y="1090"/>
                      <a:pt x="641" y="1056"/>
                    </a:cubicBezTo>
                    <a:cubicBezTo>
                      <a:pt x="600" y="1016"/>
                      <a:pt x="559" y="975"/>
                      <a:pt x="519" y="934"/>
                    </a:cubicBezTo>
                    <a:cubicBezTo>
                      <a:pt x="505" y="920"/>
                      <a:pt x="505" y="920"/>
                      <a:pt x="492" y="934"/>
                    </a:cubicBezTo>
                    <a:cubicBezTo>
                      <a:pt x="489" y="938"/>
                      <a:pt x="489" y="941"/>
                      <a:pt x="493" y="944"/>
                    </a:cubicBezTo>
                    <a:cubicBezTo>
                      <a:pt x="532" y="984"/>
                      <a:pt x="572" y="1023"/>
                      <a:pt x="611" y="1063"/>
                    </a:cubicBezTo>
                    <a:cubicBezTo>
                      <a:pt x="631" y="1082"/>
                      <a:pt x="651" y="1102"/>
                      <a:pt x="662" y="1129"/>
                    </a:cubicBezTo>
                    <a:cubicBezTo>
                      <a:pt x="672" y="1155"/>
                      <a:pt x="678" y="1182"/>
                      <a:pt x="675" y="1210"/>
                    </a:cubicBezTo>
                    <a:cubicBezTo>
                      <a:pt x="673" y="1223"/>
                      <a:pt x="670" y="1235"/>
                      <a:pt x="668" y="1248"/>
                    </a:cubicBezTo>
                    <a:close/>
                    <a:moveTo>
                      <a:pt x="1204" y="669"/>
                    </a:moveTo>
                    <a:cubicBezTo>
                      <a:pt x="1195" y="658"/>
                      <a:pt x="1184" y="653"/>
                      <a:pt x="1170" y="653"/>
                    </a:cubicBezTo>
                    <a:cubicBezTo>
                      <a:pt x="1140" y="653"/>
                      <a:pt x="1109" y="653"/>
                      <a:pt x="1079" y="653"/>
                    </a:cubicBezTo>
                    <a:cubicBezTo>
                      <a:pt x="1045" y="653"/>
                      <a:pt x="1012" y="653"/>
                      <a:pt x="978" y="653"/>
                    </a:cubicBezTo>
                    <a:cubicBezTo>
                      <a:pt x="966" y="653"/>
                      <a:pt x="955" y="657"/>
                      <a:pt x="946" y="666"/>
                    </a:cubicBezTo>
                    <a:cubicBezTo>
                      <a:pt x="945" y="667"/>
                      <a:pt x="944" y="668"/>
                      <a:pt x="945" y="669"/>
                    </a:cubicBezTo>
                    <a:cubicBezTo>
                      <a:pt x="945" y="670"/>
                      <a:pt x="947" y="670"/>
                      <a:pt x="948" y="671"/>
                    </a:cubicBezTo>
                    <a:cubicBezTo>
                      <a:pt x="950" y="671"/>
                      <a:pt x="951" y="671"/>
                      <a:pt x="953" y="671"/>
                    </a:cubicBezTo>
                    <a:cubicBezTo>
                      <a:pt x="1034" y="671"/>
                      <a:pt x="1115" y="671"/>
                      <a:pt x="1196" y="671"/>
                    </a:cubicBezTo>
                    <a:cubicBezTo>
                      <a:pt x="1198" y="671"/>
                      <a:pt x="1201" y="671"/>
                      <a:pt x="1204" y="669"/>
                    </a:cubicBezTo>
                    <a:close/>
                    <a:moveTo>
                      <a:pt x="682" y="155"/>
                    </a:moveTo>
                    <a:cubicBezTo>
                      <a:pt x="682" y="135"/>
                      <a:pt x="682" y="115"/>
                      <a:pt x="682" y="95"/>
                    </a:cubicBezTo>
                    <a:cubicBezTo>
                      <a:pt x="682" y="84"/>
                      <a:pt x="682" y="84"/>
                      <a:pt x="669" y="84"/>
                    </a:cubicBezTo>
                    <a:cubicBezTo>
                      <a:pt x="656" y="84"/>
                      <a:pt x="656" y="84"/>
                      <a:pt x="656" y="95"/>
                    </a:cubicBezTo>
                    <a:cubicBezTo>
                      <a:pt x="656" y="133"/>
                      <a:pt x="656" y="172"/>
                      <a:pt x="656" y="210"/>
                    </a:cubicBezTo>
                    <a:cubicBezTo>
                      <a:pt x="656" y="227"/>
                      <a:pt x="656" y="226"/>
                      <a:pt x="672" y="227"/>
                    </a:cubicBezTo>
                    <a:cubicBezTo>
                      <a:pt x="680" y="228"/>
                      <a:pt x="683" y="225"/>
                      <a:pt x="683" y="217"/>
                    </a:cubicBezTo>
                    <a:cubicBezTo>
                      <a:pt x="682" y="197"/>
                      <a:pt x="682" y="176"/>
                      <a:pt x="682" y="155"/>
                    </a:cubicBezTo>
                    <a:close/>
                    <a:moveTo>
                      <a:pt x="754" y="155"/>
                    </a:moveTo>
                    <a:cubicBezTo>
                      <a:pt x="754" y="173"/>
                      <a:pt x="754" y="191"/>
                      <a:pt x="754" y="210"/>
                    </a:cubicBezTo>
                    <a:cubicBezTo>
                      <a:pt x="754" y="229"/>
                      <a:pt x="752" y="226"/>
                      <a:pt x="771" y="227"/>
                    </a:cubicBezTo>
                    <a:cubicBezTo>
                      <a:pt x="778" y="227"/>
                      <a:pt x="780" y="225"/>
                      <a:pt x="780" y="218"/>
                    </a:cubicBezTo>
                    <a:cubicBezTo>
                      <a:pt x="780" y="205"/>
                      <a:pt x="780" y="192"/>
                      <a:pt x="780" y="179"/>
                    </a:cubicBezTo>
                    <a:cubicBezTo>
                      <a:pt x="780" y="150"/>
                      <a:pt x="780" y="122"/>
                      <a:pt x="780" y="94"/>
                    </a:cubicBezTo>
                    <a:cubicBezTo>
                      <a:pt x="780" y="87"/>
                      <a:pt x="778" y="83"/>
                      <a:pt x="770" y="84"/>
                    </a:cubicBezTo>
                    <a:cubicBezTo>
                      <a:pt x="769" y="84"/>
                      <a:pt x="767" y="84"/>
                      <a:pt x="766" y="84"/>
                    </a:cubicBezTo>
                    <a:cubicBezTo>
                      <a:pt x="754" y="84"/>
                      <a:pt x="754" y="84"/>
                      <a:pt x="754" y="96"/>
                    </a:cubicBezTo>
                    <a:cubicBezTo>
                      <a:pt x="753" y="116"/>
                      <a:pt x="754" y="135"/>
                      <a:pt x="754" y="155"/>
                    </a:cubicBezTo>
                    <a:close/>
                    <a:moveTo>
                      <a:pt x="607" y="154"/>
                    </a:moveTo>
                    <a:cubicBezTo>
                      <a:pt x="607" y="173"/>
                      <a:pt x="607" y="192"/>
                      <a:pt x="607" y="211"/>
                    </a:cubicBezTo>
                    <a:cubicBezTo>
                      <a:pt x="607" y="227"/>
                      <a:pt x="607" y="227"/>
                      <a:pt x="623" y="227"/>
                    </a:cubicBezTo>
                    <a:cubicBezTo>
                      <a:pt x="624" y="227"/>
                      <a:pt x="625" y="227"/>
                      <a:pt x="626" y="227"/>
                    </a:cubicBezTo>
                    <a:cubicBezTo>
                      <a:pt x="632" y="227"/>
                      <a:pt x="634" y="224"/>
                      <a:pt x="634" y="219"/>
                    </a:cubicBezTo>
                    <a:cubicBezTo>
                      <a:pt x="634" y="176"/>
                      <a:pt x="634" y="134"/>
                      <a:pt x="634" y="92"/>
                    </a:cubicBezTo>
                    <a:cubicBezTo>
                      <a:pt x="634" y="87"/>
                      <a:pt x="632" y="84"/>
                      <a:pt x="626" y="84"/>
                    </a:cubicBezTo>
                    <a:cubicBezTo>
                      <a:pt x="623" y="84"/>
                      <a:pt x="620" y="84"/>
                      <a:pt x="618" y="84"/>
                    </a:cubicBezTo>
                    <a:cubicBezTo>
                      <a:pt x="609" y="83"/>
                      <a:pt x="607" y="87"/>
                      <a:pt x="607" y="95"/>
                    </a:cubicBezTo>
                    <a:cubicBezTo>
                      <a:pt x="607" y="115"/>
                      <a:pt x="607" y="135"/>
                      <a:pt x="607" y="154"/>
                    </a:cubicBezTo>
                    <a:close/>
                    <a:moveTo>
                      <a:pt x="705" y="154"/>
                    </a:moveTo>
                    <a:cubicBezTo>
                      <a:pt x="705" y="174"/>
                      <a:pt x="705" y="193"/>
                      <a:pt x="705" y="212"/>
                    </a:cubicBezTo>
                    <a:cubicBezTo>
                      <a:pt x="705" y="227"/>
                      <a:pt x="705" y="227"/>
                      <a:pt x="720" y="227"/>
                    </a:cubicBezTo>
                    <a:cubicBezTo>
                      <a:pt x="721" y="227"/>
                      <a:pt x="722" y="227"/>
                      <a:pt x="723" y="227"/>
                    </a:cubicBezTo>
                    <a:cubicBezTo>
                      <a:pt x="729" y="227"/>
                      <a:pt x="731" y="224"/>
                      <a:pt x="731" y="219"/>
                    </a:cubicBezTo>
                    <a:cubicBezTo>
                      <a:pt x="731" y="176"/>
                      <a:pt x="731" y="134"/>
                      <a:pt x="731" y="92"/>
                    </a:cubicBezTo>
                    <a:cubicBezTo>
                      <a:pt x="731" y="87"/>
                      <a:pt x="729" y="84"/>
                      <a:pt x="723" y="84"/>
                    </a:cubicBezTo>
                    <a:cubicBezTo>
                      <a:pt x="721" y="84"/>
                      <a:pt x="718" y="84"/>
                      <a:pt x="715" y="84"/>
                    </a:cubicBezTo>
                    <a:cubicBezTo>
                      <a:pt x="707" y="83"/>
                      <a:pt x="704" y="87"/>
                      <a:pt x="705" y="95"/>
                    </a:cubicBezTo>
                    <a:cubicBezTo>
                      <a:pt x="705" y="115"/>
                      <a:pt x="705" y="135"/>
                      <a:pt x="705" y="154"/>
                    </a:cubicBezTo>
                    <a:close/>
                    <a:moveTo>
                      <a:pt x="802" y="155"/>
                    </a:moveTo>
                    <a:cubicBezTo>
                      <a:pt x="802" y="175"/>
                      <a:pt x="802" y="194"/>
                      <a:pt x="802" y="213"/>
                    </a:cubicBezTo>
                    <a:cubicBezTo>
                      <a:pt x="802" y="227"/>
                      <a:pt x="802" y="227"/>
                      <a:pt x="816" y="227"/>
                    </a:cubicBezTo>
                    <a:cubicBezTo>
                      <a:pt x="818" y="227"/>
                      <a:pt x="819" y="227"/>
                      <a:pt x="821" y="227"/>
                    </a:cubicBezTo>
                    <a:cubicBezTo>
                      <a:pt x="827" y="227"/>
                      <a:pt x="829" y="224"/>
                      <a:pt x="829" y="219"/>
                    </a:cubicBezTo>
                    <a:cubicBezTo>
                      <a:pt x="829" y="176"/>
                      <a:pt x="829" y="134"/>
                      <a:pt x="829" y="92"/>
                    </a:cubicBezTo>
                    <a:cubicBezTo>
                      <a:pt x="829" y="87"/>
                      <a:pt x="827" y="84"/>
                      <a:pt x="821" y="84"/>
                    </a:cubicBezTo>
                    <a:cubicBezTo>
                      <a:pt x="819" y="84"/>
                      <a:pt x="816" y="84"/>
                      <a:pt x="814" y="84"/>
                    </a:cubicBezTo>
                    <a:cubicBezTo>
                      <a:pt x="805" y="83"/>
                      <a:pt x="802" y="86"/>
                      <a:pt x="802" y="95"/>
                    </a:cubicBezTo>
                    <a:cubicBezTo>
                      <a:pt x="803" y="115"/>
                      <a:pt x="802" y="135"/>
                      <a:pt x="802" y="155"/>
                    </a:cubicBezTo>
                    <a:close/>
                    <a:moveTo>
                      <a:pt x="878" y="155"/>
                    </a:moveTo>
                    <a:cubicBezTo>
                      <a:pt x="878" y="135"/>
                      <a:pt x="878" y="114"/>
                      <a:pt x="878" y="93"/>
                    </a:cubicBezTo>
                    <a:cubicBezTo>
                      <a:pt x="878" y="87"/>
                      <a:pt x="876" y="83"/>
                      <a:pt x="869" y="84"/>
                    </a:cubicBezTo>
                    <a:cubicBezTo>
                      <a:pt x="866" y="84"/>
                      <a:pt x="863" y="84"/>
                      <a:pt x="860" y="84"/>
                    </a:cubicBezTo>
                    <a:cubicBezTo>
                      <a:pt x="854" y="84"/>
                      <a:pt x="851" y="87"/>
                      <a:pt x="851" y="93"/>
                    </a:cubicBezTo>
                    <a:cubicBezTo>
                      <a:pt x="851" y="134"/>
                      <a:pt x="851" y="176"/>
                      <a:pt x="851" y="217"/>
                    </a:cubicBezTo>
                    <a:cubicBezTo>
                      <a:pt x="851" y="226"/>
                      <a:pt x="853" y="227"/>
                      <a:pt x="867" y="227"/>
                    </a:cubicBezTo>
                    <a:cubicBezTo>
                      <a:pt x="875" y="227"/>
                      <a:pt x="878" y="224"/>
                      <a:pt x="878" y="217"/>
                    </a:cubicBezTo>
                    <a:cubicBezTo>
                      <a:pt x="877" y="196"/>
                      <a:pt x="878" y="176"/>
                      <a:pt x="878" y="155"/>
                    </a:cubicBezTo>
                    <a:close/>
                    <a:moveTo>
                      <a:pt x="585" y="156"/>
                    </a:moveTo>
                    <a:cubicBezTo>
                      <a:pt x="585" y="135"/>
                      <a:pt x="584" y="114"/>
                      <a:pt x="585" y="93"/>
                    </a:cubicBezTo>
                    <a:cubicBezTo>
                      <a:pt x="585" y="83"/>
                      <a:pt x="579" y="84"/>
                      <a:pt x="573" y="83"/>
                    </a:cubicBezTo>
                    <a:cubicBezTo>
                      <a:pt x="565" y="83"/>
                      <a:pt x="563" y="87"/>
                      <a:pt x="563" y="93"/>
                    </a:cubicBezTo>
                    <a:cubicBezTo>
                      <a:pt x="564" y="135"/>
                      <a:pt x="564" y="176"/>
                      <a:pt x="563" y="217"/>
                    </a:cubicBezTo>
                    <a:cubicBezTo>
                      <a:pt x="563" y="225"/>
                      <a:pt x="567" y="227"/>
                      <a:pt x="574" y="227"/>
                    </a:cubicBezTo>
                    <a:cubicBezTo>
                      <a:pt x="582" y="227"/>
                      <a:pt x="585" y="225"/>
                      <a:pt x="585" y="217"/>
                    </a:cubicBezTo>
                    <a:cubicBezTo>
                      <a:pt x="584" y="197"/>
                      <a:pt x="585" y="176"/>
                      <a:pt x="585" y="156"/>
                    </a:cubicBezTo>
                    <a:close/>
                    <a:moveTo>
                      <a:pt x="900" y="155"/>
                    </a:moveTo>
                    <a:cubicBezTo>
                      <a:pt x="900" y="155"/>
                      <a:pt x="900" y="155"/>
                      <a:pt x="900" y="155"/>
                    </a:cubicBezTo>
                    <a:cubicBezTo>
                      <a:pt x="900" y="176"/>
                      <a:pt x="900" y="197"/>
                      <a:pt x="900" y="218"/>
                    </a:cubicBezTo>
                    <a:cubicBezTo>
                      <a:pt x="900" y="225"/>
                      <a:pt x="902" y="227"/>
                      <a:pt x="909" y="227"/>
                    </a:cubicBezTo>
                    <a:cubicBezTo>
                      <a:pt x="916" y="227"/>
                      <a:pt x="919" y="225"/>
                      <a:pt x="919" y="218"/>
                    </a:cubicBezTo>
                    <a:cubicBezTo>
                      <a:pt x="919" y="176"/>
                      <a:pt x="919" y="135"/>
                      <a:pt x="919" y="93"/>
                    </a:cubicBezTo>
                    <a:cubicBezTo>
                      <a:pt x="919" y="86"/>
                      <a:pt x="916" y="84"/>
                      <a:pt x="909" y="84"/>
                    </a:cubicBezTo>
                    <a:cubicBezTo>
                      <a:pt x="902" y="84"/>
                      <a:pt x="900" y="86"/>
                      <a:pt x="900" y="93"/>
                    </a:cubicBezTo>
                    <a:cubicBezTo>
                      <a:pt x="900" y="114"/>
                      <a:pt x="900" y="135"/>
                      <a:pt x="900" y="155"/>
                    </a:cubicBezTo>
                    <a:close/>
                    <a:moveTo>
                      <a:pt x="1041" y="749"/>
                    </a:moveTo>
                    <a:cubicBezTo>
                      <a:pt x="1041" y="749"/>
                      <a:pt x="1041" y="749"/>
                      <a:pt x="1041" y="749"/>
                    </a:cubicBezTo>
                    <a:cubicBezTo>
                      <a:pt x="1041" y="733"/>
                      <a:pt x="1041" y="717"/>
                      <a:pt x="1041" y="701"/>
                    </a:cubicBezTo>
                    <a:cubicBezTo>
                      <a:pt x="1042" y="695"/>
                      <a:pt x="1039" y="692"/>
                      <a:pt x="1034" y="693"/>
                    </a:cubicBezTo>
                    <a:cubicBezTo>
                      <a:pt x="1030" y="693"/>
                      <a:pt x="1027" y="693"/>
                      <a:pt x="1024" y="693"/>
                    </a:cubicBezTo>
                    <a:cubicBezTo>
                      <a:pt x="1019" y="693"/>
                      <a:pt x="1017" y="695"/>
                      <a:pt x="1017" y="700"/>
                    </a:cubicBezTo>
                    <a:cubicBezTo>
                      <a:pt x="1017" y="732"/>
                      <a:pt x="1017" y="765"/>
                      <a:pt x="1017" y="797"/>
                    </a:cubicBezTo>
                    <a:cubicBezTo>
                      <a:pt x="1017" y="803"/>
                      <a:pt x="1020" y="805"/>
                      <a:pt x="1025" y="804"/>
                    </a:cubicBezTo>
                    <a:cubicBezTo>
                      <a:pt x="1027" y="804"/>
                      <a:pt x="1030" y="804"/>
                      <a:pt x="1032" y="805"/>
                    </a:cubicBezTo>
                    <a:cubicBezTo>
                      <a:pt x="1039" y="805"/>
                      <a:pt x="1042" y="802"/>
                      <a:pt x="1042" y="795"/>
                    </a:cubicBezTo>
                    <a:cubicBezTo>
                      <a:pt x="1041" y="780"/>
                      <a:pt x="1041" y="765"/>
                      <a:pt x="1041" y="749"/>
                    </a:cubicBezTo>
                    <a:close/>
                    <a:moveTo>
                      <a:pt x="1109" y="748"/>
                    </a:moveTo>
                    <a:cubicBezTo>
                      <a:pt x="1109" y="748"/>
                      <a:pt x="1109" y="748"/>
                      <a:pt x="1109" y="748"/>
                    </a:cubicBezTo>
                    <a:cubicBezTo>
                      <a:pt x="1109" y="764"/>
                      <a:pt x="1110" y="779"/>
                      <a:pt x="1109" y="794"/>
                    </a:cubicBezTo>
                    <a:cubicBezTo>
                      <a:pt x="1109" y="803"/>
                      <a:pt x="1113" y="805"/>
                      <a:pt x="1120" y="805"/>
                    </a:cubicBezTo>
                    <a:cubicBezTo>
                      <a:pt x="1128" y="804"/>
                      <a:pt x="1134" y="805"/>
                      <a:pt x="1134" y="794"/>
                    </a:cubicBezTo>
                    <a:cubicBezTo>
                      <a:pt x="1133" y="779"/>
                      <a:pt x="1132" y="763"/>
                      <a:pt x="1133" y="747"/>
                    </a:cubicBezTo>
                    <a:cubicBezTo>
                      <a:pt x="1134" y="732"/>
                      <a:pt x="1132" y="717"/>
                      <a:pt x="1134" y="702"/>
                    </a:cubicBezTo>
                    <a:cubicBezTo>
                      <a:pt x="1135" y="692"/>
                      <a:pt x="1127" y="693"/>
                      <a:pt x="1121" y="693"/>
                    </a:cubicBezTo>
                    <a:cubicBezTo>
                      <a:pt x="1115" y="693"/>
                      <a:pt x="1109" y="692"/>
                      <a:pt x="1109" y="701"/>
                    </a:cubicBezTo>
                    <a:cubicBezTo>
                      <a:pt x="1109" y="717"/>
                      <a:pt x="1109" y="733"/>
                      <a:pt x="1109" y="748"/>
                    </a:cubicBezTo>
                    <a:close/>
                    <a:moveTo>
                      <a:pt x="1156" y="749"/>
                    </a:moveTo>
                    <a:cubicBezTo>
                      <a:pt x="1156" y="749"/>
                      <a:pt x="1156" y="749"/>
                      <a:pt x="1156" y="749"/>
                    </a:cubicBezTo>
                    <a:cubicBezTo>
                      <a:pt x="1156" y="764"/>
                      <a:pt x="1156" y="779"/>
                      <a:pt x="1155" y="794"/>
                    </a:cubicBezTo>
                    <a:cubicBezTo>
                      <a:pt x="1155" y="801"/>
                      <a:pt x="1157" y="805"/>
                      <a:pt x="1165" y="805"/>
                    </a:cubicBezTo>
                    <a:cubicBezTo>
                      <a:pt x="1178" y="804"/>
                      <a:pt x="1179" y="804"/>
                      <a:pt x="1179" y="795"/>
                    </a:cubicBezTo>
                    <a:cubicBezTo>
                      <a:pt x="1179" y="764"/>
                      <a:pt x="1179" y="733"/>
                      <a:pt x="1179" y="703"/>
                    </a:cubicBezTo>
                    <a:cubicBezTo>
                      <a:pt x="1179" y="694"/>
                      <a:pt x="1175" y="693"/>
                      <a:pt x="1168" y="693"/>
                    </a:cubicBezTo>
                    <a:cubicBezTo>
                      <a:pt x="1160" y="693"/>
                      <a:pt x="1155" y="694"/>
                      <a:pt x="1155" y="703"/>
                    </a:cubicBezTo>
                    <a:cubicBezTo>
                      <a:pt x="1156" y="719"/>
                      <a:pt x="1156" y="734"/>
                      <a:pt x="1156" y="749"/>
                    </a:cubicBezTo>
                    <a:close/>
                    <a:moveTo>
                      <a:pt x="1087" y="749"/>
                    </a:moveTo>
                    <a:cubicBezTo>
                      <a:pt x="1087" y="749"/>
                      <a:pt x="1087" y="749"/>
                      <a:pt x="1087" y="749"/>
                    </a:cubicBezTo>
                    <a:cubicBezTo>
                      <a:pt x="1087" y="733"/>
                      <a:pt x="1087" y="718"/>
                      <a:pt x="1087" y="703"/>
                    </a:cubicBezTo>
                    <a:cubicBezTo>
                      <a:pt x="1088" y="693"/>
                      <a:pt x="1082" y="693"/>
                      <a:pt x="1075" y="693"/>
                    </a:cubicBezTo>
                    <a:cubicBezTo>
                      <a:pt x="1068" y="693"/>
                      <a:pt x="1063" y="693"/>
                      <a:pt x="1064" y="703"/>
                    </a:cubicBezTo>
                    <a:cubicBezTo>
                      <a:pt x="1064" y="734"/>
                      <a:pt x="1064" y="765"/>
                      <a:pt x="1064" y="796"/>
                    </a:cubicBezTo>
                    <a:cubicBezTo>
                      <a:pt x="1064" y="805"/>
                      <a:pt x="1069" y="805"/>
                      <a:pt x="1075" y="805"/>
                    </a:cubicBezTo>
                    <a:cubicBezTo>
                      <a:pt x="1082" y="805"/>
                      <a:pt x="1087" y="805"/>
                      <a:pt x="1087" y="796"/>
                    </a:cubicBezTo>
                    <a:cubicBezTo>
                      <a:pt x="1087" y="780"/>
                      <a:pt x="1087" y="764"/>
                      <a:pt x="1087" y="749"/>
                    </a:cubicBezTo>
                    <a:close/>
                    <a:moveTo>
                      <a:pt x="995" y="748"/>
                    </a:moveTo>
                    <a:cubicBezTo>
                      <a:pt x="995" y="748"/>
                      <a:pt x="995" y="748"/>
                      <a:pt x="995" y="748"/>
                    </a:cubicBezTo>
                    <a:cubicBezTo>
                      <a:pt x="995" y="733"/>
                      <a:pt x="995" y="718"/>
                      <a:pt x="995" y="702"/>
                    </a:cubicBezTo>
                    <a:cubicBezTo>
                      <a:pt x="995" y="695"/>
                      <a:pt x="992" y="692"/>
                      <a:pt x="985" y="693"/>
                    </a:cubicBezTo>
                    <a:cubicBezTo>
                      <a:pt x="979" y="693"/>
                      <a:pt x="971" y="691"/>
                      <a:pt x="972" y="702"/>
                    </a:cubicBezTo>
                    <a:cubicBezTo>
                      <a:pt x="972" y="733"/>
                      <a:pt x="972" y="764"/>
                      <a:pt x="972" y="795"/>
                    </a:cubicBezTo>
                    <a:cubicBezTo>
                      <a:pt x="971" y="805"/>
                      <a:pt x="977" y="805"/>
                      <a:pt x="984" y="805"/>
                    </a:cubicBezTo>
                    <a:cubicBezTo>
                      <a:pt x="990" y="805"/>
                      <a:pt x="995" y="804"/>
                      <a:pt x="995" y="795"/>
                    </a:cubicBezTo>
                    <a:cubicBezTo>
                      <a:pt x="995" y="780"/>
                      <a:pt x="995" y="764"/>
                      <a:pt x="995" y="748"/>
                    </a:cubicBezTo>
                    <a:close/>
                    <a:moveTo>
                      <a:pt x="949" y="749"/>
                    </a:moveTo>
                    <a:cubicBezTo>
                      <a:pt x="949" y="733"/>
                      <a:pt x="949" y="717"/>
                      <a:pt x="949" y="702"/>
                    </a:cubicBezTo>
                    <a:cubicBezTo>
                      <a:pt x="950" y="695"/>
                      <a:pt x="947" y="693"/>
                      <a:pt x="941" y="693"/>
                    </a:cubicBezTo>
                    <a:cubicBezTo>
                      <a:pt x="934" y="693"/>
                      <a:pt x="932" y="696"/>
                      <a:pt x="932" y="702"/>
                    </a:cubicBezTo>
                    <a:cubicBezTo>
                      <a:pt x="932" y="733"/>
                      <a:pt x="932" y="764"/>
                      <a:pt x="932" y="795"/>
                    </a:cubicBezTo>
                    <a:cubicBezTo>
                      <a:pt x="932" y="802"/>
                      <a:pt x="934" y="805"/>
                      <a:pt x="941" y="805"/>
                    </a:cubicBezTo>
                    <a:cubicBezTo>
                      <a:pt x="948" y="805"/>
                      <a:pt x="950" y="802"/>
                      <a:pt x="949" y="795"/>
                    </a:cubicBezTo>
                    <a:cubicBezTo>
                      <a:pt x="949" y="780"/>
                      <a:pt x="949" y="764"/>
                      <a:pt x="949" y="749"/>
                    </a:cubicBezTo>
                    <a:close/>
                    <a:moveTo>
                      <a:pt x="1201" y="748"/>
                    </a:moveTo>
                    <a:cubicBezTo>
                      <a:pt x="1201" y="764"/>
                      <a:pt x="1201" y="780"/>
                      <a:pt x="1201" y="796"/>
                    </a:cubicBezTo>
                    <a:cubicBezTo>
                      <a:pt x="1201" y="800"/>
                      <a:pt x="1202" y="804"/>
                      <a:pt x="1208" y="804"/>
                    </a:cubicBezTo>
                    <a:cubicBezTo>
                      <a:pt x="1213" y="805"/>
                      <a:pt x="1216" y="802"/>
                      <a:pt x="1216" y="797"/>
                    </a:cubicBezTo>
                    <a:cubicBezTo>
                      <a:pt x="1216" y="765"/>
                      <a:pt x="1216" y="733"/>
                      <a:pt x="1216" y="701"/>
                    </a:cubicBezTo>
                    <a:cubicBezTo>
                      <a:pt x="1216" y="696"/>
                      <a:pt x="1214" y="693"/>
                      <a:pt x="1208" y="693"/>
                    </a:cubicBezTo>
                    <a:cubicBezTo>
                      <a:pt x="1202" y="693"/>
                      <a:pt x="1201" y="696"/>
                      <a:pt x="1201" y="701"/>
                    </a:cubicBezTo>
                    <a:cubicBezTo>
                      <a:pt x="1201" y="717"/>
                      <a:pt x="1201" y="732"/>
                      <a:pt x="1201" y="7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>
                  <a:cs typeface="B Nazanin" panose="00000700000000000000" pitchFamily="2" charset="-78"/>
                </a:endParaRPr>
              </a:p>
            </p:txBody>
          </p:sp>
          <p:sp>
            <p:nvSpPr>
              <p:cNvPr id="33" name="Freeform 6">
                <a:extLst>
                  <a:ext uri="{FF2B5EF4-FFF2-40B4-BE49-F238E27FC236}">
                    <a16:creationId xmlns:a16="http://schemas.microsoft.com/office/drawing/2014/main" id="{9E696863-6ADF-43AE-B100-6A73A562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0" y="5449888"/>
                <a:ext cx="465137" cy="454025"/>
              </a:xfrm>
              <a:custGeom>
                <a:avLst/>
                <a:gdLst>
                  <a:gd name="T0" fmla="*/ 138 w 142"/>
                  <a:gd name="T1" fmla="*/ 69 h 139"/>
                  <a:gd name="T2" fmla="*/ 113 w 142"/>
                  <a:gd name="T3" fmla="*/ 95 h 139"/>
                  <a:gd name="T4" fmla="*/ 95 w 142"/>
                  <a:gd name="T5" fmla="*/ 112 h 139"/>
                  <a:gd name="T6" fmla="*/ 95 w 142"/>
                  <a:gd name="T7" fmla="*/ 121 h 139"/>
                  <a:gd name="T8" fmla="*/ 77 w 142"/>
                  <a:gd name="T9" fmla="*/ 138 h 139"/>
                  <a:gd name="T10" fmla="*/ 55 w 142"/>
                  <a:gd name="T11" fmla="*/ 138 h 139"/>
                  <a:gd name="T12" fmla="*/ 44 w 142"/>
                  <a:gd name="T13" fmla="*/ 127 h 139"/>
                  <a:gd name="T14" fmla="*/ 44 w 142"/>
                  <a:gd name="T15" fmla="*/ 106 h 139"/>
                  <a:gd name="T16" fmla="*/ 32 w 142"/>
                  <a:gd name="T17" fmla="*/ 95 h 139"/>
                  <a:gd name="T18" fmla="*/ 12 w 142"/>
                  <a:gd name="T19" fmla="*/ 95 h 139"/>
                  <a:gd name="T20" fmla="*/ 0 w 142"/>
                  <a:gd name="T21" fmla="*/ 84 h 139"/>
                  <a:gd name="T22" fmla="*/ 0 w 142"/>
                  <a:gd name="T23" fmla="*/ 54 h 139"/>
                  <a:gd name="T24" fmla="*/ 10 w 142"/>
                  <a:gd name="T25" fmla="*/ 44 h 139"/>
                  <a:gd name="T26" fmla="*/ 35 w 142"/>
                  <a:gd name="T27" fmla="*/ 44 h 139"/>
                  <a:gd name="T28" fmla="*/ 44 w 142"/>
                  <a:gd name="T29" fmla="*/ 34 h 139"/>
                  <a:gd name="T30" fmla="*/ 44 w 142"/>
                  <a:gd name="T31" fmla="*/ 11 h 139"/>
                  <a:gd name="T32" fmla="*/ 54 w 142"/>
                  <a:gd name="T33" fmla="*/ 1 h 139"/>
                  <a:gd name="T34" fmla="*/ 85 w 142"/>
                  <a:gd name="T35" fmla="*/ 1 h 139"/>
                  <a:gd name="T36" fmla="*/ 95 w 142"/>
                  <a:gd name="T37" fmla="*/ 11 h 139"/>
                  <a:gd name="T38" fmla="*/ 95 w 142"/>
                  <a:gd name="T39" fmla="*/ 36 h 139"/>
                  <a:gd name="T40" fmla="*/ 102 w 142"/>
                  <a:gd name="T41" fmla="*/ 44 h 139"/>
                  <a:gd name="T42" fmla="*/ 127 w 142"/>
                  <a:gd name="T43" fmla="*/ 44 h 139"/>
                  <a:gd name="T44" fmla="*/ 138 w 142"/>
                  <a:gd name="T45" fmla="*/ 55 h 139"/>
                  <a:gd name="T46" fmla="*/ 138 w 142"/>
                  <a:gd name="T47" fmla="*/ 6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2" h="139">
                    <a:moveTo>
                      <a:pt x="138" y="69"/>
                    </a:moveTo>
                    <a:cubicBezTo>
                      <a:pt x="138" y="97"/>
                      <a:pt x="142" y="95"/>
                      <a:pt x="113" y="95"/>
                    </a:cubicBezTo>
                    <a:cubicBezTo>
                      <a:pt x="93" y="95"/>
                      <a:pt x="95" y="94"/>
                      <a:pt x="95" y="112"/>
                    </a:cubicBezTo>
                    <a:cubicBezTo>
                      <a:pt x="95" y="115"/>
                      <a:pt x="95" y="118"/>
                      <a:pt x="95" y="121"/>
                    </a:cubicBezTo>
                    <a:cubicBezTo>
                      <a:pt x="95" y="138"/>
                      <a:pt x="95" y="138"/>
                      <a:pt x="77" y="138"/>
                    </a:cubicBezTo>
                    <a:cubicBezTo>
                      <a:pt x="69" y="138"/>
                      <a:pt x="62" y="138"/>
                      <a:pt x="55" y="138"/>
                    </a:cubicBezTo>
                    <a:cubicBezTo>
                      <a:pt x="47" y="139"/>
                      <a:pt x="43" y="135"/>
                      <a:pt x="44" y="127"/>
                    </a:cubicBezTo>
                    <a:cubicBezTo>
                      <a:pt x="44" y="120"/>
                      <a:pt x="43" y="113"/>
                      <a:pt x="44" y="106"/>
                    </a:cubicBezTo>
                    <a:cubicBezTo>
                      <a:pt x="45" y="97"/>
                      <a:pt x="41" y="94"/>
                      <a:pt x="32" y="95"/>
                    </a:cubicBezTo>
                    <a:cubicBezTo>
                      <a:pt x="25" y="96"/>
                      <a:pt x="18" y="95"/>
                      <a:pt x="12" y="95"/>
                    </a:cubicBezTo>
                    <a:cubicBezTo>
                      <a:pt x="4" y="95"/>
                      <a:pt x="0" y="92"/>
                      <a:pt x="0" y="84"/>
                    </a:cubicBezTo>
                    <a:cubicBezTo>
                      <a:pt x="0" y="74"/>
                      <a:pt x="0" y="64"/>
                      <a:pt x="0" y="54"/>
                    </a:cubicBezTo>
                    <a:cubicBezTo>
                      <a:pt x="0" y="47"/>
                      <a:pt x="3" y="44"/>
                      <a:pt x="10" y="44"/>
                    </a:cubicBezTo>
                    <a:cubicBezTo>
                      <a:pt x="18" y="44"/>
                      <a:pt x="26" y="44"/>
                      <a:pt x="35" y="44"/>
                    </a:cubicBezTo>
                    <a:cubicBezTo>
                      <a:pt x="42" y="44"/>
                      <a:pt x="44" y="41"/>
                      <a:pt x="44" y="34"/>
                    </a:cubicBezTo>
                    <a:cubicBezTo>
                      <a:pt x="43" y="27"/>
                      <a:pt x="44" y="19"/>
                      <a:pt x="44" y="11"/>
                    </a:cubicBezTo>
                    <a:cubicBezTo>
                      <a:pt x="44" y="4"/>
                      <a:pt x="47" y="0"/>
                      <a:pt x="54" y="1"/>
                    </a:cubicBezTo>
                    <a:cubicBezTo>
                      <a:pt x="64" y="1"/>
                      <a:pt x="75" y="1"/>
                      <a:pt x="85" y="1"/>
                    </a:cubicBezTo>
                    <a:cubicBezTo>
                      <a:pt x="92" y="0"/>
                      <a:pt x="95" y="4"/>
                      <a:pt x="95" y="11"/>
                    </a:cubicBezTo>
                    <a:cubicBezTo>
                      <a:pt x="95" y="19"/>
                      <a:pt x="95" y="28"/>
                      <a:pt x="95" y="36"/>
                    </a:cubicBezTo>
                    <a:cubicBezTo>
                      <a:pt x="95" y="42"/>
                      <a:pt x="97" y="44"/>
                      <a:pt x="102" y="44"/>
                    </a:cubicBezTo>
                    <a:cubicBezTo>
                      <a:pt x="111" y="44"/>
                      <a:pt x="119" y="44"/>
                      <a:pt x="127" y="44"/>
                    </a:cubicBezTo>
                    <a:cubicBezTo>
                      <a:pt x="135" y="44"/>
                      <a:pt x="139" y="47"/>
                      <a:pt x="138" y="55"/>
                    </a:cubicBezTo>
                    <a:cubicBezTo>
                      <a:pt x="138" y="60"/>
                      <a:pt x="138" y="65"/>
                      <a:pt x="138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E8047612-26D2-4BF2-B149-298C806A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0" y="6057901"/>
              <a:ext cx="735012" cy="261938"/>
            </a:xfrm>
            <a:custGeom>
              <a:avLst/>
              <a:gdLst>
                <a:gd name="T0" fmla="*/ 225 w 225"/>
                <a:gd name="T1" fmla="*/ 0 h 80"/>
                <a:gd name="T2" fmla="*/ 119 w 225"/>
                <a:gd name="T3" fmla="*/ 77 h 80"/>
                <a:gd name="T4" fmla="*/ 0 w 225"/>
                <a:gd name="T5" fmla="*/ 0 h 80"/>
                <a:gd name="T6" fmla="*/ 113 w 225"/>
                <a:gd name="T7" fmla="*/ 58 h 80"/>
                <a:gd name="T8" fmla="*/ 225 w 22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80">
                  <a:moveTo>
                    <a:pt x="225" y="0"/>
                  </a:moveTo>
                  <a:cubicBezTo>
                    <a:pt x="217" y="35"/>
                    <a:pt x="172" y="75"/>
                    <a:pt x="119" y="77"/>
                  </a:cubicBezTo>
                  <a:cubicBezTo>
                    <a:pt x="59" y="80"/>
                    <a:pt x="11" y="39"/>
                    <a:pt x="0" y="0"/>
                  </a:cubicBezTo>
                  <a:cubicBezTo>
                    <a:pt x="29" y="37"/>
                    <a:pt x="67" y="58"/>
                    <a:pt x="113" y="58"/>
                  </a:cubicBezTo>
                  <a:cubicBezTo>
                    <a:pt x="159" y="57"/>
                    <a:pt x="197" y="37"/>
                    <a:pt x="225" y="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8230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097;p82">
            <a:extLst>
              <a:ext uri="{FF2B5EF4-FFF2-40B4-BE49-F238E27FC236}">
                <a16:creationId xmlns:a16="http://schemas.microsoft.com/office/drawing/2014/main" id="{730D5FFC-C718-4A8B-B621-9BCEC67174B9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pPr lvl="0"/>
            <a:r>
              <a:rPr lang="en-US">
                <a:solidFill>
                  <a:srgbClr val="FFFFFF"/>
                </a:solidFill>
                <a:cs typeface="B Nazanin" panose="00000700000000000000" pitchFamily="2" charset="-78"/>
              </a:rPr>
              <a:t>ALTERNATIVE </a:t>
            </a:r>
            <a:r>
              <a:rPr lang="en-US" b="0">
                <a:solidFill>
                  <a:srgbClr val="FFFFFF"/>
                </a:solidFill>
                <a:cs typeface="B Nazanin" panose="00000700000000000000" pitchFamily="2" charset="-78"/>
              </a:rPr>
              <a:t>RESOURCES</a:t>
            </a:r>
          </a:p>
        </p:txBody>
      </p:sp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270B32CF-AC60-4A0F-AF96-2BD5BB9FDCBD}"/>
              </a:ext>
            </a:extLst>
          </p:cNvPr>
          <p:cNvSpPr txBox="1"/>
          <p:nvPr/>
        </p:nvSpPr>
        <p:spPr>
          <a:xfrm>
            <a:off x="228748" y="237643"/>
            <a:ext cx="3059448" cy="5079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920" tIns="60960" rIns="121920" bIns="60960" anchor="t" anchorCtr="0" compatLnSpc="1">
            <a:noAutofit/>
          </a:bodyPr>
          <a:lstStyle/>
          <a:p>
            <a:pPr algn="r" defTabSz="1219206" rtl="1">
              <a:lnSpc>
                <a:spcPct val="90000"/>
              </a:lnSpc>
              <a:spcBef>
                <a:spcPts val="1333"/>
              </a:spcBef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800" b="1" kern="1200" dirty="0">
                <a:solidFill>
                  <a:srgbClr val="C00000"/>
                </a:solidFill>
                <a:cs typeface="B Nazanin" panose="00000700000000000000" pitchFamily="2" charset="-78"/>
              </a:rPr>
              <a:t>منابع</a:t>
            </a:r>
            <a:endParaRPr lang="en-US" sz="2800" b="1" kern="1200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184" name="Freeform 5">
            <a:extLst>
              <a:ext uri="{FF2B5EF4-FFF2-40B4-BE49-F238E27FC236}">
                <a16:creationId xmlns:a16="http://schemas.microsoft.com/office/drawing/2014/main" id="{EFE5E895-AD3D-4D60-91B1-EDBC5D7B3265}"/>
              </a:ext>
            </a:extLst>
          </p:cNvPr>
          <p:cNvSpPr>
            <a:spLocks/>
          </p:cNvSpPr>
          <p:nvPr/>
        </p:nvSpPr>
        <p:spPr bwMode="auto">
          <a:xfrm>
            <a:off x="423863" y="2505075"/>
            <a:ext cx="1257300" cy="1196975"/>
          </a:xfrm>
          <a:custGeom>
            <a:avLst/>
            <a:gdLst>
              <a:gd name="T0" fmla="*/ 145 w 528"/>
              <a:gd name="T1" fmla="*/ 8 h 502"/>
              <a:gd name="T2" fmla="*/ 250 w 528"/>
              <a:gd name="T3" fmla="*/ 51 h 502"/>
              <a:gd name="T4" fmla="*/ 272 w 528"/>
              <a:gd name="T5" fmla="*/ 51 h 502"/>
              <a:gd name="T6" fmla="*/ 418 w 528"/>
              <a:gd name="T7" fmla="*/ 14 h 502"/>
              <a:gd name="T8" fmla="*/ 493 w 528"/>
              <a:gd name="T9" fmla="*/ 72 h 502"/>
              <a:gd name="T10" fmla="*/ 501 w 528"/>
              <a:gd name="T11" fmla="*/ 254 h 502"/>
              <a:gd name="T12" fmla="*/ 452 w 528"/>
              <a:gd name="T13" fmla="*/ 334 h 502"/>
              <a:gd name="T14" fmla="*/ 370 w 528"/>
              <a:gd name="T15" fmla="*/ 418 h 502"/>
              <a:gd name="T16" fmla="*/ 268 w 528"/>
              <a:gd name="T17" fmla="*/ 498 h 502"/>
              <a:gd name="T18" fmla="*/ 254 w 528"/>
              <a:gd name="T19" fmla="*/ 499 h 502"/>
              <a:gd name="T20" fmla="*/ 166 w 528"/>
              <a:gd name="T21" fmla="*/ 431 h 502"/>
              <a:gd name="T22" fmla="*/ 130 w 528"/>
              <a:gd name="T23" fmla="*/ 398 h 502"/>
              <a:gd name="T24" fmla="*/ 63 w 528"/>
              <a:gd name="T25" fmla="*/ 325 h 502"/>
              <a:gd name="T26" fmla="*/ 4 w 528"/>
              <a:gd name="T27" fmla="*/ 181 h 502"/>
              <a:gd name="T28" fmla="*/ 71 w 528"/>
              <a:gd name="T29" fmla="*/ 29 h 502"/>
              <a:gd name="T30" fmla="*/ 145 w 528"/>
              <a:gd name="T31" fmla="*/ 8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8" h="502">
                <a:moveTo>
                  <a:pt x="145" y="8"/>
                </a:moveTo>
                <a:cubicBezTo>
                  <a:pt x="188" y="8"/>
                  <a:pt x="222" y="21"/>
                  <a:pt x="250" y="51"/>
                </a:cubicBezTo>
                <a:cubicBezTo>
                  <a:pt x="261" y="62"/>
                  <a:pt x="261" y="62"/>
                  <a:pt x="272" y="51"/>
                </a:cubicBezTo>
                <a:cubicBezTo>
                  <a:pt x="313" y="8"/>
                  <a:pt x="364" y="0"/>
                  <a:pt x="418" y="14"/>
                </a:cubicBezTo>
                <a:cubicBezTo>
                  <a:pt x="451" y="22"/>
                  <a:pt x="476" y="43"/>
                  <a:pt x="493" y="72"/>
                </a:cubicBezTo>
                <a:cubicBezTo>
                  <a:pt x="528" y="131"/>
                  <a:pt x="527" y="192"/>
                  <a:pt x="501" y="254"/>
                </a:cubicBezTo>
                <a:cubicBezTo>
                  <a:pt x="489" y="283"/>
                  <a:pt x="472" y="309"/>
                  <a:pt x="452" y="334"/>
                </a:cubicBezTo>
                <a:cubicBezTo>
                  <a:pt x="428" y="365"/>
                  <a:pt x="400" y="392"/>
                  <a:pt x="370" y="418"/>
                </a:cubicBezTo>
                <a:cubicBezTo>
                  <a:pt x="338" y="447"/>
                  <a:pt x="303" y="473"/>
                  <a:pt x="268" y="498"/>
                </a:cubicBezTo>
                <a:cubicBezTo>
                  <a:pt x="263" y="502"/>
                  <a:pt x="259" y="502"/>
                  <a:pt x="254" y="499"/>
                </a:cubicBezTo>
                <a:cubicBezTo>
                  <a:pt x="224" y="477"/>
                  <a:pt x="194" y="455"/>
                  <a:pt x="166" y="431"/>
                </a:cubicBezTo>
                <a:cubicBezTo>
                  <a:pt x="154" y="420"/>
                  <a:pt x="142" y="409"/>
                  <a:pt x="130" y="398"/>
                </a:cubicBezTo>
                <a:cubicBezTo>
                  <a:pt x="105" y="376"/>
                  <a:pt x="83" y="351"/>
                  <a:pt x="63" y="325"/>
                </a:cubicBezTo>
                <a:cubicBezTo>
                  <a:pt x="31" y="282"/>
                  <a:pt x="6" y="236"/>
                  <a:pt x="4" y="181"/>
                </a:cubicBezTo>
                <a:cubicBezTo>
                  <a:pt x="0" y="119"/>
                  <a:pt x="19" y="66"/>
                  <a:pt x="71" y="29"/>
                </a:cubicBezTo>
                <a:cubicBezTo>
                  <a:pt x="94" y="13"/>
                  <a:pt x="120" y="8"/>
                  <a:pt x="145" y="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5" name="Freeform 6">
            <a:extLst>
              <a:ext uri="{FF2B5EF4-FFF2-40B4-BE49-F238E27FC236}">
                <a16:creationId xmlns:a16="http://schemas.microsoft.com/office/drawing/2014/main" id="{3E643E65-4861-4829-86E9-1E8349EC1EEE}"/>
              </a:ext>
            </a:extLst>
          </p:cNvPr>
          <p:cNvSpPr>
            <a:spLocks noEditPoints="1"/>
          </p:cNvSpPr>
          <p:nvPr/>
        </p:nvSpPr>
        <p:spPr bwMode="auto">
          <a:xfrm>
            <a:off x="3471863" y="1082675"/>
            <a:ext cx="1236663" cy="1220788"/>
          </a:xfrm>
          <a:custGeom>
            <a:avLst/>
            <a:gdLst>
              <a:gd name="T0" fmla="*/ 517 w 519"/>
              <a:gd name="T1" fmla="*/ 176 h 512"/>
              <a:gd name="T2" fmla="*/ 468 w 519"/>
              <a:gd name="T3" fmla="*/ 325 h 512"/>
              <a:gd name="T4" fmla="*/ 391 w 519"/>
              <a:gd name="T5" fmla="*/ 411 h 512"/>
              <a:gd name="T6" fmla="*/ 304 w 519"/>
              <a:gd name="T7" fmla="*/ 482 h 512"/>
              <a:gd name="T8" fmla="*/ 267 w 519"/>
              <a:gd name="T9" fmla="*/ 508 h 512"/>
              <a:gd name="T10" fmla="*/ 252 w 519"/>
              <a:gd name="T11" fmla="*/ 508 h 512"/>
              <a:gd name="T12" fmla="*/ 168 w 519"/>
              <a:gd name="T13" fmla="*/ 445 h 512"/>
              <a:gd name="T14" fmla="*/ 114 w 519"/>
              <a:gd name="T15" fmla="*/ 397 h 512"/>
              <a:gd name="T16" fmla="*/ 39 w 519"/>
              <a:gd name="T17" fmla="*/ 305 h 512"/>
              <a:gd name="T18" fmla="*/ 2 w 519"/>
              <a:gd name="T19" fmla="*/ 172 h 512"/>
              <a:gd name="T20" fmla="*/ 69 w 519"/>
              <a:gd name="T21" fmla="*/ 36 h 512"/>
              <a:gd name="T22" fmla="*/ 149 w 519"/>
              <a:gd name="T23" fmla="*/ 9 h 512"/>
              <a:gd name="T24" fmla="*/ 229 w 519"/>
              <a:gd name="T25" fmla="*/ 23 h 512"/>
              <a:gd name="T26" fmla="*/ 253 w 519"/>
              <a:gd name="T27" fmla="*/ 38 h 512"/>
              <a:gd name="T28" fmla="*/ 266 w 519"/>
              <a:gd name="T29" fmla="*/ 38 h 512"/>
              <a:gd name="T30" fmla="*/ 421 w 519"/>
              <a:gd name="T31" fmla="*/ 19 h 512"/>
              <a:gd name="T32" fmla="*/ 490 w 519"/>
              <a:gd name="T33" fmla="*/ 79 h 512"/>
              <a:gd name="T34" fmla="*/ 517 w 519"/>
              <a:gd name="T35" fmla="*/ 176 h 512"/>
              <a:gd name="T36" fmla="*/ 436 w 519"/>
              <a:gd name="T37" fmla="*/ 179 h 512"/>
              <a:gd name="T38" fmla="*/ 424 w 519"/>
              <a:gd name="T39" fmla="*/ 238 h 512"/>
              <a:gd name="T40" fmla="*/ 367 w 519"/>
              <a:gd name="T41" fmla="*/ 319 h 512"/>
              <a:gd name="T42" fmla="*/ 330 w 519"/>
              <a:gd name="T43" fmla="*/ 356 h 512"/>
              <a:gd name="T44" fmla="*/ 329 w 519"/>
              <a:gd name="T45" fmla="*/ 367 h 512"/>
              <a:gd name="T46" fmla="*/ 340 w 519"/>
              <a:gd name="T47" fmla="*/ 370 h 512"/>
              <a:gd name="T48" fmla="*/ 345 w 519"/>
              <a:gd name="T49" fmla="*/ 367 h 512"/>
              <a:gd name="T50" fmla="*/ 400 w 519"/>
              <a:gd name="T51" fmla="*/ 309 h 512"/>
              <a:gd name="T52" fmla="*/ 450 w 519"/>
              <a:gd name="T53" fmla="*/ 216 h 512"/>
              <a:gd name="T54" fmla="*/ 429 w 519"/>
              <a:gd name="T55" fmla="*/ 103 h 512"/>
              <a:gd name="T56" fmla="*/ 373 w 519"/>
              <a:gd name="T57" fmla="*/ 73 h 512"/>
              <a:gd name="T58" fmla="*/ 361 w 519"/>
              <a:gd name="T59" fmla="*/ 80 h 512"/>
              <a:gd name="T60" fmla="*/ 372 w 519"/>
              <a:gd name="T61" fmla="*/ 90 h 512"/>
              <a:gd name="T62" fmla="*/ 422 w 519"/>
              <a:gd name="T63" fmla="*/ 125 h 512"/>
              <a:gd name="T64" fmla="*/ 436 w 519"/>
              <a:gd name="T65" fmla="*/ 179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19" h="512">
                <a:moveTo>
                  <a:pt x="517" y="176"/>
                </a:moveTo>
                <a:cubicBezTo>
                  <a:pt x="519" y="235"/>
                  <a:pt x="498" y="281"/>
                  <a:pt x="468" y="325"/>
                </a:cubicBezTo>
                <a:cubicBezTo>
                  <a:pt x="446" y="357"/>
                  <a:pt x="419" y="385"/>
                  <a:pt x="391" y="411"/>
                </a:cubicBezTo>
                <a:cubicBezTo>
                  <a:pt x="364" y="437"/>
                  <a:pt x="334" y="460"/>
                  <a:pt x="304" y="482"/>
                </a:cubicBezTo>
                <a:cubicBezTo>
                  <a:pt x="292" y="491"/>
                  <a:pt x="279" y="499"/>
                  <a:pt x="267" y="508"/>
                </a:cubicBezTo>
                <a:cubicBezTo>
                  <a:pt x="262" y="512"/>
                  <a:pt x="257" y="512"/>
                  <a:pt x="252" y="508"/>
                </a:cubicBezTo>
                <a:cubicBezTo>
                  <a:pt x="224" y="487"/>
                  <a:pt x="195" y="467"/>
                  <a:pt x="168" y="445"/>
                </a:cubicBezTo>
                <a:cubicBezTo>
                  <a:pt x="149" y="430"/>
                  <a:pt x="131" y="414"/>
                  <a:pt x="114" y="397"/>
                </a:cubicBezTo>
                <a:cubicBezTo>
                  <a:pt x="86" y="369"/>
                  <a:pt x="60" y="339"/>
                  <a:pt x="39" y="305"/>
                </a:cubicBezTo>
                <a:cubicBezTo>
                  <a:pt x="15" y="264"/>
                  <a:pt x="0" y="220"/>
                  <a:pt x="2" y="172"/>
                </a:cubicBezTo>
                <a:cubicBezTo>
                  <a:pt x="5" y="117"/>
                  <a:pt x="24" y="70"/>
                  <a:pt x="69" y="36"/>
                </a:cubicBezTo>
                <a:cubicBezTo>
                  <a:pt x="92" y="19"/>
                  <a:pt x="119" y="10"/>
                  <a:pt x="149" y="9"/>
                </a:cubicBezTo>
                <a:cubicBezTo>
                  <a:pt x="177" y="8"/>
                  <a:pt x="203" y="11"/>
                  <a:pt x="229" y="23"/>
                </a:cubicBezTo>
                <a:cubicBezTo>
                  <a:pt x="238" y="27"/>
                  <a:pt x="246" y="31"/>
                  <a:pt x="253" y="38"/>
                </a:cubicBezTo>
                <a:cubicBezTo>
                  <a:pt x="257" y="41"/>
                  <a:pt x="261" y="42"/>
                  <a:pt x="266" y="38"/>
                </a:cubicBezTo>
                <a:cubicBezTo>
                  <a:pt x="314" y="4"/>
                  <a:pt x="366" y="0"/>
                  <a:pt x="421" y="19"/>
                </a:cubicBezTo>
                <a:cubicBezTo>
                  <a:pt x="451" y="30"/>
                  <a:pt x="474" y="52"/>
                  <a:pt x="490" y="79"/>
                </a:cubicBezTo>
                <a:cubicBezTo>
                  <a:pt x="509" y="110"/>
                  <a:pt x="519" y="144"/>
                  <a:pt x="517" y="176"/>
                </a:cubicBezTo>
                <a:close/>
                <a:moveTo>
                  <a:pt x="436" y="179"/>
                </a:moveTo>
                <a:cubicBezTo>
                  <a:pt x="436" y="202"/>
                  <a:pt x="432" y="218"/>
                  <a:pt x="424" y="238"/>
                </a:cubicBezTo>
                <a:cubicBezTo>
                  <a:pt x="410" y="268"/>
                  <a:pt x="390" y="295"/>
                  <a:pt x="367" y="319"/>
                </a:cubicBezTo>
                <a:cubicBezTo>
                  <a:pt x="355" y="332"/>
                  <a:pt x="343" y="344"/>
                  <a:pt x="330" y="356"/>
                </a:cubicBezTo>
                <a:cubicBezTo>
                  <a:pt x="327" y="359"/>
                  <a:pt x="325" y="363"/>
                  <a:pt x="329" y="367"/>
                </a:cubicBezTo>
                <a:cubicBezTo>
                  <a:pt x="332" y="371"/>
                  <a:pt x="336" y="372"/>
                  <a:pt x="340" y="370"/>
                </a:cubicBezTo>
                <a:cubicBezTo>
                  <a:pt x="342" y="369"/>
                  <a:pt x="343" y="368"/>
                  <a:pt x="345" y="367"/>
                </a:cubicBezTo>
                <a:cubicBezTo>
                  <a:pt x="365" y="349"/>
                  <a:pt x="383" y="330"/>
                  <a:pt x="400" y="309"/>
                </a:cubicBezTo>
                <a:cubicBezTo>
                  <a:pt x="422" y="281"/>
                  <a:pt x="441" y="251"/>
                  <a:pt x="450" y="216"/>
                </a:cubicBezTo>
                <a:cubicBezTo>
                  <a:pt x="460" y="175"/>
                  <a:pt x="456" y="137"/>
                  <a:pt x="429" y="103"/>
                </a:cubicBezTo>
                <a:cubicBezTo>
                  <a:pt x="415" y="85"/>
                  <a:pt x="397" y="74"/>
                  <a:pt x="373" y="73"/>
                </a:cubicBezTo>
                <a:cubicBezTo>
                  <a:pt x="368" y="73"/>
                  <a:pt x="362" y="73"/>
                  <a:pt x="361" y="80"/>
                </a:cubicBezTo>
                <a:cubicBezTo>
                  <a:pt x="360" y="88"/>
                  <a:pt x="366" y="89"/>
                  <a:pt x="372" y="90"/>
                </a:cubicBezTo>
                <a:cubicBezTo>
                  <a:pt x="394" y="93"/>
                  <a:pt x="411" y="105"/>
                  <a:pt x="422" y="125"/>
                </a:cubicBezTo>
                <a:cubicBezTo>
                  <a:pt x="432" y="142"/>
                  <a:pt x="437" y="161"/>
                  <a:pt x="436" y="17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6" name="Freeform 7">
            <a:extLst>
              <a:ext uri="{FF2B5EF4-FFF2-40B4-BE49-F238E27FC236}">
                <a16:creationId xmlns:a16="http://schemas.microsoft.com/office/drawing/2014/main" id="{6D695709-9E57-4A97-B1D8-0F51BF157CCE}"/>
              </a:ext>
            </a:extLst>
          </p:cNvPr>
          <p:cNvSpPr>
            <a:spLocks/>
          </p:cNvSpPr>
          <p:nvPr/>
        </p:nvSpPr>
        <p:spPr bwMode="auto">
          <a:xfrm>
            <a:off x="2008188" y="2527300"/>
            <a:ext cx="1243013" cy="1203325"/>
          </a:xfrm>
          <a:custGeom>
            <a:avLst/>
            <a:gdLst>
              <a:gd name="T0" fmla="*/ 99 w 522"/>
              <a:gd name="T1" fmla="*/ 305 h 505"/>
              <a:gd name="T2" fmla="*/ 141 w 522"/>
              <a:gd name="T3" fmla="*/ 305 h 505"/>
              <a:gd name="T4" fmla="*/ 154 w 522"/>
              <a:gd name="T5" fmla="*/ 311 h 505"/>
              <a:gd name="T6" fmla="*/ 252 w 522"/>
              <a:gd name="T7" fmla="*/ 398 h 505"/>
              <a:gd name="T8" fmla="*/ 267 w 522"/>
              <a:gd name="T9" fmla="*/ 398 h 505"/>
              <a:gd name="T10" fmla="*/ 358 w 522"/>
              <a:gd name="T11" fmla="*/ 318 h 505"/>
              <a:gd name="T12" fmla="*/ 420 w 522"/>
              <a:gd name="T13" fmla="*/ 232 h 505"/>
              <a:gd name="T14" fmla="*/ 426 w 522"/>
              <a:gd name="T15" fmla="*/ 132 h 505"/>
              <a:gd name="T16" fmla="*/ 304 w 522"/>
              <a:gd name="T17" fmla="*/ 110 h 505"/>
              <a:gd name="T18" fmla="*/ 266 w 522"/>
              <a:gd name="T19" fmla="*/ 154 h 505"/>
              <a:gd name="T20" fmla="*/ 252 w 522"/>
              <a:gd name="T21" fmla="*/ 153 h 505"/>
              <a:gd name="T22" fmla="*/ 203 w 522"/>
              <a:gd name="T23" fmla="*/ 99 h 505"/>
              <a:gd name="T24" fmla="*/ 182 w 522"/>
              <a:gd name="T25" fmla="*/ 88 h 505"/>
              <a:gd name="T26" fmla="*/ 90 w 522"/>
              <a:gd name="T27" fmla="*/ 140 h 505"/>
              <a:gd name="T28" fmla="*/ 86 w 522"/>
              <a:gd name="T29" fmla="*/ 163 h 505"/>
              <a:gd name="T30" fmla="*/ 77 w 522"/>
              <a:gd name="T31" fmla="*/ 171 h 505"/>
              <a:gd name="T32" fmla="*/ 11 w 522"/>
              <a:gd name="T33" fmla="*/ 171 h 505"/>
              <a:gd name="T34" fmla="*/ 1 w 522"/>
              <a:gd name="T35" fmla="*/ 160 h 505"/>
              <a:gd name="T36" fmla="*/ 14 w 522"/>
              <a:gd name="T37" fmla="*/ 102 h 505"/>
              <a:gd name="T38" fmla="*/ 83 w 522"/>
              <a:gd name="T39" fmla="*/ 20 h 505"/>
              <a:gd name="T40" fmla="*/ 167 w 522"/>
              <a:gd name="T41" fmla="*/ 2 h 505"/>
              <a:gd name="T42" fmla="*/ 233 w 522"/>
              <a:gd name="T43" fmla="*/ 18 h 505"/>
              <a:gd name="T44" fmla="*/ 252 w 522"/>
              <a:gd name="T45" fmla="*/ 31 h 505"/>
              <a:gd name="T46" fmla="*/ 266 w 522"/>
              <a:gd name="T47" fmla="*/ 31 h 505"/>
              <a:gd name="T48" fmla="*/ 369 w 522"/>
              <a:gd name="T49" fmla="*/ 1 h 505"/>
              <a:gd name="T50" fmla="*/ 515 w 522"/>
              <a:gd name="T51" fmla="*/ 139 h 505"/>
              <a:gd name="T52" fmla="*/ 495 w 522"/>
              <a:gd name="T53" fmla="*/ 269 h 505"/>
              <a:gd name="T54" fmla="*/ 451 w 522"/>
              <a:gd name="T55" fmla="*/ 339 h 505"/>
              <a:gd name="T56" fmla="*/ 330 w 522"/>
              <a:gd name="T57" fmla="*/ 455 h 505"/>
              <a:gd name="T58" fmla="*/ 266 w 522"/>
              <a:gd name="T59" fmla="*/ 501 h 505"/>
              <a:gd name="T60" fmla="*/ 252 w 522"/>
              <a:gd name="T61" fmla="*/ 501 h 505"/>
              <a:gd name="T62" fmla="*/ 167 w 522"/>
              <a:gd name="T63" fmla="*/ 438 h 505"/>
              <a:gd name="T64" fmla="*/ 72 w 522"/>
              <a:gd name="T65" fmla="*/ 345 h 505"/>
              <a:gd name="T66" fmla="*/ 49 w 522"/>
              <a:gd name="T67" fmla="*/ 315 h 505"/>
              <a:gd name="T68" fmla="*/ 46 w 522"/>
              <a:gd name="T69" fmla="*/ 308 h 505"/>
              <a:gd name="T70" fmla="*/ 54 w 522"/>
              <a:gd name="T71" fmla="*/ 306 h 505"/>
              <a:gd name="T72" fmla="*/ 99 w 522"/>
              <a:gd name="T73" fmla="*/ 306 h 505"/>
              <a:gd name="T74" fmla="*/ 99 w 522"/>
              <a:gd name="T75" fmla="*/ 305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2" h="505">
                <a:moveTo>
                  <a:pt x="99" y="305"/>
                </a:moveTo>
                <a:cubicBezTo>
                  <a:pt x="113" y="305"/>
                  <a:pt x="127" y="305"/>
                  <a:pt x="141" y="305"/>
                </a:cubicBezTo>
                <a:cubicBezTo>
                  <a:pt x="146" y="305"/>
                  <a:pt x="151" y="307"/>
                  <a:pt x="154" y="311"/>
                </a:cubicBezTo>
                <a:cubicBezTo>
                  <a:pt x="184" y="343"/>
                  <a:pt x="217" y="371"/>
                  <a:pt x="252" y="398"/>
                </a:cubicBezTo>
                <a:cubicBezTo>
                  <a:pt x="258" y="402"/>
                  <a:pt x="262" y="402"/>
                  <a:pt x="267" y="398"/>
                </a:cubicBezTo>
                <a:cubicBezTo>
                  <a:pt x="299" y="373"/>
                  <a:pt x="330" y="347"/>
                  <a:pt x="358" y="318"/>
                </a:cubicBezTo>
                <a:cubicBezTo>
                  <a:pt x="383" y="292"/>
                  <a:pt x="405" y="265"/>
                  <a:pt x="420" y="232"/>
                </a:cubicBezTo>
                <a:cubicBezTo>
                  <a:pt x="434" y="199"/>
                  <a:pt x="438" y="166"/>
                  <a:pt x="426" y="132"/>
                </a:cubicBezTo>
                <a:cubicBezTo>
                  <a:pt x="406" y="76"/>
                  <a:pt x="335" y="72"/>
                  <a:pt x="304" y="110"/>
                </a:cubicBezTo>
                <a:cubicBezTo>
                  <a:pt x="291" y="124"/>
                  <a:pt x="279" y="139"/>
                  <a:pt x="266" y="154"/>
                </a:cubicBezTo>
                <a:cubicBezTo>
                  <a:pt x="259" y="162"/>
                  <a:pt x="259" y="162"/>
                  <a:pt x="252" y="153"/>
                </a:cubicBezTo>
                <a:cubicBezTo>
                  <a:pt x="236" y="135"/>
                  <a:pt x="221" y="115"/>
                  <a:pt x="203" y="99"/>
                </a:cubicBezTo>
                <a:cubicBezTo>
                  <a:pt x="197" y="94"/>
                  <a:pt x="190" y="90"/>
                  <a:pt x="182" y="88"/>
                </a:cubicBezTo>
                <a:cubicBezTo>
                  <a:pt x="137" y="79"/>
                  <a:pt x="106" y="93"/>
                  <a:pt x="90" y="140"/>
                </a:cubicBezTo>
                <a:cubicBezTo>
                  <a:pt x="87" y="148"/>
                  <a:pt x="86" y="155"/>
                  <a:pt x="86" y="163"/>
                </a:cubicBezTo>
                <a:cubicBezTo>
                  <a:pt x="86" y="170"/>
                  <a:pt x="83" y="171"/>
                  <a:pt x="77" y="171"/>
                </a:cubicBezTo>
                <a:cubicBezTo>
                  <a:pt x="55" y="171"/>
                  <a:pt x="33" y="171"/>
                  <a:pt x="11" y="171"/>
                </a:cubicBezTo>
                <a:cubicBezTo>
                  <a:pt x="1" y="171"/>
                  <a:pt x="0" y="170"/>
                  <a:pt x="1" y="160"/>
                </a:cubicBezTo>
                <a:cubicBezTo>
                  <a:pt x="3" y="141"/>
                  <a:pt x="7" y="121"/>
                  <a:pt x="14" y="102"/>
                </a:cubicBezTo>
                <a:cubicBezTo>
                  <a:pt x="27" y="67"/>
                  <a:pt x="50" y="40"/>
                  <a:pt x="83" y="20"/>
                </a:cubicBezTo>
                <a:cubicBezTo>
                  <a:pt x="109" y="5"/>
                  <a:pt x="137" y="0"/>
                  <a:pt x="167" y="2"/>
                </a:cubicBezTo>
                <a:cubicBezTo>
                  <a:pt x="190" y="2"/>
                  <a:pt x="212" y="8"/>
                  <a:pt x="233" y="18"/>
                </a:cubicBezTo>
                <a:cubicBezTo>
                  <a:pt x="240" y="22"/>
                  <a:pt x="246" y="26"/>
                  <a:pt x="252" y="31"/>
                </a:cubicBezTo>
                <a:cubicBezTo>
                  <a:pt x="257" y="35"/>
                  <a:pt x="260" y="35"/>
                  <a:pt x="266" y="31"/>
                </a:cubicBezTo>
                <a:cubicBezTo>
                  <a:pt x="297" y="8"/>
                  <a:pt x="332" y="1"/>
                  <a:pt x="369" y="1"/>
                </a:cubicBezTo>
                <a:cubicBezTo>
                  <a:pt x="446" y="3"/>
                  <a:pt x="504" y="68"/>
                  <a:pt x="515" y="139"/>
                </a:cubicBezTo>
                <a:cubicBezTo>
                  <a:pt x="522" y="185"/>
                  <a:pt x="514" y="227"/>
                  <a:pt x="495" y="269"/>
                </a:cubicBezTo>
                <a:cubicBezTo>
                  <a:pt x="484" y="294"/>
                  <a:pt x="469" y="317"/>
                  <a:pt x="451" y="339"/>
                </a:cubicBezTo>
                <a:cubicBezTo>
                  <a:pt x="416" y="383"/>
                  <a:pt x="374" y="420"/>
                  <a:pt x="330" y="455"/>
                </a:cubicBezTo>
                <a:cubicBezTo>
                  <a:pt x="309" y="471"/>
                  <a:pt x="288" y="486"/>
                  <a:pt x="266" y="501"/>
                </a:cubicBezTo>
                <a:cubicBezTo>
                  <a:pt x="261" y="505"/>
                  <a:pt x="257" y="505"/>
                  <a:pt x="252" y="501"/>
                </a:cubicBezTo>
                <a:cubicBezTo>
                  <a:pt x="223" y="481"/>
                  <a:pt x="194" y="460"/>
                  <a:pt x="167" y="438"/>
                </a:cubicBezTo>
                <a:cubicBezTo>
                  <a:pt x="133" y="409"/>
                  <a:pt x="100" y="380"/>
                  <a:pt x="72" y="345"/>
                </a:cubicBezTo>
                <a:cubicBezTo>
                  <a:pt x="64" y="335"/>
                  <a:pt x="56" y="325"/>
                  <a:pt x="49" y="315"/>
                </a:cubicBezTo>
                <a:cubicBezTo>
                  <a:pt x="48" y="313"/>
                  <a:pt x="45" y="311"/>
                  <a:pt x="46" y="308"/>
                </a:cubicBezTo>
                <a:cubicBezTo>
                  <a:pt x="48" y="305"/>
                  <a:pt x="51" y="306"/>
                  <a:pt x="54" y="306"/>
                </a:cubicBezTo>
                <a:cubicBezTo>
                  <a:pt x="69" y="306"/>
                  <a:pt x="84" y="306"/>
                  <a:pt x="99" y="306"/>
                </a:cubicBezTo>
                <a:cubicBezTo>
                  <a:pt x="99" y="306"/>
                  <a:pt x="99" y="305"/>
                  <a:pt x="99" y="30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7" name="Freeform 8">
            <a:extLst>
              <a:ext uri="{FF2B5EF4-FFF2-40B4-BE49-F238E27FC236}">
                <a16:creationId xmlns:a16="http://schemas.microsoft.com/office/drawing/2014/main" id="{2617AAE9-4EF7-4155-B6B4-345E4615BAFA}"/>
              </a:ext>
            </a:extLst>
          </p:cNvPr>
          <p:cNvSpPr>
            <a:spLocks/>
          </p:cNvSpPr>
          <p:nvPr/>
        </p:nvSpPr>
        <p:spPr bwMode="auto">
          <a:xfrm>
            <a:off x="3619501" y="2617788"/>
            <a:ext cx="941388" cy="884238"/>
          </a:xfrm>
          <a:custGeom>
            <a:avLst/>
            <a:gdLst>
              <a:gd name="T0" fmla="*/ 1 w 395"/>
              <a:gd name="T1" fmla="*/ 118 h 371"/>
              <a:gd name="T2" fmla="*/ 27 w 395"/>
              <a:gd name="T3" fmla="*/ 35 h 371"/>
              <a:gd name="T4" fmla="*/ 109 w 395"/>
              <a:gd name="T5" fmla="*/ 3 h 371"/>
              <a:gd name="T6" fmla="*/ 169 w 395"/>
              <a:gd name="T7" fmla="*/ 33 h 371"/>
              <a:gd name="T8" fmla="*/ 193 w 395"/>
              <a:gd name="T9" fmla="*/ 60 h 371"/>
              <a:gd name="T10" fmla="*/ 204 w 395"/>
              <a:gd name="T11" fmla="*/ 59 h 371"/>
              <a:gd name="T12" fmla="*/ 229 w 395"/>
              <a:gd name="T13" fmla="*/ 30 h 371"/>
              <a:gd name="T14" fmla="*/ 309 w 395"/>
              <a:gd name="T15" fmla="*/ 3 h 371"/>
              <a:gd name="T16" fmla="*/ 388 w 395"/>
              <a:gd name="T17" fmla="*/ 71 h 371"/>
              <a:gd name="T18" fmla="*/ 393 w 395"/>
              <a:gd name="T19" fmla="*/ 92 h 371"/>
              <a:gd name="T20" fmla="*/ 385 w 395"/>
              <a:gd name="T21" fmla="*/ 100 h 371"/>
              <a:gd name="T22" fmla="*/ 290 w 395"/>
              <a:gd name="T23" fmla="*/ 104 h 371"/>
              <a:gd name="T24" fmla="*/ 199 w 395"/>
              <a:gd name="T25" fmla="*/ 221 h 371"/>
              <a:gd name="T26" fmla="*/ 235 w 395"/>
              <a:gd name="T27" fmla="*/ 334 h 371"/>
              <a:gd name="T28" fmla="*/ 234 w 395"/>
              <a:gd name="T29" fmla="*/ 344 h 371"/>
              <a:gd name="T30" fmla="*/ 202 w 395"/>
              <a:gd name="T31" fmla="*/ 368 h 371"/>
              <a:gd name="T32" fmla="*/ 192 w 395"/>
              <a:gd name="T33" fmla="*/ 367 h 371"/>
              <a:gd name="T34" fmla="*/ 132 w 395"/>
              <a:gd name="T35" fmla="*/ 319 h 371"/>
              <a:gd name="T36" fmla="*/ 74 w 395"/>
              <a:gd name="T37" fmla="*/ 264 h 371"/>
              <a:gd name="T38" fmla="*/ 12 w 395"/>
              <a:gd name="T39" fmla="*/ 171 h 371"/>
              <a:gd name="T40" fmla="*/ 1 w 395"/>
              <a:gd name="T41" fmla="*/ 118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5" h="371">
                <a:moveTo>
                  <a:pt x="1" y="118"/>
                </a:moveTo>
                <a:cubicBezTo>
                  <a:pt x="1" y="83"/>
                  <a:pt x="9" y="57"/>
                  <a:pt x="27" y="35"/>
                </a:cubicBezTo>
                <a:cubicBezTo>
                  <a:pt x="48" y="8"/>
                  <a:pt x="76" y="0"/>
                  <a:pt x="109" y="3"/>
                </a:cubicBezTo>
                <a:cubicBezTo>
                  <a:pt x="133" y="5"/>
                  <a:pt x="153" y="14"/>
                  <a:pt x="169" y="33"/>
                </a:cubicBezTo>
                <a:cubicBezTo>
                  <a:pt x="177" y="42"/>
                  <a:pt x="185" y="50"/>
                  <a:pt x="193" y="60"/>
                </a:cubicBezTo>
                <a:cubicBezTo>
                  <a:pt x="197" y="65"/>
                  <a:pt x="200" y="64"/>
                  <a:pt x="204" y="59"/>
                </a:cubicBezTo>
                <a:cubicBezTo>
                  <a:pt x="212" y="49"/>
                  <a:pt x="220" y="40"/>
                  <a:pt x="229" y="30"/>
                </a:cubicBezTo>
                <a:cubicBezTo>
                  <a:pt x="250" y="7"/>
                  <a:pt x="278" y="0"/>
                  <a:pt x="309" y="3"/>
                </a:cubicBezTo>
                <a:cubicBezTo>
                  <a:pt x="351" y="6"/>
                  <a:pt x="378" y="36"/>
                  <a:pt x="388" y="71"/>
                </a:cubicBezTo>
                <a:cubicBezTo>
                  <a:pt x="390" y="78"/>
                  <a:pt x="392" y="85"/>
                  <a:pt x="393" y="92"/>
                </a:cubicBezTo>
                <a:cubicBezTo>
                  <a:pt x="395" y="100"/>
                  <a:pt x="393" y="103"/>
                  <a:pt x="385" y="100"/>
                </a:cubicBezTo>
                <a:cubicBezTo>
                  <a:pt x="353" y="90"/>
                  <a:pt x="321" y="91"/>
                  <a:pt x="290" y="104"/>
                </a:cubicBezTo>
                <a:cubicBezTo>
                  <a:pt x="237" y="125"/>
                  <a:pt x="206" y="165"/>
                  <a:pt x="199" y="221"/>
                </a:cubicBezTo>
                <a:cubicBezTo>
                  <a:pt x="194" y="264"/>
                  <a:pt x="207" y="302"/>
                  <a:pt x="235" y="334"/>
                </a:cubicBezTo>
                <a:cubicBezTo>
                  <a:pt x="239" y="338"/>
                  <a:pt x="238" y="341"/>
                  <a:pt x="234" y="344"/>
                </a:cubicBezTo>
                <a:cubicBezTo>
                  <a:pt x="223" y="352"/>
                  <a:pt x="213" y="360"/>
                  <a:pt x="202" y="368"/>
                </a:cubicBezTo>
                <a:cubicBezTo>
                  <a:pt x="198" y="371"/>
                  <a:pt x="195" y="369"/>
                  <a:pt x="192" y="367"/>
                </a:cubicBezTo>
                <a:cubicBezTo>
                  <a:pt x="172" y="351"/>
                  <a:pt x="152" y="336"/>
                  <a:pt x="132" y="319"/>
                </a:cubicBezTo>
                <a:cubicBezTo>
                  <a:pt x="111" y="302"/>
                  <a:pt x="92" y="284"/>
                  <a:pt x="74" y="264"/>
                </a:cubicBezTo>
                <a:cubicBezTo>
                  <a:pt x="48" y="236"/>
                  <a:pt x="26" y="206"/>
                  <a:pt x="12" y="171"/>
                </a:cubicBezTo>
                <a:cubicBezTo>
                  <a:pt x="5" y="152"/>
                  <a:pt x="0" y="132"/>
                  <a:pt x="1" y="11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8" name="Freeform 9">
            <a:extLst>
              <a:ext uri="{FF2B5EF4-FFF2-40B4-BE49-F238E27FC236}">
                <a16:creationId xmlns:a16="http://schemas.microsoft.com/office/drawing/2014/main" id="{FA0549FE-49D8-4B52-B742-398C37D4238C}"/>
              </a:ext>
            </a:extLst>
          </p:cNvPr>
          <p:cNvSpPr>
            <a:spLocks/>
          </p:cNvSpPr>
          <p:nvPr/>
        </p:nvSpPr>
        <p:spPr bwMode="auto">
          <a:xfrm>
            <a:off x="1031876" y="1525588"/>
            <a:ext cx="768350" cy="744538"/>
          </a:xfrm>
          <a:custGeom>
            <a:avLst/>
            <a:gdLst>
              <a:gd name="T0" fmla="*/ 0 w 323"/>
              <a:gd name="T1" fmla="*/ 106 h 312"/>
              <a:gd name="T2" fmla="*/ 35 w 323"/>
              <a:gd name="T3" fmla="*/ 27 h 312"/>
              <a:gd name="T4" fmla="*/ 140 w 323"/>
              <a:gd name="T5" fmla="*/ 39 h 312"/>
              <a:gd name="T6" fmla="*/ 152 w 323"/>
              <a:gd name="T7" fmla="*/ 54 h 312"/>
              <a:gd name="T8" fmla="*/ 164 w 323"/>
              <a:gd name="T9" fmla="*/ 54 h 312"/>
              <a:gd name="T10" fmla="*/ 202 w 323"/>
              <a:gd name="T11" fmla="*/ 20 h 312"/>
              <a:gd name="T12" fmla="*/ 313 w 323"/>
              <a:gd name="T13" fmla="*/ 77 h 312"/>
              <a:gd name="T14" fmla="*/ 288 w 323"/>
              <a:gd name="T15" fmla="*/ 188 h 312"/>
              <a:gd name="T16" fmla="*/ 179 w 323"/>
              <a:gd name="T17" fmla="*/ 297 h 312"/>
              <a:gd name="T18" fmla="*/ 177 w 323"/>
              <a:gd name="T19" fmla="*/ 298 h 312"/>
              <a:gd name="T20" fmla="*/ 139 w 323"/>
              <a:gd name="T21" fmla="*/ 297 h 312"/>
              <a:gd name="T22" fmla="*/ 36 w 323"/>
              <a:gd name="T23" fmla="*/ 199 h 312"/>
              <a:gd name="T24" fmla="*/ 0 w 323"/>
              <a:gd name="T25" fmla="*/ 106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3" h="312">
                <a:moveTo>
                  <a:pt x="0" y="106"/>
                </a:moveTo>
                <a:cubicBezTo>
                  <a:pt x="1" y="74"/>
                  <a:pt x="9" y="47"/>
                  <a:pt x="35" y="27"/>
                </a:cubicBezTo>
                <a:cubicBezTo>
                  <a:pt x="65" y="4"/>
                  <a:pt x="116" y="10"/>
                  <a:pt x="140" y="39"/>
                </a:cubicBezTo>
                <a:cubicBezTo>
                  <a:pt x="144" y="44"/>
                  <a:pt x="148" y="49"/>
                  <a:pt x="152" y="54"/>
                </a:cubicBezTo>
                <a:cubicBezTo>
                  <a:pt x="156" y="59"/>
                  <a:pt x="159" y="60"/>
                  <a:pt x="164" y="54"/>
                </a:cubicBezTo>
                <a:cubicBezTo>
                  <a:pt x="174" y="40"/>
                  <a:pt x="186" y="27"/>
                  <a:pt x="202" y="20"/>
                </a:cubicBezTo>
                <a:cubicBezTo>
                  <a:pt x="254" y="0"/>
                  <a:pt x="301" y="24"/>
                  <a:pt x="313" y="77"/>
                </a:cubicBezTo>
                <a:cubicBezTo>
                  <a:pt x="323" y="118"/>
                  <a:pt x="311" y="155"/>
                  <a:pt x="288" y="188"/>
                </a:cubicBezTo>
                <a:cubicBezTo>
                  <a:pt x="259" y="232"/>
                  <a:pt x="220" y="265"/>
                  <a:pt x="179" y="297"/>
                </a:cubicBezTo>
                <a:cubicBezTo>
                  <a:pt x="178" y="297"/>
                  <a:pt x="177" y="298"/>
                  <a:pt x="177" y="298"/>
                </a:cubicBezTo>
                <a:cubicBezTo>
                  <a:pt x="158" y="312"/>
                  <a:pt x="158" y="312"/>
                  <a:pt x="139" y="297"/>
                </a:cubicBezTo>
                <a:cubicBezTo>
                  <a:pt x="101" y="269"/>
                  <a:pt x="65" y="238"/>
                  <a:pt x="36" y="199"/>
                </a:cubicBezTo>
                <a:cubicBezTo>
                  <a:pt x="15" y="171"/>
                  <a:pt x="1" y="141"/>
                  <a:pt x="0" y="10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89" name="Freeform 10">
            <a:extLst>
              <a:ext uri="{FF2B5EF4-FFF2-40B4-BE49-F238E27FC236}">
                <a16:creationId xmlns:a16="http://schemas.microsoft.com/office/drawing/2014/main" id="{F05AD5E4-57A5-4338-A5FE-167082327D61}"/>
              </a:ext>
            </a:extLst>
          </p:cNvPr>
          <p:cNvSpPr>
            <a:spLocks noEditPoints="1"/>
          </p:cNvSpPr>
          <p:nvPr/>
        </p:nvSpPr>
        <p:spPr bwMode="auto">
          <a:xfrm>
            <a:off x="3457576" y="2452688"/>
            <a:ext cx="1270000" cy="1225550"/>
          </a:xfrm>
          <a:custGeom>
            <a:avLst/>
            <a:gdLst>
              <a:gd name="T0" fmla="*/ 523 w 533"/>
              <a:gd name="T1" fmla="*/ 184 h 514"/>
              <a:gd name="T2" fmla="*/ 514 w 533"/>
              <a:gd name="T3" fmla="*/ 248 h 514"/>
              <a:gd name="T4" fmla="*/ 514 w 533"/>
              <a:gd name="T5" fmla="*/ 262 h 514"/>
              <a:gd name="T6" fmla="*/ 492 w 533"/>
              <a:gd name="T7" fmla="*/ 385 h 514"/>
              <a:gd name="T8" fmla="*/ 366 w 533"/>
              <a:gd name="T9" fmla="*/ 412 h 514"/>
              <a:gd name="T10" fmla="*/ 297 w 533"/>
              <a:gd name="T11" fmla="*/ 295 h 514"/>
              <a:gd name="T12" fmla="*/ 367 w 533"/>
              <a:gd name="T13" fmla="*/ 202 h 514"/>
              <a:gd name="T14" fmla="*/ 472 w 533"/>
              <a:gd name="T15" fmla="*/ 212 h 514"/>
              <a:gd name="T16" fmla="*/ 490 w 533"/>
              <a:gd name="T17" fmla="*/ 226 h 514"/>
              <a:gd name="T18" fmla="*/ 496 w 533"/>
              <a:gd name="T19" fmla="*/ 225 h 514"/>
              <a:gd name="T20" fmla="*/ 454 w 533"/>
              <a:gd name="T21" fmla="*/ 66 h 514"/>
              <a:gd name="T22" fmla="*/ 380 w 533"/>
              <a:gd name="T23" fmla="*/ 34 h 514"/>
              <a:gd name="T24" fmla="*/ 300 w 533"/>
              <a:gd name="T25" fmla="*/ 49 h 514"/>
              <a:gd name="T26" fmla="*/ 272 w 533"/>
              <a:gd name="T27" fmla="*/ 71 h 514"/>
              <a:gd name="T28" fmla="*/ 260 w 533"/>
              <a:gd name="T29" fmla="*/ 70 h 514"/>
              <a:gd name="T30" fmla="*/ 153 w 533"/>
              <a:gd name="T31" fmla="*/ 34 h 514"/>
              <a:gd name="T32" fmla="*/ 69 w 533"/>
              <a:gd name="T33" fmla="*/ 75 h 514"/>
              <a:gd name="T34" fmla="*/ 31 w 533"/>
              <a:gd name="T35" fmla="*/ 175 h 514"/>
              <a:gd name="T36" fmla="*/ 82 w 533"/>
              <a:gd name="T37" fmla="*/ 320 h 514"/>
              <a:gd name="T38" fmla="*/ 261 w 533"/>
              <a:gd name="T39" fmla="*/ 483 h 514"/>
              <a:gd name="T40" fmla="*/ 272 w 533"/>
              <a:gd name="T41" fmla="*/ 483 h 514"/>
              <a:gd name="T42" fmla="*/ 343 w 533"/>
              <a:gd name="T43" fmla="*/ 430 h 514"/>
              <a:gd name="T44" fmla="*/ 357 w 533"/>
              <a:gd name="T45" fmla="*/ 426 h 514"/>
              <a:gd name="T46" fmla="*/ 363 w 533"/>
              <a:gd name="T47" fmla="*/ 436 h 514"/>
              <a:gd name="T48" fmla="*/ 358 w 533"/>
              <a:gd name="T49" fmla="*/ 447 h 514"/>
              <a:gd name="T50" fmla="*/ 305 w 533"/>
              <a:gd name="T51" fmla="*/ 487 h 514"/>
              <a:gd name="T52" fmla="*/ 271 w 533"/>
              <a:gd name="T53" fmla="*/ 511 h 514"/>
              <a:gd name="T54" fmla="*/ 261 w 533"/>
              <a:gd name="T55" fmla="*/ 511 h 514"/>
              <a:gd name="T56" fmla="*/ 161 w 533"/>
              <a:gd name="T57" fmla="*/ 436 h 514"/>
              <a:gd name="T58" fmla="*/ 71 w 533"/>
              <a:gd name="T59" fmla="*/ 344 h 514"/>
              <a:gd name="T60" fmla="*/ 18 w 533"/>
              <a:gd name="T61" fmla="*/ 247 h 514"/>
              <a:gd name="T62" fmla="*/ 37 w 533"/>
              <a:gd name="T63" fmla="*/ 79 h 514"/>
              <a:gd name="T64" fmla="*/ 155 w 533"/>
              <a:gd name="T65" fmla="*/ 11 h 514"/>
              <a:gd name="T66" fmla="*/ 244 w 533"/>
              <a:gd name="T67" fmla="*/ 30 h 514"/>
              <a:gd name="T68" fmla="*/ 260 w 533"/>
              <a:gd name="T69" fmla="*/ 41 h 514"/>
              <a:gd name="T70" fmla="*/ 270 w 533"/>
              <a:gd name="T71" fmla="*/ 41 h 514"/>
              <a:gd name="T72" fmla="*/ 434 w 533"/>
              <a:gd name="T73" fmla="*/ 25 h 514"/>
              <a:gd name="T74" fmla="*/ 507 w 533"/>
              <a:gd name="T75" fmla="*/ 101 h 514"/>
              <a:gd name="T76" fmla="*/ 523 w 533"/>
              <a:gd name="T77" fmla="*/ 184 h 514"/>
              <a:gd name="T78" fmla="*/ 401 w 533"/>
              <a:gd name="T79" fmla="*/ 271 h 514"/>
              <a:gd name="T80" fmla="*/ 401 w 533"/>
              <a:gd name="T81" fmla="*/ 271 h 514"/>
              <a:gd name="T82" fmla="*/ 401 w 533"/>
              <a:gd name="T83" fmla="*/ 289 h 514"/>
              <a:gd name="T84" fmla="*/ 392 w 533"/>
              <a:gd name="T85" fmla="*/ 298 h 514"/>
              <a:gd name="T86" fmla="*/ 355 w 533"/>
              <a:gd name="T87" fmla="*/ 298 h 514"/>
              <a:gd name="T88" fmla="*/ 345 w 533"/>
              <a:gd name="T89" fmla="*/ 307 h 514"/>
              <a:gd name="T90" fmla="*/ 354 w 533"/>
              <a:gd name="T91" fmla="*/ 316 h 514"/>
              <a:gd name="T92" fmla="*/ 389 w 533"/>
              <a:gd name="T93" fmla="*/ 316 h 514"/>
              <a:gd name="T94" fmla="*/ 401 w 533"/>
              <a:gd name="T95" fmla="*/ 327 h 514"/>
              <a:gd name="T96" fmla="*/ 401 w 533"/>
              <a:gd name="T97" fmla="*/ 363 h 514"/>
              <a:gd name="T98" fmla="*/ 410 w 533"/>
              <a:gd name="T99" fmla="*/ 371 h 514"/>
              <a:gd name="T100" fmla="*/ 419 w 533"/>
              <a:gd name="T101" fmla="*/ 363 h 514"/>
              <a:gd name="T102" fmla="*/ 419 w 533"/>
              <a:gd name="T103" fmla="*/ 326 h 514"/>
              <a:gd name="T104" fmla="*/ 429 w 533"/>
              <a:gd name="T105" fmla="*/ 316 h 514"/>
              <a:gd name="T106" fmla="*/ 465 w 533"/>
              <a:gd name="T107" fmla="*/ 316 h 514"/>
              <a:gd name="T108" fmla="*/ 474 w 533"/>
              <a:gd name="T109" fmla="*/ 307 h 514"/>
              <a:gd name="T110" fmla="*/ 465 w 533"/>
              <a:gd name="T111" fmla="*/ 298 h 514"/>
              <a:gd name="T112" fmla="*/ 429 w 533"/>
              <a:gd name="T113" fmla="*/ 298 h 514"/>
              <a:gd name="T114" fmla="*/ 419 w 533"/>
              <a:gd name="T115" fmla="*/ 287 h 514"/>
              <a:gd name="T116" fmla="*/ 419 w 533"/>
              <a:gd name="T117" fmla="*/ 253 h 514"/>
              <a:gd name="T118" fmla="*/ 410 w 533"/>
              <a:gd name="T119" fmla="*/ 242 h 514"/>
              <a:gd name="T120" fmla="*/ 401 w 533"/>
              <a:gd name="T121" fmla="*/ 253 h 514"/>
              <a:gd name="T122" fmla="*/ 401 w 533"/>
              <a:gd name="T123" fmla="*/ 27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3" h="514">
                <a:moveTo>
                  <a:pt x="523" y="184"/>
                </a:moveTo>
                <a:cubicBezTo>
                  <a:pt x="525" y="206"/>
                  <a:pt x="520" y="227"/>
                  <a:pt x="514" y="248"/>
                </a:cubicBezTo>
                <a:cubicBezTo>
                  <a:pt x="512" y="253"/>
                  <a:pt x="512" y="257"/>
                  <a:pt x="514" y="262"/>
                </a:cubicBezTo>
                <a:cubicBezTo>
                  <a:pt x="533" y="303"/>
                  <a:pt x="524" y="353"/>
                  <a:pt x="492" y="385"/>
                </a:cubicBezTo>
                <a:cubicBezTo>
                  <a:pt x="456" y="421"/>
                  <a:pt x="414" y="429"/>
                  <a:pt x="366" y="412"/>
                </a:cubicBezTo>
                <a:cubicBezTo>
                  <a:pt x="321" y="395"/>
                  <a:pt x="291" y="343"/>
                  <a:pt x="297" y="295"/>
                </a:cubicBezTo>
                <a:cubicBezTo>
                  <a:pt x="302" y="250"/>
                  <a:pt x="326" y="219"/>
                  <a:pt x="367" y="202"/>
                </a:cubicBezTo>
                <a:cubicBezTo>
                  <a:pt x="403" y="187"/>
                  <a:pt x="439" y="190"/>
                  <a:pt x="472" y="212"/>
                </a:cubicBezTo>
                <a:cubicBezTo>
                  <a:pt x="479" y="216"/>
                  <a:pt x="485" y="220"/>
                  <a:pt x="490" y="226"/>
                </a:cubicBezTo>
                <a:cubicBezTo>
                  <a:pt x="493" y="230"/>
                  <a:pt x="495" y="229"/>
                  <a:pt x="496" y="225"/>
                </a:cubicBezTo>
                <a:cubicBezTo>
                  <a:pt x="508" y="165"/>
                  <a:pt x="499" y="110"/>
                  <a:pt x="454" y="66"/>
                </a:cubicBezTo>
                <a:cubicBezTo>
                  <a:pt x="434" y="46"/>
                  <a:pt x="409" y="35"/>
                  <a:pt x="380" y="34"/>
                </a:cubicBezTo>
                <a:cubicBezTo>
                  <a:pt x="352" y="32"/>
                  <a:pt x="325" y="35"/>
                  <a:pt x="300" y="49"/>
                </a:cubicBezTo>
                <a:cubicBezTo>
                  <a:pt x="290" y="55"/>
                  <a:pt x="280" y="62"/>
                  <a:pt x="272" y="71"/>
                </a:cubicBezTo>
                <a:cubicBezTo>
                  <a:pt x="268" y="75"/>
                  <a:pt x="264" y="75"/>
                  <a:pt x="260" y="70"/>
                </a:cubicBezTo>
                <a:cubicBezTo>
                  <a:pt x="230" y="41"/>
                  <a:pt x="194" y="31"/>
                  <a:pt x="153" y="34"/>
                </a:cubicBezTo>
                <a:cubicBezTo>
                  <a:pt x="119" y="36"/>
                  <a:pt x="92" y="50"/>
                  <a:pt x="69" y="75"/>
                </a:cubicBezTo>
                <a:cubicBezTo>
                  <a:pt x="43" y="104"/>
                  <a:pt x="33" y="137"/>
                  <a:pt x="31" y="175"/>
                </a:cubicBezTo>
                <a:cubicBezTo>
                  <a:pt x="28" y="230"/>
                  <a:pt x="50" y="277"/>
                  <a:pt x="82" y="320"/>
                </a:cubicBezTo>
                <a:cubicBezTo>
                  <a:pt x="130" y="387"/>
                  <a:pt x="195" y="437"/>
                  <a:pt x="261" y="483"/>
                </a:cubicBezTo>
                <a:cubicBezTo>
                  <a:pt x="265" y="486"/>
                  <a:pt x="268" y="485"/>
                  <a:pt x="272" y="483"/>
                </a:cubicBezTo>
                <a:cubicBezTo>
                  <a:pt x="296" y="466"/>
                  <a:pt x="320" y="448"/>
                  <a:pt x="343" y="430"/>
                </a:cubicBezTo>
                <a:cubicBezTo>
                  <a:pt x="347" y="426"/>
                  <a:pt x="351" y="424"/>
                  <a:pt x="357" y="426"/>
                </a:cubicBezTo>
                <a:cubicBezTo>
                  <a:pt x="361" y="428"/>
                  <a:pt x="363" y="432"/>
                  <a:pt x="363" y="436"/>
                </a:cubicBezTo>
                <a:cubicBezTo>
                  <a:pt x="364" y="441"/>
                  <a:pt x="361" y="444"/>
                  <a:pt x="358" y="447"/>
                </a:cubicBezTo>
                <a:cubicBezTo>
                  <a:pt x="340" y="461"/>
                  <a:pt x="324" y="475"/>
                  <a:pt x="305" y="487"/>
                </a:cubicBezTo>
                <a:cubicBezTo>
                  <a:pt x="294" y="495"/>
                  <a:pt x="283" y="503"/>
                  <a:pt x="271" y="511"/>
                </a:cubicBezTo>
                <a:cubicBezTo>
                  <a:pt x="268" y="514"/>
                  <a:pt x="265" y="514"/>
                  <a:pt x="261" y="511"/>
                </a:cubicBezTo>
                <a:cubicBezTo>
                  <a:pt x="226" y="488"/>
                  <a:pt x="192" y="463"/>
                  <a:pt x="161" y="436"/>
                </a:cubicBezTo>
                <a:cubicBezTo>
                  <a:pt x="128" y="408"/>
                  <a:pt x="97" y="378"/>
                  <a:pt x="71" y="344"/>
                </a:cubicBezTo>
                <a:cubicBezTo>
                  <a:pt x="48" y="314"/>
                  <a:pt x="29" y="283"/>
                  <a:pt x="18" y="247"/>
                </a:cubicBezTo>
                <a:cubicBezTo>
                  <a:pt x="0" y="188"/>
                  <a:pt x="4" y="131"/>
                  <a:pt x="37" y="79"/>
                </a:cubicBezTo>
                <a:cubicBezTo>
                  <a:pt x="64" y="37"/>
                  <a:pt x="103" y="13"/>
                  <a:pt x="155" y="11"/>
                </a:cubicBezTo>
                <a:cubicBezTo>
                  <a:pt x="186" y="9"/>
                  <a:pt x="216" y="13"/>
                  <a:pt x="244" y="30"/>
                </a:cubicBezTo>
                <a:cubicBezTo>
                  <a:pt x="250" y="33"/>
                  <a:pt x="255" y="37"/>
                  <a:pt x="260" y="41"/>
                </a:cubicBezTo>
                <a:cubicBezTo>
                  <a:pt x="264" y="43"/>
                  <a:pt x="267" y="44"/>
                  <a:pt x="270" y="41"/>
                </a:cubicBezTo>
                <a:cubicBezTo>
                  <a:pt x="322" y="4"/>
                  <a:pt x="377" y="0"/>
                  <a:pt x="434" y="25"/>
                </a:cubicBezTo>
                <a:cubicBezTo>
                  <a:pt x="468" y="39"/>
                  <a:pt x="492" y="67"/>
                  <a:pt x="507" y="101"/>
                </a:cubicBezTo>
                <a:cubicBezTo>
                  <a:pt x="519" y="128"/>
                  <a:pt x="525" y="155"/>
                  <a:pt x="523" y="184"/>
                </a:cubicBezTo>
                <a:close/>
                <a:moveTo>
                  <a:pt x="401" y="271"/>
                </a:moveTo>
                <a:cubicBezTo>
                  <a:pt x="401" y="271"/>
                  <a:pt x="401" y="271"/>
                  <a:pt x="401" y="271"/>
                </a:cubicBezTo>
                <a:cubicBezTo>
                  <a:pt x="401" y="277"/>
                  <a:pt x="401" y="283"/>
                  <a:pt x="401" y="289"/>
                </a:cubicBezTo>
                <a:cubicBezTo>
                  <a:pt x="402" y="296"/>
                  <a:pt x="399" y="298"/>
                  <a:pt x="392" y="298"/>
                </a:cubicBezTo>
                <a:cubicBezTo>
                  <a:pt x="380" y="298"/>
                  <a:pt x="367" y="298"/>
                  <a:pt x="355" y="298"/>
                </a:cubicBezTo>
                <a:cubicBezTo>
                  <a:pt x="348" y="298"/>
                  <a:pt x="345" y="300"/>
                  <a:pt x="345" y="307"/>
                </a:cubicBezTo>
                <a:cubicBezTo>
                  <a:pt x="346" y="313"/>
                  <a:pt x="348" y="316"/>
                  <a:pt x="354" y="316"/>
                </a:cubicBezTo>
                <a:cubicBezTo>
                  <a:pt x="366" y="315"/>
                  <a:pt x="378" y="316"/>
                  <a:pt x="389" y="316"/>
                </a:cubicBezTo>
                <a:cubicBezTo>
                  <a:pt x="401" y="316"/>
                  <a:pt x="401" y="316"/>
                  <a:pt x="401" y="327"/>
                </a:cubicBezTo>
                <a:cubicBezTo>
                  <a:pt x="401" y="339"/>
                  <a:pt x="401" y="351"/>
                  <a:pt x="401" y="363"/>
                </a:cubicBezTo>
                <a:cubicBezTo>
                  <a:pt x="401" y="369"/>
                  <a:pt x="404" y="371"/>
                  <a:pt x="410" y="371"/>
                </a:cubicBezTo>
                <a:cubicBezTo>
                  <a:pt x="416" y="371"/>
                  <a:pt x="419" y="369"/>
                  <a:pt x="419" y="363"/>
                </a:cubicBezTo>
                <a:cubicBezTo>
                  <a:pt x="418" y="351"/>
                  <a:pt x="419" y="338"/>
                  <a:pt x="419" y="326"/>
                </a:cubicBezTo>
                <a:cubicBezTo>
                  <a:pt x="418" y="317"/>
                  <a:pt x="420" y="316"/>
                  <a:pt x="429" y="316"/>
                </a:cubicBezTo>
                <a:cubicBezTo>
                  <a:pt x="441" y="316"/>
                  <a:pt x="453" y="315"/>
                  <a:pt x="465" y="316"/>
                </a:cubicBezTo>
                <a:cubicBezTo>
                  <a:pt x="471" y="316"/>
                  <a:pt x="474" y="314"/>
                  <a:pt x="474" y="307"/>
                </a:cubicBezTo>
                <a:cubicBezTo>
                  <a:pt x="474" y="301"/>
                  <a:pt x="472" y="298"/>
                  <a:pt x="465" y="298"/>
                </a:cubicBezTo>
                <a:cubicBezTo>
                  <a:pt x="453" y="298"/>
                  <a:pt x="441" y="298"/>
                  <a:pt x="429" y="298"/>
                </a:cubicBezTo>
                <a:cubicBezTo>
                  <a:pt x="419" y="298"/>
                  <a:pt x="419" y="297"/>
                  <a:pt x="419" y="287"/>
                </a:cubicBezTo>
                <a:cubicBezTo>
                  <a:pt x="418" y="276"/>
                  <a:pt x="418" y="265"/>
                  <a:pt x="419" y="253"/>
                </a:cubicBezTo>
                <a:cubicBezTo>
                  <a:pt x="419" y="247"/>
                  <a:pt x="419" y="242"/>
                  <a:pt x="410" y="242"/>
                </a:cubicBezTo>
                <a:cubicBezTo>
                  <a:pt x="403" y="242"/>
                  <a:pt x="400" y="246"/>
                  <a:pt x="401" y="253"/>
                </a:cubicBezTo>
                <a:cubicBezTo>
                  <a:pt x="401" y="259"/>
                  <a:pt x="401" y="265"/>
                  <a:pt x="401" y="27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0" name="Freeform 11">
            <a:extLst>
              <a:ext uri="{FF2B5EF4-FFF2-40B4-BE49-F238E27FC236}">
                <a16:creationId xmlns:a16="http://schemas.microsoft.com/office/drawing/2014/main" id="{73DDC698-9EE7-43C0-9DC3-D91F0D397C06}"/>
              </a:ext>
            </a:extLst>
          </p:cNvPr>
          <p:cNvSpPr>
            <a:spLocks/>
          </p:cNvSpPr>
          <p:nvPr/>
        </p:nvSpPr>
        <p:spPr bwMode="auto">
          <a:xfrm>
            <a:off x="565151" y="1219200"/>
            <a:ext cx="942975" cy="889000"/>
          </a:xfrm>
          <a:custGeom>
            <a:avLst/>
            <a:gdLst>
              <a:gd name="T0" fmla="*/ 394 w 396"/>
              <a:gd name="T1" fmla="*/ 117 h 373"/>
              <a:gd name="T2" fmla="*/ 382 w 396"/>
              <a:gd name="T3" fmla="*/ 136 h 373"/>
              <a:gd name="T4" fmla="*/ 360 w 396"/>
              <a:gd name="T5" fmla="*/ 153 h 373"/>
              <a:gd name="T6" fmla="*/ 348 w 396"/>
              <a:gd name="T7" fmla="*/ 152 h 373"/>
              <a:gd name="T8" fmla="*/ 205 w 396"/>
              <a:gd name="T9" fmla="*/ 153 h 373"/>
              <a:gd name="T10" fmla="*/ 176 w 396"/>
              <a:gd name="T11" fmla="*/ 234 h 373"/>
              <a:gd name="T12" fmla="*/ 183 w 396"/>
              <a:gd name="T13" fmla="*/ 279 h 373"/>
              <a:gd name="T14" fmla="*/ 208 w 396"/>
              <a:gd name="T15" fmla="*/ 329 h 373"/>
              <a:gd name="T16" fmla="*/ 223 w 396"/>
              <a:gd name="T17" fmla="*/ 349 h 373"/>
              <a:gd name="T18" fmla="*/ 222 w 396"/>
              <a:gd name="T19" fmla="*/ 356 h 373"/>
              <a:gd name="T20" fmla="*/ 203 w 396"/>
              <a:gd name="T21" fmla="*/ 371 h 373"/>
              <a:gd name="T22" fmla="*/ 195 w 396"/>
              <a:gd name="T23" fmla="*/ 370 h 373"/>
              <a:gd name="T24" fmla="*/ 98 w 396"/>
              <a:gd name="T25" fmla="*/ 287 h 373"/>
              <a:gd name="T26" fmla="*/ 23 w 396"/>
              <a:gd name="T27" fmla="*/ 187 h 373"/>
              <a:gd name="T28" fmla="*/ 15 w 396"/>
              <a:gd name="T29" fmla="*/ 71 h 373"/>
              <a:gd name="T30" fmla="*/ 145 w 396"/>
              <a:gd name="T31" fmla="*/ 38 h 373"/>
              <a:gd name="T32" fmla="*/ 190 w 396"/>
              <a:gd name="T33" fmla="*/ 89 h 373"/>
              <a:gd name="T34" fmla="*/ 194 w 396"/>
              <a:gd name="T35" fmla="*/ 94 h 373"/>
              <a:gd name="T36" fmla="*/ 206 w 396"/>
              <a:gd name="T37" fmla="*/ 94 h 373"/>
              <a:gd name="T38" fmla="*/ 233 w 396"/>
              <a:gd name="T39" fmla="*/ 62 h 373"/>
              <a:gd name="T40" fmla="*/ 269 w 396"/>
              <a:gd name="T41" fmla="*/ 28 h 373"/>
              <a:gd name="T42" fmla="*/ 379 w 396"/>
              <a:gd name="T43" fmla="*/ 58 h 373"/>
              <a:gd name="T44" fmla="*/ 394 w 396"/>
              <a:gd name="T45" fmla="*/ 117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96" h="373">
                <a:moveTo>
                  <a:pt x="394" y="117"/>
                </a:moveTo>
                <a:cubicBezTo>
                  <a:pt x="396" y="125"/>
                  <a:pt x="392" y="131"/>
                  <a:pt x="382" y="136"/>
                </a:cubicBezTo>
                <a:cubicBezTo>
                  <a:pt x="374" y="139"/>
                  <a:pt x="367" y="146"/>
                  <a:pt x="360" y="153"/>
                </a:cubicBezTo>
                <a:cubicBezTo>
                  <a:pt x="356" y="157"/>
                  <a:pt x="352" y="157"/>
                  <a:pt x="348" y="152"/>
                </a:cubicBezTo>
                <a:cubicBezTo>
                  <a:pt x="312" y="113"/>
                  <a:pt x="241" y="112"/>
                  <a:pt x="205" y="153"/>
                </a:cubicBezTo>
                <a:cubicBezTo>
                  <a:pt x="185" y="176"/>
                  <a:pt x="176" y="203"/>
                  <a:pt x="176" y="234"/>
                </a:cubicBezTo>
                <a:cubicBezTo>
                  <a:pt x="176" y="249"/>
                  <a:pt x="177" y="265"/>
                  <a:pt x="183" y="279"/>
                </a:cubicBezTo>
                <a:cubicBezTo>
                  <a:pt x="190" y="297"/>
                  <a:pt x="197" y="314"/>
                  <a:pt x="208" y="329"/>
                </a:cubicBezTo>
                <a:cubicBezTo>
                  <a:pt x="213" y="336"/>
                  <a:pt x="218" y="342"/>
                  <a:pt x="223" y="349"/>
                </a:cubicBezTo>
                <a:cubicBezTo>
                  <a:pt x="225" y="352"/>
                  <a:pt x="225" y="354"/>
                  <a:pt x="222" y="356"/>
                </a:cubicBezTo>
                <a:cubicBezTo>
                  <a:pt x="216" y="361"/>
                  <a:pt x="209" y="366"/>
                  <a:pt x="203" y="371"/>
                </a:cubicBezTo>
                <a:cubicBezTo>
                  <a:pt x="200" y="373"/>
                  <a:pt x="198" y="372"/>
                  <a:pt x="195" y="370"/>
                </a:cubicBezTo>
                <a:cubicBezTo>
                  <a:pt x="161" y="344"/>
                  <a:pt x="128" y="317"/>
                  <a:pt x="98" y="287"/>
                </a:cubicBezTo>
                <a:cubicBezTo>
                  <a:pt x="68" y="257"/>
                  <a:pt x="41" y="226"/>
                  <a:pt x="23" y="187"/>
                </a:cubicBezTo>
                <a:cubicBezTo>
                  <a:pt x="5" y="150"/>
                  <a:pt x="0" y="111"/>
                  <a:pt x="15" y="71"/>
                </a:cubicBezTo>
                <a:cubicBezTo>
                  <a:pt x="35" y="16"/>
                  <a:pt x="101" y="0"/>
                  <a:pt x="145" y="38"/>
                </a:cubicBezTo>
                <a:cubicBezTo>
                  <a:pt x="162" y="53"/>
                  <a:pt x="175" y="72"/>
                  <a:pt x="190" y="89"/>
                </a:cubicBezTo>
                <a:cubicBezTo>
                  <a:pt x="192" y="91"/>
                  <a:pt x="193" y="93"/>
                  <a:pt x="194" y="94"/>
                </a:cubicBezTo>
                <a:cubicBezTo>
                  <a:pt x="198" y="100"/>
                  <a:pt x="202" y="99"/>
                  <a:pt x="206" y="94"/>
                </a:cubicBezTo>
                <a:cubicBezTo>
                  <a:pt x="215" y="83"/>
                  <a:pt x="224" y="72"/>
                  <a:pt x="233" y="62"/>
                </a:cubicBezTo>
                <a:cubicBezTo>
                  <a:pt x="244" y="49"/>
                  <a:pt x="254" y="36"/>
                  <a:pt x="269" y="28"/>
                </a:cubicBezTo>
                <a:cubicBezTo>
                  <a:pt x="301" y="11"/>
                  <a:pt x="356" y="13"/>
                  <a:pt x="379" y="58"/>
                </a:cubicBezTo>
                <a:cubicBezTo>
                  <a:pt x="388" y="76"/>
                  <a:pt x="394" y="94"/>
                  <a:pt x="394" y="11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1" name="Freeform 12">
            <a:extLst>
              <a:ext uri="{FF2B5EF4-FFF2-40B4-BE49-F238E27FC236}">
                <a16:creationId xmlns:a16="http://schemas.microsoft.com/office/drawing/2014/main" id="{CC0F3061-5484-428D-AB91-4401F0EA071D}"/>
              </a:ext>
            </a:extLst>
          </p:cNvPr>
          <p:cNvSpPr>
            <a:spLocks/>
          </p:cNvSpPr>
          <p:nvPr/>
        </p:nvSpPr>
        <p:spPr bwMode="auto">
          <a:xfrm>
            <a:off x="400051" y="1092200"/>
            <a:ext cx="1262063" cy="1211263"/>
          </a:xfrm>
          <a:custGeom>
            <a:avLst/>
            <a:gdLst>
              <a:gd name="T0" fmla="*/ 160 w 530"/>
              <a:gd name="T1" fmla="*/ 5 h 508"/>
              <a:gd name="T2" fmla="*/ 246 w 530"/>
              <a:gd name="T3" fmla="*/ 30 h 508"/>
              <a:gd name="T4" fmla="*/ 263 w 530"/>
              <a:gd name="T5" fmla="*/ 45 h 508"/>
              <a:gd name="T6" fmla="*/ 276 w 530"/>
              <a:gd name="T7" fmla="*/ 45 h 508"/>
              <a:gd name="T8" fmla="*/ 353 w 530"/>
              <a:gd name="T9" fmla="*/ 6 h 508"/>
              <a:gd name="T10" fmla="*/ 483 w 530"/>
              <a:gd name="T11" fmla="*/ 46 h 508"/>
              <a:gd name="T12" fmla="*/ 530 w 530"/>
              <a:gd name="T13" fmla="*/ 171 h 508"/>
              <a:gd name="T14" fmla="*/ 522 w 530"/>
              <a:gd name="T15" fmla="*/ 177 h 508"/>
              <a:gd name="T16" fmla="*/ 492 w 530"/>
              <a:gd name="T17" fmla="*/ 176 h 508"/>
              <a:gd name="T18" fmla="*/ 482 w 530"/>
              <a:gd name="T19" fmla="*/ 167 h 508"/>
              <a:gd name="T20" fmla="*/ 468 w 530"/>
              <a:gd name="T21" fmla="*/ 107 h 508"/>
              <a:gd name="T22" fmla="*/ 367 w 530"/>
              <a:gd name="T23" fmla="*/ 51 h 508"/>
              <a:gd name="T24" fmla="*/ 289 w 530"/>
              <a:gd name="T25" fmla="*/ 99 h 508"/>
              <a:gd name="T26" fmla="*/ 274 w 530"/>
              <a:gd name="T27" fmla="*/ 117 h 508"/>
              <a:gd name="T28" fmla="*/ 264 w 530"/>
              <a:gd name="T29" fmla="*/ 117 h 508"/>
              <a:gd name="T30" fmla="*/ 230 w 530"/>
              <a:gd name="T31" fmla="*/ 78 h 508"/>
              <a:gd name="T32" fmla="*/ 147 w 530"/>
              <a:gd name="T33" fmla="*/ 52 h 508"/>
              <a:gd name="T34" fmla="*/ 61 w 530"/>
              <a:gd name="T35" fmla="*/ 129 h 508"/>
              <a:gd name="T36" fmla="*/ 74 w 530"/>
              <a:gd name="T37" fmla="*/ 249 h 508"/>
              <a:gd name="T38" fmla="*/ 134 w 530"/>
              <a:gd name="T39" fmla="*/ 334 h 508"/>
              <a:gd name="T40" fmla="*/ 194 w 530"/>
              <a:gd name="T41" fmla="*/ 392 h 508"/>
              <a:gd name="T42" fmla="*/ 263 w 530"/>
              <a:gd name="T43" fmla="*/ 447 h 508"/>
              <a:gd name="T44" fmla="*/ 276 w 530"/>
              <a:gd name="T45" fmla="*/ 446 h 508"/>
              <a:gd name="T46" fmla="*/ 302 w 530"/>
              <a:gd name="T47" fmla="*/ 426 h 508"/>
              <a:gd name="T48" fmla="*/ 313 w 530"/>
              <a:gd name="T49" fmla="*/ 427 h 508"/>
              <a:gd name="T50" fmla="*/ 337 w 530"/>
              <a:gd name="T51" fmla="*/ 450 h 508"/>
              <a:gd name="T52" fmla="*/ 336 w 530"/>
              <a:gd name="T53" fmla="*/ 459 h 508"/>
              <a:gd name="T54" fmla="*/ 275 w 530"/>
              <a:gd name="T55" fmla="*/ 505 h 508"/>
              <a:gd name="T56" fmla="*/ 262 w 530"/>
              <a:gd name="T57" fmla="*/ 504 h 508"/>
              <a:gd name="T58" fmla="*/ 185 w 530"/>
              <a:gd name="T59" fmla="*/ 446 h 508"/>
              <a:gd name="T60" fmla="*/ 111 w 530"/>
              <a:gd name="T61" fmla="*/ 380 h 508"/>
              <a:gd name="T62" fmla="*/ 20 w 530"/>
              <a:gd name="T63" fmla="*/ 241 h 508"/>
              <a:gd name="T64" fmla="*/ 33 w 530"/>
              <a:gd name="T65" fmla="*/ 76 h 508"/>
              <a:gd name="T66" fmla="*/ 160 w 530"/>
              <a:gd name="T67" fmla="*/ 5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30" h="508">
                <a:moveTo>
                  <a:pt x="160" y="5"/>
                </a:moveTo>
                <a:cubicBezTo>
                  <a:pt x="191" y="4"/>
                  <a:pt x="220" y="11"/>
                  <a:pt x="246" y="30"/>
                </a:cubicBezTo>
                <a:cubicBezTo>
                  <a:pt x="252" y="35"/>
                  <a:pt x="258" y="39"/>
                  <a:pt x="263" y="45"/>
                </a:cubicBezTo>
                <a:cubicBezTo>
                  <a:pt x="267" y="50"/>
                  <a:pt x="271" y="50"/>
                  <a:pt x="276" y="45"/>
                </a:cubicBezTo>
                <a:cubicBezTo>
                  <a:pt x="297" y="23"/>
                  <a:pt x="323" y="10"/>
                  <a:pt x="353" y="6"/>
                </a:cubicBezTo>
                <a:cubicBezTo>
                  <a:pt x="402" y="0"/>
                  <a:pt x="447" y="9"/>
                  <a:pt x="483" y="46"/>
                </a:cubicBezTo>
                <a:cubicBezTo>
                  <a:pt x="516" y="81"/>
                  <a:pt x="530" y="123"/>
                  <a:pt x="530" y="171"/>
                </a:cubicBezTo>
                <a:cubicBezTo>
                  <a:pt x="530" y="176"/>
                  <a:pt x="528" y="178"/>
                  <a:pt x="522" y="177"/>
                </a:cubicBezTo>
                <a:cubicBezTo>
                  <a:pt x="512" y="176"/>
                  <a:pt x="502" y="174"/>
                  <a:pt x="492" y="176"/>
                </a:cubicBezTo>
                <a:cubicBezTo>
                  <a:pt x="485" y="177"/>
                  <a:pt x="482" y="174"/>
                  <a:pt x="482" y="167"/>
                </a:cubicBezTo>
                <a:cubicBezTo>
                  <a:pt x="483" y="146"/>
                  <a:pt x="478" y="126"/>
                  <a:pt x="468" y="107"/>
                </a:cubicBezTo>
                <a:cubicBezTo>
                  <a:pt x="449" y="67"/>
                  <a:pt x="411" y="47"/>
                  <a:pt x="367" y="51"/>
                </a:cubicBezTo>
                <a:cubicBezTo>
                  <a:pt x="332" y="55"/>
                  <a:pt x="309" y="74"/>
                  <a:pt x="289" y="99"/>
                </a:cubicBezTo>
                <a:cubicBezTo>
                  <a:pt x="284" y="105"/>
                  <a:pt x="279" y="111"/>
                  <a:pt x="274" y="117"/>
                </a:cubicBezTo>
                <a:cubicBezTo>
                  <a:pt x="270" y="122"/>
                  <a:pt x="267" y="122"/>
                  <a:pt x="264" y="117"/>
                </a:cubicBezTo>
                <a:cubicBezTo>
                  <a:pt x="253" y="104"/>
                  <a:pt x="242" y="90"/>
                  <a:pt x="230" y="78"/>
                </a:cubicBezTo>
                <a:cubicBezTo>
                  <a:pt x="206" y="56"/>
                  <a:pt x="178" y="49"/>
                  <a:pt x="147" y="52"/>
                </a:cubicBezTo>
                <a:cubicBezTo>
                  <a:pt x="103" y="55"/>
                  <a:pt x="72" y="88"/>
                  <a:pt x="61" y="129"/>
                </a:cubicBezTo>
                <a:cubicBezTo>
                  <a:pt x="50" y="171"/>
                  <a:pt x="55" y="211"/>
                  <a:pt x="74" y="249"/>
                </a:cubicBezTo>
                <a:cubicBezTo>
                  <a:pt x="90" y="280"/>
                  <a:pt x="110" y="308"/>
                  <a:pt x="134" y="334"/>
                </a:cubicBezTo>
                <a:cubicBezTo>
                  <a:pt x="153" y="355"/>
                  <a:pt x="173" y="373"/>
                  <a:pt x="194" y="392"/>
                </a:cubicBezTo>
                <a:cubicBezTo>
                  <a:pt x="217" y="411"/>
                  <a:pt x="240" y="429"/>
                  <a:pt x="263" y="447"/>
                </a:cubicBezTo>
                <a:cubicBezTo>
                  <a:pt x="268" y="450"/>
                  <a:pt x="272" y="449"/>
                  <a:pt x="276" y="446"/>
                </a:cubicBezTo>
                <a:cubicBezTo>
                  <a:pt x="284" y="439"/>
                  <a:pt x="293" y="433"/>
                  <a:pt x="302" y="426"/>
                </a:cubicBezTo>
                <a:cubicBezTo>
                  <a:pt x="306" y="423"/>
                  <a:pt x="309" y="423"/>
                  <a:pt x="313" y="427"/>
                </a:cubicBezTo>
                <a:cubicBezTo>
                  <a:pt x="321" y="435"/>
                  <a:pt x="329" y="443"/>
                  <a:pt x="337" y="450"/>
                </a:cubicBezTo>
                <a:cubicBezTo>
                  <a:pt x="341" y="454"/>
                  <a:pt x="340" y="456"/>
                  <a:pt x="336" y="459"/>
                </a:cubicBezTo>
                <a:cubicBezTo>
                  <a:pt x="317" y="476"/>
                  <a:pt x="296" y="490"/>
                  <a:pt x="275" y="505"/>
                </a:cubicBezTo>
                <a:cubicBezTo>
                  <a:pt x="270" y="508"/>
                  <a:pt x="267" y="507"/>
                  <a:pt x="262" y="504"/>
                </a:cubicBezTo>
                <a:cubicBezTo>
                  <a:pt x="236" y="486"/>
                  <a:pt x="210" y="467"/>
                  <a:pt x="185" y="446"/>
                </a:cubicBezTo>
                <a:cubicBezTo>
                  <a:pt x="159" y="425"/>
                  <a:pt x="134" y="404"/>
                  <a:pt x="111" y="380"/>
                </a:cubicBezTo>
                <a:cubicBezTo>
                  <a:pt x="72" y="339"/>
                  <a:pt x="38" y="295"/>
                  <a:pt x="20" y="241"/>
                </a:cubicBezTo>
                <a:cubicBezTo>
                  <a:pt x="0" y="184"/>
                  <a:pt x="2" y="128"/>
                  <a:pt x="33" y="76"/>
                </a:cubicBezTo>
                <a:cubicBezTo>
                  <a:pt x="60" y="28"/>
                  <a:pt x="102" y="3"/>
                  <a:pt x="160" y="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2" name="Freeform 13">
            <a:extLst>
              <a:ext uri="{FF2B5EF4-FFF2-40B4-BE49-F238E27FC236}">
                <a16:creationId xmlns:a16="http://schemas.microsoft.com/office/drawing/2014/main" id="{62098CED-CD95-4F16-8CB3-E86B02DCCEF7}"/>
              </a:ext>
            </a:extLst>
          </p:cNvPr>
          <p:cNvSpPr>
            <a:spLocks noEditPoints="1"/>
          </p:cNvSpPr>
          <p:nvPr/>
        </p:nvSpPr>
        <p:spPr bwMode="auto">
          <a:xfrm>
            <a:off x="1943101" y="1087437"/>
            <a:ext cx="1255713" cy="1216025"/>
          </a:xfrm>
          <a:custGeom>
            <a:avLst/>
            <a:gdLst>
              <a:gd name="T0" fmla="*/ 161 w 527"/>
              <a:gd name="T1" fmla="*/ 7 h 510"/>
              <a:gd name="T2" fmla="*/ 258 w 527"/>
              <a:gd name="T3" fmla="*/ 37 h 510"/>
              <a:gd name="T4" fmla="*/ 267 w 527"/>
              <a:gd name="T5" fmla="*/ 37 h 510"/>
              <a:gd name="T6" fmla="*/ 404 w 527"/>
              <a:gd name="T7" fmla="*/ 11 h 510"/>
              <a:gd name="T8" fmla="*/ 495 w 527"/>
              <a:gd name="T9" fmla="*/ 80 h 510"/>
              <a:gd name="T10" fmla="*/ 513 w 527"/>
              <a:gd name="T11" fmla="*/ 234 h 510"/>
              <a:gd name="T12" fmla="*/ 468 w 527"/>
              <a:gd name="T13" fmla="*/ 326 h 510"/>
              <a:gd name="T14" fmla="*/ 336 w 527"/>
              <a:gd name="T15" fmla="*/ 457 h 510"/>
              <a:gd name="T16" fmla="*/ 271 w 527"/>
              <a:gd name="T17" fmla="*/ 505 h 510"/>
              <a:gd name="T18" fmla="*/ 255 w 527"/>
              <a:gd name="T19" fmla="*/ 505 h 510"/>
              <a:gd name="T20" fmla="*/ 154 w 527"/>
              <a:gd name="T21" fmla="*/ 428 h 510"/>
              <a:gd name="T22" fmla="*/ 39 w 527"/>
              <a:gd name="T23" fmla="*/ 297 h 510"/>
              <a:gd name="T24" fmla="*/ 6 w 527"/>
              <a:gd name="T25" fmla="*/ 201 h 510"/>
              <a:gd name="T26" fmla="*/ 73 w 527"/>
              <a:gd name="T27" fmla="*/ 34 h 510"/>
              <a:gd name="T28" fmla="*/ 161 w 527"/>
              <a:gd name="T29" fmla="*/ 7 h 510"/>
              <a:gd name="T30" fmla="*/ 28 w 527"/>
              <a:gd name="T31" fmla="*/ 182 h 510"/>
              <a:gd name="T32" fmla="*/ 48 w 527"/>
              <a:gd name="T33" fmla="*/ 265 h 510"/>
              <a:gd name="T34" fmla="*/ 115 w 527"/>
              <a:gd name="T35" fmla="*/ 360 h 510"/>
              <a:gd name="T36" fmla="*/ 178 w 527"/>
              <a:gd name="T37" fmla="*/ 419 h 510"/>
              <a:gd name="T38" fmla="*/ 257 w 527"/>
              <a:gd name="T39" fmla="*/ 479 h 510"/>
              <a:gd name="T40" fmla="*/ 268 w 527"/>
              <a:gd name="T41" fmla="*/ 479 h 510"/>
              <a:gd name="T42" fmla="*/ 295 w 527"/>
              <a:gd name="T43" fmla="*/ 460 h 510"/>
              <a:gd name="T44" fmla="*/ 384 w 527"/>
              <a:gd name="T45" fmla="*/ 386 h 510"/>
              <a:gd name="T46" fmla="*/ 479 w 527"/>
              <a:gd name="T47" fmla="*/ 261 h 510"/>
              <a:gd name="T48" fmla="*/ 488 w 527"/>
              <a:gd name="T49" fmla="*/ 119 h 510"/>
              <a:gd name="T50" fmla="*/ 303 w 527"/>
              <a:gd name="T51" fmla="*/ 42 h 510"/>
              <a:gd name="T52" fmla="*/ 270 w 527"/>
              <a:gd name="T53" fmla="*/ 66 h 510"/>
              <a:gd name="T54" fmla="*/ 257 w 527"/>
              <a:gd name="T55" fmla="*/ 68 h 510"/>
              <a:gd name="T56" fmla="*/ 175 w 527"/>
              <a:gd name="T57" fmla="*/ 29 h 510"/>
              <a:gd name="T58" fmla="*/ 64 w 527"/>
              <a:gd name="T59" fmla="*/ 73 h 510"/>
              <a:gd name="T60" fmla="*/ 28 w 527"/>
              <a:gd name="T61" fmla="*/ 18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27" h="510">
                <a:moveTo>
                  <a:pt x="161" y="7"/>
                </a:moveTo>
                <a:cubicBezTo>
                  <a:pt x="198" y="5"/>
                  <a:pt x="230" y="15"/>
                  <a:pt x="258" y="37"/>
                </a:cubicBezTo>
                <a:cubicBezTo>
                  <a:pt x="261" y="40"/>
                  <a:pt x="264" y="40"/>
                  <a:pt x="267" y="37"/>
                </a:cubicBezTo>
                <a:cubicBezTo>
                  <a:pt x="308" y="5"/>
                  <a:pt x="355" y="0"/>
                  <a:pt x="404" y="11"/>
                </a:cubicBezTo>
                <a:cubicBezTo>
                  <a:pt x="444" y="20"/>
                  <a:pt x="474" y="45"/>
                  <a:pt x="495" y="80"/>
                </a:cubicBezTo>
                <a:cubicBezTo>
                  <a:pt x="523" y="128"/>
                  <a:pt x="527" y="180"/>
                  <a:pt x="513" y="234"/>
                </a:cubicBezTo>
                <a:cubicBezTo>
                  <a:pt x="505" y="268"/>
                  <a:pt x="488" y="298"/>
                  <a:pt x="468" y="326"/>
                </a:cubicBezTo>
                <a:cubicBezTo>
                  <a:pt x="431" y="378"/>
                  <a:pt x="385" y="419"/>
                  <a:pt x="336" y="457"/>
                </a:cubicBezTo>
                <a:cubicBezTo>
                  <a:pt x="315" y="474"/>
                  <a:pt x="292" y="489"/>
                  <a:pt x="271" y="505"/>
                </a:cubicBezTo>
                <a:cubicBezTo>
                  <a:pt x="265" y="510"/>
                  <a:pt x="260" y="509"/>
                  <a:pt x="255" y="505"/>
                </a:cubicBezTo>
                <a:cubicBezTo>
                  <a:pt x="220" y="481"/>
                  <a:pt x="186" y="456"/>
                  <a:pt x="154" y="428"/>
                </a:cubicBezTo>
                <a:cubicBezTo>
                  <a:pt x="109" y="390"/>
                  <a:pt x="68" y="348"/>
                  <a:pt x="39" y="297"/>
                </a:cubicBezTo>
                <a:cubicBezTo>
                  <a:pt x="21" y="267"/>
                  <a:pt x="9" y="236"/>
                  <a:pt x="6" y="201"/>
                </a:cubicBezTo>
                <a:cubicBezTo>
                  <a:pt x="0" y="134"/>
                  <a:pt x="17" y="76"/>
                  <a:pt x="73" y="34"/>
                </a:cubicBezTo>
                <a:cubicBezTo>
                  <a:pt x="99" y="14"/>
                  <a:pt x="129" y="5"/>
                  <a:pt x="161" y="7"/>
                </a:cubicBezTo>
                <a:close/>
                <a:moveTo>
                  <a:pt x="28" y="182"/>
                </a:moveTo>
                <a:cubicBezTo>
                  <a:pt x="27" y="209"/>
                  <a:pt x="35" y="237"/>
                  <a:pt x="48" y="265"/>
                </a:cubicBezTo>
                <a:cubicBezTo>
                  <a:pt x="64" y="301"/>
                  <a:pt x="88" y="331"/>
                  <a:pt x="115" y="360"/>
                </a:cubicBezTo>
                <a:cubicBezTo>
                  <a:pt x="134" y="381"/>
                  <a:pt x="156" y="400"/>
                  <a:pt x="178" y="419"/>
                </a:cubicBezTo>
                <a:cubicBezTo>
                  <a:pt x="203" y="440"/>
                  <a:pt x="230" y="460"/>
                  <a:pt x="257" y="479"/>
                </a:cubicBezTo>
                <a:cubicBezTo>
                  <a:pt x="261" y="482"/>
                  <a:pt x="264" y="482"/>
                  <a:pt x="268" y="479"/>
                </a:cubicBezTo>
                <a:cubicBezTo>
                  <a:pt x="277" y="472"/>
                  <a:pt x="286" y="466"/>
                  <a:pt x="295" y="460"/>
                </a:cubicBezTo>
                <a:cubicBezTo>
                  <a:pt x="326" y="436"/>
                  <a:pt x="356" y="413"/>
                  <a:pt x="384" y="386"/>
                </a:cubicBezTo>
                <a:cubicBezTo>
                  <a:pt x="423" y="350"/>
                  <a:pt x="457" y="310"/>
                  <a:pt x="479" y="261"/>
                </a:cubicBezTo>
                <a:cubicBezTo>
                  <a:pt x="500" y="215"/>
                  <a:pt x="505" y="168"/>
                  <a:pt x="488" y="119"/>
                </a:cubicBezTo>
                <a:cubicBezTo>
                  <a:pt x="458" y="33"/>
                  <a:pt x="373" y="11"/>
                  <a:pt x="303" y="42"/>
                </a:cubicBezTo>
                <a:cubicBezTo>
                  <a:pt x="290" y="47"/>
                  <a:pt x="280" y="56"/>
                  <a:pt x="270" y="66"/>
                </a:cubicBezTo>
                <a:cubicBezTo>
                  <a:pt x="266" y="69"/>
                  <a:pt x="262" y="73"/>
                  <a:pt x="257" y="68"/>
                </a:cubicBezTo>
                <a:cubicBezTo>
                  <a:pt x="235" y="44"/>
                  <a:pt x="207" y="32"/>
                  <a:pt x="175" y="29"/>
                </a:cubicBezTo>
                <a:cubicBezTo>
                  <a:pt x="131" y="26"/>
                  <a:pt x="93" y="38"/>
                  <a:pt x="64" y="73"/>
                </a:cubicBezTo>
                <a:cubicBezTo>
                  <a:pt x="38" y="103"/>
                  <a:pt x="27" y="139"/>
                  <a:pt x="28" y="18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3" name="Freeform 14">
            <a:extLst>
              <a:ext uri="{FF2B5EF4-FFF2-40B4-BE49-F238E27FC236}">
                <a16:creationId xmlns:a16="http://schemas.microsoft.com/office/drawing/2014/main" id="{54C39092-D2CC-4593-B602-9FA71BC8BFA0}"/>
              </a:ext>
            </a:extLst>
          </p:cNvPr>
          <p:cNvSpPr>
            <a:spLocks noEditPoints="1"/>
          </p:cNvSpPr>
          <p:nvPr/>
        </p:nvSpPr>
        <p:spPr bwMode="auto">
          <a:xfrm>
            <a:off x="1822451" y="2889250"/>
            <a:ext cx="992188" cy="488950"/>
          </a:xfrm>
          <a:custGeom>
            <a:avLst/>
            <a:gdLst>
              <a:gd name="T0" fmla="*/ 322 w 417"/>
              <a:gd name="T1" fmla="*/ 141 h 205"/>
              <a:gd name="T2" fmla="*/ 337 w 417"/>
              <a:gd name="T3" fmla="*/ 91 h 205"/>
              <a:gd name="T4" fmla="*/ 350 w 417"/>
              <a:gd name="T5" fmla="*/ 82 h 205"/>
              <a:gd name="T6" fmla="*/ 401 w 417"/>
              <a:gd name="T7" fmla="*/ 82 h 205"/>
              <a:gd name="T8" fmla="*/ 416 w 417"/>
              <a:gd name="T9" fmla="*/ 94 h 205"/>
              <a:gd name="T10" fmla="*/ 401 w 417"/>
              <a:gd name="T11" fmla="*/ 105 h 205"/>
              <a:gd name="T12" fmla="*/ 365 w 417"/>
              <a:gd name="T13" fmla="*/ 105 h 205"/>
              <a:gd name="T14" fmla="*/ 355 w 417"/>
              <a:gd name="T15" fmla="*/ 112 h 205"/>
              <a:gd name="T16" fmla="*/ 331 w 417"/>
              <a:gd name="T17" fmla="*/ 193 h 205"/>
              <a:gd name="T18" fmla="*/ 317 w 417"/>
              <a:gd name="T19" fmla="*/ 204 h 205"/>
              <a:gd name="T20" fmla="*/ 305 w 417"/>
              <a:gd name="T21" fmla="*/ 191 h 205"/>
              <a:gd name="T22" fmla="*/ 284 w 417"/>
              <a:gd name="T23" fmla="*/ 62 h 205"/>
              <a:gd name="T24" fmla="*/ 283 w 417"/>
              <a:gd name="T25" fmla="*/ 59 h 205"/>
              <a:gd name="T26" fmla="*/ 280 w 417"/>
              <a:gd name="T27" fmla="*/ 55 h 205"/>
              <a:gd name="T28" fmla="*/ 277 w 417"/>
              <a:gd name="T29" fmla="*/ 58 h 205"/>
              <a:gd name="T30" fmla="*/ 260 w 417"/>
              <a:gd name="T31" fmla="*/ 96 h 205"/>
              <a:gd name="T32" fmla="*/ 245 w 417"/>
              <a:gd name="T33" fmla="*/ 105 h 205"/>
              <a:gd name="T34" fmla="*/ 100 w 417"/>
              <a:gd name="T35" fmla="*/ 105 h 205"/>
              <a:gd name="T36" fmla="*/ 87 w 417"/>
              <a:gd name="T37" fmla="*/ 114 h 205"/>
              <a:gd name="T38" fmla="*/ 39 w 417"/>
              <a:gd name="T39" fmla="*/ 138 h 205"/>
              <a:gd name="T40" fmla="*/ 4 w 417"/>
              <a:gd name="T41" fmla="*/ 104 h 205"/>
              <a:gd name="T42" fmla="*/ 26 w 417"/>
              <a:gd name="T43" fmla="*/ 55 h 205"/>
              <a:gd name="T44" fmla="*/ 78 w 417"/>
              <a:gd name="T45" fmla="*/ 61 h 205"/>
              <a:gd name="T46" fmla="*/ 88 w 417"/>
              <a:gd name="T47" fmla="*/ 77 h 205"/>
              <a:gd name="T48" fmla="*/ 97 w 417"/>
              <a:gd name="T49" fmla="*/ 82 h 205"/>
              <a:gd name="T50" fmla="*/ 234 w 417"/>
              <a:gd name="T51" fmla="*/ 82 h 205"/>
              <a:gd name="T52" fmla="*/ 245 w 417"/>
              <a:gd name="T53" fmla="*/ 74 h 205"/>
              <a:gd name="T54" fmla="*/ 273 w 417"/>
              <a:gd name="T55" fmla="*/ 11 h 205"/>
              <a:gd name="T56" fmla="*/ 287 w 417"/>
              <a:gd name="T57" fmla="*/ 1 h 205"/>
              <a:gd name="T58" fmla="*/ 299 w 417"/>
              <a:gd name="T59" fmla="*/ 15 h 205"/>
              <a:gd name="T60" fmla="*/ 319 w 417"/>
              <a:gd name="T61" fmla="*/ 134 h 205"/>
              <a:gd name="T62" fmla="*/ 322 w 417"/>
              <a:gd name="T63" fmla="*/ 141 h 205"/>
              <a:gd name="T64" fmla="*/ 69 w 417"/>
              <a:gd name="T65" fmla="*/ 94 h 205"/>
              <a:gd name="T66" fmla="*/ 48 w 417"/>
              <a:gd name="T67" fmla="*/ 73 h 205"/>
              <a:gd name="T68" fmla="*/ 26 w 417"/>
              <a:gd name="T69" fmla="*/ 93 h 205"/>
              <a:gd name="T70" fmla="*/ 47 w 417"/>
              <a:gd name="T71" fmla="*/ 116 h 205"/>
              <a:gd name="T72" fmla="*/ 69 w 417"/>
              <a:gd name="T73" fmla="*/ 9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7" h="205">
                <a:moveTo>
                  <a:pt x="322" y="141"/>
                </a:moveTo>
                <a:cubicBezTo>
                  <a:pt x="328" y="124"/>
                  <a:pt x="333" y="108"/>
                  <a:pt x="337" y="91"/>
                </a:cubicBezTo>
                <a:cubicBezTo>
                  <a:pt x="339" y="84"/>
                  <a:pt x="343" y="82"/>
                  <a:pt x="350" y="82"/>
                </a:cubicBezTo>
                <a:cubicBezTo>
                  <a:pt x="367" y="82"/>
                  <a:pt x="384" y="82"/>
                  <a:pt x="401" y="82"/>
                </a:cubicBezTo>
                <a:cubicBezTo>
                  <a:pt x="411" y="82"/>
                  <a:pt x="417" y="86"/>
                  <a:pt x="416" y="94"/>
                </a:cubicBezTo>
                <a:cubicBezTo>
                  <a:pt x="416" y="101"/>
                  <a:pt x="411" y="105"/>
                  <a:pt x="401" y="105"/>
                </a:cubicBezTo>
                <a:cubicBezTo>
                  <a:pt x="389" y="105"/>
                  <a:pt x="377" y="105"/>
                  <a:pt x="365" y="105"/>
                </a:cubicBezTo>
                <a:cubicBezTo>
                  <a:pt x="359" y="105"/>
                  <a:pt x="356" y="107"/>
                  <a:pt x="355" y="112"/>
                </a:cubicBezTo>
                <a:cubicBezTo>
                  <a:pt x="347" y="139"/>
                  <a:pt x="339" y="166"/>
                  <a:pt x="331" y="193"/>
                </a:cubicBezTo>
                <a:cubicBezTo>
                  <a:pt x="329" y="200"/>
                  <a:pt x="325" y="205"/>
                  <a:pt x="317" y="204"/>
                </a:cubicBezTo>
                <a:cubicBezTo>
                  <a:pt x="309" y="204"/>
                  <a:pt x="306" y="198"/>
                  <a:pt x="305" y="191"/>
                </a:cubicBezTo>
                <a:cubicBezTo>
                  <a:pt x="298" y="148"/>
                  <a:pt x="291" y="105"/>
                  <a:pt x="284" y="62"/>
                </a:cubicBezTo>
                <a:cubicBezTo>
                  <a:pt x="283" y="61"/>
                  <a:pt x="283" y="60"/>
                  <a:pt x="283" y="59"/>
                </a:cubicBezTo>
                <a:cubicBezTo>
                  <a:pt x="282" y="58"/>
                  <a:pt x="283" y="55"/>
                  <a:pt x="280" y="55"/>
                </a:cubicBezTo>
                <a:cubicBezTo>
                  <a:pt x="278" y="54"/>
                  <a:pt x="278" y="57"/>
                  <a:pt x="277" y="58"/>
                </a:cubicBezTo>
                <a:cubicBezTo>
                  <a:pt x="271" y="71"/>
                  <a:pt x="265" y="83"/>
                  <a:pt x="260" y="96"/>
                </a:cubicBezTo>
                <a:cubicBezTo>
                  <a:pt x="257" y="103"/>
                  <a:pt x="253" y="105"/>
                  <a:pt x="245" y="105"/>
                </a:cubicBezTo>
                <a:cubicBezTo>
                  <a:pt x="197" y="105"/>
                  <a:pt x="149" y="105"/>
                  <a:pt x="100" y="105"/>
                </a:cubicBezTo>
                <a:cubicBezTo>
                  <a:pt x="94" y="105"/>
                  <a:pt x="90" y="107"/>
                  <a:pt x="87" y="114"/>
                </a:cubicBezTo>
                <a:cubicBezTo>
                  <a:pt x="79" y="132"/>
                  <a:pt x="60" y="141"/>
                  <a:pt x="39" y="138"/>
                </a:cubicBezTo>
                <a:cubicBezTo>
                  <a:pt x="23" y="135"/>
                  <a:pt x="7" y="119"/>
                  <a:pt x="4" y="104"/>
                </a:cubicBezTo>
                <a:cubicBezTo>
                  <a:pt x="0" y="82"/>
                  <a:pt x="8" y="64"/>
                  <a:pt x="26" y="55"/>
                </a:cubicBezTo>
                <a:cubicBezTo>
                  <a:pt x="43" y="46"/>
                  <a:pt x="65" y="48"/>
                  <a:pt x="78" y="61"/>
                </a:cubicBezTo>
                <a:cubicBezTo>
                  <a:pt x="83" y="66"/>
                  <a:pt x="86" y="71"/>
                  <a:pt x="88" y="77"/>
                </a:cubicBezTo>
                <a:cubicBezTo>
                  <a:pt x="90" y="81"/>
                  <a:pt x="93" y="82"/>
                  <a:pt x="97" y="82"/>
                </a:cubicBezTo>
                <a:cubicBezTo>
                  <a:pt x="143" y="82"/>
                  <a:pt x="188" y="82"/>
                  <a:pt x="234" y="82"/>
                </a:cubicBezTo>
                <a:cubicBezTo>
                  <a:pt x="240" y="82"/>
                  <a:pt x="243" y="79"/>
                  <a:pt x="245" y="74"/>
                </a:cubicBezTo>
                <a:cubicBezTo>
                  <a:pt x="254" y="53"/>
                  <a:pt x="264" y="32"/>
                  <a:pt x="273" y="11"/>
                </a:cubicBezTo>
                <a:cubicBezTo>
                  <a:pt x="276" y="5"/>
                  <a:pt x="279" y="0"/>
                  <a:pt x="287" y="1"/>
                </a:cubicBezTo>
                <a:cubicBezTo>
                  <a:pt x="295" y="2"/>
                  <a:pt x="297" y="8"/>
                  <a:pt x="299" y="15"/>
                </a:cubicBezTo>
                <a:cubicBezTo>
                  <a:pt x="305" y="54"/>
                  <a:pt x="312" y="94"/>
                  <a:pt x="319" y="134"/>
                </a:cubicBezTo>
                <a:cubicBezTo>
                  <a:pt x="319" y="136"/>
                  <a:pt x="319" y="139"/>
                  <a:pt x="322" y="141"/>
                </a:cubicBezTo>
                <a:close/>
                <a:moveTo>
                  <a:pt x="69" y="94"/>
                </a:moveTo>
                <a:cubicBezTo>
                  <a:pt x="69" y="82"/>
                  <a:pt x="60" y="73"/>
                  <a:pt x="48" y="73"/>
                </a:cubicBezTo>
                <a:cubicBezTo>
                  <a:pt x="36" y="72"/>
                  <a:pt x="26" y="82"/>
                  <a:pt x="26" y="93"/>
                </a:cubicBezTo>
                <a:cubicBezTo>
                  <a:pt x="26" y="105"/>
                  <a:pt x="36" y="115"/>
                  <a:pt x="47" y="116"/>
                </a:cubicBezTo>
                <a:cubicBezTo>
                  <a:pt x="59" y="116"/>
                  <a:pt x="69" y="106"/>
                  <a:pt x="69" y="9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4" name="Freeform 15">
            <a:extLst>
              <a:ext uri="{FF2B5EF4-FFF2-40B4-BE49-F238E27FC236}">
                <a16:creationId xmlns:a16="http://schemas.microsoft.com/office/drawing/2014/main" id="{A1EEEB19-0C7B-4A11-AE10-2226C33D0CFC}"/>
              </a:ext>
            </a:extLst>
          </p:cNvPr>
          <p:cNvSpPr>
            <a:spLocks/>
          </p:cNvSpPr>
          <p:nvPr/>
        </p:nvSpPr>
        <p:spPr bwMode="auto">
          <a:xfrm>
            <a:off x="2100263" y="1230313"/>
            <a:ext cx="947738" cy="893763"/>
          </a:xfrm>
          <a:custGeom>
            <a:avLst/>
            <a:gdLst>
              <a:gd name="T0" fmla="*/ 0 w 398"/>
              <a:gd name="T1" fmla="*/ 111 h 375"/>
              <a:gd name="T2" fmla="*/ 27 w 398"/>
              <a:gd name="T3" fmla="*/ 37 h 375"/>
              <a:gd name="T4" fmla="*/ 111 w 398"/>
              <a:gd name="T5" fmla="*/ 8 h 375"/>
              <a:gd name="T6" fmla="*/ 178 w 398"/>
              <a:gd name="T7" fmla="*/ 49 h 375"/>
              <a:gd name="T8" fmla="*/ 192 w 398"/>
              <a:gd name="T9" fmla="*/ 66 h 375"/>
              <a:gd name="T10" fmla="*/ 201 w 398"/>
              <a:gd name="T11" fmla="*/ 66 h 375"/>
              <a:gd name="T12" fmla="*/ 232 w 398"/>
              <a:gd name="T13" fmla="*/ 31 h 375"/>
              <a:gd name="T14" fmla="*/ 353 w 398"/>
              <a:gd name="T15" fmla="*/ 24 h 375"/>
              <a:gd name="T16" fmla="*/ 392 w 398"/>
              <a:gd name="T17" fmla="*/ 100 h 375"/>
              <a:gd name="T18" fmla="*/ 366 w 398"/>
              <a:gd name="T19" fmla="*/ 208 h 375"/>
              <a:gd name="T20" fmla="*/ 273 w 398"/>
              <a:gd name="T21" fmla="*/ 315 h 375"/>
              <a:gd name="T22" fmla="*/ 205 w 398"/>
              <a:gd name="T23" fmla="*/ 370 h 375"/>
              <a:gd name="T24" fmla="*/ 187 w 398"/>
              <a:gd name="T25" fmla="*/ 370 h 375"/>
              <a:gd name="T26" fmla="*/ 103 w 398"/>
              <a:gd name="T27" fmla="*/ 300 h 375"/>
              <a:gd name="T28" fmla="*/ 16 w 398"/>
              <a:gd name="T29" fmla="*/ 188 h 375"/>
              <a:gd name="T30" fmla="*/ 0 w 398"/>
              <a:gd name="T31" fmla="*/ 111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8" h="375">
                <a:moveTo>
                  <a:pt x="0" y="111"/>
                </a:moveTo>
                <a:cubicBezTo>
                  <a:pt x="0" y="89"/>
                  <a:pt x="7" y="61"/>
                  <a:pt x="27" y="37"/>
                </a:cubicBezTo>
                <a:cubicBezTo>
                  <a:pt x="50" y="11"/>
                  <a:pt x="78" y="5"/>
                  <a:pt x="111" y="8"/>
                </a:cubicBezTo>
                <a:cubicBezTo>
                  <a:pt x="140" y="10"/>
                  <a:pt x="160" y="28"/>
                  <a:pt x="178" y="49"/>
                </a:cubicBezTo>
                <a:cubicBezTo>
                  <a:pt x="183" y="54"/>
                  <a:pt x="188" y="60"/>
                  <a:pt x="192" y="66"/>
                </a:cubicBezTo>
                <a:cubicBezTo>
                  <a:pt x="195" y="71"/>
                  <a:pt x="197" y="70"/>
                  <a:pt x="201" y="66"/>
                </a:cubicBezTo>
                <a:cubicBezTo>
                  <a:pt x="211" y="54"/>
                  <a:pt x="221" y="43"/>
                  <a:pt x="232" y="31"/>
                </a:cubicBezTo>
                <a:cubicBezTo>
                  <a:pt x="261" y="0"/>
                  <a:pt x="325" y="1"/>
                  <a:pt x="353" y="24"/>
                </a:cubicBezTo>
                <a:cubicBezTo>
                  <a:pt x="377" y="44"/>
                  <a:pt x="388" y="70"/>
                  <a:pt x="392" y="100"/>
                </a:cubicBezTo>
                <a:cubicBezTo>
                  <a:pt x="398" y="140"/>
                  <a:pt x="386" y="175"/>
                  <a:pt x="366" y="208"/>
                </a:cubicBezTo>
                <a:cubicBezTo>
                  <a:pt x="342" y="250"/>
                  <a:pt x="309" y="283"/>
                  <a:pt x="273" y="315"/>
                </a:cubicBezTo>
                <a:cubicBezTo>
                  <a:pt x="252" y="335"/>
                  <a:pt x="229" y="352"/>
                  <a:pt x="205" y="370"/>
                </a:cubicBezTo>
                <a:cubicBezTo>
                  <a:pt x="199" y="375"/>
                  <a:pt x="194" y="375"/>
                  <a:pt x="187" y="370"/>
                </a:cubicBezTo>
                <a:cubicBezTo>
                  <a:pt x="158" y="348"/>
                  <a:pt x="130" y="325"/>
                  <a:pt x="103" y="300"/>
                </a:cubicBezTo>
                <a:cubicBezTo>
                  <a:pt x="69" y="267"/>
                  <a:pt x="37" y="232"/>
                  <a:pt x="16" y="188"/>
                </a:cubicBezTo>
                <a:cubicBezTo>
                  <a:pt x="6" y="166"/>
                  <a:pt x="0" y="142"/>
                  <a:pt x="0" y="11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9" name="Freeform 19">
            <a:extLst>
              <a:ext uri="{FF2B5EF4-FFF2-40B4-BE49-F238E27FC236}">
                <a16:creationId xmlns:a16="http://schemas.microsoft.com/office/drawing/2014/main" id="{DB6D087C-F7A5-4916-974D-E781B063A9F8}"/>
              </a:ext>
            </a:extLst>
          </p:cNvPr>
          <p:cNvSpPr>
            <a:spLocks/>
          </p:cNvSpPr>
          <p:nvPr/>
        </p:nvSpPr>
        <p:spPr bwMode="auto">
          <a:xfrm>
            <a:off x="1238250" y="4973638"/>
            <a:ext cx="919162" cy="796925"/>
          </a:xfrm>
          <a:custGeom>
            <a:avLst/>
            <a:gdLst>
              <a:gd name="T0" fmla="*/ 315 w 315"/>
              <a:gd name="T1" fmla="*/ 57 h 273"/>
              <a:gd name="T2" fmla="*/ 177 w 315"/>
              <a:gd name="T3" fmla="*/ 86 h 273"/>
              <a:gd name="T4" fmla="*/ 161 w 315"/>
              <a:gd name="T5" fmla="*/ 109 h 273"/>
              <a:gd name="T6" fmla="*/ 166 w 315"/>
              <a:gd name="T7" fmla="*/ 116 h 273"/>
              <a:gd name="T8" fmla="*/ 173 w 315"/>
              <a:gd name="T9" fmla="*/ 113 h 273"/>
              <a:gd name="T10" fmla="*/ 170 w 315"/>
              <a:gd name="T11" fmla="*/ 106 h 273"/>
              <a:gd name="T12" fmla="*/ 166 w 315"/>
              <a:gd name="T13" fmla="*/ 94 h 273"/>
              <a:gd name="T14" fmla="*/ 182 w 315"/>
              <a:gd name="T15" fmla="*/ 93 h 273"/>
              <a:gd name="T16" fmla="*/ 185 w 315"/>
              <a:gd name="T17" fmla="*/ 125 h 273"/>
              <a:gd name="T18" fmla="*/ 181 w 315"/>
              <a:gd name="T19" fmla="*/ 142 h 273"/>
              <a:gd name="T20" fmla="*/ 182 w 315"/>
              <a:gd name="T21" fmla="*/ 151 h 273"/>
              <a:gd name="T22" fmla="*/ 175 w 315"/>
              <a:gd name="T23" fmla="*/ 186 h 273"/>
              <a:gd name="T24" fmla="*/ 159 w 315"/>
              <a:gd name="T25" fmla="*/ 264 h 273"/>
              <a:gd name="T26" fmla="*/ 151 w 315"/>
              <a:gd name="T27" fmla="*/ 273 h 273"/>
              <a:gd name="T28" fmla="*/ 143 w 315"/>
              <a:gd name="T29" fmla="*/ 212 h 273"/>
              <a:gd name="T30" fmla="*/ 139 w 315"/>
              <a:gd name="T31" fmla="*/ 198 h 273"/>
              <a:gd name="T32" fmla="*/ 135 w 315"/>
              <a:gd name="T33" fmla="*/ 181 h 273"/>
              <a:gd name="T34" fmla="*/ 131 w 315"/>
              <a:gd name="T35" fmla="*/ 156 h 273"/>
              <a:gd name="T36" fmla="*/ 129 w 315"/>
              <a:gd name="T37" fmla="*/ 141 h 273"/>
              <a:gd name="T38" fmla="*/ 126 w 315"/>
              <a:gd name="T39" fmla="*/ 126 h 273"/>
              <a:gd name="T40" fmla="*/ 141 w 315"/>
              <a:gd name="T41" fmla="*/ 89 h 273"/>
              <a:gd name="T42" fmla="*/ 0 w 315"/>
              <a:gd name="T43" fmla="*/ 59 h 273"/>
              <a:gd name="T44" fmla="*/ 2 w 315"/>
              <a:gd name="T45" fmla="*/ 54 h 273"/>
              <a:gd name="T46" fmla="*/ 103 w 315"/>
              <a:gd name="T47" fmla="*/ 9 h 273"/>
              <a:gd name="T48" fmla="*/ 145 w 315"/>
              <a:gd name="T49" fmla="*/ 39 h 273"/>
              <a:gd name="T50" fmla="*/ 155 w 315"/>
              <a:gd name="T51" fmla="*/ 13 h 273"/>
              <a:gd name="T52" fmla="*/ 166 w 315"/>
              <a:gd name="T53" fmla="*/ 34 h 273"/>
              <a:gd name="T54" fmla="*/ 172 w 315"/>
              <a:gd name="T55" fmla="*/ 26 h 273"/>
              <a:gd name="T56" fmla="*/ 201 w 315"/>
              <a:gd name="T57" fmla="*/ 8 h 273"/>
              <a:gd name="T58" fmla="*/ 315 w 315"/>
              <a:gd name="T59" fmla="*/ 57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15" h="273">
                <a:moveTo>
                  <a:pt x="315" y="57"/>
                </a:moveTo>
                <a:cubicBezTo>
                  <a:pt x="266" y="74"/>
                  <a:pt x="221" y="76"/>
                  <a:pt x="177" y="86"/>
                </a:cubicBezTo>
                <a:cubicBezTo>
                  <a:pt x="163" y="89"/>
                  <a:pt x="159" y="96"/>
                  <a:pt x="161" y="109"/>
                </a:cubicBezTo>
                <a:cubicBezTo>
                  <a:pt x="162" y="112"/>
                  <a:pt x="162" y="116"/>
                  <a:pt x="166" y="116"/>
                </a:cubicBezTo>
                <a:cubicBezTo>
                  <a:pt x="168" y="117"/>
                  <a:pt x="171" y="115"/>
                  <a:pt x="173" y="113"/>
                </a:cubicBezTo>
                <a:cubicBezTo>
                  <a:pt x="176" y="110"/>
                  <a:pt x="172" y="108"/>
                  <a:pt x="170" y="106"/>
                </a:cubicBezTo>
                <a:cubicBezTo>
                  <a:pt x="166" y="103"/>
                  <a:pt x="162" y="99"/>
                  <a:pt x="166" y="94"/>
                </a:cubicBezTo>
                <a:cubicBezTo>
                  <a:pt x="170" y="89"/>
                  <a:pt x="176" y="90"/>
                  <a:pt x="182" y="93"/>
                </a:cubicBezTo>
                <a:cubicBezTo>
                  <a:pt x="194" y="100"/>
                  <a:pt x="196" y="115"/>
                  <a:pt x="185" y="125"/>
                </a:cubicBezTo>
                <a:cubicBezTo>
                  <a:pt x="178" y="130"/>
                  <a:pt x="175" y="134"/>
                  <a:pt x="181" y="142"/>
                </a:cubicBezTo>
                <a:cubicBezTo>
                  <a:pt x="183" y="144"/>
                  <a:pt x="183" y="150"/>
                  <a:pt x="182" y="151"/>
                </a:cubicBezTo>
                <a:cubicBezTo>
                  <a:pt x="171" y="162"/>
                  <a:pt x="177" y="175"/>
                  <a:pt x="175" y="186"/>
                </a:cubicBezTo>
                <a:cubicBezTo>
                  <a:pt x="168" y="212"/>
                  <a:pt x="169" y="239"/>
                  <a:pt x="159" y="264"/>
                </a:cubicBezTo>
                <a:cubicBezTo>
                  <a:pt x="158" y="266"/>
                  <a:pt x="156" y="267"/>
                  <a:pt x="151" y="273"/>
                </a:cubicBezTo>
                <a:cubicBezTo>
                  <a:pt x="152" y="249"/>
                  <a:pt x="135" y="233"/>
                  <a:pt x="143" y="212"/>
                </a:cubicBezTo>
                <a:cubicBezTo>
                  <a:pt x="145" y="206"/>
                  <a:pt x="143" y="202"/>
                  <a:pt x="139" y="198"/>
                </a:cubicBezTo>
                <a:cubicBezTo>
                  <a:pt x="135" y="193"/>
                  <a:pt x="132" y="186"/>
                  <a:pt x="135" y="181"/>
                </a:cubicBezTo>
                <a:cubicBezTo>
                  <a:pt x="142" y="171"/>
                  <a:pt x="139" y="164"/>
                  <a:pt x="131" y="156"/>
                </a:cubicBezTo>
                <a:cubicBezTo>
                  <a:pt x="126" y="152"/>
                  <a:pt x="126" y="146"/>
                  <a:pt x="129" y="141"/>
                </a:cubicBezTo>
                <a:cubicBezTo>
                  <a:pt x="133" y="135"/>
                  <a:pt x="131" y="131"/>
                  <a:pt x="126" y="126"/>
                </a:cubicBezTo>
                <a:cubicBezTo>
                  <a:pt x="111" y="109"/>
                  <a:pt x="116" y="97"/>
                  <a:pt x="141" y="89"/>
                </a:cubicBezTo>
                <a:cubicBezTo>
                  <a:pt x="94" y="74"/>
                  <a:pt x="46" y="75"/>
                  <a:pt x="0" y="59"/>
                </a:cubicBezTo>
                <a:cubicBezTo>
                  <a:pt x="1" y="57"/>
                  <a:pt x="1" y="54"/>
                  <a:pt x="2" y="54"/>
                </a:cubicBezTo>
                <a:cubicBezTo>
                  <a:pt x="36" y="38"/>
                  <a:pt x="70" y="25"/>
                  <a:pt x="103" y="9"/>
                </a:cubicBezTo>
                <a:cubicBezTo>
                  <a:pt x="123" y="0"/>
                  <a:pt x="131" y="7"/>
                  <a:pt x="145" y="39"/>
                </a:cubicBezTo>
                <a:cubicBezTo>
                  <a:pt x="148" y="29"/>
                  <a:pt x="140" y="14"/>
                  <a:pt x="155" y="13"/>
                </a:cubicBezTo>
                <a:cubicBezTo>
                  <a:pt x="170" y="12"/>
                  <a:pt x="163" y="27"/>
                  <a:pt x="166" y="34"/>
                </a:cubicBezTo>
                <a:cubicBezTo>
                  <a:pt x="173" y="35"/>
                  <a:pt x="171" y="29"/>
                  <a:pt x="172" y="26"/>
                </a:cubicBezTo>
                <a:cubicBezTo>
                  <a:pt x="176" y="10"/>
                  <a:pt x="187" y="2"/>
                  <a:pt x="201" y="8"/>
                </a:cubicBezTo>
                <a:cubicBezTo>
                  <a:pt x="238" y="22"/>
                  <a:pt x="274" y="39"/>
                  <a:pt x="315" y="5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0" name="Freeform 20">
            <a:extLst>
              <a:ext uri="{FF2B5EF4-FFF2-40B4-BE49-F238E27FC236}">
                <a16:creationId xmlns:a16="http://schemas.microsoft.com/office/drawing/2014/main" id="{B6A556F5-9202-4167-A994-23A8A8B79B02}"/>
              </a:ext>
            </a:extLst>
          </p:cNvPr>
          <p:cNvSpPr>
            <a:spLocks/>
          </p:cNvSpPr>
          <p:nvPr/>
        </p:nvSpPr>
        <p:spPr bwMode="auto">
          <a:xfrm>
            <a:off x="2282825" y="5024438"/>
            <a:ext cx="765175" cy="776287"/>
          </a:xfrm>
          <a:custGeom>
            <a:avLst/>
            <a:gdLst>
              <a:gd name="T0" fmla="*/ 262 w 262"/>
              <a:gd name="T1" fmla="*/ 76 h 266"/>
              <a:gd name="T2" fmla="*/ 251 w 262"/>
              <a:gd name="T3" fmla="*/ 91 h 266"/>
              <a:gd name="T4" fmla="*/ 208 w 262"/>
              <a:gd name="T5" fmla="*/ 100 h 266"/>
              <a:gd name="T6" fmla="*/ 189 w 262"/>
              <a:gd name="T7" fmla="*/ 117 h 266"/>
              <a:gd name="T8" fmla="*/ 187 w 262"/>
              <a:gd name="T9" fmla="*/ 135 h 266"/>
              <a:gd name="T10" fmla="*/ 133 w 262"/>
              <a:gd name="T11" fmla="*/ 188 h 266"/>
              <a:gd name="T12" fmla="*/ 99 w 262"/>
              <a:gd name="T13" fmla="*/ 221 h 266"/>
              <a:gd name="T14" fmla="*/ 89 w 262"/>
              <a:gd name="T15" fmla="*/ 253 h 266"/>
              <a:gd name="T16" fmla="*/ 65 w 262"/>
              <a:gd name="T17" fmla="*/ 253 h 266"/>
              <a:gd name="T18" fmla="*/ 14 w 262"/>
              <a:gd name="T19" fmla="*/ 201 h 266"/>
              <a:gd name="T20" fmla="*/ 14 w 262"/>
              <a:gd name="T21" fmla="*/ 179 h 266"/>
              <a:gd name="T22" fmla="*/ 60 w 262"/>
              <a:gd name="T23" fmla="*/ 168 h 266"/>
              <a:gd name="T24" fmla="*/ 78 w 262"/>
              <a:gd name="T25" fmla="*/ 149 h 266"/>
              <a:gd name="T26" fmla="*/ 79 w 262"/>
              <a:gd name="T27" fmla="*/ 137 h 266"/>
              <a:gd name="T28" fmla="*/ 143 w 262"/>
              <a:gd name="T29" fmla="*/ 79 h 266"/>
              <a:gd name="T30" fmla="*/ 169 w 262"/>
              <a:gd name="T31" fmla="*/ 52 h 266"/>
              <a:gd name="T32" fmla="*/ 179 w 262"/>
              <a:gd name="T33" fmla="*/ 12 h 266"/>
              <a:gd name="T34" fmla="*/ 200 w 262"/>
              <a:gd name="T35" fmla="*/ 11 h 266"/>
              <a:gd name="T36" fmla="*/ 257 w 262"/>
              <a:gd name="T37" fmla="*/ 68 h 266"/>
              <a:gd name="T38" fmla="*/ 262 w 262"/>
              <a:gd name="T39" fmla="*/ 76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2" h="266">
                <a:moveTo>
                  <a:pt x="262" y="76"/>
                </a:moveTo>
                <a:cubicBezTo>
                  <a:pt x="262" y="84"/>
                  <a:pt x="256" y="88"/>
                  <a:pt x="251" y="91"/>
                </a:cubicBezTo>
                <a:cubicBezTo>
                  <a:pt x="237" y="98"/>
                  <a:pt x="223" y="100"/>
                  <a:pt x="208" y="100"/>
                </a:cubicBezTo>
                <a:cubicBezTo>
                  <a:pt x="196" y="100"/>
                  <a:pt x="189" y="104"/>
                  <a:pt x="189" y="117"/>
                </a:cubicBezTo>
                <a:cubicBezTo>
                  <a:pt x="189" y="123"/>
                  <a:pt x="188" y="129"/>
                  <a:pt x="187" y="135"/>
                </a:cubicBezTo>
                <a:cubicBezTo>
                  <a:pt x="183" y="169"/>
                  <a:pt x="166" y="185"/>
                  <a:pt x="133" y="188"/>
                </a:cubicBezTo>
                <a:cubicBezTo>
                  <a:pt x="101" y="191"/>
                  <a:pt x="101" y="191"/>
                  <a:pt x="99" y="221"/>
                </a:cubicBezTo>
                <a:cubicBezTo>
                  <a:pt x="98" y="233"/>
                  <a:pt x="95" y="244"/>
                  <a:pt x="89" y="253"/>
                </a:cubicBezTo>
                <a:cubicBezTo>
                  <a:pt x="80" y="266"/>
                  <a:pt x="73" y="266"/>
                  <a:pt x="65" y="253"/>
                </a:cubicBezTo>
                <a:cubicBezTo>
                  <a:pt x="52" y="232"/>
                  <a:pt x="35" y="214"/>
                  <a:pt x="14" y="201"/>
                </a:cubicBezTo>
                <a:cubicBezTo>
                  <a:pt x="0" y="192"/>
                  <a:pt x="4" y="186"/>
                  <a:pt x="14" y="179"/>
                </a:cubicBezTo>
                <a:cubicBezTo>
                  <a:pt x="27" y="169"/>
                  <a:pt x="44" y="169"/>
                  <a:pt x="60" y="168"/>
                </a:cubicBezTo>
                <a:cubicBezTo>
                  <a:pt x="72" y="166"/>
                  <a:pt x="78" y="162"/>
                  <a:pt x="78" y="149"/>
                </a:cubicBezTo>
                <a:cubicBezTo>
                  <a:pt x="78" y="145"/>
                  <a:pt x="79" y="141"/>
                  <a:pt x="79" y="137"/>
                </a:cubicBezTo>
                <a:cubicBezTo>
                  <a:pt x="85" y="96"/>
                  <a:pt x="101" y="80"/>
                  <a:pt x="143" y="79"/>
                </a:cubicBezTo>
                <a:cubicBezTo>
                  <a:pt x="164" y="79"/>
                  <a:pt x="170" y="72"/>
                  <a:pt x="169" y="52"/>
                </a:cubicBezTo>
                <a:cubicBezTo>
                  <a:pt x="167" y="38"/>
                  <a:pt x="171" y="24"/>
                  <a:pt x="179" y="12"/>
                </a:cubicBezTo>
                <a:cubicBezTo>
                  <a:pt x="185" y="4"/>
                  <a:pt x="193" y="0"/>
                  <a:pt x="200" y="11"/>
                </a:cubicBezTo>
                <a:cubicBezTo>
                  <a:pt x="214" y="35"/>
                  <a:pt x="232" y="55"/>
                  <a:pt x="257" y="68"/>
                </a:cubicBezTo>
                <a:cubicBezTo>
                  <a:pt x="260" y="69"/>
                  <a:pt x="262" y="72"/>
                  <a:pt x="262" y="7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1" name="Freeform 21">
            <a:extLst>
              <a:ext uri="{FF2B5EF4-FFF2-40B4-BE49-F238E27FC236}">
                <a16:creationId xmlns:a16="http://schemas.microsoft.com/office/drawing/2014/main" id="{515CD655-84D6-4AEC-B4A5-C6DDE38148E5}"/>
              </a:ext>
            </a:extLst>
          </p:cNvPr>
          <p:cNvSpPr>
            <a:spLocks/>
          </p:cNvSpPr>
          <p:nvPr/>
        </p:nvSpPr>
        <p:spPr bwMode="auto">
          <a:xfrm>
            <a:off x="457200" y="5008563"/>
            <a:ext cx="512762" cy="762000"/>
          </a:xfrm>
          <a:custGeom>
            <a:avLst/>
            <a:gdLst>
              <a:gd name="T0" fmla="*/ 39 w 176"/>
              <a:gd name="T1" fmla="*/ 221 h 261"/>
              <a:gd name="T2" fmla="*/ 11 w 176"/>
              <a:gd name="T3" fmla="*/ 207 h 261"/>
              <a:gd name="T4" fmla="*/ 0 w 176"/>
              <a:gd name="T5" fmla="*/ 199 h 261"/>
              <a:gd name="T6" fmla="*/ 11 w 176"/>
              <a:gd name="T7" fmla="*/ 189 h 261"/>
              <a:gd name="T8" fmla="*/ 65 w 176"/>
              <a:gd name="T9" fmla="*/ 189 h 261"/>
              <a:gd name="T10" fmla="*/ 74 w 176"/>
              <a:gd name="T11" fmla="*/ 197 h 261"/>
              <a:gd name="T12" fmla="*/ 93 w 176"/>
              <a:gd name="T13" fmla="*/ 211 h 261"/>
              <a:gd name="T14" fmla="*/ 142 w 176"/>
              <a:gd name="T15" fmla="*/ 136 h 261"/>
              <a:gd name="T16" fmla="*/ 107 w 176"/>
              <a:gd name="T17" fmla="*/ 117 h 261"/>
              <a:gd name="T18" fmla="*/ 94 w 176"/>
              <a:gd name="T19" fmla="*/ 129 h 261"/>
              <a:gd name="T20" fmla="*/ 72 w 176"/>
              <a:gd name="T21" fmla="*/ 157 h 261"/>
              <a:gd name="T22" fmla="*/ 49 w 176"/>
              <a:gd name="T23" fmla="*/ 162 h 261"/>
              <a:gd name="T24" fmla="*/ 44 w 176"/>
              <a:gd name="T25" fmla="*/ 140 h 261"/>
              <a:gd name="T26" fmla="*/ 55 w 176"/>
              <a:gd name="T27" fmla="*/ 115 h 261"/>
              <a:gd name="T28" fmla="*/ 135 w 176"/>
              <a:gd name="T29" fmla="*/ 8 h 261"/>
              <a:gd name="T30" fmla="*/ 152 w 176"/>
              <a:gd name="T31" fmla="*/ 5 h 261"/>
              <a:gd name="T32" fmla="*/ 154 w 176"/>
              <a:gd name="T33" fmla="*/ 21 h 261"/>
              <a:gd name="T34" fmla="*/ 145 w 176"/>
              <a:gd name="T35" fmla="*/ 36 h 261"/>
              <a:gd name="T36" fmla="*/ 147 w 176"/>
              <a:gd name="T37" fmla="*/ 78 h 261"/>
              <a:gd name="T38" fmla="*/ 167 w 176"/>
              <a:gd name="T39" fmla="*/ 153 h 261"/>
              <a:gd name="T40" fmla="*/ 148 w 176"/>
              <a:gd name="T41" fmla="*/ 206 h 261"/>
              <a:gd name="T42" fmla="*/ 153 w 176"/>
              <a:gd name="T43" fmla="*/ 224 h 261"/>
              <a:gd name="T44" fmla="*/ 164 w 176"/>
              <a:gd name="T45" fmla="*/ 228 h 261"/>
              <a:gd name="T46" fmla="*/ 174 w 176"/>
              <a:gd name="T47" fmla="*/ 250 h 261"/>
              <a:gd name="T48" fmla="*/ 157 w 176"/>
              <a:gd name="T49" fmla="*/ 259 h 261"/>
              <a:gd name="T50" fmla="*/ 31 w 176"/>
              <a:gd name="T51" fmla="*/ 259 h 261"/>
              <a:gd name="T52" fmla="*/ 13 w 176"/>
              <a:gd name="T53" fmla="*/ 251 h 261"/>
              <a:gd name="T54" fmla="*/ 24 w 176"/>
              <a:gd name="T55" fmla="*/ 228 h 261"/>
              <a:gd name="T56" fmla="*/ 39 w 176"/>
              <a:gd name="T57" fmla="*/ 221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6" h="261">
                <a:moveTo>
                  <a:pt x="39" y="221"/>
                </a:moveTo>
                <a:cubicBezTo>
                  <a:pt x="31" y="209"/>
                  <a:pt x="21" y="208"/>
                  <a:pt x="11" y="207"/>
                </a:cubicBezTo>
                <a:cubicBezTo>
                  <a:pt x="6" y="207"/>
                  <a:pt x="0" y="206"/>
                  <a:pt x="0" y="199"/>
                </a:cubicBezTo>
                <a:cubicBezTo>
                  <a:pt x="0" y="192"/>
                  <a:pt x="5" y="189"/>
                  <a:pt x="11" y="189"/>
                </a:cubicBezTo>
                <a:cubicBezTo>
                  <a:pt x="29" y="189"/>
                  <a:pt x="47" y="189"/>
                  <a:pt x="65" y="189"/>
                </a:cubicBezTo>
                <a:cubicBezTo>
                  <a:pt x="69" y="189"/>
                  <a:pt x="75" y="192"/>
                  <a:pt x="74" y="197"/>
                </a:cubicBezTo>
                <a:cubicBezTo>
                  <a:pt x="70" y="217"/>
                  <a:pt x="85" y="211"/>
                  <a:pt x="93" y="211"/>
                </a:cubicBezTo>
                <a:cubicBezTo>
                  <a:pt x="129" y="208"/>
                  <a:pt x="153" y="170"/>
                  <a:pt x="142" y="136"/>
                </a:cubicBezTo>
                <a:cubicBezTo>
                  <a:pt x="136" y="119"/>
                  <a:pt x="118" y="124"/>
                  <a:pt x="107" y="117"/>
                </a:cubicBezTo>
                <a:cubicBezTo>
                  <a:pt x="100" y="113"/>
                  <a:pt x="97" y="124"/>
                  <a:pt x="94" y="129"/>
                </a:cubicBezTo>
                <a:cubicBezTo>
                  <a:pt x="87" y="139"/>
                  <a:pt x="81" y="149"/>
                  <a:pt x="72" y="157"/>
                </a:cubicBezTo>
                <a:cubicBezTo>
                  <a:pt x="65" y="163"/>
                  <a:pt x="59" y="169"/>
                  <a:pt x="49" y="162"/>
                </a:cubicBezTo>
                <a:cubicBezTo>
                  <a:pt x="39" y="156"/>
                  <a:pt x="40" y="149"/>
                  <a:pt x="44" y="140"/>
                </a:cubicBezTo>
                <a:cubicBezTo>
                  <a:pt x="47" y="131"/>
                  <a:pt x="50" y="123"/>
                  <a:pt x="55" y="115"/>
                </a:cubicBezTo>
                <a:cubicBezTo>
                  <a:pt x="79" y="77"/>
                  <a:pt x="103" y="40"/>
                  <a:pt x="135" y="8"/>
                </a:cubicBezTo>
                <a:cubicBezTo>
                  <a:pt x="140" y="2"/>
                  <a:pt x="145" y="0"/>
                  <a:pt x="152" y="5"/>
                </a:cubicBezTo>
                <a:cubicBezTo>
                  <a:pt x="157" y="9"/>
                  <a:pt x="158" y="14"/>
                  <a:pt x="154" y="21"/>
                </a:cubicBezTo>
                <a:cubicBezTo>
                  <a:pt x="151" y="26"/>
                  <a:pt x="147" y="30"/>
                  <a:pt x="145" y="36"/>
                </a:cubicBezTo>
                <a:cubicBezTo>
                  <a:pt x="140" y="50"/>
                  <a:pt x="137" y="61"/>
                  <a:pt x="147" y="78"/>
                </a:cubicBezTo>
                <a:cubicBezTo>
                  <a:pt x="160" y="99"/>
                  <a:pt x="165" y="127"/>
                  <a:pt x="167" y="153"/>
                </a:cubicBezTo>
                <a:cubicBezTo>
                  <a:pt x="169" y="173"/>
                  <a:pt x="162" y="191"/>
                  <a:pt x="148" y="206"/>
                </a:cubicBezTo>
                <a:cubicBezTo>
                  <a:pt x="138" y="217"/>
                  <a:pt x="140" y="221"/>
                  <a:pt x="153" y="224"/>
                </a:cubicBezTo>
                <a:cubicBezTo>
                  <a:pt x="157" y="224"/>
                  <a:pt x="161" y="226"/>
                  <a:pt x="164" y="228"/>
                </a:cubicBezTo>
                <a:cubicBezTo>
                  <a:pt x="174" y="233"/>
                  <a:pt x="176" y="241"/>
                  <a:pt x="174" y="250"/>
                </a:cubicBezTo>
                <a:cubicBezTo>
                  <a:pt x="173" y="260"/>
                  <a:pt x="164" y="259"/>
                  <a:pt x="157" y="259"/>
                </a:cubicBezTo>
                <a:cubicBezTo>
                  <a:pt x="115" y="260"/>
                  <a:pt x="73" y="260"/>
                  <a:pt x="31" y="259"/>
                </a:cubicBezTo>
                <a:cubicBezTo>
                  <a:pt x="24" y="259"/>
                  <a:pt x="15" y="261"/>
                  <a:pt x="13" y="251"/>
                </a:cubicBezTo>
                <a:cubicBezTo>
                  <a:pt x="11" y="242"/>
                  <a:pt x="14" y="233"/>
                  <a:pt x="24" y="228"/>
                </a:cubicBezTo>
                <a:cubicBezTo>
                  <a:pt x="29" y="226"/>
                  <a:pt x="33" y="223"/>
                  <a:pt x="39" y="22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2" name="Freeform 22">
            <a:extLst>
              <a:ext uri="{FF2B5EF4-FFF2-40B4-BE49-F238E27FC236}">
                <a16:creationId xmlns:a16="http://schemas.microsoft.com/office/drawing/2014/main" id="{93FE6F84-4548-469C-A150-C7B1C2994E19}"/>
              </a:ext>
            </a:extLst>
          </p:cNvPr>
          <p:cNvSpPr>
            <a:spLocks noEditPoints="1"/>
          </p:cNvSpPr>
          <p:nvPr/>
        </p:nvSpPr>
        <p:spPr bwMode="auto">
          <a:xfrm>
            <a:off x="1443038" y="6159500"/>
            <a:ext cx="495300" cy="501650"/>
          </a:xfrm>
          <a:custGeom>
            <a:avLst/>
            <a:gdLst>
              <a:gd name="T0" fmla="*/ 85 w 170"/>
              <a:gd name="T1" fmla="*/ 172 h 172"/>
              <a:gd name="T2" fmla="*/ 23 w 170"/>
              <a:gd name="T3" fmla="*/ 172 h 172"/>
              <a:gd name="T4" fmla="*/ 1 w 170"/>
              <a:gd name="T5" fmla="*/ 151 h 172"/>
              <a:gd name="T6" fmla="*/ 1 w 170"/>
              <a:gd name="T7" fmla="*/ 31 h 172"/>
              <a:gd name="T8" fmla="*/ 32 w 170"/>
              <a:gd name="T9" fmla="*/ 0 h 172"/>
              <a:gd name="T10" fmla="*/ 136 w 170"/>
              <a:gd name="T11" fmla="*/ 1 h 172"/>
              <a:gd name="T12" fmla="*/ 169 w 170"/>
              <a:gd name="T13" fmla="*/ 32 h 172"/>
              <a:gd name="T14" fmla="*/ 169 w 170"/>
              <a:gd name="T15" fmla="*/ 150 h 172"/>
              <a:gd name="T16" fmla="*/ 145 w 170"/>
              <a:gd name="T17" fmla="*/ 172 h 172"/>
              <a:gd name="T18" fmla="*/ 85 w 170"/>
              <a:gd name="T19" fmla="*/ 172 h 172"/>
              <a:gd name="T20" fmla="*/ 82 w 170"/>
              <a:gd name="T21" fmla="*/ 120 h 172"/>
              <a:gd name="T22" fmla="*/ 130 w 170"/>
              <a:gd name="T23" fmla="*/ 120 h 172"/>
              <a:gd name="T24" fmla="*/ 145 w 170"/>
              <a:gd name="T25" fmla="*/ 99 h 172"/>
              <a:gd name="T26" fmla="*/ 132 w 170"/>
              <a:gd name="T27" fmla="*/ 53 h 172"/>
              <a:gd name="T28" fmla="*/ 36 w 170"/>
              <a:gd name="T29" fmla="*/ 52 h 172"/>
              <a:gd name="T30" fmla="*/ 23 w 170"/>
              <a:gd name="T31" fmla="*/ 63 h 172"/>
              <a:gd name="T32" fmla="*/ 70 w 170"/>
              <a:gd name="T33" fmla="*/ 120 h 172"/>
              <a:gd name="T34" fmla="*/ 82 w 170"/>
              <a:gd name="T35" fmla="*/ 12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70" h="172">
                <a:moveTo>
                  <a:pt x="85" y="172"/>
                </a:moveTo>
                <a:cubicBezTo>
                  <a:pt x="65" y="172"/>
                  <a:pt x="44" y="171"/>
                  <a:pt x="23" y="172"/>
                </a:cubicBezTo>
                <a:cubicBezTo>
                  <a:pt x="9" y="172"/>
                  <a:pt x="1" y="166"/>
                  <a:pt x="1" y="151"/>
                </a:cubicBezTo>
                <a:cubicBezTo>
                  <a:pt x="1" y="111"/>
                  <a:pt x="0" y="71"/>
                  <a:pt x="1" y="31"/>
                </a:cubicBezTo>
                <a:cubicBezTo>
                  <a:pt x="2" y="10"/>
                  <a:pt x="12" y="0"/>
                  <a:pt x="32" y="0"/>
                </a:cubicBezTo>
                <a:cubicBezTo>
                  <a:pt x="67" y="0"/>
                  <a:pt x="102" y="0"/>
                  <a:pt x="136" y="1"/>
                </a:cubicBezTo>
                <a:cubicBezTo>
                  <a:pt x="158" y="1"/>
                  <a:pt x="168" y="9"/>
                  <a:pt x="169" y="32"/>
                </a:cubicBezTo>
                <a:cubicBezTo>
                  <a:pt x="170" y="71"/>
                  <a:pt x="169" y="110"/>
                  <a:pt x="169" y="150"/>
                </a:cubicBezTo>
                <a:cubicBezTo>
                  <a:pt x="169" y="165"/>
                  <a:pt x="161" y="172"/>
                  <a:pt x="145" y="172"/>
                </a:cubicBezTo>
                <a:cubicBezTo>
                  <a:pt x="125" y="171"/>
                  <a:pt x="105" y="172"/>
                  <a:pt x="85" y="172"/>
                </a:cubicBezTo>
                <a:close/>
                <a:moveTo>
                  <a:pt x="82" y="120"/>
                </a:moveTo>
                <a:cubicBezTo>
                  <a:pt x="98" y="120"/>
                  <a:pt x="114" y="120"/>
                  <a:pt x="130" y="120"/>
                </a:cubicBezTo>
                <a:cubicBezTo>
                  <a:pt x="146" y="121"/>
                  <a:pt x="148" y="110"/>
                  <a:pt x="145" y="99"/>
                </a:cubicBezTo>
                <a:cubicBezTo>
                  <a:pt x="141" y="83"/>
                  <a:pt x="160" y="57"/>
                  <a:pt x="132" y="53"/>
                </a:cubicBezTo>
                <a:cubicBezTo>
                  <a:pt x="101" y="48"/>
                  <a:pt x="68" y="52"/>
                  <a:pt x="36" y="52"/>
                </a:cubicBezTo>
                <a:cubicBezTo>
                  <a:pt x="29" y="52"/>
                  <a:pt x="24" y="54"/>
                  <a:pt x="23" y="63"/>
                </a:cubicBezTo>
                <a:cubicBezTo>
                  <a:pt x="14" y="112"/>
                  <a:pt x="21" y="120"/>
                  <a:pt x="70" y="120"/>
                </a:cubicBezTo>
                <a:cubicBezTo>
                  <a:pt x="74" y="120"/>
                  <a:pt x="78" y="120"/>
                  <a:pt x="82" y="12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3" name="Freeform 23">
            <a:extLst>
              <a:ext uri="{FF2B5EF4-FFF2-40B4-BE49-F238E27FC236}">
                <a16:creationId xmlns:a16="http://schemas.microsoft.com/office/drawing/2014/main" id="{F26E3D5A-5BE9-47D1-9EE0-69AF49A8979B}"/>
              </a:ext>
            </a:extLst>
          </p:cNvPr>
          <p:cNvSpPr>
            <a:spLocks noEditPoints="1"/>
          </p:cNvSpPr>
          <p:nvPr/>
        </p:nvSpPr>
        <p:spPr bwMode="auto">
          <a:xfrm>
            <a:off x="384176" y="6016625"/>
            <a:ext cx="661987" cy="652462"/>
          </a:xfrm>
          <a:custGeom>
            <a:avLst/>
            <a:gdLst>
              <a:gd name="T0" fmla="*/ 58 w 227"/>
              <a:gd name="T1" fmla="*/ 224 h 224"/>
              <a:gd name="T2" fmla="*/ 9 w 227"/>
              <a:gd name="T3" fmla="*/ 192 h 224"/>
              <a:gd name="T4" fmla="*/ 15 w 227"/>
              <a:gd name="T5" fmla="*/ 136 h 224"/>
              <a:gd name="T6" fmla="*/ 133 w 227"/>
              <a:gd name="T7" fmla="*/ 19 h 224"/>
              <a:gd name="T8" fmla="*/ 205 w 227"/>
              <a:gd name="T9" fmla="*/ 24 h 224"/>
              <a:gd name="T10" fmla="*/ 207 w 227"/>
              <a:gd name="T11" fmla="*/ 97 h 224"/>
              <a:gd name="T12" fmla="*/ 93 w 227"/>
              <a:gd name="T13" fmla="*/ 211 h 224"/>
              <a:gd name="T14" fmla="*/ 58 w 227"/>
              <a:gd name="T15" fmla="*/ 224 h 224"/>
              <a:gd name="T16" fmla="*/ 166 w 227"/>
              <a:gd name="T17" fmla="*/ 28 h 224"/>
              <a:gd name="T18" fmla="*/ 126 w 227"/>
              <a:gd name="T19" fmla="*/ 53 h 224"/>
              <a:gd name="T20" fmla="*/ 128 w 227"/>
              <a:gd name="T21" fmla="*/ 128 h 224"/>
              <a:gd name="T22" fmla="*/ 131 w 227"/>
              <a:gd name="T23" fmla="*/ 131 h 224"/>
              <a:gd name="T24" fmla="*/ 145 w 227"/>
              <a:gd name="T25" fmla="*/ 131 h 224"/>
              <a:gd name="T26" fmla="*/ 193 w 227"/>
              <a:gd name="T27" fmla="*/ 81 h 224"/>
              <a:gd name="T28" fmla="*/ 195 w 227"/>
              <a:gd name="T29" fmla="*/ 46 h 224"/>
              <a:gd name="T30" fmla="*/ 166 w 227"/>
              <a:gd name="T31" fmla="*/ 2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7" h="224">
                <a:moveTo>
                  <a:pt x="58" y="224"/>
                </a:moveTo>
                <a:cubicBezTo>
                  <a:pt x="36" y="223"/>
                  <a:pt x="19" y="212"/>
                  <a:pt x="9" y="192"/>
                </a:cubicBezTo>
                <a:cubicBezTo>
                  <a:pt x="0" y="173"/>
                  <a:pt x="0" y="152"/>
                  <a:pt x="15" y="136"/>
                </a:cubicBezTo>
                <a:cubicBezTo>
                  <a:pt x="53" y="96"/>
                  <a:pt x="92" y="57"/>
                  <a:pt x="133" y="19"/>
                </a:cubicBezTo>
                <a:cubicBezTo>
                  <a:pt x="154" y="0"/>
                  <a:pt x="185" y="4"/>
                  <a:pt x="205" y="24"/>
                </a:cubicBezTo>
                <a:cubicBezTo>
                  <a:pt x="224" y="45"/>
                  <a:pt x="227" y="75"/>
                  <a:pt x="207" y="97"/>
                </a:cubicBezTo>
                <a:cubicBezTo>
                  <a:pt x="171" y="136"/>
                  <a:pt x="132" y="173"/>
                  <a:pt x="93" y="211"/>
                </a:cubicBezTo>
                <a:cubicBezTo>
                  <a:pt x="84" y="220"/>
                  <a:pt x="72" y="224"/>
                  <a:pt x="58" y="224"/>
                </a:cubicBezTo>
                <a:close/>
                <a:moveTo>
                  <a:pt x="166" y="28"/>
                </a:moveTo>
                <a:cubicBezTo>
                  <a:pt x="147" y="28"/>
                  <a:pt x="137" y="42"/>
                  <a:pt x="126" y="53"/>
                </a:cubicBezTo>
                <a:cubicBezTo>
                  <a:pt x="87" y="92"/>
                  <a:pt x="87" y="92"/>
                  <a:pt x="128" y="128"/>
                </a:cubicBezTo>
                <a:cubicBezTo>
                  <a:pt x="129" y="129"/>
                  <a:pt x="130" y="130"/>
                  <a:pt x="131" y="131"/>
                </a:cubicBezTo>
                <a:cubicBezTo>
                  <a:pt x="136" y="136"/>
                  <a:pt x="140" y="136"/>
                  <a:pt x="145" y="131"/>
                </a:cubicBezTo>
                <a:cubicBezTo>
                  <a:pt x="161" y="115"/>
                  <a:pt x="178" y="99"/>
                  <a:pt x="193" y="81"/>
                </a:cubicBezTo>
                <a:cubicBezTo>
                  <a:pt x="202" y="71"/>
                  <a:pt x="202" y="58"/>
                  <a:pt x="195" y="46"/>
                </a:cubicBezTo>
                <a:cubicBezTo>
                  <a:pt x="188" y="35"/>
                  <a:pt x="179" y="28"/>
                  <a:pt x="166" y="2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4" name="Freeform 24">
            <a:extLst>
              <a:ext uri="{FF2B5EF4-FFF2-40B4-BE49-F238E27FC236}">
                <a16:creationId xmlns:a16="http://schemas.microsoft.com/office/drawing/2014/main" id="{88D56989-FC53-4197-81D4-76E34B2D747E}"/>
              </a:ext>
            </a:extLst>
          </p:cNvPr>
          <p:cNvSpPr>
            <a:spLocks noEditPoints="1"/>
          </p:cNvSpPr>
          <p:nvPr/>
        </p:nvSpPr>
        <p:spPr bwMode="auto">
          <a:xfrm>
            <a:off x="412750" y="4070350"/>
            <a:ext cx="654050" cy="650875"/>
          </a:xfrm>
          <a:custGeom>
            <a:avLst/>
            <a:gdLst>
              <a:gd name="T0" fmla="*/ 20 w 224"/>
              <a:gd name="T1" fmla="*/ 61 h 223"/>
              <a:gd name="T2" fmla="*/ 4 w 224"/>
              <a:gd name="T3" fmla="*/ 61 h 223"/>
              <a:gd name="T4" fmla="*/ 7 w 224"/>
              <a:gd name="T5" fmla="*/ 46 h 223"/>
              <a:gd name="T6" fmla="*/ 47 w 224"/>
              <a:gd name="T7" fmla="*/ 7 h 223"/>
              <a:gd name="T8" fmla="*/ 61 w 224"/>
              <a:gd name="T9" fmla="*/ 4 h 223"/>
              <a:gd name="T10" fmla="*/ 63 w 224"/>
              <a:gd name="T11" fmla="*/ 16 h 223"/>
              <a:gd name="T12" fmla="*/ 78 w 224"/>
              <a:gd name="T13" fmla="*/ 41 h 223"/>
              <a:gd name="T14" fmla="*/ 96 w 224"/>
              <a:gd name="T15" fmla="*/ 34 h 223"/>
              <a:gd name="T16" fmla="*/ 105 w 224"/>
              <a:gd name="T17" fmla="*/ 26 h 223"/>
              <a:gd name="T18" fmla="*/ 116 w 224"/>
              <a:gd name="T19" fmla="*/ 25 h 223"/>
              <a:gd name="T20" fmla="*/ 117 w 224"/>
              <a:gd name="T21" fmla="*/ 38 h 223"/>
              <a:gd name="T22" fmla="*/ 123 w 224"/>
              <a:gd name="T23" fmla="*/ 67 h 223"/>
              <a:gd name="T24" fmla="*/ 186 w 224"/>
              <a:gd name="T25" fmla="*/ 130 h 223"/>
              <a:gd name="T26" fmla="*/ 192 w 224"/>
              <a:gd name="T27" fmla="*/ 168 h 223"/>
              <a:gd name="T28" fmla="*/ 195 w 224"/>
              <a:gd name="T29" fmla="*/ 184 h 223"/>
              <a:gd name="T30" fmla="*/ 216 w 224"/>
              <a:gd name="T31" fmla="*/ 205 h 223"/>
              <a:gd name="T32" fmla="*/ 218 w 224"/>
              <a:gd name="T33" fmla="*/ 219 h 223"/>
              <a:gd name="T34" fmla="*/ 206 w 224"/>
              <a:gd name="T35" fmla="*/ 216 h 223"/>
              <a:gd name="T36" fmla="*/ 196 w 224"/>
              <a:gd name="T37" fmla="*/ 207 h 223"/>
              <a:gd name="T38" fmla="*/ 159 w 224"/>
              <a:gd name="T39" fmla="*/ 197 h 223"/>
              <a:gd name="T40" fmla="*/ 133 w 224"/>
              <a:gd name="T41" fmla="*/ 188 h 223"/>
              <a:gd name="T42" fmla="*/ 65 w 224"/>
              <a:gd name="T43" fmla="*/ 120 h 223"/>
              <a:gd name="T44" fmla="*/ 39 w 224"/>
              <a:gd name="T45" fmla="*/ 116 h 223"/>
              <a:gd name="T46" fmla="*/ 26 w 224"/>
              <a:gd name="T47" fmla="*/ 116 h 223"/>
              <a:gd name="T48" fmla="*/ 27 w 224"/>
              <a:gd name="T49" fmla="*/ 102 h 223"/>
              <a:gd name="T50" fmla="*/ 34 w 224"/>
              <a:gd name="T51" fmla="*/ 95 h 223"/>
              <a:gd name="T52" fmla="*/ 42 w 224"/>
              <a:gd name="T53" fmla="*/ 77 h 223"/>
              <a:gd name="T54" fmla="*/ 20 w 224"/>
              <a:gd name="T55" fmla="*/ 61 h 223"/>
              <a:gd name="T56" fmla="*/ 144 w 224"/>
              <a:gd name="T57" fmla="*/ 109 h 223"/>
              <a:gd name="T58" fmla="*/ 107 w 224"/>
              <a:gd name="T59" fmla="*/ 144 h 223"/>
              <a:gd name="T60" fmla="*/ 152 w 224"/>
              <a:gd name="T61" fmla="*/ 185 h 223"/>
              <a:gd name="T62" fmla="*/ 185 w 224"/>
              <a:gd name="T63" fmla="*/ 154 h 223"/>
              <a:gd name="T64" fmla="*/ 144 w 224"/>
              <a:gd name="T65" fmla="*/ 109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4" h="223">
                <a:moveTo>
                  <a:pt x="20" y="61"/>
                </a:moveTo>
                <a:cubicBezTo>
                  <a:pt x="12" y="65"/>
                  <a:pt x="7" y="65"/>
                  <a:pt x="4" y="61"/>
                </a:cubicBezTo>
                <a:cubicBezTo>
                  <a:pt x="0" y="55"/>
                  <a:pt x="3" y="50"/>
                  <a:pt x="7" y="46"/>
                </a:cubicBezTo>
                <a:cubicBezTo>
                  <a:pt x="20" y="33"/>
                  <a:pt x="33" y="20"/>
                  <a:pt x="47" y="7"/>
                </a:cubicBezTo>
                <a:cubicBezTo>
                  <a:pt x="51" y="3"/>
                  <a:pt x="55" y="0"/>
                  <a:pt x="61" y="4"/>
                </a:cubicBezTo>
                <a:cubicBezTo>
                  <a:pt x="66" y="7"/>
                  <a:pt x="65" y="12"/>
                  <a:pt x="63" y="16"/>
                </a:cubicBezTo>
                <a:cubicBezTo>
                  <a:pt x="58" y="31"/>
                  <a:pt x="71" y="35"/>
                  <a:pt x="78" y="41"/>
                </a:cubicBezTo>
                <a:cubicBezTo>
                  <a:pt x="86" y="48"/>
                  <a:pt x="90" y="38"/>
                  <a:pt x="96" y="34"/>
                </a:cubicBezTo>
                <a:cubicBezTo>
                  <a:pt x="99" y="31"/>
                  <a:pt x="101" y="28"/>
                  <a:pt x="105" y="26"/>
                </a:cubicBezTo>
                <a:cubicBezTo>
                  <a:pt x="108" y="23"/>
                  <a:pt x="112" y="22"/>
                  <a:pt x="116" y="25"/>
                </a:cubicBezTo>
                <a:cubicBezTo>
                  <a:pt x="120" y="29"/>
                  <a:pt x="120" y="34"/>
                  <a:pt x="117" y="38"/>
                </a:cubicBezTo>
                <a:cubicBezTo>
                  <a:pt x="103" y="51"/>
                  <a:pt x="114" y="58"/>
                  <a:pt x="123" y="67"/>
                </a:cubicBezTo>
                <a:cubicBezTo>
                  <a:pt x="144" y="88"/>
                  <a:pt x="165" y="109"/>
                  <a:pt x="186" y="130"/>
                </a:cubicBezTo>
                <a:cubicBezTo>
                  <a:pt x="198" y="142"/>
                  <a:pt x="204" y="153"/>
                  <a:pt x="192" y="168"/>
                </a:cubicBezTo>
                <a:cubicBezTo>
                  <a:pt x="187" y="175"/>
                  <a:pt x="191" y="179"/>
                  <a:pt x="195" y="184"/>
                </a:cubicBezTo>
                <a:cubicBezTo>
                  <a:pt x="202" y="191"/>
                  <a:pt x="209" y="198"/>
                  <a:pt x="216" y="205"/>
                </a:cubicBezTo>
                <a:cubicBezTo>
                  <a:pt x="220" y="209"/>
                  <a:pt x="224" y="214"/>
                  <a:pt x="218" y="219"/>
                </a:cubicBezTo>
                <a:cubicBezTo>
                  <a:pt x="214" y="223"/>
                  <a:pt x="210" y="219"/>
                  <a:pt x="206" y="216"/>
                </a:cubicBezTo>
                <a:cubicBezTo>
                  <a:pt x="203" y="213"/>
                  <a:pt x="199" y="210"/>
                  <a:pt x="196" y="207"/>
                </a:cubicBezTo>
                <a:cubicBezTo>
                  <a:pt x="186" y="196"/>
                  <a:pt x="177" y="183"/>
                  <a:pt x="159" y="197"/>
                </a:cubicBezTo>
                <a:cubicBezTo>
                  <a:pt x="150" y="204"/>
                  <a:pt x="140" y="195"/>
                  <a:pt x="133" y="188"/>
                </a:cubicBezTo>
                <a:cubicBezTo>
                  <a:pt x="110" y="165"/>
                  <a:pt x="87" y="143"/>
                  <a:pt x="65" y="120"/>
                </a:cubicBezTo>
                <a:cubicBezTo>
                  <a:pt x="57" y="112"/>
                  <a:pt x="50" y="104"/>
                  <a:pt x="39" y="116"/>
                </a:cubicBezTo>
                <a:cubicBezTo>
                  <a:pt x="36" y="120"/>
                  <a:pt x="30" y="120"/>
                  <a:pt x="26" y="116"/>
                </a:cubicBezTo>
                <a:cubicBezTo>
                  <a:pt x="21" y="111"/>
                  <a:pt x="24" y="107"/>
                  <a:pt x="27" y="102"/>
                </a:cubicBezTo>
                <a:cubicBezTo>
                  <a:pt x="30" y="100"/>
                  <a:pt x="32" y="98"/>
                  <a:pt x="34" y="95"/>
                </a:cubicBezTo>
                <a:cubicBezTo>
                  <a:pt x="38" y="90"/>
                  <a:pt x="49" y="86"/>
                  <a:pt x="42" y="77"/>
                </a:cubicBezTo>
                <a:cubicBezTo>
                  <a:pt x="35" y="70"/>
                  <a:pt x="31" y="58"/>
                  <a:pt x="20" y="61"/>
                </a:cubicBezTo>
                <a:close/>
                <a:moveTo>
                  <a:pt x="144" y="109"/>
                </a:moveTo>
                <a:cubicBezTo>
                  <a:pt x="138" y="108"/>
                  <a:pt x="107" y="138"/>
                  <a:pt x="107" y="144"/>
                </a:cubicBezTo>
                <a:cubicBezTo>
                  <a:pt x="107" y="150"/>
                  <a:pt x="144" y="184"/>
                  <a:pt x="152" y="185"/>
                </a:cubicBezTo>
                <a:cubicBezTo>
                  <a:pt x="162" y="186"/>
                  <a:pt x="184" y="165"/>
                  <a:pt x="185" y="154"/>
                </a:cubicBezTo>
                <a:cubicBezTo>
                  <a:pt x="186" y="146"/>
                  <a:pt x="152" y="109"/>
                  <a:pt x="144" y="10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5" name="Freeform 25">
            <a:extLst>
              <a:ext uri="{FF2B5EF4-FFF2-40B4-BE49-F238E27FC236}">
                <a16:creationId xmlns:a16="http://schemas.microsoft.com/office/drawing/2014/main" id="{A58A9A47-3338-4929-9703-778AA07E7CFC}"/>
              </a:ext>
            </a:extLst>
          </p:cNvPr>
          <p:cNvSpPr>
            <a:spLocks noEditPoints="1"/>
          </p:cNvSpPr>
          <p:nvPr/>
        </p:nvSpPr>
        <p:spPr bwMode="auto">
          <a:xfrm>
            <a:off x="1317625" y="4043363"/>
            <a:ext cx="752475" cy="735012"/>
          </a:xfrm>
          <a:custGeom>
            <a:avLst/>
            <a:gdLst>
              <a:gd name="T0" fmla="*/ 217 w 258"/>
              <a:gd name="T1" fmla="*/ 127 h 252"/>
              <a:gd name="T2" fmla="*/ 222 w 258"/>
              <a:gd name="T3" fmla="*/ 131 h 252"/>
              <a:gd name="T4" fmla="*/ 236 w 258"/>
              <a:gd name="T5" fmla="*/ 193 h 252"/>
              <a:gd name="T6" fmla="*/ 234 w 258"/>
              <a:gd name="T7" fmla="*/ 196 h 252"/>
              <a:gd name="T8" fmla="*/ 187 w 258"/>
              <a:gd name="T9" fmla="*/ 209 h 252"/>
              <a:gd name="T10" fmla="*/ 170 w 258"/>
              <a:gd name="T11" fmla="*/ 219 h 252"/>
              <a:gd name="T12" fmla="*/ 136 w 258"/>
              <a:gd name="T13" fmla="*/ 252 h 252"/>
              <a:gd name="T14" fmla="*/ 128 w 258"/>
              <a:gd name="T15" fmla="*/ 252 h 252"/>
              <a:gd name="T16" fmla="*/ 88 w 258"/>
              <a:gd name="T17" fmla="*/ 215 h 252"/>
              <a:gd name="T18" fmla="*/ 74 w 258"/>
              <a:gd name="T19" fmla="*/ 207 h 252"/>
              <a:gd name="T20" fmla="*/ 22 w 258"/>
              <a:gd name="T21" fmla="*/ 192 h 252"/>
              <a:gd name="T22" fmla="*/ 5 w 258"/>
              <a:gd name="T23" fmla="*/ 153 h 252"/>
              <a:gd name="T24" fmla="*/ 40 w 258"/>
              <a:gd name="T25" fmla="*/ 127 h 252"/>
              <a:gd name="T26" fmla="*/ 17 w 258"/>
              <a:gd name="T27" fmla="*/ 111 h 252"/>
              <a:gd name="T28" fmla="*/ 10 w 258"/>
              <a:gd name="T29" fmla="*/ 81 h 252"/>
              <a:gd name="T30" fmla="*/ 32 w 258"/>
              <a:gd name="T31" fmla="*/ 43 h 252"/>
              <a:gd name="T32" fmla="*/ 57 w 258"/>
              <a:gd name="T33" fmla="*/ 36 h 252"/>
              <a:gd name="T34" fmla="*/ 60 w 258"/>
              <a:gd name="T35" fmla="*/ 38 h 252"/>
              <a:gd name="T36" fmla="*/ 87 w 258"/>
              <a:gd name="T37" fmla="*/ 23 h 252"/>
              <a:gd name="T38" fmla="*/ 109 w 258"/>
              <a:gd name="T39" fmla="*/ 1 h 252"/>
              <a:gd name="T40" fmla="*/ 129 w 258"/>
              <a:gd name="T41" fmla="*/ 1 h 252"/>
              <a:gd name="T42" fmla="*/ 170 w 258"/>
              <a:gd name="T43" fmla="*/ 39 h 252"/>
              <a:gd name="T44" fmla="*/ 185 w 258"/>
              <a:gd name="T45" fmla="*/ 46 h 252"/>
              <a:gd name="T46" fmla="*/ 237 w 258"/>
              <a:gd name="T47" fmla="*/ 62 h 252"/>
              <a:gd name="T48" fmla="*/ 221 w 258"/>
              <a:gd name="T49" fmla="*/ 122 h 252"/>
              <a:gd name="T50" fmla="*/ 217 w 258"/>
              <a:gd name="T51" fmla="*/ 127 h 252"/>
              <a:gd name="T52" fmla="*/ 161 w 258"/>
              <a:gd name="T53" fmla="*/ 72 h 252"/>
              <a:gd name="T54" fmla="*/ 160 w 258"/>
              <a:gd name="T55" fmla="*/ 70 h 252"/>
              <a:gd name="T56" fmla="*/ 159 w 258"/>
              <a:gd name="T57" fmla="*/ 52 h 252"/>
              <a:gd name="T58" fmla="*/ 119 w 258"/>
              <a:gd name="T59" fmla="*/ 12 h 252"/>
              <a:gd name="T60" fmla="*/ 98 w 258"/>
              <a:gd name="T61" fmla="*/ 32 h 252"/>
              <a:gd name="T62" fmla="*/ 98 w 258"/>
              <a:gd name="T63" fmla="*/ 46 h 252"/>
              <a:gd name="T64" fmla="*/ 75 w 258"/>
              <a:gd name="T65" fmla="*/ 60 h 252"/>
              <a:gd name="T66" fmla="*/ 28 w 258"/>
              <a:gd name="T67" fmla="*/ 73 h 252"/>
              <a:gd name="T68" fmla="*/ 26 w 258"/>
              <a:gd name="T69" fmla="*/ 77 h 252"/>
              <a:gd name="T70" fmla="*/ 34 w 258"/>
              <a:gd name="T71" fmla="*/ 107 h 252"/>
              <a:gd name="T72" fmla="*/ 35 w 258"/>
              <a:gd name="T73" fmla="*/ 145 h 252"/>
              <a:gd name="T74" fmla="*/ 30 w 258"/>
              <a:gd name="T75" fmla="*/ 148 h 252"/>
              <a:gd name="T76" fmla="*/ 24 w 258"/>
              <a:gd name="T77" fmla="*/ 172 h 252"/>
              <a:gd name="T78" fmla="*/ 80 w 258"/>
              <a:gd name="T79" fmla="*/ 190 h 252"/>
              <a:gd name="T80" fmla="*/ 98 w 258"/>
              <a:gd name="T81" fmla="*/ 201 h 252"/>
              <a:gd name="T82" fmla="*/ 139 w 258"/>
              <a:gd name="T83" fmla="*/ 239 h 252"/>
              <a:gd name="T84" fmla="*/ 141 w 258"/>
              <a:gd name="T85" fmla="*/ 239 h 252"/>
              <a:gd name="T86" fmla="*/ 160 w 258"/>
              <a:gd name="T87" fmla="*/ 220 h 252"/>
              <a:gd name="T88" fmla="*/ 195 w 258"/>
              <a:gd name="T89" fmla="*/ 200 h 252"/>
              <a:gd name="T90" fmla="*/ 222 w 258"/>
              <a:gd name="T91" fmla="*/ 193 h 252"/>
              <a:gd name="T92" fmla="*/ 208 w 258"/>
              <a:gd name="T93" fmla="*/ 137 h 252"/>
              <a:gd name="T94" fmla="*/ 207 w 258"/>
              <a:gd name="T95" fmla="*/ 116 h 252"/>
              <a:gd name="T96" fmla="*/ 221 w 258"/>
              <a:gd name="T97" fmla="*/ 58 h 252"/>
              <a:gd name="T98" fmla="*/ 198 w 258"/>
              <a:gd name="T99" fmla="*/ 51 h 252"/>
              <a:gd name="T100" fmla="*/ 161 w 258"/>
              <a:gd name="T101" fmla="*/ 7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58" h="252">
                <a:moveTo>
                  <a:pt x="217" y="127"/>
                </a:moveTo>
                <a:cubicBezTo>
                  <a:pt x="219" y="129"/>
                  <a:pt x="221" y="130"/>
                  <a:pt x="222" y="131"/>
                </a:cubicBezTo>
                <a:cubicBezTo>
                  <a:pt x="258" y="155"/>
                  <a:pt x="258" y="155"/>
                  <a:pt x="236" y="193"/>
                </a:cubicBezTo>
                <a:cubicBezTo>
                  <a:pt x="235" y="194"/>
                  <a:pt x="235" y="195"/>
                  <a:pt x="234" y="196"/>
                </a:cubicBezTo>
                <a:cubicBezTo>
                  <a:pt x="217" y="225"/>
                  <a:pt x="217" y="225"/>
                  <a:pt x="187" y="209"/>
                </a:cubicBezTo>
                <a:cubicBezTo>
                  <a:pt x="173" y="200"/>
                  <a:pt x="170" y="204"/>
                  <a:pt x="170" y="219"/>
                </a:cubicBezTo>
                <a:cubicBezTo>
                  <a:pt x="170" y="252"/>
                  <a:pt x="170" y="252"/>
                  <a:pt x="136" y="252"/>
                </a:cubicBezTo>
                <a:cubicBezTo>
                  <a:pt x="133" y="252"/>
                  <a:pt x="130" y="252"/>
                  <a:pt x="128" y="252"/>
                </a:cubicBezTo>
                <a:cubicBezTo>
                  <a:pt x="90" y="252"/>
                  <a:pt x="89" y="252"/>
                  <a:pt x="88" y="215"/>
                </a:cubicBezTo>
                <a:cubicBezTo>
                  <a:pt x="87" y="203"/>
                  <a:pt x="85" y="201"/>
                  <a:pt x="74" y="207"/>
                </a:cubicBezTo>
                <a:cubicBezTo>
                  <a:pt x="40" y="224"/>
                  <a:pt x="40" y="224"/>
                  <a:pt x="22" y="192"/>
                </a:cubicBezTo>
                <a:cubicBezTo>
                  <a:pt x="15" y="179"/>
                  <a:pt x="0" y="167"/>
                  <a:pt x="5" y="153"/>
                </a:cubicBezTo>
                <a:cubicBezTo>
                  <a:pt x="9" y="140"/>
                  <a:pt x="29" y="138"/>
                  <a:pt x="40" y="127"/>
                </a:cubicBezTo>
                <a:cubicBezTo>
                  <a:pt x="35" y="118"/>
                  <a:pt x="25" y="114"/>
                  <a:pt x="17" y="111"/>
                </a:cubicBezTo>
                <a:cubicBezTo>
                  <a:pt x="1" y="103"/>
                  <a:pt x="1" y="94"/>
                  <a:pt x="10" y="81"/>
                </a:cubicBezTo>
                <a:cubicBezTo>
                  <a:pt x="18" y="69"/>
                  <a:pt x="25" y="56"/>
                  <a:pt x="32" y="43"/>
                </a:cubicBezTo>
                <a:cubicBezTo>
                  <a:pt x="38" y="31"/>
                  <a:pt x="46" y="28"/>
                  <a:pt x="57" y="36"/>
                </a:cubicBezTo>
                <a:cubicBezTo>
                  <a:pt x="58" y="37"/>
                  <a:pt x="59" y="38"/>
                  <a:pt x="60" y="38"/>
                </a:cubicBezTo>
                <a:cubicBezTo>
                  <a:pt x="87" y="52"/>
                  <a:pt x="88" y="52"/>
                  <a:pt x="87" y="23"/>
                </a:cubicBezTo>
                <a:cubicBezTo>
                  <a:pt x="87" y="7"/>
                  <a:pt x="92" y="0"/>
                  <a:pt x="109" y="1"/>
                </a:cubicBezTo>
                <a:cubicBezTo>
                  <a:pt x="115" y="2"/>
                  <a:pt x="122" y="1"/>
                  <a:pt x="129" y="1"/>
                </a:cubicBezTo>
                <a:cubicBezTo>
                  <a:pt x="167" y="1"/>
                  <a:pt x="168" y="1"/>
                  <a:pt x="170" y="39"/>
                </a:cubicBezTo>
                <a:cubicBezTo>
                  <a:pt x="171" y="53"/>
                  <a:pt x="176" y="50"/>
                  <a:pt x="185" y="46"/>
                </a:cubicBezTo>
                <a:cubicBezTo>
                  <a:pt x="218" y="28"/>
                  <a:pt x="218" y="29"/>
                  <a:pt x="237" y="62"/>
                </a:cubicBezTo>
                <a:cubicBezTo>
                  <a:pt x="258" y="99"/>
                  <a:pt x="258" y="99"/>
                  <a:pt x="221" y="122"/>
                </a:cubicBezTo>
                <a:cubicBezTo>
                  <a:pt x="220" y="123"/>
                  <a:pt x="219" y="124"/>
                  <a:pt x="217" y="127"/>
                </a:cubicBezTo>
                <a:close/>
                <a:moveTo>
                  <a:pt x="161" y="72"/>
                </a:moveTo>
                <a:cubicBezTo>
                  <a:pt x="160" y="70"/>
                  <a:pt x="160" y="70"/>
                  <a:pt x="160" y="70"/>
                </a:cubicBezTo>
                <a:cubicBezTo>
                  <a:pt x="160" y="64"/>
                  <a:pt x="160" y="58"/>
                  <a:pt x="159" y="52"/>
                </a:cubicBezTo>
                <a:cubicBezTo>
                  <a:pt x="159" y="8"/>
                  <a:pt x="167" y="13"/>
                  <a:pt x="119" y="12"/>
                </a:cubicBezTo>
                <a:cubicBezTo>
                  <a:pt x="103" y="12"/>
                  <a:pt x="96" y="16"/>
                  <a:pt x="98" y="32"/>
                </a:cubicBezTo>
                <a:cubicBezTo>
                  <a:pt x="99" y="37"/>
                  <a:pt x="98" y="42"/>
                  <a:pt x="98" y="46"/>
                </a:cubicBezTo>
                <a:cubicBezTo>
                  <a:pt x="98" y="72"/>
                  <a:pt x="97" y="73"/>
                  <a:pt x="75" y="60"/>
                </a:cubicBezTo>
                <a:cubicBezTo>
                  <a:pt x="42" y="41"/>
                  <a:pt x="48" y="40"/>
                  <a:pt x="28" y="73"/>
                </a:cubicBezTo>
                <a:cubicBezTo>
                  <a:pt x="28" y="74"/>
                  <a:pt x="27" y="75"/>
                  <a:pt x="26" y="77"/>
                </a:cubicBezTo>
                <a:cubicBezTo>
                  <a:pt x="15" y="90"/>
                  <a:pt x="18" y="99"/>
                  <a:pt x="34" y="107"/>
                </a:cubicBezTo>
                <a:cubicBezTo>
                  <a:pt x="68" y="125"/>
                  <a:pt x="67" y="126"/>
                  <a:pt x="35" y="145"/>
                </a:cubicBezTo>
                <a:cubicBezTo>
                  <a:pt x="34" y="146"/>
                  <a:pt x="32" y="147"/>
                  <a:pt x="30" y="148"/>
                </a:cubicBezTo>
                <a:cubicBezTo>
                  <a:pt x="18" y="154"/>
                  <a:pt x="18" y="161"/>
                  <a:pt x="24" y="172"/>
                </a:cubicBezTo>
                <a:cubicBezTo>
                  <a:pt x="43" y="209"/>
                  <a:pt x="43" y="210"/>
                  <a:pt x="80" y="190"/>
                </a:cubicBezTo>
                <a:cubicBezTo>
                  <a:pt x="95" y="182"/>
                  <a:pt x="98" y="185"/>
                  <a:pt x="98" y="201"/>
                </a:cubicBezTo>
                <a:cubicBezTo>
                  <a:pt x="98" y="241"/>
                  <a:pt x="91" y="239"/>
                  <a:pt x="139" y="239"/>
                </a:cubicBezTo>
                <a:cubicBezTo>
                  <a:pt x="140" y="239"/>
                  <a:pt x="140" y="239"/>
                  <a:pt x="141" y="239"/>
                </a:cubicBezTo>
                <a:cubicBezTo>
                  <a:pt x="156" y="242"/>
                  <a:pt x="160" y="235"/>
                  <a:pt x="160" y="220"/>
                </a:cubicBezTo>
                <a:cubicBezTo>
                  <a:pt x="159" y="180"/>
                  <a:pt x="160" y="180"/>
                  <a:pt x="195" y="200"/>
                </a:cubicBezTo>
                <a:cubicBezTo>
                  <a:pt x="209" y="208"/>
                  <a:pt x="215" y="207"/>
                  <a:pt x="222" y="193"/>
                </a:cubicBezTo>
                <a:cubicBezTo>
                  <a:pt x="242" y="157"/>
                  <a:pt x="243" y="157"/>
                  <a:pt x="208" y="137"/>
                </a:cubicBezTo>
                <a:cubicBezTo>
                  <a:pt x="195" y="130"/>
                  <a:pt x="192" y="125"/>
                  <a:pt x="207" y="116"/>
                </a:cubicBezTo>
                <a:cubicBezTo>
                  <a:pt x="243" y="94"/>
                  <a:pt x="243" y="94"/>
                  <a:pt x="221" y="58"/>
                </a:cubicBezTo>
                <a:cubicBezTo>
                  <a:pt x="215" y="47"/>
                  <a:pt x="209" y="44"/>
                  <a:pt x="198" y="51"/>
                </a:cubicBezTo>
                <a:cubicBezTo>
                  <a:pt x="186" y="59"/>
                  <a:pt x="173" y="65"/>
                  <a:pt x="161" y="7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6" name="Freeform 26">
            <a:extLst>
              <a:ext uri="{FF2B5EF4-FFF2-40B4-BE49-F238E27FC236}">
                <a16:creationId xmlns:a16="http://schemas.microsoft.com/office/drawing/2014/main" id="{19747A2A-A44F-4315-9E43-AF2B147ABCEC}"/>
              </a:ext>
            </a:extLst>
          </p:cNvPr>
          <p:cNvSpPr>
            <a:spLocks/>
          </p:cNvSpPr>
          <p:nvPr/>
        </p:nvSpPr>
        <p:spPr bwMode="auto">
          <a:xfrm>
            <a:off x="2354263" y="4046538"/>
            <a:ext cx="603250" cy="779462"/>
          </a:xfrm>
          <a:custGeom>
            <a:avLst/>
            <a:gdLst>
              <a:gd name="T0" fmla="*/ 0 w 207"/>
              <a:gd name="T1" fmla="*/ 64 h 267"/>
              <a:gd name="T2" fmla="*/ 38 w 207"/>
              <a:gd name="T3" fmla="*/ 4 h 267"/>
              <a:gd name="T4" fmla="*/ 47 w 207"/>
              <a:gd name="T5" fmla="*/ 7 h 267"/>
              <a:gd name="T6" fmla="*/ 47 w 207"/>
              <a:gd name="T7" fmla="*/ 32 h 267"/>
              <a:gd name="T8" fmla="*/ 36 w 207"/>
              <a:gd name="T9" fmla="*/ 34 h 267"/>
              <a:gd name="T10" fmla="*/ 14 w 207"/>
              <a:gd name="T11" fmla="*/ 47 h 267"/>
              <a:gd name="T12" fmla="*/ 48 w 207"/>
              <a:gd name="T13" fmla="*/ 123 h 267"/>
              <a:gd name="T14" fmla="*/ 65 w 207"/>
              <a:gd name="T15" fmla="*/ 129 h 267"/>
              <a:gd name="T16" fmla="*/ 113 w 207"/>
              <a:gd name="T17" fmla="*/ 100 h 267"/>
              <a:gd name="T18" fmla="*/ 123 w 207"/>
              <a:gd name="T19" fmla="*/ 38 h 267"/>
              <a:gd name="T20" fmla="*/ 104 w 207"/>
              <a:gd name="T21" fmla="*/ 33 h 267"/>
              <a:gd name="T22" fmla="*/ 92 w 207"/>
              <a:gd name="T23" fmla="*/ 29 h 267"/>
              <a:gd name="T24" fmla="*/ 94 w 207"/>
              <a:gd name="T25" fmla="*/ 6 h 267"/>
              <a:gd name="T26" fmla="*/ 107 w 207"/>
              <a:gd name="T27" fmla="*/ 9 h 267"/>
              <a:gd name="T28" fmla="*/ 140 w 207"/>
              <a:gd name="T29" fmla="*/ 62 h 267"/>
              <a:gd name="T30" fmla="*/ 93 w 207"/>
              <a:gd name="T31" fmla="*/ 137 h 267"/>
              <a:gd name="T32" fmla="*/ 80 w 207"/>
              <a:gd name="T33" fmla="*/ 164 h 267"/>
              <a:gd name="T34" fmla="*/ 104 w 207"/>
              <a:gd name="T35" fmla="*/ 229 h 267"/>
              <a:gd name="T36" fmla="*/ 155 w 207"/>
              <a:gd name="T37" fmla="*/ 228 h 267"/>
              <a:gd name="T38" fmla="*/ 176 w 207"/>
              <a:gd name="T39" fmla="*/ 162 h 267"/>
              <a:gd name="T40" fmla="*/ 168 w 207"/>
              <a:gd name="T41" fmla="*/ 146 h 267"/>
              <a:gd name="T42" fmla="*/ 173 w 207"/>
              <a:gd name="T43" fmla="*/ 118 h 267"/>
              <a:gd name="T44" fmla="*/ 198 w 207"/>
              <a:gd name="T45" fmla="*/ 120 h 267"/>
              <a:gd name="T46" fmla="*/ 198 w 207"/>
              <a:gd name="T47" fmla="*/ 148 h 267"/>
              <a:gd name="T48" fmla="*/ 187 w 207"/>
              <a:gd name="T49" fmla="*/ 177 h 267"/>
              <a:gd name="T50" fmla="*/ 166 w 207"/>
              <a:gd name="T51" fmla="*/ 235 h 267"/>
              <a:gd name="T52" fmla="*/ 92 w 207"/>
              <a:gd name="T53" fmla="*/ 235 h 267"/>
              <a:gd name="T54" fmla="*/ 67 w 207"/>
              <a:gd name="T55" fmla="*/ 162 h 267"/>
              <a:gd name="T56" fmla="*/ 49 w 207"/>
              <a:gd name="T57" fmla="*/ 138 h 267"/>
              <a:gd name="T58" fmla="*/ 0 w 207"/>
              <a:gd name="T59" fmla="*/ 64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07" h="267">
                <a:moveTo>
                  <a:pt x="0" y="64"/>
                </a:moveTo>
                <a:cubicBezTo>
                  <a:pt x="0" y="33"/>
                  <a:pt x="17" y="11"/>
                  <a:pt x="38" y="4"/>
                </a:cubicBezTo>
                <a:cubicBezTo>
                  <a:pt x="42" y="3"/>
                  <a:pt x="45" y="4"/>
                  <a:pt x="47" y="7"/>
                </a:cubicBezTo>
                <a:cubicBezTo>
                  <a:pt x="51" y="16"/>
                  <a:pt x="51" y="24"/>
                  <a:pt x="47" y="32"/>
                </a:cubicBezTo>
                <a:cubicBezTo>
                  <a:pt x="44" y="37"/>
                  <a:pt x="40" y="36"/>
                  <a:pt x="36" y="34"/>
                </a:cubicBezTo>
                <a:cubicBezTo>
                  <a:pt x="20" y="22"/>
                  <a:pt x="17" y="36"/>
                  <a:pt x="14" y="47"/>
                </a:cubicBezTo>
                <a:cubicBezTo>
                  <a:pt x="9" y="73"/>
                  <a:pt x="25" y="109"/>
                  <a:pt x="48" y="123"/>
                </a:cubicBezTo>
                <a:cubicBezTo>
                  <a:pt x="53" y="126"/>
                  <a:pt x="59" y="128"/>
                  <a:pt x="65" y="129"/>
                </a:cubicBezTo>
                <a:cubicBezTo>
                  <a:pt x="88" y="132"/>
                  <a:pt x="102" y="118"/>
                  <a:pt x="113" y="100"/>
                </a:cubicBezTo>
                <a:cubicBezTo>
                  <a:pt x="125" y="81"/>
                  <a:pt x="133" y="61"/>
                  <a:pt x="123" y="38"/>
                </a:cubicBezTo>
                <a:cubicBezTo>
                  <a:pt x="119" y="30"/>
                  <a:pt x="114" y="25"/>
                  <a:pt x="104" y="33"/>
                </a:cubicBezTo>
                <a:cubicBezTo>
                  <a:pt x="99" y="38"/>
                  <a:pt x="94" y="36"/>
                  <a:pt x="92" y="29"/>
                </a:cubicBezTo>
                <a:cubicBezTo>
                  <a:pt x="89" y="21"/>
                  <a:pt x="88" y="13"/>
                  <a:pt x="94" y="6"/>
                </a:cubicBezTo>
                <a:cubicBezTo>
                  <a:pt x="99" y="0"/>
                  <a:pt x="102" y="7"/>
                  <a:pt x="107" y="9"/>
                </a:cubicBezTo>
                <a:cubicBezTo>
                  <a:pt x="129" y="20"/>
                  <a:pt x="143" y="35"/>
                  <a:pt x="140" y="62"/>
                </a:cubicBezTo>
                <a:cubicBezTo>
                  <a:pt x="136" y="95"/>
                  <a:pt x="122" y="121"/>
                  <a:pt x="93" y="137"/>
                </a:cubicBezTo>
                <a:cubicBezTo>
                  <a:pt x="81" y="144"/>
                  <a:pt x="77" y="151"/>
                  <a:pt x="80" y="164"/>
                </a:cubicBezTo>
                <a:cubicBezTo>
                  <a:pt x="86" y="187"/>
                  <a:pt x="89" y="210"/>
                  <a:pt x="104" y="229"/>
                </a:cubicBezTo>
                <a:cubicBezTo>
                  <a:pt x="121" y="252"/>
                  <a:pt x="140" y="251"/>
                  <a:pt x="155" y="228"/>
                </a:cubicBezTo>
                <a:cubicBezTo>
                  <a:pt x="169" y="208"/>
                  <a:pt x="173" y="185"/>
                  <a:pt x="176" y="162"/>
                </a:cubicBezTo>
                <a:cubicBezTo>
                  <a:pt x="177" y="155"/>
                  <a:pt x="172" y="151"/>
                  <a:pt x="168" y="146"/>
                </a:cubicBezTo>
                <a:cubicBezTo>
                  <a:pt x="162" y="136"/>
                  <a:pt x="163" y="125"/>
                  <a:pt x="173" y="118"/>
                </a:cubicBezTo>
                <a:cubicBezTo>
                  <a:pt x="181" y="111"/>
                  <a:pt x="190" y="112"/>
                  <a:pt x="198" y="120"/>
                </a:cubicBezTo>
                <a:cubicBezTo>
                  <a:pt x="207" y="129"/>
                  <a:pt x="207" y="139"/>
                  <a:pt x="198" y="148"/>
                </a:cubicBezTo>
                <a:cubicBezTo>
                  <a:pt x="190" y="156"/>
                  <a:pt x="188" y="166"/>
                  <a:pt x="187" y="177"/>
                </a:cubicBezTo>
                <a:cubicBezTo>
                  <a:pt x="184" y="198"/>
                  <a:pt x="178" y="217"/>
                  <a:pt x="166" y="235"/>
                </a:cubicBezTo>
                <a:cubicBezTo>
                  <a:pt x="144" y="267"/>
                  <a:pt x="114" y="267"/>
                  <a:pt x="92" y="235"/>
                </a:cubicBezTo>
                <a:cubicBezTo>
                  <a:pt x="77" y="213"/>
                  <a:pt x="71" y="188"/>
                  <a:pt x="67" y="162"/>
                </a:cubicBezTo>
                <a:cubicBezTo>
                  <a:pt x="65" y="151"/>
                  <a:pt x="61" y="144"/>
                  <a:pt x="49" y="138"/>
                </a:cubicBezTo>
                <a:cubicBezTo>
                  <a:pt x="17" y="122"/>
                  <a:pt x="3" y="92"/>
                  <a:pt x="0" y="6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7" name="Freeform 27">
            <a:extLst>
              <a:ext uri="{FF2B5EF4-FFF2-40B4-BE49-F238E27FC236}">
                <a16:creationId xmlns:a16="http://schemas.microsoft.com/office/drawing/2014/main" id="{23CE8045-0C88-40D7-BCF6-0986E7966282}"/>
              </a:ext>
            </a:extLst>
          </p:cNvPr>
          <p:cNvSpPr>
            <a:spLocks/>
          </p:cNvSpPr>
          <p:nvPr/>
        </p:nvSpPr>
        <p:spPr bwMode="auto">
          <a:xfrm>
            <a:off x="2613025" y="6272213"/>
            <a:ext cx="393700" cy="280987"/>
          </a:xfrm>
          <a:custGeom>
            <a:avLst/>
            <a:gdLst>
              <a:gd name="T0" fmla="*/ 60 w 135"/>
              <a:gd name="T1" fmla="*/ 79 h 96"/>
              <a:gd name="T2" fmla="*/ 22 w 135"/>
              <a:gd name="T3" fmla="*/ 91 h 96"/>
              <a:gd name="T4" fmla="*/ 1 w 135"/>
              <a:gd name="T5" fmla="*/ 76 h 96"/>
              <a:gd name="T6" fmla="*/ 50 w 135"/>
              <a:gd name="T7" fmla="*/ 9 h 96"/>
              <a:gd name="T8" fmla="*/ 126 w 135"/>
              <a:gd name="T9" fmla="*/ 32 h 96"/>
              <a:gd name="T10" fmla="*/ 120 w 135"/>
              <a:gd name="T11" fmla="*/ 56 h 96"/>
              <a:gd name="T12" fmla="*/ 72 w 135"/>
              <a:gd name="T13" fmla="*/ 76 h 96"/>
              <a:gd name="T14" fmla="*/ 60 w 135"/>
              <a:gd name="T15" fmla="*/ 79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5" h="96">
                <a:moveTo>
                  <a:pt x="60" y="79"/>
                </a:moveTo>
                <a:cubicBezTo>
                  <a:pt x="47" y="83"/>
                  <a:pt x="34" y="87"/>
                  <a:pt x="22" y="91"/>
                </a:cubicBezTo>
                <a:cubicBezTo>
                  <a:pt x="7" y="96"/>
                  <a:pt x="2" y="89"/>
                  <a:pt x="1" y="76"/>
                </a:cubicBezTo>
                <a:cubicBezTo>
                  <a:pt x="0" y="47"/>
                  <a:pt x="21" y="19"/>
                  <a:pt x="50" y="9"/>
                </a:cubicBezTo>
                <a:cubicBezTo>
                  <a:pt x="78" y="0"/>
                  <a:pt x="110" y="10"/>
                  <a:pt x="126" y="32"/>
                </a:cubicBezTo>
                <a:cubicBezTo>
                  <a:pt x="135" y="43"/>
                  <a:pt x="134" y="51"/>
                  <a:pt x="120" y="56"/>
                </a:cubicBezTo>
                <a:cubicBezTo>
                  <a:pt x="104" y="63"/>
                  <a:pt x="87" y="65"/>
                  <a:pt x="72" y="76"/>
                </a:cubicBezTo>
                <a:cubicBezTo>
                  <a:pt x="68" y="77"/>
                  <a:pt x="64" y="78"/>
                  <a:pt x="60" y="7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8" name="Freeform 28">
            <a:extLst>
              <a:ext uri="{FF2B5EF4-FFF2-40B4-BE49-F238E27FC236}">
                <a16:creationId xmlns:a16="http://schemas.microsoft.com/office/drawing/2014/main" id="{4160AFC7-186E-484B-A6D3-A308D7A0FFB1}"/>
              </a:ext>
            </a:extLst>
          </p:cNvPr>
          <p:cNvSpPr>
            <a:spLocks/>
          </p:cNvSpPr>
          <p:nvPr/>
        </p:nvSpPr>
        <p:spPr bwMode="auto">
          <a:xfrm>
            <a:off x="2636838" y="6434138"/>
            <a:ext cx="393700" cy="279400"/>
          </a:xfrm>
          <a:custGeom>
            <a:avLst/>
            <a:gdLst>
              <a:gd name="T0" fmla="*/ 52 w 135"/>
              <a:gd name="T1" fmla="*/ 24 h 96"/>
              <a:gd name="T2" fmla="*/ 64 w 135"/>
              <a:gd name="T3" fmla="*/ 21 h 96"/>
              <a:gd name="T4" fmla="*/ 112 w 135"/>
              <a:gd name="T5" fmla="*/ 5 h 96"/>
              <a:gd name="T6" fmla="*/ 134 w 135"/>
              <a:gd name="T7" fmla="*/ 20 h 96"/>
              <a:gd name="T8" fmla="*/ 87 w 135"/>
              <a:gd name="T9" fmla="*/ 86 h 96"/>
              <a:gd name="T10" fmla="*/ 8 w 135"/>
              <a:gd name="T11" fmla="*/ 62 h 96"/>
              <a:gd name="T12" fmla="*/ 15 w 135"/>
              <a:gd name="T13" fmla="*/ 39 h 96"/>
              <a:gd name="T14" fmla="*/ 52 w 135"/>
              <a:gd name="T15" fmla="*/ 2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5" h="96">
                <a:moveTo>
                  <a:pt x="52" y="24"/>
                </a:moveTo>
                <a:cubicBezTo>
                  <a:pt x="56" y="23"/>
                  <a:pt x="60" y="22"/>
                  <a:pt x="64" y="21"/>
                </a:cubicBezTo>
                <a:cubicBezTo>
                  <a:pt x="80" y="16"/>
                  <a:pt x="96" y="11"/>
                  <a:pt x="112" y="5"/>
                </a:cubicBezTo>
                <a:cubicBezTo>
                  <a:pt x="127" y="0"/>
                  <a:pt x="133" y="5"/>
                  <a:pt x="134" y="20"/>
                </a:cubicBezTo>
                <a:cubicBezTo>
                  <a:pt x="135" y="48"/>
                  <a:pt x="114" y="76"/>
                  <a:pt x="87" y="86"/>
                </a:cubicBezTo>
                <a:cubicBezTo>
                  <a:pt x="58" y="96"/>
                  <a:pt x="24" y="85"/>
                  <a:pt x="8" y="62"/>
                </a:cubicBezTo>
                <a:cubicBezTo>
                  <a:pt x="0" y="51"/>
                  <a:pt x="2" y="44"/>
                  <a:pt x="15" y="39"/>
                </a:cubicBezTo>
                <a:cubicBezTo>
                  <a:pt x="27" y="35"/>
                  <a:pt x="41" y="32"/>
                  <a:pt x="52" y="2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09" name="Freeform 29">
            <a:extLst>
              <a:ext uri="{FF2B5EF4-FFF2-40B4-BE49-F238E27FC236}">
                <a16:creationId xmlns:a16="http://schemas.microsoft.com/office/drawing/2014/main" id="{95669CC0-4D56-4EFA-BBED-46D7378FFD64}"/>
              </a:ext>
            </a:extLst>
          </p:cNvPr>
          <p:cNvSpPr>
            <a:spLocks/>
          </p:cNvSpPr>
          <p:nvPr/>
        </p:nvSpPr>
        <p:spPr bwMode="auto">
          <a:xfrm>
            <a:off x="2443163" y="6054725"/>
            <a:ext cx="336550" cy="250825"/>
          </a:xfrm>
          <a:custGeom>
            <a:avLst/>
            <a:gdLst>
              <a:gd name="T0" fmla="*/ 7 w 115"/>
              <a:gd name="T1" fmla="*/ 46 h 86"/>
              <a:gd name="T2" fmla="*/ 11 w 115"/>
              <a:gd name="T3" fmla="*/ 22 h 86"/>
              <a:gd name="T4" fmla="*/ 73 w 115"/>
              <a:gd name="T5" fmla="*/ 9 h 86"/>
              <a:gd name="T6" fmla="*/ 114 w 115"/>
              <a:gd name="T7" fmla="*/ 63 h 86"/>
              <a:gd name="T8" fmla="*/ 89 w 115"/>
              <a:gd name="T9" fmla="*/ 82 h 86"/>
              <a:gd name="T10" fmla="*/ 67 w 115"/>
              <a:gd name="T11" fmla="*/ 74 h 86"/>
              <a:gd name="T12" fmla="*/ 7 w 115"/>
              <a:gd name="T13" fmla="*/ 4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5" h="86">
                <a:moveTo>
                  <a:pt x="7" y="46"/>
                </a:moveTo>
                <a:cubicBezTo>
                  <a:pt x="0" y="37"/>
                  <a:pt x="3" y="29"/>
                  <a:pt x="11" y="22"/>
                </a:cubicBezTo>
                <a:cubicBezTo>
                  <a:pt x="29" y="6"/>
                  <a:pt x="50" y="0"/>
                  <a:pt x="73" y="9"/>
                </a:cubicBezTo>
                <a:cubicBezTo>
                  <a:pt x="98" y="19"/>
                  <a:pt x="111" y="37"/>
                  <a:pt x="114" y="63"/>
                </a:cubicBezTo>
                <a:cubicBezTo>
                  <a:pt x="115" y="78"/>
                  <a:pt x="104" y="86"/>
                  <a:pt x="89" y="82"/>
                </a:cubicBezTo>
                <a:cubicBezTo>
                  <a:pt x="81" y="79"/>
                  <a:pt x="74" y="77"/>
                  <a:pt x="67" y="74"/>
                </a:cubicBezTo>
                <a:cubicBezTo>
                  <a:pt x="47" y="65"/>
                  <a:pt x="27" y="55"/>
                  <a:pt x="7" y="4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0" name="Freeform 30">
            <a:extLst>
              <a:ext uri="{FF2B5EF4-FFF2-40B4-BE49-F238E27FC236}">
                <a16:creationId xmlns:a16="http://schemas.microsoft.com/office/drawing/2014/main" id="{502C7912-B922-44C2-8A87-5A3A2EB13713}"/>
              </a:ext>
            </a:extLst>
          </p:cNvPr>
          <p:cNvSpPr>
            <a:spLocks/>
          </p:cNvSpPr>
          <p:nvPr/>
        </p:nvSpPr>
        <p:spPr bwMode="auto">
          <a:xfrm>
            <a:off x="2400300" y="6188075"/>
            <a:ext cx="300037" cy="246062"/>
          </a:xfrm>
          <a:custGeom>
            <a:avLst/>
            <a:gdLst>
              <a:gd name="T0" fmla="*/ 22 w 103"/>
              <a:gd name="T1" fmla="*/ 0 h 84"/>
              <a:gd name="T2" fmla="*/ 82 w 103"/>
              <a:gd name="T3" fmla="*/ 28 h 84"/>
              <a:gd name="T4" fmla="*/ 86 w 103"/>
              <a:gd name="T5" fmla="*/ 60 h 84"/>
              <a:gd name="T6" fmla="*/ 68 w 103"/>
              <a:gd name="T7" fmla="*/ 82 h 84"/>
              <a:gd name="T8" fmla="*/ 39 w 103"/>
              <a:gd name="T9" fmla="*/ 75 h 84"/>
              <a:gd name="T10" fmla="*/ 6 w 103"/>
              <a:gd name="T11" fmla="*/ 12 h 84"/>
              <a:gd name="T12" fmla="*/ 22 w 103"/>
              <a:gd name="T13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84">
                <a:moveTo>
                  <a:pt x="22" y="0"/>
                </a:moveTo>
                <a:cubicBezTo>
                  <a:pt x="42" y="9"/>
                  <a:pt x="62" y="19"/>
                  <a:pt x="82" y="28"/>
                </a:cubicBezTo>
                <a:cubicBezTo>
                  <a:pt x="101" y="36"/>
                  <a:pt x="103" y="46"/>
                  <a:pt x="86" y="60"/>
                </a:cubicBezTo>
                <a:cubicBezTo>
                  <a:pt x="78" y="66"/>
                  <a:pt x="79" y="80"/>
                  <a:pt x="68" y="82"/>
                </a:cubicBezTo>
                <a:cubicBezTo>
                  <a:pt x="58" y="84"/>
                  <a:pt x="48" y="80"/>
                  <a:pt x="39" y="75"/>
                </a:cubicBezTo>
                <a:cubicBezTo>
                  <a:pt x="16" y="63"/>
                  <a:pt x="0" y="33"/>
                  <a:pt x="6" y="12"/>
                </a:cubicBezTo>
                <a:cubicBezTo>
                  <a:pt x="9" y="4"/>
                  <a:pt x="13" y="0"/>
                  <a:pt x="22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1" name="Freeform 31">
            <a:extLst>
              <a:ext uri="{FF2B5EF4-FFF2-40B4-BE49-F238E27FC236}">
                <a16:creationId xmlns:a16="http://schemas.microsoft.com/office/drawing/2014/main" id="{FBD1469A-9BB6-465F-999D-A9C339ED42D0}"/>
              </a:ext>
            </a:extLst>
          </p:cNvPr>
          <p:cNvSpPr>
            <a:spLocks/>
          </p:cNvSpPr>
          <p:nvPr/>
        </p:nvSpPr>
        <p:spPr bwMode="auto">
          <a:xfrm>
            <a:off x="1519238" y="6045200"/>
            <a:ext cx="341312" cy="100012"/>
          </a:xfrm>
          <a:custGeom>
            <a:avLst/>
            <a:gdLst>
              <a:gd name="T0" fmla="*/ 59 w 117"/>
              <a:gd name="T1" fmla="*/ 0 h 34"/>
              <a:gd name="T2" fmla="*/ 100 w 117"/>
              <a:gd name="T3" fmla="*/ 0 h 34"/>
              <a:gd name="T4" fmla="*/ 117 w 117"/>
              <a:gd name="T5" fmla="*/ 17 h 34"/>
              <a:gd name="T6" fmla="*/ 100 w 117"/>
              <a:gd name="T7" fmla="*/ 34 h 34"/>
              <a:gd name="T8" fmla="*/ 17 w 117"/>
              <a:gd name="T9" fmla="*/ 34 h 34"/>
              <a:gd name="T10" fmla="*/ 0 w 117"/>
              <a:gd name="T11" fmla="*/ 17 h 34"/>
              <a:gd name="T12" fmla="*/ 17 w 117"/>
              <a:gd name="T13" fmla="*/ 0 h 34"/>
              <a:gd name="T14" fmla="*/ 59 w 117"/>
              <a:gd name="T1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7" h="34">
                <a:moveTo>
                  <a:pt x="59" y="0"/>
                </a:moveTo>
                <a:cubicBezTo>
                  <a:pt x="73" y="0"/>
                  <a:pt x="86" y="0"/>
                  <a:pt x="100" y="0"/>
                </a:cubicBezTo>
                <a:cubicBezTo>
                  <a:pt x="112" y="0"/>
                  <a:pt x="117" y="6"/>
                  <a:pt x="117" y="17"/>
                </a:cubicBezTo>
                <a:cubicBezTo>
                  <a:pt x="117" y="29"/>
                  <a:pt x="112" y="34"/>
                  <a:pt x="100" y="34"/>
                </a:cubicBezTo>
                <a:cubicBezTo>
                  <a:pt x="73" y="34"/>
                  <a:pt x="45" y="34"/>
                  <a:pt x="17" y="34"/>
                </a:cubicBezTo>
                <a:cubicBezTo>
                  <a:pt x="5" y="34"/>
                  <a:pt x="0" y="29"/>
                  <a:pt x="0" y="17"/>
                </a:cubicBezTo>
                <a:cubicBezTo>
                  <a:pt x="0" y="6"/>
                  <a:pt x="5" y="0"/>
                  <a:pt x="17" y="0"/>
                </a:cubicBezTo>
                <a:cubicBezTo>
                  <a:pt x="31" y="0"/>
                  <a:pt x="45" y="0"/>
                  <a:pt x="59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2" name="Freeform 32">
            <a:extLst>
              <a:ext uri="{FF2B5EF4-FFF2-40B4-BE49-F238E27FC236}">
                <a16:creationId xmlns:a16="http://schemas.microsoft.com/office/drawing/2014/main" id="{26C96B54-4627-4EB9-AA2F-8BE9C06809F6}"/>
              </a:ext>
            </a:extLst>
          </p:cNvPr>
          <p:cNvSpPr>
            <a:spLocks/>
          </p:cNvSpPr>
          <p:nvPr/>
        </p:nvSpPr>
        <p:spPr bwMode="auto">
          <a:xfrm>
            <a:off x="1600200" y="6323013"/>
            <a:ext cx="125412" cy="168275"/>
          </a:xfrm>
          <a:custGeom>
            <a:avLst/>
            <a:gdLst>
              <a:gd name="T0" fmla="*/ 31 w 43"/>
              <a:gd name="T1" fmla="*/ 58 h 58"/>
              <a:gd name="T2" fmla="*/ 24 w 43"/>
              <a:gd name="T3" fmla="*/ 54 h 58"/>
              <a:gd name="T4" fmla="*/ 7 w 43"/>
              <a:gd name="T5" fmla="*/ 38 h 58"/>
              <a:gd name="T6" fmla="*/ 4 w 43"/>
              <a:gd name="T7" fmla="*/ 36 h 58"/>
              <a:gd name="T8" fmla="*/ 2 w 43"/>
              <a:gd name="T9" fmla="*/ 28 h 58"/>
              <a:gd name="T10" fmla="*/ 31 w 43"/>
              <a:gd name="T11" fmla="*/ 2 h 58"/>
              <a:gd name="T12" fmla="*/ 40 w 43"/>
              <a:gd name="T13" fmla="*/ 8 h 58"/>
              <a:gd name="T14" fmla="*/ 40 w 43"/>
              <a:gd name="T15" fmla="*/ 51 h 58"/>
              <a:gd name="T16" fmla="*/ 31 w 43"/>
              <a:gd name="T1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3" h="58">
                <a:moveTo>
                  <a:pt x="31" y="58"/>
                </a:moveTo>
                <a:cubicBezTo>
                  <a:pt x="28" y="58"/>
                  <a:pt x="24" y="58"/>
                  <a:pt x="24" y="54"/>
                </a:cubicBezTo>
                <a:cubicBezTo>
                  <a:pt x="22" y="44"/>
                  <a:pt x="17" y="38"/>
                  <a:pt x="7" y="38"/>
                </a:cubicBezTo>
                <a:cubicBezTo>
                  <a:pt x="6" y="38"/>
                  <a:pt x="4" y="37"/>
                  <a:pt x="4" y="36"/>
                </a:cubicBezTo>
                <a:cubicBezTo>
                  <a:pt x="1" y="34"/>
                  <a:pt x="0" y="28"/>
                  <a:pt x="2" y="28"/>
                </a:cubicBezTo>
                <a:cubicBezTo>
                  <a:pt x="15" y="22"/>
                  <a:pt x="20" y="9"/>
                  <a:pt x="31" y="2"/>
                </a:cubicBezTo>
                <a:cubicBezTo>
                  <a:pt x="35" y="0"/>
                  <a:pt x="38" y="4"/>
                  <a:pt x="40" y="8"/>
                </a:cubicBezTo>
                <a:cubicBezTo>
                  <a:pt x="43" y="14"/>
                  <a:pt x="43" y="46"/>
                  <a:pt x="40" y="51"/>
                </a:cubicBezTo>
                <a:cubicBezTo>
                  <a:pt x="38" y="55"/>
                  <a:pt x="36" y="58"/>
                  <a:pt x="31" y="5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3" name="Freeform 33">
            <a:extLst>
              <a:ext uri="{FF2B5EF4-FFF2-40B4-BE49-F238E27FC236}">
                <a16:creationId xmlns:a16="http://schemas.microsoft.com/office/drawing/2014/main" id="{0D65A8A7-1052-49E3-8A5B-6A3C1B330227}"/>
              </a:ext>
            </a:extLst>
          </p:cNvPr>
          <p:cNvSpPr>
            <a:spLocks/>
          </p:cNvSpPr>
          <p:nvPr/>
        </p:nvSpPr>
        <p:spPr bwMode="auto">
          <a:xfrm>
            <a:off x="1600200" y="4148138"/>
            <a:ext cx="187325" cy="531812"/>
          </a:xfrm>
          <a:custGeom>
            <a:avLst/>
            <a:gdLst>
              <a:gd name="T0" fmla="*/ 64 w 64"/>
              <a:gd name="T1" fmla="*/ 36 h 182"/>
              <a:gd name="T2" fmla="*/ 39 w 64"/>
              <a:gd name="T3" fmla="*/ 43 h 182"/>
              <a:gd name="T4" fmla="*/ 39 w 64"/>
              <a:gd name="T5" fmla="*/ 48 h 182"/>
              <a:gd name="T6" fmla="*/ 41 w 64"/>
              <a:gd name="T7" fmla="*/ 92 h 182"/>
              <a:gd name="T8" fmla="*/ 38 w 64"/>
              <a:gd name="T9" fmla="*/ 114 h 182"/>
              <a:gd name="T10" fmla="*/ 38 w 64"/>
              <a:gd name="T11" fmla="*/ 149 h 182"/>
              <a:gd name="T12" fmla="*/ 33 w 64"/>
              <a:gd name="T13" fmla="*/ 182 h 182"/>
              <a:gd name="T14" fmla="*/ 25 w 64"/>
              <a:gd name="T15" fmla="*/ 140 h 182"/>
              <a:gd name="T16" fmla="*/ 20 w 64"/>
              <a:gd name="T17" fmla="*/ 117 h 182"/>
              <a:gd name="T18" fmla="*/ 19 w 64"/>
              <a:gd name="T19" fmla="*/ 87 h 182"/>
              <a:gd name="T20" fmla="*/ 16 w 64"/>
              <a:gd name="T21" fmla="*/ 59 h 182"/>
              <a:gd name="T22" fmla="*/ 15 w 64"/>
              <a:gd name="T23" fmla="*/ 34 h 182"/>
              <a:gd name="T24" fmla="*/ 26 w 64"/>
              <a:gd name="T25" fmla="*/ 13 h 182"/>
              <a:gd name="T26" fmla="*/ 33 w 64"/>
              <a:gd name="T27" fmla="*/ 0 h 182"/>
              <a:gd name="T28" fmla="*/ 38 w 64"/>
              <a:gd name="T29" fmla="*/ 12 h 182"/>
              <a:gd name="T30" fmla="*/ 63 w 64"/>
              <a:gd name="T31" fmla="*/ 34 h 182"/>
              <a:gd name="T32" fmla="*/ 64 w 64"/>
              <a:gd name="T33" fmla="*/ 36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4" h="182">
                <a:moveTo>
                  <a:pt x="64" y="36"/>
                </a:moveTo>
                <a:cubicBezTo>
                  <a:pt x="59" y="49"/>
                  <a:pt x="47" y="40"/>
                  <a:pt x="39" y="43"/>
                </a:cubicBezTo>
                <a:cubicBezTo>
                  <a:pt x="39" y="45"/>
                  <a:pt x="38" y="47"/>
                  <a:pt x="39" y="48"/>
                </a:cubicBezTo>
                <a:cubicBezTo>
                  <a:pt x="62" y="69"/>
                  <a:pt x="62" y="70"/>
                  <a:pt x="41" y="92"/>
                </a:cubicBezTo>
                <a:cubicBezTo>
                  <a:pt x="35" y="98"/>
                  <a:pt x="35" y="108"/>
                  <a:pt x="38" y="114"/>
                </a:cubicBezTo>
                <a:cubicBezTo>
                  <a:pt x="45" y="126"/>
                  <a:pt x="43" y="136"/>
                  <a:pt x="38" y="149"/>
                </a:cubicBezTo>
                <a:cubicBezTo>
                  <a:pt x="34" y="159"/>
                  <a:pt x="36" y="171"/>
                  <a:pt x="33" y="182"/>
                </a:cubicBezTo>
                <a:cubicBezTo>
                  <a:pt x="25" y="169"/>
                  <a:pt x="13" y="157"/>
                  <a:pt x="25" y="140"/>
                </a:cubicBezTo>
                <a:cubicBezTo>
                  <a:pt x="30" y="133"/>
                  <a:pt x="28" y="124"/>
                  <a:pt x="20" y="117"/>
                </a:cubicBezTo>
                <a:cubicBezTo>
                  <a:pt x="9" y="107"/>
                  <a:pt x="7" y="98"/>
                  <a:pt x="19" y="87"/>
                </a:cubicBezTo>
                <a:cubicBezTo>
                  <a:pt x="30" y="77"/>
                  <a:pt x="31" y="67"/>
                  <a:pt x="16" y="59"/>
                </a:cubicBezTo>
                <a:cubicBezTo>
                  <a:pt x="0" y="51"/>
                  <a:pt x="0" y="44"/>
                  <a:pt x="15" y="34"/>
                </a:cubicBezTo>
                <a:cubicBezTo>
                  <a:pt x="23" y="29"/>
                  <a:pt x="28" y="23"/>
                  <a:pt x="26" y="13"/>
                </a:cubicBezTo>
                <a:cubicBezTo>
                  <a:pt x="24" y="7"/>
                  <a:pt x="24" y="0"/>
                  <a:pt x="33" y="0"/>
                </a:cubicBezTo>
                <a:cubicBezTo>
                  <a:pt x="39" y="1"/>
                  <a:pt x="39" y="7"/>
                  <a:pt x="38" y="12"/>
                </a:cubicBezTo>
                <a:cubicBezTo>
                  <a:pt x="35" y="33"/>
                  <a:pt x="58" y="24"/>
                  <a:pt x="63" y="34"/>
                </a:cubicBezTo>
                <a:cubicBezTo>
                  <a:pt x="63" y="34"/>
                  <a:pt x="64" y="36"/>
                  <a:pt x="64" y="3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8" name="Freeform 37">
            <a:extLst>
              <a:ext uri="{FF2B5EF4-FFF2-40B4-BE49-F238E27FC236}">
                <a16:creationId xmlns:a16="http://schemas.microsoft.com/office/drawing/2014/main" id="{FDCBC193-33C1-48BD-AB53-52C84A2ABB42}"/>
              </a:ext>
            </a:extLst>
          </p:cNvPr>
          <p:cNvSpPr>
            <a:spLocks noEditPoints="1"/>
          </p:cNvSpPr>
          <p:nvPr/>
        </p:nvSpPr>
        <p:spPr bwMode="auto">
          <a:xfrm>
            <a:off x="5589588" y="854076"/>
            <a:ext cx="1525588" cy="698500"/>
          </a:xfrm>
          <a:custGeom>
            <a:avLst/>
            <a:gdLst>
              <a:gd name="T0" fmla="*/ 253 w 662"/>
              <a:gd name="T1" fmla="*/ 197 h 303"/>
              <a:gd name="T2" fmla="*/ 265 w 662"/>
              <a:gd name="T3" fmla="*/ 160 h 303"/>
              <a:gd name="T4" fmla="*/ 286 w 662"/>
              <a:gd name="T5" fmla="*/ 143 h 303"/>
              <a:gd name="T6" fmla="*/ 315 w 662"/>
              <a:gd name="T7" fmla="*/ 143 h 303"/>
              <a:gd name="T8" fmla="*/ 324 w 662"/>
              <a:gd name="T9" fmla="*/ 133 h 303"/>
              <a:gd name="T10" fmla="*/ 346 w 662"/>
              <a:gd name="T11" fmla="*/ 44 h 303"/>
              <a:gd name="T12" fmla="*/ 471 w 662"/>
              <a:gd name="T13" fmla="*/ 29 h 303"/>
              <a:gd name="T14" fmla="*/ 489 w 662"/>
              <a:gd name="T15" fmla="*/ 43 h 303"/>
              <a:gd name="T16" fmla="*/ 505 w 662"/>
              <a:gd name="T17" fmla="*/ 30 h 303"/>
              <a:gd name="T18" fmla="*/ 621 w 662"/>
              <a:gd name="T19" fmla="*/ 32 h 303"/>
              <a:gd name="T20" fmla="*/ 649 w 662"/>
              <a:gd name="T21" fmla="*/ 151 h 303"/>
              <a:gd name="T22" fmla="*/ 578 w 662"/>
              <a:gd name="T23" fmla="*/ 249 h 303"/>
              <a:gd name="T24" fmla="*/ 503 w 662"/>
              <a:gd name="T25" fmla="*/ 297 h 303"/>
              <a:gd name="T26" fmla="*/ 474 w 662"/>
              <a:gd name="T27" fmla="*/ 297 h 303"/>
              <a:gd name="T28" fmla="*/ 352 w 662"/>
              <a:gd name="T29" fmla="*/ 201 h 303"/>
              <a:gd name="T30" fmla="*/ 348 w 662"/>
              <a:gd name="T31" fmla="*/ 194 h 303"/>
              <a:gd name="T32" fmla="*/ 335 w 662"/>
              <a:gd name="T33" fmla="*/ 177 h 303"/>
              <a:gd name="T34" fmla="*/ 298 w 662"/>
              <a:gd name="T35" fmla="*/ 176 h 303"/>
              <a:gd name="T36" fmla="*/ 291 w 662"/>
              <a:gd name="T37" fmla="*/ 185 h 303"/>
              <a:gd name="T38" fmla="*/ 268 w 662"/>
              <a:gd name="T39" fmla="*/ 268 h 303"/>
              <a:gd name="T40" fmla="*/ 266 w 662"/>
              <a:gd name="T41" fmla="*/ 274 h 303"/>
              <a:gd name="T42" fmla="*/ 251 w 662"/>
              <a:gd name="T43" fmla="*/ 287 h 303"/>
              <a:gd name="T44" fmla="*/ 235 w 662"/>
              <a:gd name="T45" fmla="*/ 273 h 303"/>
              <a:gd name="T46" fmla="*/ 216 w 662"/>
              <a:gd name="T47" fmla="*/ 181 h 303"/>
              <a:gd name="T48" fmla="*/ 208 w 662"/>
              <a:gd name="T49" fmla="*/ 136 h 303"/>
              <a:gd name="T50" fmla="*/ 195 w 662"/>
              <a:gd name="T51" fmla="*/ 163 h 303"/>
              <a:gd name="T52" fmla="*/ 166 w 662"/>
              <a:gd name="T53" fmla="*/ 182 h 303"/>
              <a:gd name="T54" fmla="*/ 138 w 662"/>
              <a:gd name="T55" fmla="*/ 182 h 303"/>
              <a:gd name="T56" fmla="*/ 121 w 662"/>
              <a:gd name="T57" fmla="*/ 170 h 303"/>
              <a:gd name="T58" fmla="*/ 107 w 662"/>
              <a:gd name="T59" fmla="*/ 140 h 303"/>
              <a:gd name="T60" fmla="*/ 95 w 662"/>
              <a:gd name="T61" fmla="*/ 172 h 303"/>
              <a:gd name="T62" fmla="*/ 74 w 662"/>
              <a:gd name="T63" fmla="*/ 188 h 303"/>
              <a:gd name="T64" fmla="*/ 20 w 662"/>
              <a:gd name="T65" fmla="*/ 188 h 303"/>
              <a:gd name="T66" fmla="*/ 0 w 662"/>
              <a:gd name="T67" fmla="*/ 171 h 303"/>
              <a:gd name="T68" fmla="*/ 20 w 662"/>
              <a:gd name="T69" fmla="*/ 155 h 303"/>
              <a:gd name="T70" fmla="*/ 59 w 662"/>
              <a:gd name="T71" fmla="*/ 155 h 303"/>
              <a:gd name="T72" fmla="*/ 70 w 662"/>
              <a:gd name="T73" fmla="*/ 147 h 303"/>
              <a:gd name="T74" fmla="*/ 89 w 662"/>
              <a:gd name="T75" fmla="*/ 94 h 303"/>
              <a:gd name="T76" fmla="*/ 104 w 662"/>
              <a:gd name="T77" fmla="*/ 80 h 303"/>
              <a:gd name="T78" fmla="*/ 121 w 662"/>
              <a:gd name="T79" fmla="*/ 92 h 303"/>
              <a:gd name="T80" fmla="*/ 143 w 662"/>
              <a:gd name="T81" fmla="*/ 141 h 303"/>
              <a:gd name="T82" fmla="*/ 157 w 662"/>
              <a:gd name="T83" fmla="*/ 149 h 303"/>
              <a:gd name="T84" fmla="*/ 169 w 662"/>
              <a:gd name="T85" fmla="*/ 141 h 303"/>
              <a:gd name="T86" fmla="*/ 197 w 662"/>
              <a:gd name="T87" fmla="*/ 76 h 303"/>
              <a:gd name="T88" fmla="*/ 215 w 662"/>
              <a:gd name="T89" fmla="*/ 62 h 303"/>
              <a:gd name="T90" fmla="*/ 230 w 662"/>
              <a:gd name="T91" fmla="*/ 79 h 303"/>
              <a:gd name="T92" fmla="*/ 250 w 662"/>
              <a:gd name="T93" fmla="*/ 183 h 303"/>
              <a:gd name="T94" fmla="*/ 253 w 662"/>
              <a:gd name="T95" fmla="*/ 197 h 303"/>
              <a:gd name="T96" fmla="*/ 621 w 662"/>
              <a:gd name="T97" fmla="*/ 116 h 303"/>
              <a:gd name="T98" fmla="*/ 617 w 662"/>
              <a:gd name="T99" fmla="*/ 86 h 303"/>
              <a:gd name="T100" fmla="*/ 518 w 662"/>
              <a:gd name="T101" fmla="*/ 62 h 303"/>
              <a:gd name="T102" fmla="*/ 503 w 662"/>
              <a:gd name="T103" fmla="*/ 81 h 303"/>
              <a:gd name="T104" fmla="*/ 473 w 662"/>
              <a:gd name="T105" fmla="*/ 80 h 303"/>
              <a:gd name="T106" fmla="*/ 455 w 662"/>
              <a:gd name="T107" fmla="*/ 59 h 303"/>
              <a:gd name="T108" fmla="*/ 372 w 662"/>
              <a:gd name="T109" fmla="*/ 62 h 303"/>
              <a:gd name="T110" fmla="*/ 358 w 662"/>
              <a:gd name="T111" fmla="*/ 94 h 303"/>
              <a:gd name="T112" fmla="*/ 380 w 662"/>
              <a:gd name="T113" fmla="*/ 183 h 303"/>
              <a:gd name="T114" fmla="*/ 483 w 662"/>
              <a:gd name="T115" fmla="*/ 265 h 303"/>
              <a:gd name="T116" fmla="*/ 495 w 662"/>
              <a:gd name="T117" fmla="*/ 264 h 303"/>
              <a:gd name="T118" fmla="*/ 587 w 662"/>
              <a:gd name="T119" fmla="*/ 195 h 303"/>
              <a:gd name="T120" fmla="*/ 621 w 662"/>
              <a:gd name="T121" fmla="*/ 116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62" h="303">
                <a:moveTo>
                  <a:pt x="253" y="197"/>
                </a:moveTo>
                <a:cubicBezTo>
                  <a:pt x="259" y="184"/>
                  <a:pt x="261" y="171"/>
                  <a:pt x="265" y="160"/>
                </a:cubicBezTo>
                <a:cubicBezTo>
                  <a:pt x="269" y="147"/>
                  <a:pt x="273" y="143"/>
                  <a:pt x="286" y="143"/>
                </a:cubicBezTo>
                <a:cubicBezTo>
                  <a:pt x="296" y="143"/>
                  <a:pt x="306" y="142"/>
                  <a:pt x="315" y="143"/>
                </a:cubicBezTo>
                <a:cubicBezTo>
                  <a:pt x="324" y="143"/>
                  <a:pt x="325" y="141"/>
                  <a:pt x="324" y="133"/>
                </a:cubicBezTo>
                <a:cubicBezTo>
                  <a:pt x="319" y="100"/>
                  <a:pt x="327" y="71"/>
                  <a:pt x="346" y="44"/>
                </a:cubicBezTo>
                <a:cubicBezTo>
                  <a:pt x="375" y="1"/>
                  <a:pt x="434" y="0"/>
                  <a:pt x="471" y="29"/>
                </a:cubicBezTo>
                <a:cubicBezTo>
                  <a:pt x="477" y="34"/>
                  <a:pt x="481" y="43"/>
                  <a:pt x="489" y="43"/>
                </a:cubicBezTo>
                <a:cubicBezTo>
                  <a:pt x="496" y="43"/>
                  <a:pt x="500" y="34"/>
                  <a:pt x="505" y="30"/>
                </a:cubicBezTo>
                <a:cubicBezTo>
                  <a:pt x="541" y="1"/>
                  <a:pt x="593" y="2"/>
                  <a:pt x="621" y="32"/>
                </a:cubicBezTo>
                <a:cubicBezTo>
                  <a:pt x="652" y="66"/>
                  <a:pt x="662" y="106"/>
                  <a:pt x="649" y="151"/>
                </a:cubicBezTo>
                <a:cubicBezTo>
                  <a:pt x="637" y="192"/>
                  <a:pt x="610" y="222"/>
                  <a:pt x="578" y="249"/>
                </a:cubicBezTo>
                <a:cubicBezTo>
                  <a:pt x="555" y="268"/>
                  <a:pt x="529" y="283"/>
                  <a:pt x="503" y="297"/>
                </a:cubicBezTo>
                <a:cubicBezTo>
                  <a:pt x="493" y="302"/>
                  <a:pt x="484" y="303"/>
                  <a:pt x="474" y="297"/>
                </a:cubicBezTo>
                <a:cubicBezTo>
                  <a:pt x="428" y="272"/>
                  <a:pt x="384" y="244"/>
                  <a:pt x="352" y="201"/>
                </a:cubicBezTo>
                <a:cubicBezTo>
                  <a:pt x="351" y="199"/>
                  <a:pt x="350" y="196"/>
                  <a:pt x="348" y="194"/>
                </a:cubicBezTo>
                <a:cubicBezTo>
                  <a:pt x="343" y="189"/>
                  <a:pt x="342" y="179"/>
                  <a:pt x="335" y="177"/>
                </a:cubicBezTo>
                <a:cubicBezTo>
                  <a:pt x="323" y="174"/>
                  <a:pt x="310" y="176"/>
                  <a:pt x="298" y="176"/>
                </a:cubicBezTo>
                <a:cubicBezTo>
                  <a:pt x="292" y="177"/>
                  <a:pt x="292" y="182"/>
                  <a:pt x="291" y="185"/>
                </a:cubicBezTo>
                <a:cubicBezTo>
                  <a:pt x="283" y="213"/>
                  <a:pt x="276" y="241"/>
                  <a:pt x="268" y="268"/>
                </a:cubicBezTo>
                <a:cubicBezTo>
                  <a:pt x="268" y="270"/>
                  <a:pt x="267" y="272"/>
                  <a:pt x="266" y="274"/>
                </a:cubicBezTo>
                <a:cubicBezTo>
                  <a:pt x="264" y="282"/>
                  <a:pt x="259" y="287"/>
                  <a:pt x="251" y="287"/>
                </a:cubicBezTo>
                <a:cubicBezTo>
                  <a:pt x="242" y="287"/>
                  <a:pt x="236" y="282"/>
                  <a:pt x="235" y="273"/>
                </a:cubicBezTo>
                <a:cubicBezTo>
                  <a:pt x="228" y="242"/>
                  <a:pt x="222" y="212"/>
                  <a:pt x="216" y="181"/>
                </a:cubicBezTo>
                <a:cubicBezTo>
                  <a:pt x="214" y="167"/>
                  <a:pt x="211" y="152"/>
                  <a:pt x="208" y="136"/>
                </a:cubicBezTo>
                <a:cubicBezTo>
                  <a:pt x="201" y="145"/>
                  <a:pt x="199" y="154"/>
                  <a:pt x="195" y="163"/>
                </a:cubicBezTo>
                <a:cubicBezTo>
                  <a:pt x="188" y="180"/>
                  <a:pt x="185" y="182"/>
                  <a:pt x="166" y="182"/>
                </a:cubicBezTo>
                <a:cubicBezTo>
                  <a:pt x="157" y="182"/>
                  <a:pt x="147" y="182"/>
                  <a:pt x="138" y="182"/>
                </a:cubicBezTo>
                <a:cubicBezTo>
                  <a:pt x="130" y="182"/>
                  <a:pt x="124" y="178"/>
                  <a:pt x="121" y="170"/>
                </a:cubicBezTo>
                <a:cubicBezTo>
                  <a:pt x="117" y="161"/>
                  <a:pt x="112" y="152"/>
                  <a:pt x="107" y="140"/>
                </a:cubicBezTo>
                <a:cubicBezTo>
                  <a:pt x="102" y="152"/>
                  <a:pt x="99" y="162"/>
                  <a:pt x="95" y="172"/>
                </a:cubicBezTo>
                <a:cubicBezTo>
                  <a:pt x="91" y="184"/>
                  <a:pt x="86" y="188"/>
                  <a:pt x="74" y="188"/>
                </a:cubicBezTo>
                <a:cubicBezTo>
                  <a:pt x="56" y="188"/>
                  <a:pt x="38" y="188"/>
                  <a:pt x="20" y="188"/>
                </a:cubicBezTo>
                <a:cubicBezTo>
                  <a:pt x="7" y="188"/>
                  <a:pt x="0" y="182"/>
                  <a:pt x="0" y="171"/>
                </a:cubicBezTo>
                <a:cubicBezTo>
                  <a:pt x="0" y="161"/>
                  <a:pt x="7" y="155"/>
                  <a:pt x="20" y="155"/>
                </a:cubicBezTo>
                <a:cubicBezTo>
                  <a:pt x="33" y="155"/>
                  <a:pt x="46" y="155"/>
                  <a:pt x="59" y="155"/>
                </a:cubicBezTo>
                <a:cubicBezTo>
                  <a:pt x="65" y="155"/>
                  <a:pt x="68" y="153"/>
                  <a:pt x="70" y="147"/>
                </a:cubicBezTo>
                <a:cubicBezTo>
                  <a:pt x="76" y="129"/>
                  <a:pt x="82" y="112"/>
                  <a:pt x="89" y="94"/>
                </a:cubicBezTo>
                <a:cubicBezTo>
                  <a:pt x="91" y="86"/>
                  <a:pt x="95" y="80"/>
                  <a:pt x="104" y="80"/>
                </a:cubicBezTo>
                <a:cubicBezTo>
                  <a:pt x="113" y="80"/>
                  <a:pt x="118" y="85"/>
                  <a:pt x="121" y="92"/>
                </a:cubicBezTo>
                <a:cubicBezTo>
                  <a:pt x="128" y="109"/>
                  <a:pt x="136" y="125"/>
                  <a:pt x="143" y="141"/>
                </a:cubicBezTo>
                <a:cubicBezTo>
                  <a:pt x="146" y="148"/>
                  <a:pt x="151" y="149"/>
                  <a:pt x="157" y="149"/>
                </a:cubicBezTo>
                <a:cubicBezTo>
                  <a:pt x="163" y="149"/>
                  <a:pt x="167" y="146"/>
                  <a:pt x="169" y="141"/>
                </a:cubicBezTo>
                <a:cubicBezTo>
                  <a:pt x="178" y="119"/>
                  <a:pt x="188" y="97"/>
                  <a:pt x="197" y="76"/>
                </a:cubicBezTo>
                <a:cubicBezTo>
                  <a:pt x="200" y="68"/>
                  <a:pt x="205" y="61"/>
                  <a:pt x="215" y="62"/>
                </a:cubicBezTo>
                <a:cubicBezTo>
                  <a:pt x="224" y="63"/>
                  <a:pt x="228" y="70"/>
                  <a:pt x="230" y="79"/>
                </a:cubicBezTo>
                <a:cubicBezTo>
                  <a:pt x="237" y="114"/>
                  <a:pt x="243" y="149"/>
                  <a:pt x="250" y="183"/>
                </a:cubicBezTo>
                <a:cubicBezTo>
                  <a:pt x="251" y="187"/>
                  <a:pt x="252" y="191"/>
                  <a:pt x="253" y="197"/>
                </a:cubicBezTo>
                <a:close/>
                <a:moveTo>
                  <a:pt x="621" y="116"/>
                </a:moveTo>
                <a:cubicBezTo>
                  <a:pt x="622" y="106"/>
                  <a:pt x="620" y="96"/>
                  <a:pt x="617" y="86"/>
                </a:cubicBezTo>
                <a:cubicBezTo>
                  <a:pt x="601" y="38"/>
                  <a:pt x="554" y="27"/>
                  <a:pt x="518" y="62"/>
                </a:cubicBezTo>
                <a:cubicBezTo>
                  <a:pt x="512" y="68"/>
                  <a:pt x="508" y="74"/>
                  <a:pt x="503" y="81"/>
                </a:cubicBezTo>
                <a:cubicBezTo>
                  <a:pt x="494" y="94"/>
                  <a:pt x="482" y="94"/>
                  <a:pt x="473" y="80"/>
                </a:cubicBezTo>
                <a:cubicBezTo>
                  <a:pt x="468" y="72"/>
                  <a:pt x="462" y="65"/>
                  <a:pt x="455" y="59"/>
                </a:cubicBezTo>
                <a:cubicBezTo>
                  <a:pt x="429" y="35"/>
                  <a:pt x="393" y="36"/>
                  <a:pt x="372" y="62"/>
                </a:cubicBezTo>
                <a:cubicBezTo>
                  <a:pt x="365" y="72"/>
                  <a:pt x="360" y="83"/>
                  <a:pt x="358" y="94"/>
                </a:cubicBezTo>
                <a:cubicBezTo>
                  <a:pt x="350" y="128"/>
                  <a:pt x="361" y="157"/>
                  <a:pt x="380" y="183"/>
                </a:cubicBezTo>
                <a:cubicBezTo>
                  <a:pt x="407" y="219"/>
                  <a:pt x="444" y="244"/>
                  <a:pt x="483" y="265"/>
                </a:cubicBezTo>
                <a:cubicBezTo>
                  <a:pt x="488" y="268"/>
                  <a:pt x="491" y="266"/>
                  <a:pt x="495" y="264"/>
                </a:cubicBezTo>
                <a:cubicBezTo>
                  <a:pt x="529" y="246"/>
                  <a:pt x="561" y="224"/>
                  <a:pt x="587" y="195"/>
                </a:cubicBezTo>
                <a:cubicBezTo>
                  <a:pt x="607" y="172"/>
                  <a:pt x="621" y="147"/>
                  <a:pt x="621" y="11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19" name="Freeform 38">
            <a:extLst>
              <a:ext uri="{FF2B5EF4-FFF2-40B4-BE49-F238E27FC236}">
                <a16:creationId xmlns:a16="http://schemas.microsoft.com/office/drawing/2014/main" id="{8FCFED25-A3CF-47CE-8375-482CE98A0DD9}"/>
              </a:ext>
            </a:extLst>
          </p:cNvPr>
          <p:cNvSpPr>
            <a:spLocks noEditPoints="1"/>
          </p:cNvSpPr>
          <p:nvPr/>
        </p:nvSpPr>
        <p:spPr bwMode="auto">
          <a:xfrm>
            <a:off x="7569200" y="2174876"/>
            <a:ext cx="884238" cy="1290638"/>
          </a:xfrm>
          <a:custGeom>
            <a:avLst/>
            <a:gdLst>
              <a:gd name="T0" fmla="*/ 160 w 384"/>
              <a:gd name="T1" fmla="*/ 398 h 560"/>
              <a:gd name="T2" fmla="*/ 159 w 384"/>
              <a:gd name="T3" fmla="*/ 367 h 560"/>
              <a:gd name="T4" fmla="*/ 131 w 384"/>
              <a:gd name="T5" fmla="*/ 357 h 560"/>
              <a:gd name="T6" fmla="*/ 11 w 384"/>
              <a:gd name="T7" fmla="*/ 210 h 560"/>
              <a:gd name="T8" fmla="*/ 150 w 384"/>
              <a:gd name="T9" fmla="*/ 15 h 560"/>
              <a:gd name="T10" fmla="*/ 325 w 384"/>
              <a:gd name="T11" fmla="*/ 77 h 560"/>
              <a:gd name="T12" fmla="*/ 312 w 384"/>
              <a:gd name="T13" fmla="*/ 316 h 560"/>
              <a:gd name="T14" fmla="*/ 226 w 384"/>
              <a:gd name="T15" fmla="*/ 362 h 560"/>
              <a:gd name="T16" fmla="*/ 214 w 384"/>
              <a:gd name="T17" fmla="*/ 377 h 560"/>
              <a:gd name="T18" fmla="*/ 214 w 384"/>
              <a:gd name="T19" fmla="*/ 424 h 560"/>
              <a:gd name="T20" fmla="*/ 224 w 384"/>
              <a:gd name="T21" fmla="*/ 434 h 560"/>
              <a:gd name="T22" fmla="*/ 270 w 384"/>
              <a:gd name="T23" fmla="*/ 434 h 560"/>
              <a:gd name="T24" fmla="*/ 297 w 384"/>
              <a:gd name="T25" fmla="*/ 460 h 560"/>
              <a:gd name="T26" fmla="*/ 271 w 384"/>
              <a:gd name="T27" fmla="*/ 487 h 560"/>
              <a:gd name="T28" fmla="*/ 225 w 384"/>
              <a:gd name="T29" fmla="*/ 487 h 560"/>
              <a:gd name="T30" fmla="*/ 214 w 384"/>
              <a:gd name="T31" fmla="*/ 498 h 560"/>
              <a:gd name="T32" fmla="*/ 214 w 384"/>
              <a:gd name="T33" fmla="*/ 531 h 560"/>
              <a:gd name="T34" fmla="*/ 187 w 384"/>
              <a:gd name="T35" fmla="*/ 560 h 560"/>
              <a:gd name="T36" fmla="*/ 161 w 384"/>
              <a:gd name="T37" fmla="*/ 530 h 560"/>
              <a:gd name="T38" fmla="*/ 161 w 384"/>
              <a:gd name="T39" fmla="*/ 497 h 560"/>
              <a:gd name="T40" fmla="*/ 151 w 384"/>
              <a:gd name="T41" fmla="*/ 487 h 560"/>
              <a:gd name="T42" fmla="*/ 104 w 384"/>
              <a:gd name="T43" fmla="*/ 487 h 560"/>
              <a:gd name="T44" fmla="*/ 79 w 384"/>
              <a:gd name="T45" fmla="*/ 466 h 560"/>
              <a:gd name="T46" fmla="*/ 91 w 384"/>
              <a:gd name="T47" fmla="*/ 437 h 560"/>
              <a:gd name="T48" fmla="*/ 105 w 384"/>
              <a:gd name="T49" fmla="*/ 434 h 560"/>
              <a:gd name="T50" fmla="*/ 146 w 384"/>
              <a:gd name="T51" fmla="*/ 434 h 560"/>
              <a:gd name="T52" fmla="*/ 161 w 384"/>
              <a:gd name="T53" fmla="*/ 418 h 560"/>
              <a:gd name="T54" fmla="*/ 161 w 384"/>
              <a:gd name="T55" fmla="*/ 398 h 560"/>
              <a:gd name="T56" fmla="*/ 160 w 384"/>
              <a:gd name="T57" fmla="*/ 398 h 560"/>
              <a:gd name="T58" fmla="*/ 309 w 384"/>
              <a:gd name="T59" fmla="*/ 189 h 560"/>
              <a:gd name="T60" fmla="*/ 188 w 384"/>
              <a:gd name="T61" fmla="*/ 66 h 560"/>
              <a:gd name="T62" fmla="*/ 65 w 384"/>
              <a:gd name="T63" fmla="*/ 187 h 560"/>
              <a:gd name="T64" fmla="*/ 186 w 384"/>
              <a:gd name="T65" fmla="*/ 311 h 560"/>
              <a:gd name="T66" fmla="*/ 309 w 384"/>
              <a:gd name="T67" fmla="*/ 189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84" h="560">
                <a:moveTo>
                  <a:pt x="160" y="398"/>
                </a:moveTo>
                <a:cubicBezTo>
                  <a:pt x="160" y="388"/>
                  <a:pt x="164" y="375"/>
                  <a:pt x="159" y="367"/>
                </a:cubicBezTo>
                <a:cubicBezTo>
                  <a:pt x="155" y="359"/>
                  <a:pt x="141" y="360"/>
                  <a:pt x="131" y="357"/>
                </a:cubicBezTo>
                <a:cubicBezTo>
                  <a:pt x="68" y="338"/>
                  <a:pt x="19" y="275"/>
                  <a:pt x="11" y="210"/>
                </a:cubicBezTo>
                <a:cubicBezTo>
                  <a:pt x="0" y="121"/>
                  <a:pt x="58" y="34"/>
                  <a:pt x="150" y="15"/>
                </a:cubicBezTo>
                <a:cubicBezTo>
                  <a:pt x="220" y="0"/>
                  <a:pt x="280" y="21"/>
                  <a:pt x="325" y="77"/>
                </a:cubicBezTo>
                <a:cubicBezTo>
                  <a:pt x="384" y="150"/>
                  <a:pt x="378" y="252"/>
                  <a:pt x="312" y="316"/>
                </a:cubicBezTo>
                <a:cubicBezTo>
                  <a:pt x="288" y="339"/>
                  <a:pt x="259" y="355"/>
                  <a:pt x="226" y="362"/>
                </a:cubicBezTo>
                <a:cubicBezTo>
                  <a:pt x="217" y="364"/>
                  <a:pt x="214" y="368"/>
                  <a:pt x="214" y="377"/>
                </a:cubicBezTo>
                <a:cubicBezTo>
                  <a:pt x="215" y="393"/>
                  <a:pt x="215" y="408"/>
                  <a:pt x="214" y="424"/>
                </a:cubicBezTo>
                <a:cubicBezTo>
                  <a:pt x="214" y="431"/>
                  <a:pt x="217" y="434"/>
                  <a:pt x="224" y="434"/>
                </a:cubicBezTo>
                <a:cubicBezTo>
                  <a:pt x="240" y="434"/>
                  <a:pt x="255" y="434"/>
                  <a:pt x="270" y="434"/>
                </a:cubicBezTo>
                <a:cubicBezTo>
                  <a:pt x="286" y="434"/>
                  <a:pt x="297" y="445"/>
                  <a:pt x="297" y="460"/>
                </a:cubicBezTo>
                <a:cubicBezTo>
                  <a:pt x="297" y="474"/>
                  <a:pt x="286" y="486"/>
                  <a:pt x="271" y="487"/>
                </a:cubicBezTo>
                <a:cubicBezTo>
                  <a:pt x="255" y="487"/>
                  <a:pt x="240" y="487"/>
                  <a:pt x="225" y="487"/>
                </a:cubicBezTo>
                <a:cubicBezTo>
                  <a:pt x="217" y="487"/>
                  <a:pt x="214" y="490"/>
                  <a:pt x="214" y="498"/>
                </a:cubicBezTo>
                <a:cubicBezTo>
                  <a:pt x="215" y="509"/>
                  <a:pt x="215" y="520"/>
                  <a:pt x="214" y="531"/>
                </a:cubicBezTo>
                <a:cubicBezTo>
                  <a:pt x="214" y="549"/>
                  <a:pt x="203" y="560"/>
                  <a:pt x="187" y="560"/>
                </a:cubicBezTo>
                <a:cubicBezTo>
                  <a:pt x="172" y="560"/>
                  <a:pt x="161" y="548"/>
                  <a:pt x="161" y="530"/>
                </a:cubicBezTo>
                <a:cubicBezTo>
                  <a:pt x="161" y="519"/>
                  <a:pt x="161" y="508"/>
                  <a:pt x="161" y="497"/>
                </a:cubicBezTo>
                <a:cubicBezTo>
                  <a:pt x="161" y="489"/>
                  <a:pt x="158" y="487"/>
                  <a:pt x="151" y="487"/>
                </a:cubicBezTo>
                <a:cubicBezTo>
                  <a:pt x="135" y="487"/>
                  <a:pt x="120" y="488"/>
                  <a:pt x="104" y="487"/>
                </a:cubicBezTo>
                <a:cubicBezTo>
                  <a:pt x="91" y="486"/>
                  <a:pt x="82" y="479"/>
                  <a:pt x="79" y="466"/>
                </a:cubicBezTo>
                <a:cubicBezTo>
                  <a:pt x="76" y="455"/>
                  <a:pt x="81" y="444"/>
                  <a:pt x="91" y="437"/>
                </a:cubicBezTo>
                <a:cubicBezTo>
                  <a:pt x="95" y="435"/>
                  <a:pt x="100" y="434"/>
                  <a:pt x="105" y="434"/>
                </a:cubicBezTo>
                <a:cubicBezTo>
                  <a:pt x="119" y="434"/>
                  <a:pt x="132" y="434"/>
                  <a:pt x="146" y="434"/>
                </a:cubicBezTo>
                <a:cubicBezTo>
                  <a:pt x="161" y="434"/>
                  <a:pt x="161" y="434"/>
                  <a:pt x="161" y="418"/>
                </a:cubicBezTo>
                <a:cubicBezTo>
                  <a:pt x="161" y="411"/>
                  <a:pt x="161" y="405"/>
                  <a:pt x="161" y="398"/>
                </a:cubicBezTo>
                <a:cubicBezTo>
                  <a:pt x="161" y="398"/>
                  <a:pt x="161" y="398"/>
                  <a:pt x="160" y="398"/>
                </a:cubicBezTo>
                <a:close/>
                <a:moveTo>
                  <a:pt x="309" y="189"/>
                </a:moveTo>
                <a:cubicBezTo>
                  <a:pt x="312" y="124"/>
                  <a:pt x="256" y="66"/>
                  <a:pt x="188" y="66"/>
                </a:cubicBezTo>
                <a:cubicBezTo>
                  <a:pt x="120" y="67"/>
                  <a:pt x="65" y="120"/>
                  <a:pt x="65" y="187"/>
                </a:cubicBezTo>
                <a:cubicBezTo>
                  <a:pt x="65" y="255"/>
                  <a:pt x="119" y="310"/>
                  <a:pt x="186" y="311"/>
                </a:cubicBezTo>
                <a:cubicBezTo>
                  <a:pt x="256" y="312"/>
                  <a:pt x="312" y="252"/>
                  <a:pt x="309" y="18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0" name="Freeform 39">
            <a:extLst>
              <a:ext uri="{FF2B5EF4-FFF2-40B4-BE49-F238E27FC236}">
                <a16:creationId xmlns:a16="http://schemas.microsoft.com/office/drawing/2014/main" id="{3E336F4C-0270-4012-AB1A-00F360966CD2}"/>
              </a:ext>
            </a:extLst>
          </p:cNvPr>
          <p:cNvSpPr>
            <a:spLocks/>
          </p:cNvSpPr>
          <p:nvPr/>
        </p:nvSpPr>
        <p:spPr bwMode="auto">
          <a:xfrm>
            <a:off x="10645775" y="5903913"/>
            <a:ext cx="1131888" cy="595313"/>
          </a:xfrm>
          <a:custGeom>
            <a:avLst/>
            <a:gdLst>
              <a:gd name="T0" fmla="*/ 245 w 491"/>
              <a:gd name="T1" fmla="*/ 0 h 258"/>
              <a:gd name="T2" fmla="*/ 475 w 491"/>
              <a:gd name="T3" fmla="*/ 0 h 258"/>
              <a:gd name="T4" fmla="*/ 490 w 491"/>
              <a:gd name="T5" fmla="*/ 17 h 258"/>
              <a:gd name="T6" fmla="*/ 447 w 491"/>
              <a:gd name="T7" fmla="*/ 139 h 258"/>
              <a:gd name="T8" fmla="*/ 398 w 491"/>
              <a:gd name="T9" fmla="*/ 192 h 258"/>
              <a:gd name="T10" fmla="*/ 389 w 491"/>
              <a:gd name="T11" fmla="*/ 211 h 258"/>
              <a:gd name="T12" fmla="*/ 389 w 491"/>
              <a:gd name="T13" fmla="*/ 224 h 258"/>
              <a:gd name="T14" fmla="*/ 356 w 491"/>
              <a:gd name="T15" fmla="*/ 258 h 258"/>
              <a:gd name="T16" fmla="*/ 154 w 491"/>
              <a:gd name="T17" fmla="*/ 258 h 258"/>
              <a:gd name="T18" fmla="*/ 129 w 491"/>
              <a:gd name="T19" fmla="*/ 258 h 258"/>
              <a:gd name="T20" fmla="*/ 101 w 491"/>
              <a:gd name="T21" fmla="*/ 230 h 258"/>
              <a:gd name="T22" fmla="*/ 80 w 491"/>
              <a:gd name="T23" fmla="*/ 181 h 258"/>
              <a:gd name="T24" fmla="*/ 0 w 491"/>
              <a:gd name="T25" fmla="*/ 14 h 258"/>
              <a:gd name="T26" fmla="*/ 14 w 491"/>
              <a:gd name="T27" fmla="*/ 0 h 258"/>
              <a:gd name="T28" fmla="*/ 245 w 491"/>
              <a:gd name="T29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91" h="258">
                <a:moveTo>
                  <a:pt x="245" y="0"/>
                </a:moveTo>
                <a:cubicBezTo>
                  <a:pt x="322" y="0"/>
                  <a:pt x="399" y="0"/>
                  <a:pt x="475" y="0"/>
                </a:cubicBezTo>
                <a:cubicBezTo>
                  <a:pt x="491" y="0"/>
                  <a:pt x="491" y="1"/>
                  <a:pt x="490" y="17"/>
                </a:cubicBezTo>
                <a:cubicBezTo>
                  <a:pt x="486" y="61"/>
                  <a:pt x="473" y="102"/>
                  <a:pt x="447" y="139"/>
                </a:cubicBezTo>
                <a:cubicBezTo>
                  <a:pt x="434" y="159"/>
                  <a:pt x="418" y="178"/>
                  <a:pt x="398" y="192"/>
                </a:cubicBezTo>
                <a:cubicBezTo>
                  <a:pt x="391" y="197"/>
                  <a:pt x="389" y="203"/>
                  <a:pt x="389" y="211"/>
                </a:cubicBezTo>
                <a:cubicBezTo>
                  <a:pt x="390" y="215"/>
                  <a:pt x="389" y="220"/>
                  <a:pt x="389" y="224"/>
                </a:cubicBezTo>
                <a:cubicBezTo>
                  <a:pt x="389" y="249"/>
                  <a:pt x="381" y="258"/>
                  <a:pt x="356" y="258"/>
                </a:cubicBezTo>
                <a:cubicBezTo>
                  <a:pt x="289" y="258"/>
                  <a:pt x="221" y="258"/>
                  <a:pt x="154" y="258"/>
                </a:cubicBezTo>
                <a:cubicBezTo>
                  <a:pt x="145" y="258"/>
                  <a:pt x="137" y="258"/>
                  <a:pt x="129" y="258"/>
                </a:cubicBezTo>
                <a:cubicBezTo>
                  <a:pt x="111" y="257"/>
                  <a:pt x="100" y="247"/>
                  <a:pt x="101" y="230"/>
                </a:cubicBezTo>
                <a:cubicBezTo>
                  <a:pt x="103" y="209"/>
                  <a:pt x="96" y="195"/>
                  <a:pt x="80" y="181"/>
                </a:cubicBezTo>
                <a:cubicBezTo>
                  <a:pt x="30" y="137"/>
                  <a:pt x="5" y="80"/>
                  <a:pt x="0" y="14"/>
                </a:cubicBezTo>
                <a:cubicBezTo>
                  <a:pt x="0" y="1"/>
                  <a:pt x="1" y="0"/>
                  <a:pt x="14" y="0"/>
                </a:cubicBezTo>
                <a:cubicBezTo>
                  <a:pt x="91" y="0"/>
                  <a:pt x="168" y="0"/>
                  <a:pt x="245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1" name="Freeform 40">
            <a:extLst>
              <a:ext uri="{FF2B5EF4-FFF2-40B4-BE49-F238E27FC236}">
                <a16:creationId xmlns:a16="http://schemas.microsoft.com/office/drawing/2014/main" id="{536E1A29-66DB-4DF5-8C60-68B4CB8280B8}"/>
              </a:ext>
            </a:extLst>
          </p:cNvPr>
          <p:cNvSpPr>
            <a:spLocks/>
          </p:cNvSpPr>
          <p:nvPr/>
        </p:nvSpPr>
        <p:spPr bwMode="auto">
          <a:xfrm>
            <a:off x="11191875" y="5494338"/>
            <a:ext cx="541338" cy="358775"/>
          </a:xfrm>
          <a:custGeom>
            <a:avLst/>
            <a:gdLst>
              <a:gd name="T0" fmla="*/ 75 w 235"/>
              <a:gd name="T1" fmla="*/ 155 h 156"/>
              <a:gd name="T2" fmla="*/ 8 w 235"/>
              <a:gd name="T3" fmla="*/ 155 h 156"/>
              <a:gd name="T4" fmla="*/ 1 w 235"/>
              <a:gd name="T5" fmla="*/ 153 h 156"/>
              <a:gd name="T6" fmla="*/ 5 w 235"/>
              <a:gd name="T7" fmla="*/ 147 h 156"/>
              <a:gd name="T8" fmla="*/ 154 w 235"/>
              <a:gd name="T9" fmla="*/ 9 h 156"/>
              <a:gd name="T10" fmla="*/ 182 w 235"/>
              <a:gd name="T11" fmla="*/ 0 h 156"/>
              <a:gd name="T12" fmla="*/ 227 w 235"/>
              <a:gd name="T13" fmla="*/ 61 h 156"/>
              <a:gd name="T14" fmla="*/ 216 w 235"/>
              <a:gd name="T15" fmla="*/ 79 h 156"/>
              <a:gd name="T16" fmla="*/ 158 w 235"/>
              <a:gd name="T17" fmla="*/ 145 h 156"/>
              <a:gd name="T18" fmla="*/ 137 w 235"/>
              <a:gd name="T19" fmla="*/ 155 h 156"/>
              <a:gd name="T20" fmla="*/ 75 w 235"/>
              <a:gd name="T21" fmla="*/ 155 h 156"/>
              <a:gd name="T22" fmla="*/ 75 w 235"/>
              <a:gd name="T23" fmla="*/ 155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5" h="156">
                <a:moveTo>
                  <a:pt x="75" y="155"/>
                </a:moveTo>
                <a:cubicBezTo>
                  <a:pt x="53" y="155"/>
                  <a:pt x="30" y="155"/>
                  <a:pt x="8" y="155"/>
                </a:cubicBezTo>
                <a:cubicBezTo>
                  <a:pt x="6" y="155"/>
                  <a:pt x="2" y="156"/>
                  <a:pt x="1" y="153"/>
                </a:cubicBezTo>
                <a:cubicBezTo>
                  <a:pt x="0" y="150"/>
                  <a:pt x="3" y="148"/>
                  <a:pt x="5" y="147"/>
                </a:cubicBezTo>
                <a:cubicBezTo>
                  <a:pt x="55" y="101"/>
                  <a:pt x="104" y="55"/>
                  <a:pt x="154" y="9"/>
                </a:cubicBezTo>
                <a:cubicBezTo>
                  <a:pt x="162" y="2"/>
                  <a:pt x="171" y="0"/>
                  <a:pt x="182" y="0"/>
                </a:cubicBezTo>
                <a:cubicBezTo>
                  <a:pt x="210" y="1"/>
                  <a:pt x="235" y="35"/>
                  <a:pt x="227" y="61"/>
                </a:cubicBezTo>
                <a:cubicBezTo>
                  <a:pt x="225" y="68"/>
                  <a:pt x="221" y="74"/>
                  <a:pt x="216" y="79"/>
                </a:cubicBezTo>
                <a:cubicBezTo>
                  <a:pt x="197" y="101"/>
                  <a:pt x="177" y="123"/>
                  <a:pt x="158" y="145"/>
                </a:cubicBezTo>
                <a:cubicBezTo>
                  <a:pt x="152" y="152"/>
                  <a:pt x="146" y="155"/>
                  <a:pt x="137" y="155"/>
                </a:cubicBezTo>
                <a:cubicBezTo>
                  <a:pt x="116" y="154"/>
                  <a:pt x="95" y="155"/>
                  <a:pt x="75" y="155"/>
                </a:cubicBezTo>
                <a:cubicBezTo>
                  <a:pt x="75" y="155"/>
                  <a:pt x="75" y="155"/>
                  <a:pt x="75" y="15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2" name="Freeform 41">
            <a:extLst>
              <a:ext uri="{FF2B5EF4-FFF2-40B4-BE49-F238E27FC236}">
                <a16:creationId xmlns:a16="http://schemas.microsoft.com/office/drawing/2014/main" id="{FB33A06E-652E-4D8B-A7F4-A4A4F29C5CE0}"/>
              </a:ext>
            </a:extLst>
          </p:cNvPr>
          <p:cNvSpPr>
            <a:spLocks noEditPoints="1"/>
          </p:cNvSpPr>
          <p:nvPr/>
        </p:nvSpPr>
        <p:spPr bwMode="auto">
          <a:xfrm>
            <a:off x="9151938" y="2092326"/>
            <a:ext cx="989013" cy="1435100"/>
          </a:xfrm>
          <a:custGeom>
            <a:avLst/>
            <a:gdLst>
              <a:gd name="T0" fmla="*/ 239 w 429"/>
              <a:gd name="T1" fmla="*/ 103 h 623"/>
              <a:gd name="T2" fmla="*/ 237 w 429"/>
              <a:gd name="T3" fmla="*/ 132 h 623"/>
              <a:gd name="T4" fmla="*/ 236 w 429"/>
              <a:gd name="T5" fmla="*/ 240 h 623"/>
              <a:gd name="T6" fmla="*/ 247 w 429"/>
              <a:gd name="T7" fmla="*/ 253 h 623"/>
              <a:gd name="T8" fmla="*/ 354 w 429"/>
              <a:gd name="T9" fmla="*/ 533 h 623"/>
              <a:gd name="T10" fmla="*/ 139 w 429"/>
              <a:gd name="T11" fmla="*/ 590 h 623"/>
              <a:gd name="T12" fmla="*/ 67 w 429"/>
              <a:gd name="T13" fmla="*/ 322 h 623"/>
              <a:gd name="T14" fmla="*/ 170 w 429"/>
              <a:gd name="T15" fmla="*/ 254 h 623"/>
              <a:gd name="T16" fmla="*/ 184 w 429"/>
              <a:gd name="T17" fmla="*/ 237 h 623"/>
              <a:gd name="T18" fmla="*/ 183 w 429"/>
              <a:gd name="T19" fmla="*/ 110 h 623"/>
              <a:gd name="T20" fmla="*/ 181 w 429"/>
              <a:gd name="T21" fmla="*/ 102 h 623"/>
              <a:gd name="T22" fmla="*/ 148 w 429"/>
              <a:gd name="T23" fmla="*/ 141 h 623"/>
              <a:gd name="T24" fmla="*/ 114 w 429"/>
              <a:gd name="T25" fmla="*/ 182 h 623"/>
              <a:gd name="T26" fmla="*/ 80 w 429"/>
              <a:gd name="T27" fmla="*/ 186 h 623"/>
              <a:gd name="T28" fmla="*/ 79 w 429"/>
              <a:gd name="T29" fmla="*/ 151 h 623"/>
              <a:gd name="T30" fmla="*/ 160 w 429"/>
              <a:gd name="T31" fmla="*/ 54 h 623"/>
              <a:gd name="T32" fmla="*/ 191 w 429"/>
              <a:gd name="T33" fmla="*/ 16 h 623"/>
              <a:gd name="T34" fmla="*/ 234 w 429"/>
              <a:gd name="T35" fmla="*/ 17 h 623"/>
              <a:gd name="T36" fmla="*/ 338 w 429"/>
              <a:gd name="T37" fmla="*/ 150 h 623"/>
              <a:gd name="T38" fmla="*/ 324 w 429"/>
              <a:gd name="T39" fmla="*/ 189 h 623"/>
              <a:gd name="T40" fmla="*/ 301 w 429"/>
              <a:gd name="T41" fmla="*/ 178 h 623"/>
              <a:gd name="T42" fmla="*/ 247 w 429"/>
              <a:gd name="T43" fmla="*/ 110 h 623"/>
              <a:gd name="T44" fmla="*/ 239 w 429"/>
              <a:gd name="T45" fmla="*/ 103 h 623"/>
              <a:gd name="T46" fmla="*/ 332 w 429"/>
              <a:gd name="T47" fmla="*/ 427 h 623"/>
              <a:gd name="T48" fmla="*/ 211 w 429"/>
              <a:gd name="T49" fmla="*/ 305 h 623"/>
              <a:gd name="T50" fmla="*/ 88 w 429"/>
              <a:gd name="T51" fmla="*/ 428 h 623"/>
              <a:gd name="T52" fmla="*/ 209 w 429"/>
              <a:gd name="T53" fmla="*/ 549 h 623"/>
              <a:gd name="T54" fmla="*/ 332 w 429"/>
              <a:gd name="T55" fmla="*/ 42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29" h="623">
                <a:moveTo>
                  <a:pt x="239" y="103"/>
                </a:moveTo>
                <a:cubicBezTo>
                  <a:pt x="235" y="112"/>
                  <a:pt x="237" y="123"/>
                  <a:pt x="237" y="132"/>
                </a:cubicBezTo>
                <a:cubicBezTo>
                  <a:pt x="236" y="168"/>
                  <a:pt x="237" y="204"/>
                  <a:pt x="236" y="240"/>
                </a:cubicBezTo>
                <a:cubicBezTo>
                  <a:pt x="236" y="248"/>
                  <a:pt x="239" y="251"/>
                  <a:pt x="247" y="253"/>
                </a:cubicBezTo>
                <a:cubicBezTo>
                  <a:pt x="375" y="282"/>
                  <a:pt x="429" y="426"/>
                  <a:pt x="354" y="533"/>
                </a:cubicBezTo>
                <a:cubicBezTo>
                  <a:pt x="306" y="599"/>
                  <a:pt x="213" y="623"/>
                  <a:pt x="139" y="590"/>
                </a:cubicBezTo>
                <a:cubicBezTo>
                  <a:pt x="34" y="541"/>
                  <a:pt x="0" y="416"/>
                  <a:pt x="67" y="322"/>
                </a:cubicBezTo>
                <a:cubicBezTo>
                  <a:pt x="92" y="286"/>
                  <a:pt x="127" y="263"/>
                  <a:pt x="170" y="254"/>
                </a:cubicBezTo>
                <a:cubicBezTo>
                  <a:pt x="181" y="252"/>
                  <a:pt x="184" y="247"/>
                  <a:pt x="184" y="237"/>
                </a:cubicBezTo>
                <a:cubicBezTo>
                  <a:pt x="182" y="195"/>
                  <a:pt x="183" y="153"/>
                  <a:pt x="183" y="110"/>
                </a:cubicBezTo>
                <a:cubicBezTo>
                  <a:pt x="184" y="108"/>
                  <a:pt x="184" y="105"/>
                  <a:pt x="181" y="102"/>
                </a:cubicBezTo>
                <a:cubicBezTo>
                  <a:pt x="170" y="115"/>
                  <a:pt x="159" y="128"/>
                  <a:pt x="148" y="141"/>
                </a:cubicBezTo>
                <a:cubicBezTo>
                  <a:pt x="137" y="155"/>
                  <a:pt x="126" y="168"/>
                  <a:pt x="114" y="182"/>
                </a:cubicBezTo>
                <a:cubicBezTo>
                  <a:pt x="105" y="193"/>
                  <a:pt x="91" y="195"/>
                  <a:pt x="80" y="186"/>
                </a:cubicBezTo>
                <a:cubicBezTo>
                  <a:pt x="70" y="177"/>
                  <a:pt x="69" y="163"/>
                  <a:pt x="79" y="151"/>
                </a:cubicBezTo>
                <a:cubicBezTo>
                  <a:pt x="106" y="118"/>
                  <a:pt x="133" y="86"/>
                  <a:pt x="160" y="54"/>
                </a:cubicBezTo>
                <a:cubicBezTo>
                  <a:pt x="170" y="41"/>
                  <a:pt x="180" y="29"/>
                  <a:pt x="191" y="16"/>
                </a:cubicBezTo>
                <a:cubicBezTo>
                  <a:pt x="205" y="0"/>
                  <a:pt x="220" y="0"/>
                  <a:pt x="234" y="17"/>
                </a:cubicBezTo>
                <a:cubicBezTo>
                  <a:pt x="268" y="61"/>
                  <a:pt x="303" y="106"/>
                  <a:pt x="338" y="150"/>
                </a:cubicBezTo>
                <a:cubicBezTo>
                  <a:pt x="350" y="166"/>
                  <a:pt x="343" y="185"/>
                  <a:pt x="324" y="189"/>
                </a:cubicBezTo>
                <a:cubicBezTo>
                  <a:pt x="314" y="191"/>
                  <a:pt x="307" y="186"/>
                  <a:pt x="301" y="178"/>
                </a:cubicBezTo>
                <a:cubicBezTo>
                  <a:pt x="283" y="156"/>
                  <a:pt x="265" y="133"/>
                  <a:pt x="247" y="110"/>
                </a:cubicBezTo>
                <a:cubicBezTo>
                  <a:pt x="245" y="107"/>
                  <a:pt x="243" y="103"/>
                  <a:pt x="239" y="103"/>
                </a:cubicBezTo>
                <a:close/>
                <a:moveTo>
                  <a:pt x="332" y="427"/>
                </a:moveTo>
                <a:cubicBezTo>
                  <a:pt x="333" y="359"/>
                  <a:pt x="279" y="305"/>
                  <a:pt x="211" y="305"/>
                </a:cubicBezTo>
                <a:cubicBezTo>
                  <a:pt x="142" y="304"/>
                  <a:pt x="88" y="359"/>
                  <a:pt x="88" y="428"/>
                </a:cubicBezTo>
                <a:cubicBezTo>
                  <a:pt x="88" y="494"/>
                  <a:pt x="143" y="549"/>
                  <a:pt x="209" y="549"/>
                </a:cubicBezTo>
                <a:cubicBezTo>
                  <a:pt x="278" y="549"/>
                  <a:pt x="332" y="495"/>
                  <a:pt x="332" y="42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3" name="Freeform 42">
            <a:extLst>
              <a:ext uri="{FF2B5EF4-FFF2-40B4-BE49-F238E27FC236}">
                <a16:creationId xmlns:a16="http://schemas.microsoft.com/office/drawing/2014/main" id="{51BDD3EB-3E30-4DBA-AA8A-37D9EA689547}"/>
              </a:ext>
            </a:extLst>
          </p:cNvPr>
          <p:cNvSpPr>
            <a:spLocks/>
          </p:cNvSpPr>
          <p:nvPr/>
        </p:nvSpPr>
        <p:spPr bwMode="auto">
          <a:xfrm>
            <a:off x="7446963" y="614363"/>
            <a:ext cx="1004888" cy="1168400"/>
          </a:xfrm>
          <a:custGeom>
            <a:avLst/>
            <a:gdLst>
              <a:gd name="T0" fmla="*/ 243 w 436"/>
              <a:gd name="T1" fmla="*/ 431 h 507"/>
              <a:gd name="T2" fmla="*/ 243 w 436"/>
              <a:gd name="T3" fmla="*/ 369 h 507"/>
              <a:gd name="T4" fmla="*/ 202 w 436"/>
              <a:gd name="T5" fmla="*/ 322 h 507"/>
              <a:gd name="T6" fmla="*/ 185 w 436"/>
              <a:gd name="T7" fmla="*/ 321 h 507"/>
              <a:gd name="T8" fmla="*/ 50 w 436"/>
              <a:gd name="T9" fmla="*/ 322 h 507"/>
              <a:gd name="T10" fmla="*/ 39 w 436"/>
              <a:gd name="T11" fmla="*/ 311 h 507"/>
              <a:gd name="T12" fmla="*/ 20 w 436"/>
              <a:gd name="T13" fmla="*/ 281 h 507"/>
              <a:gd name="T14" fmla="*/ 8 w 436"/>
              <a:gd name="T15" fmla="*/ 245 h 507"/>
              <a:gd name="T16" fmla="*/ 49 w 436"/>
              <a:gd name="T17" fmla="*/ 176 h 507"/>
              <a:gd name="T18" fmla="*/ 54 w 436"/>
              <a:gd name="T19" fmla="*/ 157 h 507"/>
              <a:gd name="T20" fmla="*/ 175 w 436"/>
              <a:gd name="T21" fmla="*/ 6 h 507"/>
              <a:gd name="T22" fmla="*/ 250 w 436"/>
              <a:gd name="T23" fmla="*/ 2 h 507"/>
              <a:gd name="T24" fmla="*/ 346 w 436"/>
              <a:gd name="T25" fmla="*/ 27 h 507"/>
              <a:gd name="T26" fmla="*/ 427 w 436"/>
              <a:gd name="T27" fmla="*/ 143 h 507"/>
              <a:gd name="T28" fmla="*/ 418 w 436"/>
              <a:gd name="T29" fmla="*/ 278 h 507"/>
              <a:gd name="T30" fmla="*/ 384 w 436"/>
              <a:gd name="T31" fmla="*/ 334 h 507"/>
              <a:gd name="T32" fmla="*/ 340 w 436"/>
              <a:gd name="T33" fmla="*/ 395 h 507"/>
              <a:gd name="T34" fmla="*/ 333 w 436"/>
              <a:gd name="T35" fmla="*/ 438 h 507"/>
              <a:gd name="T36" fmla="*/ 305 w 436"/>
              <a:gd name="T37" fmla="*/ 484 h 507"/>
              <a:gd name="T38" fmla="*/ 256 w 436"/>
              <a:gd name="T39" fmla="*/ 503 h 507"/>
              <a:gd name="T40" fmla="*/ 243 w 436"/>
              <a:gd name="T41" fmla="*/ 493 h 507"/>
              <a:gd name="T42" fmla="*/ 243 w 436"/>
              <a:gd name="T43" fmla="*/ 431 h 507"/>
              <a:gd name="T44" fmla="*/ 243 w 436"/>
              <a:gd name="T45" fmla="*/ 431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36" h="507">
                <a:moveTo>
                  <a:pt x="243" y="431"/>
                </a:moveTo>
                <a:cubicBezTo>
                  <a:pt x="243" y="410"/>
                  <a:pt x="243" y="390"/>
                  <a:pt x="243" y="369"/>
                </a:cubicBezTo>
                <a:cubicBezTo>
                  <a:pt x="243" y="344"/>
                  <a:pt x="226" y="325"/>
                  <a:pt x="202" y="322"/>
                </a:cubicBezTo>
                <a:cubicBezTo>
                  <a:pt x="196" y="321"/>
                  <a:pt x="191" y="321"/>
                  <a:pt x="185" y="321"/>
                </a:cubicBezTo>
                <a:cubicBezTo>
                  <a:pt x="140" y="321"/>
                  <a:pt x="95" y="321"/>
                  <a:pt x="50" y="322"/>
                </a:cubicBezTo>
                <a:cubicBezTo>
                  <a:pt x="42" y="322"/>
                  <a:pt x="37" y="319"/>
                  <a:pt x="39" y="311"/>
                </a:cubicBezTo>
                <a:cubicBezTo>
                  <a:pt x="42" y="295"/>
                  <a:pt x="36" y="286"/>
                  <a:pt x="20" y="281"/>
                </a:cubicBezTo>
                <a:cubicBezTo>
                  <a:pt x="4" y="276"/>
                  <a:pt x="0" y="259"/>
                  <a:pt x="8" y="245"/>
                </a:cubicBezTo>
                <a:cubicBezTo>
                  <a:pt x="22" y="222"/>
                  <a:pt x="35" y="199"/>
                  <a:pt x="49" y="176"/>
                </a:cubicBezTo>
                <a:cubicBezTo>
                  <a:pt x="52" y="170"/>
                  <a:pt x="54" y="164"/>
                  <a:pt x="54" y="157"/>
                </a:cubicBezTo>
                <a:cubicBezTo>
                  <a:pt x="57" y="84"/>
                  <a:pt x="104" y="24"/>
                  <a:pt x="175" y="6"/>
                </a:cubicBezTo>
                <a:cubicBezTo>
                  <a:pt x="200" y="0"/>
                  <a:pt x="225" y="1"/>
                  <a:pt x="250" y="2"/>
                </a:cubicBezTo>
                <a:cubicBezTo>
                  <a:pt x="284" y="4"/>
                  <a:pt x="316" y="11"/>
                  <a:pt x="346" y="27"/>
                </a:cubicBezTo>
                <a:cubicBezTo>
                  <a:pt x="392" y="52"/>
                  <a:pt x="417" y="93"/>
                  <a:pt x="427" y="143"/>
                </a:cubicBezTo>
                <a:cubicBezTo>
                  <a:pt x="436" y="189"/>
                  <a:pt x="432" y="234"/>
                  <a:pt x="418" y="278"/>
                </a:cubicBezTo>
                <a:cubicBezTo>
                  <a:pt x="411" y="299"/>
                  <a:pt x="396" y="316"/>
                  <a:pt x="384" y="334"/>
                </a:cubicBezTo>
                <a:cubicBezTo>
                  <a:pt x="369" y="354"/>
                  <a:pt x="355" y="374"/>
                  <a:pt x="340" y="395"/>
                </a:cubicBezTo>
                <a:cubicBezTo>
                  <a:pt x="331" y="408"/>
                  <a:pt x="332" y="423"/>
                  <a:pt x="333" y="438"/>
                </a:cubicBezTo>
                <a:cubicBezTo>
                  <a:pt x="336" y="463"/>
                  <a:pt x="329" y="475"/>
                  <a:pt x="305" y="484"/>
                </a:cubicBezTo>
                <a:cubicBezTo>
                  <a:pt x="288" y="490"/>
                  <a:pt x="272" y="497"/>
                  <a:pt x="256" y="503"/>
                </a:cubicBezTo>
                <a:cubicBezTo>
                  <a:pt x="243" y="507"/>
                  <a:pt x="243" y="507"/>
                  <a:pt x="243" y="493"/>
                </a:cubicBezTo>
                <a:cubicBezTo>
                  <a:pt x="243" y="473"/>
                  <a:pt x="243" y="452"/>
                  <a:pt x="243" y="431"/>
                </a:cubicBezTo>
                <a:cubicBezTo>
                  <a:pt x="243" y="431"/>
                  <a:pt x="243" y="431"/>
                  <a:pt x="243" y="43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4" name="Freeform 43">
            <a:extLst>
              <a:ext uri="{FF2B5EF4-FFF2-40B4-BE49-F238E27FC236}">
                <a16:creationId xmlns:a16="http://schemas.microsoft.com/office/drawing/2014/main" id="{0A05F7AC-7B8A-4015-ACFE-6D56AC4B9F79}"/>
              </a:ext>
            </a:extLst>
          </p:cNvPr>
          <p:cNvSpPr>
            <a:spLocks/>
          </p:cNvSpPr>
          <p:nvPr/>
        </p:nvSpPr>
        <p:spPr bwMode="auto">
          <a:xfrm>
            <a:off x="7531100" y="1439863"/>
            <a:ext cx="387350" cy="419100"/>
          </a:xfrm>
          <a:custGeom>
            <a:avLst/>
            <a:gdLst>
              <a:gd name="T0" fmla="*/ 83 w 168"/>
              <a:gd name="T1" fmla="*/ 1 h 182"/>
              <a:gd name="T2" fmla="*/ 151 w 168"/>
              <a:gd name="T3" fmla="*/ 1 h 182"/>
              <a:gd name="T4" fmla="*/ 168 w 168"/>
              <a:gd name="T5" fmla="*/ 17 h 182"/>
              <a:gd name="T6" fmla="*/ 168 w 168"/>
              <a:gd name="T7" fmla="*/ 153 h 182"/>
              <a:gd name="T8" fmla="*/ 157 w 168"/>
              <a:gd name="T9" fmla="*/ 169 h 182"/>
              <a:gd name="T10" fmla="*/ 129 w 168"/>
              <a:gd name="T11" fmla="*/ 178 h 182"/>
              <a:gd name="T12" fmla="*/ 107 w 168"/>
              <a:gd name="T13" fmla="*/ 160 h 182"/>
              <a:gd name="T14" fmla="*/ 108 w 168"/>
              <a:gd name="T15" fmla="*/ 62 h 182"/>
              <a:gd name="T16" fmla="*/ 98 w 168"/>
              <a:gd name="T17" fmla="*/ 52 h 182"/>
              <a:gd name="T18" fmla="*/ 36 w 168"/>
              <a:gd name="T19" fmla="*/ 52 h 182"/>
              <a:gd name="T20" fmla="*/ 6 w 168"/>
              <a:gd name="T21" fmla="*/ 39 h 182"/>
              <a:gd name="T22" fmla="*/ 3 w 168"/>
              <a:gd name="T23" fmla="*/ 4 h 182"/>
              <a:gd name="T24" fmla="*/ 14 w 168"/>
              <a:gd name="T25" fmla="*/ 1 h 182"/>
              <a:gd name="T26" fmla="*/ 83 w 168"/>
              <a:gd name="T27" fmla="*/ 1 h 182"/>
              <a:gd name="T28" fmla="*/ 83 w 168"/>
              <a:gd name="T29" fmla="*/ 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8" h="182">
                <a:moveTo>
                  <a:pt x="83" y="1"/>
                </a:moveTo>
                <a:cubicBezTo>
                  <a:pt x="106" y="1"/>
                  <a:pt x="129" y="1"/>
                  <a:pt x="151" y="1"/>
                </a:cubicBezTo>
                <a:cubicBezTo>
                  <a:pt x="165" y="1"/>
                  <a:pt x="168" y="3"/>
                  <a:pt x="168" y="17"/>
                </a:cubicBezTo>
                <a:cubicBezTo>
                  <a:pt x="168" y="62"/>
                  <a:pt x="168" y="107"/>
                  <a:pt x="168" y="153"/>
                </a:cubicBezTo>
                <a:cubicBezTo>
                  <a:pt x="168" y="162"/>
                  <a:pt x="165" y="166"/>
                  <a:pt x="157" y="169"/>
                </a:cubicBezTo>
                <a:cubicBezTo>
                  <a:pt x="147" y="171"/>
                  <a:pt x="138" y="176"/>
                  <a:pt x="129" y="178"/>
                </a:cubicBezTo>
                <a:cubicBezTo>
                  <a:pt x="115" y="182"/>
                  <a:pt x="107" y="175"/>
                  <a:pt x="107" y="160"/>
                </a:cubicBezTo>
                <a:cubicBezTo>
                  <a:pt x="109" y="128"/>
                  <a:pt x="108" y="95"/>
                  <a:pt x="108" y="62"/>
                </a:cubicBezTo>
                <a:cubicBezTo>
                  <a:pt x="108" y="54"/>
                  <a:pt x="105" y="52"/>
                  <a:pt x="98" y="52"/>
                </a:cubicBezTo>
                <a:cubicBezTo>
                  <a:pt x="77" y="52"/>
                  <a:pt x="56" y="52"/>
                  <a:pt x="36" y="52"/>
                </a:cubicBezTo>
                <a:cubicBezTo>
                  <a:pt x="24" y="52"/>
                  <a:pt x="15" y="47"/>
                  <a:pt x="6" y="39"/>
                </a:cubicBezTo>
                <a:cubicBezTo>
                  <a:pt x="3" y="35"/>
                  <a:pt x="0" y="9"/>
                  <a:pt x="3" y="4"/>
                </a:cubicBezTo>
                <a:cubicBezTo>
                  <a:pt x="5" y="0"/>
                  <a:pt x="10" y="1"/>
                  <a:pt x="14" y="1"/>
                </a:cubicBezTo>
                <a:cubicBezTo>
                  <a:pt x="37" y="1"/>
                  <a:pt x="60" y="1"/>
                  <a:pt x="83" y="1"/>
                </a:cubicBezTo>
                <a:cubicBezTo>
                  <a:pt x="83" y="1"/>
                  <a:pt x="83" y="1"/>
                  <a:pt x="8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5" name="Freeform 44">
            <a:extLst>
              <a:ext uri="{FF2B5EF4-FFF2-40B4-BE49-F238E27FC236}">
                <a16:creationId xmlns:a16="http://schemas.microsoft.com/office/drawing/2014/main" id="{A2DBDD4C-5768-404F-B70F-3DB17C8E0B72}"/>
              </a:ext>
            </a:extLst>
          </p:cNvPr>
          <p:cNvSpPr>
            <a:spLocks noEditPoints="1"/>
          </p:cNvSpPr>
          <p:nvPr/>
        </p:nvSpPr>
        <p:spPr bwMode="auto">
          <a:xfrm>
            <a:off x="8027988" y="5480051"/>
            <a:ext cx="425450" cy="1100138"/>
          </a:xfrm>
          <a:custGeom>
            <a:avLst/>
            <a:gdLst>
              <a:gd name="T0" fmla="*/ 185 w 185"/>
              <a:gd name="T1" fmla="*/ 240 h 477"/>
              <a:gd name="T2" fmla="*/ 185 w 185"/>
              <a:gd name="T3" fmla="*/ 371 h 477"/>
              <a:gd name="T4" fmla="*/ 141 w 185"/>
              <a:gd name="T5" fmla="*/ 457 h 477"/>
              <a:gd name="T6" fmla="*/ 48 w 185"/>
              <a:gd name="T7" fmla="*/ 460 h 477"/>
              <a:gd name="T8" fmla="*/ 1 w 185"/>
              <a:gd name="T9" fmla="*/ 382 h 477"/>
              <a:gd name="T10" fmla="*/ 1 w 185"/>
              <a:gd name="T11" fmla="*/ 97 h 477"/>
              <a:gd name="T12" fmla="*/ 65 w 185"/>
              <a:gd name="T13" fmla="*/ 12 h 477"/>
              <a:gd name="T14" fmla="*/ 170 w 185"/>
              <a:gd name="T15" fmla="*/ 50 h 477"/>
              <a:gd name="T16" fmla="*/ 185 w 185"/>
              <a:gd name="T17" fmla="*/ 108 h 477"/>
              <a:gd name="T18" fmla="*/ 185 w 185"/>
              <a:gd name="T19" fmla="*/ 240 h 477"/>
              <a:gd name="T20" fmla="*/ 34 w 185"/>
              <a:gd name="T21" fmla="*/ 314 h 477"/>
              <a:gd name="T22" fmla="*/ 34 w 185"/>
              <a:gd name="T23" fmla="*/ 371 h 477"/>
              <a:gd name="T24" fmla="*/ 92 w 185"/>
              <a:gd name="T25" fmla="*/ 429 h 477"/>
              <a:gd name="T26" fmla="*/ 151 w 185"/>
              <a:gd name="T27" fmla="*/ 371 h 477"/>
              <a:gd name="T28" fmla="*/ 151 w 185"/>
              <a:gd name="T29" fmla="*/ 255 h 477"/>
              <a:gd name="T30" fmla="*/ 140 w 185"/>
              <a:gd name="T31" fmla="*/ 243 h 477"/>
              <a:gd name="T32" fmla="*/ 45 w 185"/>
              <a:gd name="T33" fmla="*/ 243 h 477"/>
              <a:gd name="T34" fmla="*/ 34 w 185"/>
              <a:gd name="T35" fmla="*/ 254 h 477"/>
              <a:gd name="T36" fmla="*/ 34 w 185"/>
              <a:gd name="T37" fmla="*/ 314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5" h="477">
                <a:moveTo>
                  <a:pt x="185" y="240"/>
                </a:moveTo>
                <a:cubicBezTo>
                  <a:pt x="185" y="284"/>
                  <a:pt x="185" y="328"/>
                  <a:pt x="185" y="371"/>
                </a:cubicBezTo>
                <a:cubicBezTo>
                  <a:pt x="185" y="408"/>
                  <a:pt x="173" y="438"/>
                  <a:pt x="141" y="457"/>
                </a:cubicBezTo>
                <a:cubicBezTo>
                  <a:pt x="111" y="475"/>
                  <a:pt x="79" y="477"/>
                  <a:pt x="48" y="460"/>
                </a:cubicBezTo>
                <a:cubicBezTo>
                  <a:pt x="18" y="443"/>
                  <a:pt x="1" y="417"/>
                  <a:pt x="1" y="382"/>
                </a:cubicBezTo>
                <a:cubicBezTo>
                  <a:pt x="0" y="287"/>
                  <a:pt x="0" y="192"/>
                  <a:pt x="1" y="97"/>
                </a:cubicBezTo>
                <a:cubicBezTo>
                  <a:pt x="1" y="59"/>
                  <a:pt x="29" y="22"/>
                  <a:pt x="65" y="12"/>
                </a:cubicBezTo>
                <a:cubicBezTo>
                  <a:pt x="106" y="0"/>
                  <a:pt x="148" y="16"/>
                  <a:pt x="170" y="50"/>
                </a:cubicBezTo>
                <a:cubicBezTo>
                  <a:pt x="182" y="68"/>
                  <a:pt x="185" y="88"/>
                  <a:pt x="185" y="108"/>
                </a:cubicBezTo>
                <a:cubicBezTo>
                  <a:pt x="185" y="152"/>
                  <a:pt x="185" y="196"/>
                  <a:pt x="185" y="240"/>
                </a:cubicBezTo>
                <a:close/>
                <a:moveTo>
                  <a:pt x="34" y="314"/>
                </a:moveTo>
                <a:cubicBezTo>
                  <a:pt x="34" y="333"/>
                  <a:pt x="33" y="352"/>
                  <a:pt x="34" y="371"/>
                </a:cubicBezTo>
                <a:cubicBezTo>
                  <a:pt x="34" y="403"/>
                  <a:pt x="60" y="429"/>
                  <a:pt x="92" y="429"/>
                </a:cubicBezTo>
                <a:cubicBezTo>
                  <a:pt x="124" y="429"/>
                  <a:pt x="150" y="404"/>
                  <a:pt x="151" y="371"/>
                </a:cubicBezTo>
                <a:cubicBezTo>
                  <a:pt x="151" y="332"/>
                  <a:pt x="151" y="293"/>
                  <a:pt x="151" y="255"/>
                </a:cubicBezTo>
                <a:cubicBezTo>
                  <a:pt x="151" y="246"/>
                  <a:pt x="148" y="243"/>
                  <a:pt x="140" y="243"/>
                </a:cubicBezTo>
                <a:cubicBezTo>
                  <a:pt x="108" y="243"/>
                  <a:pt x="77" y="243"/>
                  <a:pt x="45" y="243"/>
                </a:cubicBezTo>
                <a:cubicBezTo>
                  <a:pt x="37" y="243"/>
                  <a:pt x="33" y="246"/>
                  <a:pt x="34" y="254"/>
                </a:cubicBezTo>
                <a:cubicBezTo>
                  <a:pt x="34" y="274"/>
                  <a:pt x="34" y="294"/>
                  <a:pt x="34" y="31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6" name="Freeform 45">
            <a:extLst>
              <a:ext uri="{FF2B5EF4-FFF2-40B4-BE49-F238E27FC236}">
                <a16:creationId xmlns:a16="http://schemas.microsoft.com/office/drawing/2014/main" id="{2BDE3D98-5186-475F-8BAB-447B421437AC}"/>
              </a:ext>
            </a:extLst>
          </p:cNvPr>
          <p:cNvSpPr>
            <a:spLocks noEditPoints="1"/>
          </p:cNvSpPr>
          <p:nvPr/>
        </p:nvSpPr>
        <p:spPr bwMode="auto">
          <a:xfrm>
            <a:off x="7439025" y="5480051"/>
            <a:ext cx="427038" cy="1101725"/>
          </a:xfrm>
          <a:custGeom>
            <a:avLst/>
            <a:gdLst>
              <a:gd name="T0" fmla="*/ 0 w 185"/>
              <a:gd name="T1" fmla="*/ 239 h 478"/>
              <a:gd name="T2" fmla="*/ 0 w 185"/>
              <a:gd name="T3" fmla="*/ 101 h 478"/>
              <a:gd name="T4" fmla="*/ 62 w 185"/>
              <a:gd name="T5" fmla="*/ 13 h 478"/>
              <a:gd name="T6" fmla="*/ 165 w 185"/>
              <a:gd name="T7" fmla="*/ 43 h 478"/>
              <a:gd name="T8" fmla="*/ 185 w 185"/>
              <a:gd name="T9" fmla="*/ 106 h 478"/>
              <a:gd name="T10" fmla="*/ 185 w 185"/>
              <a:gd name="T11" fmla="*/ 270 h 478"/>
              <a:gd name="T12" fmla="*/ 185 w 185"/>
              <a:gd name="T13" fmla="*/ 375 h 478"/>
              <a:gd name="T14" fmla="*/ 133 w 185"/>
              <a:gd name="T15" fmla="*/ 461 h 478"/>
              <a:gd name="T16" fmla="*/ 33 w 185"/>
              <a:gd name="T17" fmla="*/ 449 h 478"/>
              <a:gd name="T18" fmla="*/ 0 w 185"/>
              <a:gd name="T19" fmla="*/ 381 h 478"/>
              <a:gd name="T20" fmla="*/ 0 w 185"/>
              <a:gd name="T21" fmla="*/ 239 h 478"/>
              <a:gd name="T22" fmla="*/ 151 w 185"/>
              <a:gd name="T23" fmla="*/ 165 h 478"/>
              <a:gd name="T24" fmla="*/ 151 w 185"/>
              <a:gd name="T25" fmla="*/ 165 h 478"/>
              <a:gd name="T26" fmla="*/ 151 w 185"/>
              <a:gd name="T27" fmla="*/ 106 h 478"/>
              <a:gd name="T28" fmla="*/ 93 w 185"/>
              <a:gd name="T29" fmla="*/ 51 h 478"/>
              <a:gd name="T30" fmla="*/ 34 w 185"/>
              <a:gd name="T31" fmla="*/ 106 h 478"/>
              <a:gd name="T32" fmla="*/ 34 w 185"/>
              <a:gd name="T33" fmla="*/ 227 h 478"/>
              <a:gd name="T34" fmla="*/ 44 w 185"/>
              <a:gd name="T35" fmla="*/ 237 h 478"/>
              <a:gd name="T36" fmla="*/ 141 w 185"/>
              <a:gd name="T37" fmla="*/ 236 h 478"/>
              <a:gd name="T38" fmla="*/ 151 w 185"/>
              <a:gd name="T39" fmla="*/ 226 h 478"/>
              <a:gd name="T40" fmla="*/ 151 w 185"/>
              <a:gd name="T41" fmla="*/ 165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85" h="478">
                <a:moveTo>
                  <a:pt x="0" y="239"/>
                </a:moveTo>
                <a:cubicBezTo>
                  <a:pt x="0" y="193"/>
                  <a:pt x="0" y="147"/>
                  <a:pt x="0" y="101"/>
                </a:cubicBezTo>
                <a:cubicBezTo>
                  <a:pt x="1" y="60"/>
                  <a:pt x="24" y="26"/>
                  <a:pt x="62" y="13"/>
                </a:cubicBezTo>
                <a:cubicBezTo>
                  <a:pt x="98" y="0"/>
                  <a:pt x="139" y="12"/>
                  <a:pt x="165" y="43"/>
                </a:cubicBezTo>
                <a:cubicBezTo>
                  <a:pt x="180" y="61"/>
                  <a:pt x="185" y="83"/>
                  <a:pt x="185" y="106"/>
                </a:cubicBezTo>
                <a:cubicBezTo>
                  <a:pt x="185" y="161"/>
                  <a:pt x="185" y="215"/>
                  <a:pt x="185" y="270"/>
                </a:cubicBezTo>
                <a:cubicBezTo>
                  <a:pt x="184" y="305"/>
                  <a:pt x="185" y="340"/>
                  <a:pt x="185" y="375"/>
                </a:cubicBezTo>
                <a:cubicBezTo>
                  <a:pt x="184" y="414"/>
                  <a:pt x="169" y="444"/>
                  <a:pt x="133" y="461"/>
                </a:cubicBezTo>
                <a:cubicBezTo>
                  <a:pt x="98" y="478"/>
                  <a:pt x="64" y="475"/>
                  <a:pt x="33" y="449"/>
                </a:cubicBezTo>
                <a:cubicBezTo>
                  <a:pt x="12" y="432"/>
                  <a:pt x="1" y="409"/>
                  <a:pt x="0" y="381"/>
                </a:cubicBezTo>
                <a:cubicBezTo>
                  <a:pt x="0" y="334"/>
                  <a:pt x="0" y="286"/>
                  <a:pt x="0" y="239"/>
                </a:cubicBezTo>
                <a:close/>
                <a:moveTo>
                  <a:pt x="151" y="165"/>
                </a:moveTo>
                <a:cubicBezTo>
                  <a:pt x="151" y="165"/>
                  <a:pt x="151" y="165"/>
                  <a:pt x="151" y="165"/>
                </a:cubicBezTo>
                <a:cubicBezTo>
                  <a:pt x="151" y="146"/>
                  <a:pt x="151" y="126"/>
                  <a:pt x="151" y="106"/>
                </a:cubicBezTo>
                <a:cubicBezTo>
                  <a:pt x="150" y="75"/>
                  <a:pt x="125" y="51"/>
                  <a:pt x="93" y="51"/>
                </a:cubicBezTo>
                <a:cubicBezTo>
                  <a:pt x="60" y="51"/>
                  <a:pt x="34" y="75"/>
                  <a:pt x="34" y="106"/>
                </a:cubicBezTo>
                <a:cubicBezTo>
                  <a:pt x="33" y="146"/>
                  <a:pt x="34" y="187"/>
                  <a:pt x="34" y="227"/>
                </a:cubicBezTo>
                <a:cubicBezTo>
                  <a:pt x="33" y="234"/>
                  <a:pt x="36" y="237"/>
                  <a:pt x="44" y="237"/>
                </a:cubicBezTo>
                <a:cubicBezTo>
                  <a:pt x="76" y="236"/>
                  <a:pt x="108" y="236"/>
                  <a:pt x="141" y="236"/>
                </a:cubicBezTo>
                <a:cubicBezTo>
                  <a:pt x="149" y="237"/>
                  <a:pt x="151" y="233"/>
                  <a:pt x="151" y="226"/>
                </a:cubicBezTo>
                <a:cubicBezTo>
                  <a:pt x="151" y="206"/>
                  <a:pt x="151" y="185"/>
                  <a:pt x="151" y="16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7" name="Freeform 46">
            <a:extLst>
              <a:ext uri="{FF2B5EF4-FFF2-40B4-BE49-F238E27FC236}">
                <a16:creationId xmlns:a16="http://schemas.microsoft.com/office/drawing/2014/main" id="{040029C5-BF3C-40A9-ACE3-1D7BA76FC655}"/>
              </a:ext>
            </a:extLst>
          </p:cNvPr>
          <p:cNvSpPr>
            <a:spLocks noEditPoints="1"/>
          </p:cNvSpPr>
          <p:nvPr/>
        </p:nvSpPr>
        <p:spPr bwMode="auto">
          <a:xfrm>
            <a:off x="8978900" y="5643563"/>
            <a:ext cx="1201738" cy="865188"/>
          </a:xfrm>
          <a:custGeom>
            <a:avLst/>
            <a:gdLst>
              <a:gd name="T0" fmla="*/ 519 w 521"/>
              <a:gd name="T1" fmla="*/ 186 h 375"/>
              <a:gd name="T2" fmla="*/ 520 w 521"/>
              <a:gd name="T3" fmla="*/ 242 h 375"/>
              <a:gd name="T4" fmla="*/ 486 w 521"/>
              <a:gd name="T5" fmla="*/ 309 h 375"/>
              <a:gd name="T6" fmla="*/ 410 w 521"/>
              <a:gd name="T7" fmla="*/ 346 h 375"/>
              <a:gd name="T8" fmla="*/ 96 w 521"/>
              <a:gd name="T9" fmla="*/ 340 h 375"/>
              <a:gd name="T10" fmla="*/ 36 w 521"/>
              <a:gd name="T11" fmla="*/ 310 h 375"/>
              <a:gd name="T12" fmla="*/ 1 w 521"/>
              <a:gd name="T13" fmla="*/ 243 h 375"/>
              <a:gd name="T14" fmla="*/ 2 w 521"/>
              <a:gd name="T15" fmla="*/ 114 h 375"/>
              <a:gd name="T16" fmla="*/ 39 w 521"/>
              <a:gd name="T17" fmla="*/ 60 h 375"/>
              <a:gd name="T18" fmla="*/ 159 w 521"/>
              <a:gd name="T19" fmla="*/ 14 h 375"/>
              <a:gd name="T20" fmla="*/ 396 w 521"/>
              <a:gd name="T21" fmla="*/ 22 h 375"/>
              <a:gd name="T22" fmla="*/ 489 w 521"/>
              <a:gd name="T23" fmla="*/ 65 h 375"/>
              <a:gd name="T24" fmla="*/ 519 w 521"/>
              <a:gd name="T25" fmla="*/ 127 h 375"/>
              <a:gd name="T26" fmla="*/ 519 w 521"/>
              <a:gd name="T27" fmla="*/ 186 h 375"/>
              <a:gd name="T28" fmla="*/ 519 w 521"/>
              <a:gd name="T29" fmla="*/ 186 h 375"/>
              <a:gd name="T30" fmla="*/ 34 w 521"/>
              <a:gd name="T31" fmla="*/ 174 h 375"/>
              <a:gd name="T32" fmla="*/ 34 w 521"/>
              <a:gd name="T33" fmla="*/ 229 h 375"/>
              <a:gd name="T34" fmla="*/ 51 w 521"/>
              <a:gd name="T35" fmla="*/ 270 h 375"/>
              <a:gd name="T36" fmla="*/ 125 w 521"/>
              <a:gd name="T37" fmla="*/ 311 h 375"/>
              <a:gd name="T38" fmla="*/ 370 w 521"/>
              <a:gd name="T39" fmla="*/ 318 h 375"/>
              <a:gd name="T40" fmla="*/ 462 w 521"/>
              <a:gd name="T41" fmla="*/ 278 h 375"/>
              <a:gd name="T42" fmla="*/ 486 w 521"/>
              <a:gd name="T43" fmla="*/ 236 h 375"/>
              <a:gd name="T44" fmla="*/ 486 w 521"/>
              <a:gd name="T45" fmla="*/ 183 h 375"/>
              <a:gd name="T46" fmla="*/ 480 w 521"/>
              <a:gd name="T47" fmla="*/ 178 h 375"/>
              <a:gd name="T48" fmla="*/ 351 w 521"/>
              <a:gd name="T49" fmla="*/ 224 h 375"/>
              <a:gd name="T50" fmla="*/ 173 w 521"/>
              <a:gd name="T51" fmla="*/ 225 h 375"/>
              <a:gd name="T52" fmla="*/ 51 w 521"/>
              <a:gd name="T53" fmla="*/ 184 h 375"/>
              <a:gd name="T54" fmla="*/ 34 w 521"/>
              <a:gd name="T55" fmla="*/ 174 h 375"/>
              <a:gd name="T56" fmla="*/ 402 w 521"/>
              <a:gd name="T57" fmla="*/ 180 h 375"/>
              <a:gd name="T58" fmla="*/ 392 w 521"/>
              <a:gd name="T59" fmla="*/ 175 h 375"/>
              <a:gd name="T60" fmla="*/ 120 w 521"/>
              <a:gd name="T61" fmla="*/ 67 h 375"/>
              <a:gd name="T62" fmla="*/ 64 w 521"/>
              <a:gd name="T63" fmla="*/ 75 h 375"/>
              <a:gd name="T64" fmla="*/ 62 w 521"/>
              <a:gd name="T65" fmla="*/ 77 h 375"/>
              <a:gd name="T66" fmla="*/ 61 w 521"/>
              <a:gd name="T67" fmla="*/ 150 h 375"/>
              <a:gd name="T68" fmla="*/ 133 w 521"/>
              <a:gd name="T69" fmla="*/ 184 h 375"/>
              <a:gd name="T70" fmla="*/ 347 w 521"/>
              <a:gd name="T71" fmla="*/ 193 h 375"/>
              <a:gd name="T72" fmla="*/ 402 w 521"/>
              <a:gd name="T73" fmla="*/ 180 h 375"/>
              <a:gd name="T74" fmla="*/ 138 w 521"/>
              <a:gd name="T75" fmla="*/ 43 h 375"/>
              <a:gd name="T76" fmla="*/ 142 w 521"/>
              <a:gd name="T77" fmla="*/ 46 h 375"/>
              <a:gd name="T78" fmla="*/ 427 w 521"/>
              <a:gd name="T79" fmla="*/ 158 h 375"/>
              <a:gd name="T80" fmla="*/ 461 w 521"/>
              <a:gd name="T81" fmla="*/ 152 h 375"/>
              <a:gd name="T82" fmla="*/ 477 w 521"/>
              <a:gd name="T83" fmla="*/ 134 h 375"/>
              <a:gd name="T84" fmla="*/ 481 w 521"/>
              <a:gd name="T85" fmla="*/ 100 h 375"/>
              <a:gd name="T86" fmla="*/ 460 w 521"/>
              <a:gd name="T87" fmla="*/ 75 h 375"/>
              <a:gd name="T88" fmla="*/ 364 w 521"/>
              <a:gd name="T89" fmla="*/ 37 h 375"/>
              <a:gd name="T90" fmla="*/ 195 w 521"/>
              <a:gd name="T91" fmla="*/ 32 h 375"/>
              <a:gd name="T92" fmla="*/ 138 w 521"/>
              <a:gd name="T93" fmla="*/ 43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1" h="375">
                <a:moveTo>
                  <a:pt x="519" y="186"/>
                </a:moveTo>
                <a:cubicBezTo>
                  <a:pt x="519" y="205"/>
                  <a:pt x="518" y="223"/>
                  <a:pt x="520" y="242"/>
                </a:cubicBezTo>
                <a:cubicBezTo>
                  <a:pt x="521" y="271"/>
                  <a:pt x="508" y="292"/>
                  <a:pt x="486" y="309"/>
                </a:cubicBezTo>
                <a:cubicBezTo>
                  <a:pt x="463" y="326"/>
                  <a:pt x="438" y="338"/>
                  <a:pt x="410" y="346"/>
                </a:cubicBezTo>
                <a:cubicBezTo>
                  <a:pt x="305" y="375"/>
                  <a:pt x="200" y="374"/>
                  <a:pt x="96" y="340"/>
                </a:cubicBezTo>
                <a:cubicBezTo>
                  <a:pt x="74" y="334"/>
                  <a:pt x="55" y="323"/>
                  <a:pt x="36" y="310"/>
                </a:cubicBezTo>
                <a:cubicBezTo>
                  <a:pt x="14" y="294"/>
                  <a:pt x="1" y="272"/>
                  <a:pt x="1" y="243"/>
                </a:cubicBezTo>
                <a:cubicBezTo>
                  <a:pt x="1" y="200"/>
                  <a:pt x="0" y="157"/>
                  <a:pt x="2" y="114"/>
                </a:cubicBezTo>
                <a:cubicBezTo>
                  <a:pt x="4" y="89"/>
                  <a:pt x="20" y="73"/>
                  <a:pt x="39" y="60"/>
                </a:cubicBezTo>
                <a:cubicBezTo>
                  <a:pt x="75" y="34"/>
                  <a:pt x="116" y="22"/>
                  <a:pt x="159" y="14"/>
                </a:cubicBezTo>
                <a:cubicBezTo>
                  <a:pt x="239" y="0"/>
                  <a:pt x="318" y="2"/>
                  <a:pt x="396" y="22"/>
                </a:cubicBezTo>
                <a:cubicBezTo>
                  <a:pt x="430" y="31"/>
                  <a:pt x="461" y="43"/>
                  <a:pt x="489" y="65"/>
                </a:cubicBezTo>
                <a:cubicBezTo>
                  <a:pt x="508" y="81"/>
                  <a:pt x="521" y="100"/>
                  <a:pt x="519" y="127"/>
                </a:cubicBezTo>
                <a:cubicBezTo>
                  <a:pt x="518" y="146"/>
                  <a:pt x="519" y="166"/>
                  <a:pt x="519" y="186"/>
                </a:cubicBezTo>
                <a:cubicBezTo>
                  <a:pt x="519" y="186"/>
                  <a:pt x="519" y="186"/>
                  <a:pt x="519" y="186"/>
                </a:cubicBezTo>
                <a:close/>
                <a:moveTo>
                  <a:pt x="34" y="174"/>
                </a:moveTo>
                <a:cubicBezTo>
                  <a:pt x="34" y="193"/>
                  <a:pt x="34" y="211"/>
                  <a:pt x="34" y="229"/>
                </a:cubicBezTo>
                <a:cubicBezTo>
                  <a:pt x="34" y="245"/>
                  <a:pt x="40" y="258"/>
                  <a:pt x="51" y="270"/>
                </a:cubicBezTo>
                <a:cubicBezTo>
                  <a:pt x="71" y="291"/>
                  <a:pt x="97" y="303"/>
                  <a:pt x="125" y="311"/>
                </a:cubicBezTo>
                <a:cubicBezTo>
                  <a:pt x="206" y="336"/>
                  <a:pt x="288" y="336"/>
                  <a:pt x="370" y="318"/>
                </a:cubicBezTo>
                <a:cubicBezTo>
                  <a:pt x="403" y="311"/>
                  <a:pt x="435" y="299"/>
                  <a:pt x="462" y="278"/>
                </a:cubicBezTo>
                <a:cubicBezTo>
                  <a:pt x="475" y="267"/>
                  <a:pt x="485" y="254"/>
                  <a:pt x="486" y="236"/>
                </a:cubicBezTo>
                <a:cubicBezTo>
                  <a:pt x="487" y="218"/>
                  <a:pt x="486" y="201"/>
                  <a:pt x="486" y="183"/>
                </a:cubicBezTo>
                <a:cubicBezTo>
                  <a:pt x="486" y="177"/>
                  <a:pt x="485" y="175"/>
                  <a:pt x="480" y="178"/>
                </a:cubicBezTo>
                <a:cubicBezTo>
                  <a:pt x="440" y="205"/>
                  <a:pt x="396" y="217"/>
                  <a:pt x="351" y="224"/>
                </a:cubicBezTo>
                <a:cubicBezTo>
                  <a:pt x="292" y="234"/>
                  <a:pt x="232" y="235"/>
                  <a:pt x="173" y="225"/>
                </a:cubicBezTo>
                <a:cubicBezTo>
                  <a:pt x="130" y="217"/>
                  <a:pt x="88" y="207"/>
                  <a:pt x="51" y="184"/>
                </a:cubicBezTo>
                <a:cubicBezTo>
                  <a:pt x="46" y="181"/>
                  <a:pt x="41" y="178"/>
                  <a:pt x="34" y="174"/>
                </a:cubicBezTo>
                <a:close/>
                <a:moveTo>
                  <a:pt x="402" y="180"/>
                </a:moveTo>
                <a:cubicBezTo>
                  <a:pt x="397" y="178"/>
                  <a:pt x="395" y="176"/>
                  <a:pt x="392" y="175"/>
                </a:cubicBezTo>
                <a:cubicBezTo>
                  <a:pt x="301" y="140"/>
                  <a:pt x="210" y="105"/>
                  <a:pt x="120" y="67"/>
                </a:cubicBezTo>
                <a:cubicBezTo>
                  <a:pt x="97" y="57"/>
                  <a:pt x="81" y="62"/>
                  <a:pt x="64" y="75"/>
                </a:cubicBezTo>
                <a:cubicBezTo>
                  <a:pt x="63" y="76"/>
                  <a:pt x="63" y="77"/>
                  <a:pt x="62" y="77"/>
                </a:cubicBezTo>
                <a:cubicBezTo>
                  <a:pt x="34" y="99"/>
                  <a:pt x="34" y="128"/>
                  <a:pt x="61" y="150"/>
                </a:cubicBezTo>
                <a:cubicBezTo>
                  <a:pt x="83" y="167"/>
                  <a:pt x="107" y="177"/>
                  <a:pt x="133" y="184"/>
                </a:cubicBezTo>
                <a:cubicBezTo>
                  <a:pt x="204" y="202"/>
                  <a:pt x="275" y="204"/>
                  <a:pt x="347" y="193"/>
                </a:cubicBezTo>
                <a:cubicBezTo>
                  <a:pt x="365" y="191"/>
                  <a:pt x="382" y="187"/>
                  <a:pt x="402" y="180"/>
                </a:cubicBezTo>
                <a:close/>
                <a:moveTo>
                  <a:pt x="138" y="43"/>
                </a:moveTo>
                <a:cubicBezTo>
                  <a:pt x="141" y="45"/>
                  <a:pt x="141" y="45"/>
                  <a:pt x="142" y="46"/>
                </a:cubicBezTo>
                <a:cubicBezTo>
                  <a:pt x="237" y="83"/>
                  <a:pt x="332" y="120"/>
                  <a:pt x="427" y="158"/>
                </a:cubicBezTo>
                <a:cubicBezTo>
                  <a:pt x="441" y="164"/>
                  <a:pt x="451" y="160"/>
                  <a:pt x="461" y="152"/>
                </a:cubicBezTo>
                <a:cubicBezTo>
                  <a:pt x="467" y="147"/>
                  <a:pt x="472" y="141"/>
                  <a:pt x="477" y="134"/>
                </a:cubicBezTo>
                <a:cubicBezTo>
                  <a:pt x="484" y="124"/>
                  <a:pt x="486" y="112"/>
                  <a:pt x="481" y="100"/>
                </a:cubicBezTo>
                <a:cubicBezTo>
                  <a:pt x="477" y="89"/>
                  <a:pt x="469" y="82"/>
                  <a:pt x="460" y="75"/>
                </a:cubicBezTo>
                <a:cubicBezTo>
                  <a:pt x="431" y="53"/>
                  <a:pt x="398" y="44"/>
                  <a:pt x="364" y="37"/>
                </a:cubicBezTo>
                <a:cubicBezTo>
                  <a:pt x="308" y="26"/>
                  <a:pt x="251" y="25"/>
                  <a:pt x="195" y="32"/>
                </a:cubicBezTo>
                <a:cubicBezTo>
                  <a:pt x="176" y="34"/>
                  <a:pt x="158" y="37"/>
                  <a:pt x="138" y="4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8" name="Freeform 47">
            <a:extLst>
              <a:ext uri="{FF2B5EF4-FFF2-40B4-BE49-F238E27FC236}">
                <a16:creationId xmlns:a16="http://schemas.microsoft.com/office/drawing/2014/main" id="{E62F44DE-557F-4DA1-B558-6EBF811FA4FF}"/>
              </a:ext>
            </a:extLst>
          </p:cNvPr>
          <p:cNvSpPr>
            <a:spLocks noEditPoints="1"/>
          </p:cNvSpPr>
          <p:nvPr/>
        </p:nvSpPr>
        <p:spPr bwMode="auto">
          <a:xfrm>
            <a:off x="5694363" y="3902076"/>
            <a:ext cx="1298575" cy="1096963"/>
          </a:xfrm>
          <a:custGeom>
            <a:avLst/>
            <a:gdLst>
              <a:gd name="T0" fmla="*/ 563 w 563"/>
              <a:gd name="T1" fmla="*/ 203 h 476"/>
              <a:gd name="T2" fmla="*/ 534 w 563"/>
              <a:gd name="T3" fmla="*/ 248 h 476"/>
              <a:gd name="T4" fmla="*/ 481 w 563"/>
              <a:gd name="T5" fmla="*/ 270 h 476"/>
              <a:gd name="T6" fmla="*/ 479 w 563"/>
              <a:gd name="T7" fmla="*/ 279 h 476"/>
              <a:gd name="T8" fmla="*/ 513 w 563"/>
              <a:gd name="T9" fmla="*/ 307 h 476"/>
              <a:gd name="T10" fmla="*/ 520 w 563"/>
              <a:gd name="T11" fmla="*/ 388 h 476"/>
              <a:gd name="T12" fmla="*/ 468 w 563"/>
              <a:gd name="T13" fmla="*/ 449 h 476"/>
              <a:gd name="T14" fmla="*/ 390 w 563"/>
              <a:gd name="T15" fmla="*/ 454 h 476"/>
              <a:gd name="T16" fmla="*/ 281 w 563"/>
              <a:gd name="T17" fmla="*/ 362 h 476"/>
              <a:gd name="T18" fmla="*/ 262 w 563"/>
              <a:gd name="T19" fmla="*/ 358 h 476"/>
              <a:gd name="T20" fmla="*/ 115 w 563"/>
              <a:gd name="T21" fmla="*/ 418 h 476"/>
              <a:gd name="T22" fmla="*/ 42 w 563"/>
              <a:gd name="T23" fmla="*/ 387 h 476"/>
              <a:gd name="T24" fmla="*/ 11 w 563"/>
              <a:gd name="T25" fmla="*/ 311 h 476"/>
              <a:gd name="T26" fmla="*/ 38 w 563"/>
              <a:gd name="T27" fmla="*/ 244 h 476"/>
              <a:gd name="T28" fmla="*/ 97 w 563"/>
              <a:gd name="T29" fmla="*/ 219 h 476"/>
              <a:gd name="T30" fmla="*/ 100 w 563"/>
              <a:gd name="T31" fmla="*/ 208 h 476"/>
              <a:gd name="T32" fmla="*/ 49 w 563"/>
              <a:gd name="T33" fmla="*/ 164 h 476"/>
              <a:gd name="T34" fmla="*/ 44 w 563"/>
              <a:gd name="T35" fmla="*/ 89 h 476"/>
              <a:gd name="T36" fmla="*/ 100 w 563"/>
              <a:gd name="T37" fmla="*/ 23 h 476"/>
              <a:gd name="T38" fmla="*/ 170 w 563"/>
              <a:gd name="T39" fmla="*/ 18 h 476"/>
              <a:gd name="T40" fmla="*/ 271 w 563"/>
              <a:gd name="T41" fmla="*/ 102 h 476"/>
              <a:gd name="T42" fmla="*/ 301 w 563"/>
              <a:gd name="T43" fmla="*/ 129 h 476"/>
              <a:gd name="T44" fmla="*/ 316 w 563"/>
              <a:gd name="T45" fmla="*/ 131 h 476"/>
              <a:gd name="T46" fmla="*/ 455 w 563"/>
              <a:gd name="T47" fmla="*/ 74 h 476"/>
              <a:gd name="T48" fmla="*/ 527 w 563"/>
              <a:gd name="T49" fmla="*/ 104 h 476"/>
              <a:gd name="T50" fmla="*/ 559 w 563"/>
              <a:gd name="T51" fmla="*/ 182 h 476"/>
              <a:gd name="T52" fmla="*/ 563 w 563"/>
              <a:gd name="T53" fmla="*/ 203 h 476"/>
              <a:gd name="T54" fmla="*/ 42 w 563"/>
              <a:gd name="T55" fmla="*/ 298 h 476"/>
              <a:gd name="T56" fmla="*/ 45 w 563"/>
              <a:gd name="T57" fmla="*/ 314 h 476"/>
              <a:gd name="T58" fmla="*/ 67 w 563"/>
              <a:gd name="T59" fmla="*/ 367 h 476"/>
              <a:gd name="T60" fmla="*/ 118 w 563"/>
              <a:gd name="T61" fmla="*/ 389 h 476"/>
              <a:gd name="T62" fmla="*/ 318 w 563"/>
              <a:gd name="T63" fmla="*/ 308 h 476"/>
              <a:gd name="T64" fmla="*/ 502 w 563"/>
              <a:gd name="T65" fmla="*/ 234 h 476"/>
              <a:gd name="T66" fmla="*/ 525 w 563"/>
              <a:gd name="T67" fmla="*/ 180 h 476"/>
              <a:gd name="T68" fmla="*/ 504 w 563"/>
              <a:gd name="T69" fmla="*/ 130 h 476"/>
              <a:gd name="T70" fmla="*/ 451 w 563"/>
              <a:gd name="T71" fmla="*/ 107 h 476"/>
              <a:gd name="T72" fmla="*/ 347 w 563"/>
              <a:gd name="T73" fmla="*/ 149 h 476"/>
              <a:gd name="T74" fmla="*/ 65 w 563"/>
              <a:gd name="T75" fmla="*/ 264 h 476"/>
              <a:gd name="T76" fmla="*/ 42 w 563"/>
              <a:gd name="T77" fmla="*/ 298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63" h="476">
                <a:moveTo>
                  <a:pt x="563" y="203"/>
                </a:moveTo>
                <a:cubicBezTo>
                  <a:pt x="562" y="223"/>
                  <a:pt x="553" y="239"/>
                  <a:pt x="534" y="248"/>
                </a:cubicBezTo>
                <a:cubicBezTo>
                  <a:pt x="517" y="256"/>
                  <a:pt x="499" y="263"/>
                  <a:pt x="481" y="270"/>
                </a:cubicBezTo>
                <a:cubicBezTo>
                  <a:pt x="474" y="273"/>
                  <a:pt x="474" y="275"/>
                  <a:pt x="479" y="279"/>
                </a:cubicBezTo>
                <a:cubicBezTo>
                  <a:pt x="490" y="289"/>
                  <a:pt x="502" y="298"/>
                  <a:pt x="513" y="307"/>
                </a:cubicBezTo>
                <a:cubicBezTo>
                  <a:pt x="541" y="332"/>
                  <a:pt x="543" y="359"/>
                  <a:pt x="520" y="388"/>
                </a:cubicBezTo>
                <a:cubicBezTo>
                  <a:pt x="503" y="408"/>
                  <a:pt x="485" y="428"/>
                  <a:pt x="468" y="449"/>
                </a:cubicBezTo>
                <a:cubicBezTo>
                  <a:pt x="447" y="474"/>
                  <a:pt x="415" y="476"/>
                  <a:pt x="390" y="454"/>
                </a:cubicBezTo>
                <a:cubicBezTo>
                  <a:pt x="354" y="423"/>
                  <a:pt x="317" y="393"/>
                  <a:pt x="281" y="362"/>
                </a:cubicBezTo>
                <a:cubicBezTo>
                  <a:pt x="275" y="356"/>
                  <a:pt x="270" y="355"/>
                  <a:pt x="262" y="358"/>
                </a:cubicBezTo>
                <a:cubicBezTo>
                  <a:pt x="213" y="379"/>
                  <a:pt x="164" y="398"/>
                  <a:pt x="115" y="418"/>
                </a:cubicBezTo>
                <a:cubicBezTo>
                  <a:pt x="82" y="431"/>
                  <a:pt x="55" y="420"/>
                  <a:pt x="42" y="387"/>
                </a:cubicBezTo>
                <a:cubicBezTo>
                  <a:pt x="31" y="361"/>
                  <a:pt x="21" y="336"/>
                  <a:pt x="11" y="311"/>
                </a:cubicBezTo>
                <a:cubicBezTo>
                  <a:pt x="0" y="283"/>
                  <a:pt x="11" y="255"/>
                  <a:pt x="38" y="244"/>
                </a:cubicBezTo>
                <a:cubicBezTo>
                  <a:pt x="58" y="235"/>
                  <a:pt x="77" y="227"/>
                  <a:pt x="97" y="219"/>
                </a:cubicBezTo>
                <a:cubicBezTo>
                  <a:pt x="108" y="215"/>
                  <a:pt x="108" y="215"/>
                  <a:pt x="100" y="208"/>
                </a:cubicBezTo>
                <a:cubicBezTo>
                  <a:pt x="83" y="193"/>
                  <a:pt x="66" y="179"/>
                  <a:pt x="49" y="164"/>
                </a:cubicBezTo>
                <a:cubicBezTo>
                  <a:pt x="25" y="142"/>
                  <a:pt x="23" y="115"/>
                  <a:pt x="44" y="89"/>
                </a:cubicBezTo>
                <a:cubicBezTo>
                  <a:pt x="62" y="67"/>
                  <a:pt x="81" y="45"/>
                  <a:pt x="100" y="23"/>
                </a:cubicBezTo>
                <a:cubicBezTo>
                  <a:pt x="118" y="2"/>
                  <a:pt x="148" y="0"/>
                  <a:pt x="170" y="18"/>
                </a:cubicBezTo>
                <a:cubicBezTo>
                  <a:pt x="204" y="45"/>
                  <a:pt x="237" y="74"/>
                  <a:pt x="271" y="102"/>
                </a:cubicBezTo>
                <a:cubicBezTo>
                  <a:pt x="281" y="111"/>
                  <a:pt x="291" y="119"/>
                  <a:pt x="301" y="129"/>
                </a:cubicBezTo>
                <a:cubicBezTo>
                  <a:pt x="306" y="133"/>
                  <a:pt x="310" y="133"/>
                  <a:pt x="316" y="131"/>
                </a:cubicBezTo>
                <a:cubicBezTo>
                  <a:pt x="362" y="112"/>
                  <a:pt x="409" y="93"/>
                  <a:pt x="455" y="74"/>
                </a:cubicBezTo>
                <a:cubicBezTo>
                  <a:pt x="487" y="62"/>
                  <a:pt x="514" y="73"/>
                  <a:pt x="527" y="104"/>
                </a:cubicBezTo>
                <a:cubicBezTo>
                  <a:pt x="538" y="130"/>
                  <a:pt x="548" y="156"/>
                  <a:pt x="559" y="182"/>
                </a:cubicBezTo>
                <a:cubicBezTo>
                  <a:pt x="561" y="188"/>
                  <a:pt x="562" y="195"/>
                  <a:pt x="563" y="203"/>
                </a:cubicBezTo>
                <a:close/>
                <a:moveTo>
                  <a:pt x="42" y="298"/>
                </a:moveTo>
                <a:cubicBezTo>
                  <a:pt x="41" y="303"/>
                  <a:pt x="43" y="308"/>
                  <a:pt x="45" y="314"/>
                </a:cubicBezTo>
                <a:cubicBezTo>
                  <a:pt x="52" y="332"/>
                  <a:pt x="59" y="349"/>
                  <a:pt x="67" y="367"/>
                </a:cubicBezTo>
                <a:cubicBezTo>
                  <a:pt x="76" y="391"/>
                  <a:pt x="94" y="398"/>
                  <a:pt x="118" y="389"/>
                </a:cubicBezTo>
                <a:cubicBezTo>
                  <a:pt x="185" y="362"/>
                  <a:pt x="251" y="335"/>
                  <a:pt x="318" y="308"/>
                </a:cubicBezTo>
                <a:cubicBezTo>
                  <a:pt x="379" y="283"/>
                  <a:pt x="440" y="258"/>
                  <a:pt x="502" y="234"/>
                </a:cubicBezTo>
                <a:cubicBezTo>
                  <a:pt x="527" y="223"/>
                  <a:pt x="535" y="206"/>
                  <a:pt x="525" y="180"/>
                </a:cubicBezTo>
                <a:cubicBezTo>
                  <a:pt x="518" y="163"/>
                  <a:pt x="511" y="146"/>
                  <a:pt x="504" y="130"/>
                </a:cubicBezTo>
                <a:cubicBezTo>
                  <a:pt x="494" y="105"/>
                  <a:pt x="477" y="97"/>
                  <a:pt x="451" y="107"/>
                </a:cubicBezTo>
                <a:cubicBezTo>
                  <a:pt x="416" y="121"/>
                  <a:pt x="382" y="135"/>
                  <a:pt x="347" y="149"/>
                </a:cubicBezTo>
                <a:cubicBezTo>
                  <a:pt x="253" y="188"/>
                  <a:pt x="159" y="226"/>
                  <a:pt x="65" y="264"/>
                </a:cubicBezTo>
                <a:cubicBezTo>
                  <a:pt x="50" y="270"/>
                  <a:pt x="42" y="282"/>
                  <a:pt x="42" y="29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29" name="Freeform 48">
            <a:extLst>
              <a:ext uri="{FF2B5EF4-FFF2-40B4-BE49-F238E27FC236}">
                <a16:creationId xmlns:a16="http://schemas.microsoft.com/office/drawing/2014/main" id="{59A6EF33-EFEC-4BFC-98C4-A92DC4117A88}"/>
              </a:ext>
            </a:extLst>
          </p:cNvPr>
          <p:cNvSpPr>
            <a:spLocks noEditPoints="1"/>
          </p:cNvSpPr>
          <p:nvPr/>
        </p:nvSpPr>
        <p:spPr bwMode="auto">
          <a:xfrm>
            <a:off x="9059863" y="574676"/>
            <a:ext cx="1050925" cy="1308100"/>
          </a:xfrm>
          <a:custGeom>
            <a:avLst/>
            <a:gdLst>
              <a:gd name="T0" fmla="*/ 139 w 456"/>
              <a:gd name="T1" fmla="*/ 430 h 567"/>
              <a:gd name="T2" fmla="*/ 41 w 456"/>
              <a:gd name="T3" fmla="*/ 397 h 567"/>
              <a:gd name="T4" fmla="*/ 21 w 456"/>
              <a:gd name="T5" fmla="*/ 295 h 567"/>
              <a:gd name="T6" fmla="*/ 57 w 456"/>
              <a:gd name="T7" fmla="*/ 166 h 567"/>
              <a:gd name="T8" fmla="*/ 335 w 456"/>
              <a:gd name="T9" fmla="*/ 21 h 567"/>
              <a:gd name="T10" fmla="*/ 402 w 456"/>
              <a:gd name="T11" fmla="*/ 350 h 567"/>
              <a:gd name="T12" fmla="*/ 350 w 456"/>
              <a:gd name="T13" fmla="*/ 467 h 567"/>
              <a:gd name="T14" fmla="*/ 152 w 456"/>
              <a:gd name="T15" fmla="*/ 542 h 567"/>
              <a:gd name="T16" fmla="*/ 290 w 456"/>
              <a:gd name="T17" fmla="*/ 259 h 567"/>
              <a:gd name="T18" fmla="*/ 330 w 456"/>
              <a:gd name="T19" fmla="*/ 234 h 567"/>
              <a:gd name="T20" fmla="*/ 313 w 456"/>
              <a:gd name="T21" fmla="*/ 225 h 567"/>
              <a:gd name="T22" fmla="*/ 221 w 456"/>
              <a:gd name="T23" fmla="*/ 210 h 567"/>
              <a:gd name="T24" fmla="*/ 277 w 456"/>
              <a:gd name="T25" fmla="*/ 264 h 567"/>
              <a:gd name="T26" fmla="*/ 128 w 456"/>
              <a:gd name="T27" fmla="*/ 158 h 567"/>
              <a:gd name="T28" fmla="*/ 190 w 456"/>
              <a:gd name="T29" fmla="*/ 214 h 567"/>
              <a:gd name="T30" fmla="*/ 225 w 456"/>
              <a:gd name="T31" fmla="*/ 186 h 567"/>
              <a:gd name="T32" fmla="*/ 360 w 456"/>
              <a:gd name="T33" fmla="*/ 141 h 567"/>
              <a:gd name="T34" fmla="*/ 353 w 456"/>
              <a:gd name="T35" fmla="*/ 200 h 567"/>
              <a:gd name="T36" fmla="*/ 414 w 456"/>
              <a:gd name="T37" fmla="*/ 227 h 567"/>
              <a:gd name="T38" fmla="*/ 360 w 456"/>
              <a:gd name="T39" fmla="*/ 141 h 567"/>
              <a:gd name="T40" fmla="*/ 197 w 456"/>
              <a:gd name="T41" fmla="*/ 129 h 567"/>
              <a:gd name="T42" fmla="*/ 155 w 456"/>
              <a:gd name="T43" fmla="*/ 78 h 567"/>
              <a:gd name="T44" fmla="*/ 123 w 456"/>
              <a:gd name="T45" fmla="*/ 143 h 567"/>
              <a:gd name="T46" fmla="*/ 218 w 456"/>
              <a:gd name="T47" fmla="*/ 161 h 567"/>
              <a:gd name="T48" fmla="*/ 187 w 456"/>
              <a:gd name="T49" fmla="*/ 108 h 567"/>
              <a:gd name="T50" fmla="*/ 254 w 456"/>
              <a:gd name="T51" fmla="*/ 61 h 567"/>
              <a:gd name="T52" fmla="*/ 177 w 456"/>
              <a:gd name="T53" fmla="*/ 72 h 567"/>
              <a:gd name="T54" fmla="*/ 294 w 456"/>
              <a:gd name="T55" fmla="*/ 126 h 567"/>
              <a:gd name="T56" fmla="*/ 400 w 456"/>
              <a:gd name="T57" fmla="*/ 137 h 567"/>
              <a:gd name="T58" fmla="*/ 363 w 456"/>
              <a:gd name="T59" fmla="*/ 105 h 567"/>
              <a:gd name="T60" fmla="*/ 259 w 456"/>
              <a:gd name="T61" fmla="*/ 94 h 567"/>
              <a:gd name="T62" fmla="*/ 393 w 456"/>
              <a:gd name="T63" fmla="*/ 250 h 567"/>
              <a:gd name="T64" fmla="*/ 350 w 456"/>
              <a:gd name="T65" fmla="*/ 232 h 567"/>
              <a:gd name="T66" fmla="*/ 352 w 456"/>
              <a:gd name="T67" fmla="*/ 276 h 567"/>
              <a:gd name="T68" fmla="*/ 271 w 456"/>
              <a:gd name="T69" fmla="*/ 79 h 567"/>
              <a:gd name="T70" fmla="*/ 343 w 456"/>
              <a:gd name="T71" fmla="*/ 86 h 567"/>
              <a:gd name="T72" fmla="*/ 327 w 456"/>
              <a:gd name="T73" fmla="*/ 209 h 567"/>
              <a:gd name="T74" fmla="*/ 317 w 456"/>
              <a:gd name="T75" fmla="*/ 157 h 567"/>
              <a:gd name="T76" fmla="*/ 319 w 456"/>
              <a:gd name="T77" fmla="*/ 209 h 567"/>
              <a:gd name="T78" fmla="*/ 241 w 456"/>
              <a:gd name="T79" fmla="*/ 169 h 567"/>
              <a:gd name="T80" fmla="*/ 273 w 456"/>
              <a:gd name="T81" fmla="*/ 161 h 567"/>
              <a:gd name="T82" fmla="*/ 264 w 456"/>
              <a:gd name="T83" fmla="*/ 138 h 567"/>
              <a:gd name="T84" fmla="*/ 268 w 456"/>
              <a:gd name="T85" fmla="*/ 116 h 567"/>
              <a:gd name="T86" fmla="*/ 244 w 456"/>
              <a:gd name="T87" fmla="*/ 133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56" h="567">
                <a:moveTo>
                  <a:pt x="152" y="491"/>
                </a:moveTo>
                <a:cubicBezTo>
                  <a:pt x="152" y="475"/>
                  <a:pt x="151" y="459"/>
                  <a:pt x="152" y="443"/>
                </a:cubicBezTo>
                <a:cubicBezTo>
                  <a:pt x="152" y="433"/>
                  <a:pt x="150" y="429"/>
                  <a:pt x="139" y="430"/>
                </a:cubicBezTo>
                <a:cubicBezTo>
                  <a:pt x="120" y="431"/>
                  <a:pt x="100" y="430"/>
                  <a:pt x="81" y="430"/>
                </a:cubicBezTo>
                <a:cubicBezTo>
                  <a:pt x="74" y="430"/>
                  <a:pt x="68" y="429"/>
                  <a:pt x="62" y="427"/>
                </a:cubicBezTo>
                <a:cubicBezTo>
                  <a:pt x="47" y="421"/>
                  <a:pt x="41" y="413"/>
                  <a:pt x="41" y="397"/>
                </a:cubicBezTo>
                <a:cubicBezTo>
                  <a:pt x="41" y="370"/>
                  <a:pt x="40" y="343"/>
                  <a:pt x="41" y="316"/>
                </a:cubicBezTo>
                <a:cubicBezTo>
                  <a:pt x="41" y="305"/>
                  <a:pt x="38" y="299"/>
                  <a:pt x="27" y="297"/>
                </a:cubicBezTo>
                <a:cubicBezTo>
                  <a:pt x="25" y="297"/>
                  <a:pt x="23" y="296"/>
                  <a:pt x="21" y="295"/>
                </a:cubicBezTo>
                <a:cubicBezTo>
                  <a:pt x="6" y="288"/>
                  <a:pt x="0" y="271"/>
                  <a:pt x="8" y="257"/>
                </a:cubicBezTo>
                <a:cubicBezTo>
                  <a:pt x="22" y="232"/>
                  <a:pt x="37" y="207"/>
                  <a:pt x="52" y="183"/>
                </a:cubicBezTo>
                <a:cubicBezTo>
                  <a:pt x="55" y="177"/>
                  <a:pt x="57" y="172"/>
                  <a:pt x="57" y="166"/>
                </a:cubicBezTo>
                <a:cubicBezTo>
                  <a:pt x="60" y="85"/>
                  <a:pt x="107" y="26"/>
                  <a:pt x="184" y="5"/>
                </a:cubicBezTo>
                <a:cubicBezTo>
                  <a:pt x="205" y="0"/>
                  <a:pt x="227" y="2"/>
                  <a:pt x="248" y="3"/>
                </a:cubicBezTo>
                <a:cubicBezTo>
                  <a:pt x="278" y="5"/>
                  <a:pt x="307" y="10"/>
                  <a:pt x="335" y="21"/>
                </a:cubicBezTo>
                <a:cubicBezTo>
                  <a:pt x="409" y="50"/>
                  <a:pt x="445" y="105"/>
                  <a:pt x="452" y="181"/>
                </a:cubicBezTo>
                <a:cubicBezTo>
                  <a:pt x="456" y="221"/>
                  <a:pt x="450" y="260"/>
                  <a:pt x="436" y="298"/>
                </a:cubicBezTo>
                <a:cubicBezTo>
                  <a:pt x="429" y="318"/>
                  <a:pt x="414" y="333"/>
                  <a:pt x="402" y="350"/>
                </a:cubicBezTo>
                <a:cubicBezTo>
                  <a:pt x="386" y="373"/>
                  <a:pt x="370" y="396"/>
                  <a:pt x="353" y="419"/>
                </a:cubicBezTo>
                <a:cubicBezTo>
                  <a:pt x="350" y="423"/>
                  <a:pt x="349" y="426"/>
                  <a:pt x="349" y="430"/>
                </a:cubicBezTo>
                <a:cubicBezTo>
                  <a:pt x="349" y="443"/>
                  <a:pt x="348" y="455"/>
                  <a:pt x="350" y="467"/>
                </a:cubicBezTo>
                <a:cubicBezTo>
                  <a:pt x="352" y="481"/>
                  <a:pt x="344" y="496"/>
                  <a:pt x="330" y="502"/>
                </a:cubicBezTo>
                <a:cubicBezTo>
                  <a:pt x="279" y="523"/>
                  <a:pt x="229" y="543"/>
                  <a:pt x="177" y="561"/>
                </a:cubicBezTo>
                <a:cubicBezTo>
                  <a:pt x="160" y="567"/>
                  <a:pt x="152" y="560"/>
                  <a:pt x="152" y="542"/>
                </a:cubicBezTo>
                <a:cubicBezTo>
                  <a:pt x="152" y="525"/>
                  <a:pt x="152" y="508"/>
                  <a:pt x="152" y="491"/>
                </a:cubicBezTo>
                <a:cubicBezTo>
                  <a:pt x="152" y="491"/>
                  <a:pt x="152" y="491"/>
                  <a:pt x="152" y="491"/>
                </a:cubicBezTo>
                <a:close/>
                <a:moveTo>
                  <a:pt x="290" y="259"/>
                </a:moveTo>
                <a:cubicBezTo>
                  <a:pt x="294" y="259"/>
                  <a:pt x="299" y="261"/>
                  <a:pt x="300" y="255"/>
                </a:cubicBezTo>
                <a:cubicBezTo>
                  <a:pt x="302" y="245"/>
                  <a:pt x="310" y="242"/>
                  <a:pt x="318" y="239"/>
                </a:cubicBezTo>
                <a:cubicBezTo>
                  <a:pt x="322" y="238"/>
                  <a:pt x="326" y="236"/>
                  <a:pt x="330" y="234"/>
                </a:cubicBezTo>
                <a:cubicBezTo>
                  <a:pt x="332" y="233"/>
                  <a:pt x="335" y="230"/>
                  <a:pt x="334" y="228"/>
                </a:cubicBezTo>
                <a:cubicBezTo>
                  <a:pt x="333" y="224"/>
                  <a:pt x="330" y="225"/>
                  <a:pt x="327" y="225"/>
                </a:cubicBezTo>
                <a:cubicBezTo>
                  <a:pt x="323" y="225"/>
                  <a:pt x="318" y="225"/>
                  <a:pt x="313" y="225"/>
                </a:cubicBezTo>
                <a:cubicBezTo>
                  <a:pt x="296" y="227"/>
                  <a:pt x="284" y="221"/>
                  <a:pt x="276" y="205"/>
                </a:cubicBezTo>
                <a:cubicBezTo>
                  <a:pt x="272" y="196"/>
                  <a:pt x="254" y="191"/>
                  <a:pt x="247" y="199"/>
                </a:cubicBezTo>
                <a:cubicBezTo>
                  <a:pt x="240" y="206"/>
                  <a:pt x="231" y="209"/>
                  <a:pt x="221" y="210"/>
                </a:cubicBezTo>
                <a:cubicBezTo>
                  <a:pt x="209" y="211"/>
                  <a:pt x="201" y="220"/>
                  <a:pt x="201" y="232"/>
                </a:cubicBezTo>
                <a:cubicBezTo>
                  <a:pt x="201" y="250"/>
                  <a:pt x="212" y="267"/>
                  <a:pt x="229" y="273"/>
                </a:cubicBezTo>
                <a:cubicBezTo>
                  <a:pt x="247" y="279"/>
                  <a:pt x="263" y="277"/>
                  <a:pt x="277" y="264"/>
                </a:cubicBezTo>
                <a:cubicBezTo>
                  <a:pt x="281" y="260"/>
                  <a:pt x="285" y="257"/>
                  <a:pt x="290" y="259"/>
                </a:cubicBezTo>
                <a:close/>
                <a:moveTo>
                  <a:pt x="166" y="153"/>
                </a:moveTo>
                <a:cubicBezTo>
                  <a:pt x="152" y="153"/>
                  <a:pt x="140" y="155"/>
                  <a:pt x="128" y="158"/>
                </a:cubicBezTo>
                <a:cubicBezTo>
                  <a:pt x="116" y="161"/>
                  <a:pt x="111" y="167"/>
                  <a:pt x="110" y="180"/>
                </a:cubicBezTo>
                <a:cubicBezTo>
                  <a:pt x="108" y="210"/>
                  <a:pt x="142" y="235"/>
                  <a:pt x="171" y="223"/>
                </a:cubicBezTo>
                <a:cubicBezTo>
                  <a:pt x="177" y="220"/>
                  <a:pt x="186" y="221"/>
                  <a:pt x="190" y="214"/>
                </a:cubicBezTo>
                <a:cubicBezTo>
                  <a:pt x="197" y="201"/>
                  <a:pt x="208" y="193"/>
                  <a:pt x="223" y="193"/>
                </a:cubicBezTo>
                <a:cubicBezTo>
                  <a:pt x="225" y="193"/>
                  <a:pt x="228" y="193"/>
                  <a:pt x="229" y="191"/>
                </a:cubicBezTo>
                <a:cubicBezTo>
                  <a:pt x="230" y="188"/>
                  <a:pt x="227" y="187"/>
                  <a:pt x="225" y="186"/>
                </a:cubicBezTo>
                <a:cubicBezTo>
                  <a:pt x="216" y="181"/>
                  <a:pt x="206" y="176"/>
                  <a:pt x="200" y="168"/>
                </a:cubicBezTo>
                <a:cubicBezTo>
                  <a:pt x="191" y="156"/>
                  <a:pt x="179" y="151"/>
                  <a:pt x="166" y="153"/>
                </a:cubicBezTo>
                <a:close/>
                <a:moveTo>
                  <a:pt x="360" y="141"/>
                </a:moveTo>
                <a:cubicBezTo>
                  <a:pt x="354" y="141"/>
                  <a:pt x="348" y="141"/>
                  <a:pt x="343" y="143"/>
                </a:cubicBezTo>
                <a:cubicBezTo>
                  <a:pt x="338" y="144"/>
                  <a:pt x="337" y="146"/>
                  <a:pt x="340" y="150"/>
                </a:cubicBezTo>
                <a:cubicBezTo>
                  <a:pt x="348" y="165"/>
                  <a:pt x="352" y="182"/>
                  <a:pt x="353" y="200"/>
                </a:cubicBezTo>
                <a:cubicBezTo>
                  <a:pt x="353" y="208"/>
                  <a:pt x="357" y="212"/>
                  <a:pt x="364" y="213"/>
                </a:cubicBezTo>
                <a:cubicBezTo>
                  <a:pt x="379" y="215"/>
                  <a:pt x="393" y="219"/>
                  <a:pt x="404" y="228"/>
                </a:cubicBezTo>
                <a:cubicBezTo>
                  <a:pt x="408" y="231"/>
                  <a:pt x="411" y="229"/>
                  <a:pt x="414" y="227"/>
                </a:cubicBezTo>
                <a:cubicBezTo>
                  <a:pt x="433" y="214"/>
                  <a:pt x="435" y="186"/>
                  <a:pt x="418" y="170"/>
                </a:cubicBezTo>
                <a:cubicBezTo>
                  <a:pt x="409" y="161"/>
                  <a:pt x="398" y="152"/>
                  <a:pt x="385" y="146"/>
                </a:cubicBezTo>
                <a:cubicBezTo>
                  <a:pt x="377" y="143"/>
                  <a:pt x="369" y="140"/>
                  <a:pt x="360" y="141"/>
                </a:cubicBezTo>
                <a:close/>
                <a:moveTo>
                  <a:pt x="218" y="161"/>
                </a:moveTo>
                <a:cubicBezTo>
                  <a:pt x="215" y="154"/>
                  <a:pt x="212" y="147"/>
                  <a:pt x="210" y="141"/>
                </a:cubicBezTo>
                <a:cubicBezTo>
                  <a:pt x="208" y="133"/>
                  <a:pt x="204" y="130"/>
                  <a:pt x="197" y="129"/>
                </a:cubicBezTo>
                <a:cubicBezTo>
                  <a:pt x="181" y="128"/>
                  <a:pt x="172" y="118"/>
                  <a:pt x="166" y="104"/>
                </a:cubicBezTo>
                <a:cubicBezTo>
                  <a:pt x="163" y="97"/>
                  <a:pt x="162" y="89"/>
                  <a:pt x="162" y="82"/>
                </a:cubicBezTo>
                <a:cubicBezTo>
                  <a:pt x="162" y="77"/>
                  <a:pt x="160" y="74"/>
                  <a:pt x="155" y="78"/>
                </a:cubicBezTo>
                <a:cubicBezTo>
                  <a:pt x="150" y="81"/>
                  <a:pt x="145" y="82"/>
                  <a:pt x="140" y="83"/>
                </a:cubicBezTo>
                <a:cubicBezTo>
                  <a:pt x="112" y="86"/>
                  <a:pt x="97" y="111"/>
                  <a:pt x="107" y="136"/>
                </a:cubicBezTo>
                <a:cubicBezTo>
                  <a:pt x="110" y="143"/>
                  <a:pt x="115" y="146"/>
                  <a:pt x="123" y="143"/>
                </a:cubicBezTo>
                <a:cubicBezTo>
                  <a:pt x="140" y="138"/>
                  <a:pt x="157" y="137"/>
                  <a:pt x="175" y="138"/>
                </a:cubicBezTo>
                <a:cubicBezTo>
                  <a:pt x="187" y="139"/>
                  <a:pt x="197" y="142"/>
                  <a:pt x="205" y="152"/>
                </a:cubicBezTo>
                <a:cubicBezTo>
                  <a:pt x="208" y="155"/>
                  <a:pt x="212" y="159"/>
                  <a:pt x="218" y="161"/>
                </a:cubicBezTo>
                <a:close/>
                <a:moveTo>
                  <a:pt x="177" y="72"/>
                </a:moveTo>
                <a:cubicBezTo>
                  <a:pt x="177" y="74"/>
                  <a:pt x="177" y="77"/>
                  <a:pt x="177" y="80"/>
                </a:cubicBezTo>
                <a:cubicBezTo>
                  <a:pt x="178" y="90"/>
                  <a:pt x="180" y="100"/>
                  <a:pt x="187" y="108"/>
                </a:cubicBezTo>
                <a:cubicBezTo>
                  <a:pt x="195" y="117"/>
                  <a:pt x="205" y="116"/>
                  <a:pt x="210" y="104"/>
                </a:cubicBezTo>
                <a:cubicBezTo>
                  <a:pt x="215" y="92"/>
                  <a:pt x="224" y="85"/>
                  <a:pt x="236" y="81"/>
                </a:cubicBezTo>
                <a:cubicBezTo>
                  <a:pt x="246" y="78"/>
                  <a:pt x="251" y="69"/>
                  <a:pt x="254" y="61"/>
                </a:cubicBezTo>
                <a:cubicBezTo>
                  <a:pt x="257" y="54"/>
                  <a:pt x="247" y="49"/>
                  <a:pt x="242" y="44"/>
                </a:cubicBezTo>
                <a:cubicBezTo>
                  <a:pt x="240" y="43"/>
                  <a:pt x="238" y="42"/>
                  <a:pt x="236" y="41"/>
                </a:cubicBezTo>
                <a:cubicBezTo>
                  <a:pt x="210" y="27"/>
                  <a:pt x="171" y="41"/>
                  <a:pt x="177" y="72"/>
                </a:cubicBezTo>
                <a:close/>
                <a:moveTo>
                  <a:pt x="247" y="104"/>
                </a:moveTo>
                <a:cubicBezTo>
                  <a:pt x="252" y="103"/>
                  <a:pt x="256" y="102"/>
                  <a:pt x="259" y="101"/>
                </a:cubicBezTo>
                <a:cubicBezTo>
                  <a:pt x="283" y="97"/>
                  <a:pt x="291" y="103"/>
                  <a:pt x="294" y="126"/>
                </a:cubicBezTo>
                <a:cubicBezTo>
                  <a:pt x="295" y="129"/>
                  <a:pt x="295" y="132"/>
                  <a:pt x="299" y="132"/>
                </a:cubicBezTo>
                <a:cubicBezTo>
                  <a:pt x="309" y="130"/>
                  <a:pt x="319" y="134"/>
                  <a:pt x="328" y="131"/>
                </a:cubicBezTo>
                <a:cubicBezTo>
                  <a:pt x="353" y="121"/>
                  <a:pt x="377" y="124"/>
                  <a:pt x="400" y="137"/>
                </a:cubicBezTo>
                <a:cubicBezTo>
                  <a:pt x="402" y="138"/>
                  <a:pt x="404" y="139"/>
                  <a:pt x="406" y="138"/>
                </a:cubicBezTo>
                <a:cubicBezTo>
                  <a:pt x="407" y="137"/>
                  <a:pt x="407" y="134"/>
                  <a:pt x="406" y="132"/>
                </a:cubicBezTo>
                <a:cubicBezTo>
                  <a:pt x="402" y="114"/>
                  <a:pt x="382" y="101"/>
                  <a:pt x="363" y="105"/>
                </a:cubicBezTo>
                <a:cubicBezTo>
                  <a:pt x="357" y="106"/>
                  <a:pt x="351" y="107"/>
                  <a:pt x="345" y="108"/>
                </a:cubicBezTo>
                <a:cubicBezTo>
                  <a:pt x="337" y="111"/>
                  <a:pt x="328" y="110"/>
                  <a:pt x="320" y="107"/>
                </a:cubicBezTo>
                <a:cubicBezTo>
                  <a:pt x="300" y="100"/>
                  <a:pt x="280" y="94"/>
                  <a:pt x="259" y="94"/>
                </a:cubicBezTo>
                <a:cubicBezTo>
                  <a:pt x="253" y="94"/>
                  <a:pt x="248" y="95"/>
                  <a:pt x="247" y="104"/>
                </a:cubicBezTo>
                <a:close/>
                <a:moveTo>
                  <a:pt x="352" y="276"/>
                </a:moveTo>
                <a:cubicBezTo>
                  <a:pt x="372" y="276"/>
                  <a:pt x="386" y="267"/>
                  <a:pt x="393" y="250"/>
                </a:cubicBezTo>
                <a:cubicBezTo>
                  <a:pt x="396" y="243"/>
                  <a:pt x="394" y="237"/>
                  <a:pt x="386" y="235"/>
                </a:cubicBezTo>
                <a:cubicBezTo>
                  <a:pt x="377" y="231"/>
                  <a:pt x="368" y="229"/>
                  <a:pt x="358" y="227"/>
                </a:cubicBezTo>
                <a:cubicBezTo>
                  <a:pt x="354" y="227"/>
                  <a:pt x="352" y="228"/>
                  <a:pt x="350" y="232"/>
                </a:cubicBezTo>
                <a:cubicBezTo>
                  <a:pt x="345" y="243"/>
                  <a:pt x="337" y="250"/>
                  <a:pt x="325" y="253"/>
                </a:cubicBezTo>
                <a:cubicBezTo>
                  <a:pt x="316" y="256"/>
                  <a:pt x="316" y="259"/>
                  <a:pt x="323" y="265"/>
                </a:cubicBezTo>
                <a:cubicBezTo>
                  <a:pt x="332" y="272"/>
                  <a:pt x="342" y="277"/>
                  <a:pt x="352" y="276"/>
                </a:cubicBezTo>
                <a:close/>
                <a:moveTo>
                  <a:pt x="296" y="54"/>
                </a:moveTo>
                <a:cubicBezTo>
                  <a:pt x="284" y="53"/>
                  <a:pt x="275" y="61"/>
                  <a:pt x="267" y="72"/>
                </a:cubicBezTo>
                <a:cubicBezTo>
                  <a:pt x="264" y="77"/>
                  <a:pt x="266" y="79"/>
                  <a:pt x="271" y="79"/>
                </a:cubicBezTo>
                <a:cubicBezTo>
                  <a:pt x="290" y="81"/>
                  <a:pt x="308" y="87"/>
                  <a:pt x="326" y="93"/>
                </a:cubicBezTo>
                <a:cubicBezTo>
                  <a:pt x="330" y="94"/>
                  <a:pt x="334" y="94"/>
                  <a:pt x="337" y="94"/>
                </a:cubicBezTo>
                <a:cubicBezTo>
                  <a:pt x="343" y="94"/>
                  <a:pt x="345" y="92"/>
                  <a:pt x="343" y="86"/>
                </a:cubicBezTo>
                <a:cubicBezTo>
                  <a:pt x="337" y="67"/>
                  <a:pt x="319" y="54"/>
                  <a:pt x="296" y="54"/>
                </a:cubicBezTo>
                <a:close/>
                <a:moveTo>
                  <a:pt x="319" y="209"/>
                </a:moveTo>
                <a:cubicBezTo>
                  <a:pt x="321" y="209"/>
                  <a:pt x="324" y="209"/>
                  <a:pt x="327" y="209"/>
                </a:cubicBezTo>
                <a:cubicBezTo>
                  <a:pt x="336" y="210"/>
                  <a:pt x="339" y="206"/>
                  <a:pt x="338" y="197"/>
                </a:cubicBezTo>
                <a:cubicBezTo>
                  <a:pt x="336" y="184"/>
                  <a:pt x="333" y="171"/>
                  <a:pt x="327" y="159"/>
                </a:cubicBezTo>
                <a:cubicBezTo>
                  <a:pt x="325" y="153"/>
                  <a:pt x="322" y="152"/>
                  <a:pt x="317" y="157"/>
                </a:cubicBezTo>
                <a:cubicBezTo>
                  <a:pt x="308" y="165"/>
                  <a:pt x="303" y="177"/>
                  <a:pt x="293" y="184"/>
                </a:cubicBezTo>
                <a:cubicBezTo>
                  <a:pt x="288" y="188"/>
                  <a:pt x="288" y="193"/>
                  <a:pt x="290" y="198"/>
                </a:cubicBezTo>
                <a:cubicBezTo>
                  <a:pt x="296" y="211"/>
                  <a:pt x="307" y="210"/>
                  <a:pt x="319" y="209"/>
                </a:cubicBezTo>
                <a:close/>
                <a:moveTo>
                  <a:pt x="228" y="145"/>
                </a:moveTo>
                <a:cubicBezTo>
                  <a:pt x="230" y="149"/>
                  <a:pt x="232" y="153"/>
                  <a:pt x="234" y="157"/>
                </a:cubicBezTo>
                <a:cubicBezTo>
                  <a:pt x="237" y="161"/>
                  <a:pt x="239" y="165"/>
                  <a:pt x="241" y="169"/>
                </a:cubicBezTo>
                <a:cubicBezTo>
                  <a:pt x="245" y="177"/>
                  <a:pt x="256" y="182"/>
                  <a:pt x="264" y="180"/>
                </a:cubicBezTo>
                <a:cubicBezTo>
                  <a:pt x="268" y="179"/>
                  <a:pt x="271" y="177"/>
                  <a:pt x="271" y="173"/>
                </a:cubicBezTo>
                <a:cubicBezTo>
                  <a:pt x="271" y="169"/>
                  <a:pt x="272" y="165"/>
                  <a:pt x="273" y="161"/>
                </a:cubicBezTo>
                <a:cubicBezTo>
                  <a:pt x="273" y="156"/>
                  <a:pt x="271" y="153"/>
                  <a:pt x="266" y="153"/>
                </a:cubicBezTo>
                <a:cubicBezTo>
                  <a:pt x="253" y="154"/>
                  <a:pt x="240" y="151"/>
                  <a:pt x="228" y="145"/>
                </a:cubicBezTo>
                <a:close/>
                <a:moveTo>
                  <a:pt x="264" y="138"/>
                </a:moveTo>
                <a:cubicBezTo>
                  <a:pt x="265" y="138"/>
                  <a:pt x="268" y="138"/>
                  <a:pt x="270" y="137"/>
                </a:cubicBezTo>
                <a:cubicBezTo>
                  <a:pt x="279" y="136"/>
                  <a:pt x="279" y="129"/>
                  <a:pt x="279" y="123"/>
                </a:cubicBezTo>
                <a:cubicBezTo>
                  <a:pt x="279" y="116"/>
                  <a:pt x="273" y="117"/>
                  <a:pt x="268" y="116"/>
                </a:cubicBezTo>
                <a:cubicBezTo>
                  <a:pt x="260" y="116"/>
                  <a:pt x="253" y="118"/>
                  <a:pt x="245" y="120"/>
                </a:cubicBezTo>
                <a:cubicBezTo>
                  <a:pt x="243" y="121"/>
                  <a:pt x="240" y="121"/>
                  <a:pt x="239" y="125"/>
                </a:cubicBezTo>
                <a:cubicBezTo>
                  <a:pt x="239" y="128"/>
                  <a:pt x="241" y="131"/>
                  <a:pt x="244" y="133"/>
                </a:cubicBezTo>
                <a:cubicBezTo>
                  <a:pt x="250" y="136"/>
                  <a:pt x="256" y="138"/>
                  <a:pt x="264" y="13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0" name="Freeform 49">
            <a:extLst>
              <a:ext uri="{FF2B5EF4-FFF2-40B4-BE49-F238E27FC236}">
                <a16:creationId xmlns:a16="http://schemas.microsoft.com/office/drawing/2014/main" id="{54F702F3-4277-49A6-A633-495AAACC984E}"/>
              </a:ext>
            </a:extLst>
          </p:cNvPr>
          <p:cNvSpPr>
            <a:spLocks noEditPoints="1"/>
          </p:cNvSpPr>
          <p:nvPr/>
        </p:nvSpPr>
        <p:spPr bwMode="auto">
          <a:xfrm>
            <a:off x="10599738" y="2209801"/>
            <a:ext cx="1225550" cy="1162050"/>
          </a:xfrm>
          <a:custGeom>
            <a:avLst/>
            <a:gdLst>
              <a:gd name="T0" fmla="*/ 119 w 532"/>
              <a:gd name="T1" fmla="*/ 12 h 504"/>
              <a:gd name="T2" fmla="*/ 215 w 532"/>
              <a:gd name="T3" fmla="*/ 39 h 504"/>
              <a:gd name="T4" fmla="*/ 260 w 532"/>
              <a:gd name="T5" fmla="*/ 65 h 504"/>
              <a:gd name="T6" fmla="*/ 273 w 532"/>
              <a:gd name="T7" fmla="*/ 63 h 504"/>
              <a:gd name="T8" fmla="*/ 383 w 532"/>
              <a:gd name="T9" fmla="*/ 15 h 504"/>
              <a:gd name="T10" fmla="*/ 523 w 532"/>
              <a:gd name="T11" fmla="*/ 107 h 504"/>
              <a:gd name="T12" fmla="*/ 508 w 532"/>
              <a:gd name="T13" fmla="*/ 215 h 504"/>
              <a:gd name="T14" fmla="*/ 423 w 532"/>
              <a:gd name="T15" fmla="*/ 346 h 504"/>
              <a:gd name="T16" fmla="*/ 275 w 532"/>
              <a:gd name="T17" fmla="*/ 497 h 504"/>
              <a:gd name="T18" fmla="*/ 256 w 532"/>
              <a:gd name="T19" fmla="*/ 497 h 504"/>
              <a:gd name="T20" fmla="*/ 140 w 532"/>
              <a:gd name="T21" fmla="*/ 383 h 504"/>
              <a:gd name="T22" fmla="*/ 34 w 532"/>
              <a:gd name="T23" fmla="*/ 239 h 504"/>
              <a:gd name="T24" fmla="*/ 5 w 532"/>
              <a:gd name="T25" fmla="*/ 148 h 504"/>
              <a:gd name="T26" fmla="*/ 101 w 532"/>
              <a:gd name="T27" fmla="*/ 13 h 504"/>
              <a:gd name="T28" fmla="*/ 119 w 532"/>
              <a:gd name="T29" fmla="*/ 12 h 504"/>
              <a:gd name="T30" fmla="*/ 333 w 532"/>
              <a:gd name="T31" fmla="*/ 222 h 504"/>
              <a:gd name="T32" fmla="*/ 333 w 532"/>
              <a:gd name="T33" fmla="*/ 222 h 504"/>
              <a:gd name="T34" fmla="*/ 307 w 532"/>
              <a:gd name="T35" fmla="*/ 222 h 504"/>
              <a:gd name="T36" fmla="*/ 295 w 532"/>
              <a:gd name="T37" fmla="*/ 210 h 504"/>
              <a:gd name="T38" fmla="*/ 295 w 532"/>
              <a:gd name="T39" fmla="*/ 160 h 504"/>
              <a:gd name="T40" fmla="*/ 284 w 532"/>
              <a:gd name="T41" fmla="*/ 148 h 504"/>
              <a:gd name="T42" fmla="*/ 246 w 532"/>
              <a:gd name="T43" fmla="*/ 148 h 504"/>
              <a:gd name="T44" fmla="*/ 235 w 532"/>
              <a:gd name="T45" fmla="*/ 159 h 504"/>
              <a:gd name="T46" fmla="*/ 235 w 532"/>
              <a:gd name="T47" fmla="*/ 209 h 504"/>
              <a:gd name="T48" fmla="*/ 223 w 532"/>
              <a:gd name="T49" fmla="*/ 222 h 504"/>
              <a:gd name="T50" fmla="*/ 170 w 532"/>
              <a:gd name="T51" fmla="*/ 222 h 504"/>
              <a:gd name="T52" fmla="*/ 161 w 532"/>
              <a:gd name="T53" fmla="*/ 231 h 504"/>
              <a:gd name="T54" fmla="*/ 161 w 532"/>
              <a:gd name="T55" fmla="*/ 271 h 504"/>
              <a:gd name="T56" fmla="*/ 171 w 532"/>
              <a:gd name="T57" fmla="*/ 282 h 504"/>
              <a:gd name="T58" fmla="*/ 222 w 532"/>
              <a:gd name="T59" fmla="*/ 282 h 504"/>
              <a:gd name="T60" fmla="*/ 235 w 532"/>
              <a:gd name="T61" fmla="*/ 295 h 504"/>
              <a:gd name="T62" fmla="*/ 235 w 532"/>
              <a:gd name="T63" fmla="*/ 346 h 504"/>
              <a:gd name="T64" fmla="*/ 245 w 532"/>
              <a:gd name="T65" fmla="*/ 356 h 504"/>
              <a:gd name="T66" fmla="*/ 285 w 532"/>
              <a:gd name="T67" fmla="*/ 356 h 504"/>
              <a:gd name="T68" fmla="*/ 295 w 532"/>
              <a:gd name="T69" fmla="*/ 346 h 504"/>
              <a:gd name="T70" fmla="*/ 295 w 532"/>
              <a:gd name="T71" fmla="*/ 293 h 504"/>
              <a:gd name="T72" fmla="*/ 307 w 532"/>
              <a:gd name="T73" fmla="*/ 282 h 504"/>
              <a:gd name="T74" fmla="*/ 361 w 532"/>
              <a:gd name="T75" fmla="*/ 282 h 504"/>
              <a:gd name="T76" fmla="*/ 369 w 532"/>
              <a:gd name="T77" fmla="*/ 276 h 504"/>
              <a:gd name="T78" fmla="*/ 370 w 532"/>
              <a:gd name="T79" fmla="*/ 231 h 504"/>
              <a:gd name="T80" fmla="*/ 360 w 532"/>
              <a:gd name="T81" fmla="*/ 222 h 504"/>
              <a:gd name="T82" fmla="*/ 333 w 532"/>
              <a:gd name="T83" fmla="*/ 222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32" h="504">
                <a:moveTo>
                  <a:pt x="119" y="12"/>
                </a:moveTo>
                <a:cubicBezTo>
                  <a:pt x="154" y="13"/>
                  <a:pt x="185" y="24"/>
                  <a:pt x="215" y="39"/>
                </a:cubicBezTo>
                <a:cubicBezTo>
                  <a:pt x="231" y="46"/>
                  <a:pt x="246" y="54"/>
                  <a:pt x="260" y="65"/>
                </a:cubicBezTo>
                <a:cubicBezTo>
                  <a:pt x="265" y="69"/>
                  <a:pt x="269" y="66"/>
                  <a:pt x="273" y="63"/>
                </a:cubicBezTo>
                <a:cubicBezTo>
                  <a:pt x="307" y="41"/>
                  <a:pt x="343" y="23"/>
                  <a:pt x="383" y="15"/>
                </a:cubicBezTo>
                <a:cubicBezTo>
                  <a:pt x="459" y="0"/>
                  <a:pt x="508" y="45"/>
                  <a:pt x="523" y="107"/>
                </a:cubicBezTo>
                <a:cubicBezTo>
                  <a:pt x="532" y="145"/>
                  <a:pt x="523" y="181"/>
                  <a:pt x="508" y="215"/>
                </a:cubicBezTo>
                <a:cubicBezTo>
                  <a:pt x="488" y="264"/>
                  <a:pt x="456" y="306"/>
                  <a:pt x="423" y="346"/>
                </a:cubicBezTo>
                <a:cubicBezTo>
                  <a:pt x="378" y="401"/>
                  <a:pt x="326" y="449"/>
                  <a:pt x="275" y="497"/>
                </a:cubicBezTo>
                <a:cubicBezTo>
                  <a:pt x="268" y="504"/>
                  <a:pt x="264" y="504"/>
                  <a:pt x="256" y="497"/>
                </a:cubicBezTo>
                <a:cubicBezTo>
                  <a:pt x="216" y="460"/>
                  <a:pt x="177" y="423"/>
                  <a:pt x="140" y="383"/>
                </a:cubicBezTo>
                <a:cubicBezTo>
                  <a:pt x="100" y="339"/>
                  <a:pt x="62" y="292"/>
                  <a:pt x="34" y="239"/>
                </a:cubicBezTo>
                <a:cubicBezTo>
                  <a:pt x="19" y="210"/>
                  <a:pt x="8" y="180"/>
                  <a:pt x="5" y="148"/>
                </a:cubicBezTo>
                <a:cubicBezTo>
                  <a:pt x="0" y="88"/>
                  <a:pt x="38" y="22"/>
                  <a:pt x="101" y="13"/>
                </a:cubicBezTo>
                <a:cubicBezTo>
                  <a:pt x="107" y="12"/>
                  <a:pt x="113" y="12"/>
                  <a:pt x="119" y="12"/>
                </a:cubicBezTo>
                <a:close/>
                <a:moveTo>
                  <a:pt x="333" y="222"/>
                </a:moveTo>
                <a:cubicBezTo>
                  <a:pt x="333" y="222"/>
                  <a:pt x="333" y="222"/>
                  <a:pt x="333" y="222"/>
                </a:cubicBezTo>
                <a:cubicBezTo>
                  <a:pt x="324" y="222"/>
                  <a:pt x="315" y="221"/>
                  <a:pt x="307" y="222"/>
                </a:cubicBezTo>
                <a:cubicBezTo>
                  <a:pt x="298" y="223"/>
                  <a:pt x="295" y="219"/>
                  <a:pt x="295" y="210"/>
                </a:cubicBezTo>
                <a:cubicBezTo>
                  <a:pt x="296" y="193"/>
                  <a:pt x="295" y="176"/>
                  <a:pt x="295" y="160"/>
                </a:cubicBezTo>
                <a:cubicBezTo>
                  <a:pt x="296" y="151"/>
                  <a:pt x="292" y="148"/>
                  <a:pt x="284" y="148"/>
                </a:cubicBezTo>
                <a:cubicBezTo>
                  <a:pt x="271" y="149"/>
                  <a:pt x="259" y="149"/>
                  <a:pt x="246" y="148"/>
                </a:cubicBezTo>
                <a:cubicBezTo>
                  <a:pt x="238" y="148"/>
                  <a:pt x="235" y="151"/>
                  <a:pt x="235" y="159"/>
                </a:cubicBezTo>
                <a:cubicBezTo>
                  <a:pt x="236" y="176"/>
                  <a:pt x="235" y="193"/>
                  <a:pt x="235" y="209"/>
                </a:cubicBezTo>
                <a:cubicBezTo>
                  <a:pt x="236" y="218"/>
                  <a:pt x="233" y="222"/>
                  <a:pt x="223" y="222"/>
                </a:cubicBezTo>
                <a:cubicBezTo>
                  <a:pt x="205" y="221"/>
                  <a:pt x="188" y="222"/>
                  <a:pt x="170" y="222"/>
                </a:cubicBezTo>
                <a:cubicBezTo>
                  <a:pt x="163" y="222"/>
                  <a:pt x="160" y="224"/>
                  <a:pt x="161" y="231"/>
                </a:cubicBezTo>
                <a:cubicBezTo>
                  <a:pt x="161" y="244"/>
                  <a:pt x="161" y="258"/>
                  <a:pt x="161" y="271"/>
                </a:cubicBezTo>
                <a:cubicBezTo>
                  <a:pt x="160" y="280"/>
                  <a:pt x="164" y="282"/>
                  <a:pt x="171" y="282"/>
                </a:cubicBezTo>
                <a:cubicBezTo>
                  <a:pt x="188" y="282"/>
                  <a:pt x="205" y="282"/>
                  <a:pt x="222" y="282"/>
                </a:cubicBezTo>
                <a:cubicBezTo>
                  <a:pt x="235" y="282"/>
                  <a:pt x="235" y="282"/>
                  <a:pt x="235" y="295"/>
                </a:cubicBezTo>
                <a:cubicBezTo>
                  <a:pt x="235" y="312"/>
                  <a:pt x="236" y="329"/>
                  <a:pt x="235" y="346"/>
                </a:cubicBezTo>
                <a:cubicBezTo>
                  <a:pt x="235" y="354"/>
                  <a:pt x="238" y="357"/>
                  <a:pt x="245" y="356"/>
                </a:cubicBezTo>
                <a:cubicBezTo>
                  <a:pt x="258" y="356"/>
                  <a:pt x="272" y="356"/>
                  <a:pt x="285" y="356"/>
                </a:cubicBezTo>
                <a:cubicBezTo>
                  <a:pt x="293" y="357"/>
                  <a:pt x="296" y="354"/>
                  <a:pt x="295" y="346"/>
                </a:cubicBezTo>
                <a:cubicBezTo>
                  <a:pt x="295" y="328"/>
                  <a:pt x="296" y="311"/>
                  <a:pt x="295" y="293"/>
                </a:cubicBezTo>
                <a:cubicBezTo>
                  <a:pt x="295" y="284"/>
                  <a:pt x="298" y="281"/>
                  <a:pt x="307" y="282"/>
                </a:cubicBezTo>
                <a:cubicBezTo>
                  <a:pt x="325" y="282"/>
                  <a:pt x="343" y="282"/>
                  <a:pt x="361" y="282"/>
                </a:cubicBezTo>
                <a:cubicBezTo>
                  <a:pt x="364" y="282"/>
                  <a:pt x="369" y="283"/>
                  <a:pt x="369" y="276"/>
                </a:cubicBezTo>
                <a:cubicBezTo>
                  <a:pt x="369" y="261"/>
                  <a:pt x="369" y="246"/>
                  <a:pt x="370" y="231"/>
                </a:cubicBezTo>
                <a:cubicBezTo>
                  <a:pt x="370" y="223"/>
                  <a:pt x="367" y="221"/>
                  <a:pt x="360" y="222"/>
                </a:cubicBezTo>
                <a:cubicBezTo>
                  <a:pt x="351" y="222"/>
                  <a:pt x="342" y="222"/>
                  <a:pt x="333" y="2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1" name="Freeform 50">
            <a:extLst>
              <a:ext uri="{FF2B5EF4-FFF2-40B4-BE49-F238E27FC236}">
                <a16:creationId xmlns:a16="http://schemas.microsoft.com/office/drawing/2014/main" id="{BC9A1186-6E7E-4397-B125-8A76EE68C3DD}"/>
              </a:ext>
            </a:extLst>
          </p:cNvPr>
          <p:cNvSpPr>
            <a:spLocks noEditPoints="1"/>
          </p:cNvSpPr>
          <p:nvPr/>
        </p:nvSpPr>
        <p:spPr bwMode="auto">
          <a:xfrm>
            <a:off x="10620375" y="584201"/>
            <a:ext cx="1144588" cy="1146175"/>
          </a:xfrm>
          <a:custGeom>
            <a:avLst/>
            <a:gdLst>
              <a:gd name="T0" fmla="*/ 248 w 497"/>
              <a:gd name="T1" fmla="*/ 497 h 497"/>
              <a:gd name="T2" fmla="*/ 0 w 497"/>
              <a:gd name="T3" fmla="*/ 249 h 497"/>
              <a:gd name="T4" fmla="*/ 249 w 497"/>
              <a:gd name="T5" fmla="*/ 0 h 497"/>
              <a:gd name="T6" fmla="*/ 497 w 497"/>
              <a:gd name="T7" fmla="*/ 250 h 497"/>
              <a:gd name="T8" fmla="*/ 248 w 497"/>
              <a:gd name="T9" fmla="*/ 497 h 497"/>
              <a:gd name="T10" fmla="*/ 202 w 497"/>
              <a:gd name="T11" fmla="*/ 147 h 497"/>
              <a:gd name="T12" fmla="*/ 202 w 497"/>
              <a:gd name="T13" fmla="*/ 193 h 497"/>
              <a:gd name="T14" fmla="*/ 191 w 497"/>
              <a:gd name="T15" fmla="*/ 204 h 497"/>
              <a:gd name="T16" fmla="*/ 103 w 497"/>
              <a:gd name="T17" fmla="*/ 203 h 497"/>
              <a:gd name="T18" fmla="*/ 90 w 497"/>
              <a:gd name="T19" fmla="*/ 217 h 497"/>
              <a:gd name="T20" fmla="*/ 90 w 497"/>
              <a:gd name="T21" fmla="*/ 283 h 497"/>
              <a:gd name="T22" fmla="*/ 103 w 497"/>
              <a:gd name="T23" fmla="*/ 295 h 497"/>
              <a:gd name="T24" fmla="*/ 190 w 497"/>
              <a:gd name="T25" fmla="*/ 295 h 497"/>
              <a:gd name="T26" fmla="*/ 202 w 497"/>
              <a:gd name="T27" fmla="*/ 307 h 497"/>
              <a:gd name="T28" fmla="*/ 202 w 497"/>
              <a:gd name="T29" fmla="*/ 397 h 497"/>
              <a:gd name="T30" fmla="*/ 212 w 497"/>
              <a:gd name="T31" fmla="*/ 408 h 497"/>
              <a:gd name="T32" fmla="*/ 282 w 497"/>
              <a:gd name="T33" fmla="*/ 408 h 497"/>
              <a:gd name="T34" fmla="*/ 295 w 497"/>
              <a:gd name="T35" fmla="*/ 395 h 497"/>
              <a:gd name="T36" fmla="*/ 294 w 497"/>
              <a:gd name="T37" fmla="*/ 311 h 497"/>
              <a:gd name="T38" fmla="*/ 311 w 497"/>
              <a:gd name="T39" fmla="*/ 295 h 497"/>
              <a:gd name="T40" fmla="*/ 395 w 497"/>
              <a:gd name="T41" fmla="*/ 295 h 497"/>
              <a:gd name="T42" fmla="*/ 408 w 497"/>
              <a:gd name="T43" fmla="*/ 283 h 497"/>
              <a:gd name="T44" fmla="*/ 408 w 497"/>
              <a:gd name="T45" fmla="*/ 215 h 497"/>
              <a:gd name="T46" fmla="*/ 396 w 497"/>
              <a:gd name="T47" fmla="*/ 203 h 497"/>
              <a:gd name="T48" fmla="*/ 307 w 497"/>
              <a:gd name="T49" fmla="*/ 204 h 497"/>
              <a:gd name="T50" fmla="*/ 294 w 497"/>
              <a:gd name="T51" fmla="*/ 191 h 497"/>
              <a:gd name="T52" fmla="*/ 294 w 497"/>
              <a:gd name="T53" fmla="*/ 102 h 497"/>
              <a:gd name="T54" fmla="*/ 284 w 497"/>
              <a:gd name="T55" fmla="*/ 90 h 497"/>
              <a:gd name="T56" fmla="*/ 212 w 497"/>
              <a:gd name="T57" fmla="*/ 90 h 497"/>
              <a:gd name="T58" fmla="*/ 202 w 497"/>
              <a:gd name="T59" fmla="*/ 101 h 497"/>
              <a:gd name="T60" fmla="*/ 202 w 497"/>
              <a:gd name="T61" fmla="*/ 147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497">
                <a:moveTo>
                  <a:pt x="248" y="497"/>
                </a:moveTo>
                <a:cubicBezTo>
                  <a:pt x="113" y="497"/>
                  <a:pt x="0" y="390"/>
                  <a:pt x="0" y="249"/>
                </a:cubicBezTo>
                <a:cubicBezTo>
                  <a:pt x="0" y="105"/>
                  <a:pt x="117" y="0"/>
                  <a:pt x="249" y="0"/>
                </a:cubicBezTo>
                <a:cubicBezTo>
                  <a:pt x="387" y="1"/>
                  <a:pt x="497" y="112"/>
                  <a:pt x="497" y="250"/>
                </a:cubicBezTo>
                <a:cubicBezTo>
                  <a:pt x="497" y="386"/>
                  <a:pt x="385" y="497"/>
                  <a:pt x="248" y="497"/>
                </a:cubicBezTo>
                <a:close/>
                <a:moveTo>
                  <a:pt x="202" y="147"/>
                </a:moveTo>
                <a:cubicBezTo>
                  <a:pt x="202" y="162"/>
                  <a:pt x="202" y="178"/>
                  <a:pt x="202" y="193"/>
                </a:cubicBezTo>
                <a:cubicBezTo>
                  <a:pt x="203" y="201"/>
                  <a:pt x="200" y="204"/>
                  <a:pt x="191" y="204"/>
                </a:cubicBezTo>
                <a:cubicBezTo>
                  <a:pt x="162" y="203"/>
                  <a:pt x="133" y="204"/>
                  <a:pt x="103" y="203"/>
                </a:cubicBezTo>
                <a:cubicBezTo>
                  <a:pt x="93" y="203"/>
                  <a:pt x="90" y="207"/>
                  <a:pt x="90" y="217"/>
                </a:cubicBezTo>
                <a:cubicBezTo>
                  <a:pt x="91" y="239"/>
                  <a:pt x="91" y="261"/>
                  <a:pt x="90" y="283"/>
                </a:cubicBezTo>
                <a:cubicBezTo>
                  <a:pt x="90" y="292"/>
                  <a:pt x="93" y="295"/>
                  <a:pt x="103" y="295"/>
                </a:cubicBezTo>
                <a:cubicBezTo>
                  <a:pt x="132" y="294"/>
                  <a:pt x="161" y="295"/>
                  <a:pt x="190" y="295"/>
                </a:cubicBezTo>
                <a:cubicBezTo>
                  <a:pt x="199" y="294"/>
                  <a:pt x="203" y="298"/>
                  <a:pt x="202" y="307"/>
                </a:cubicBezTo>
                <a:cubicBezTo>
                  <a:pt x="202" y="337"/>
                  <a:pt x="202" y="367"/>
                  <a:pt x="202" y="397"/>
                </a:cubicBezTo>
                <a:cubicBezTo>
                  <a:pt x="202" y="405"/>
                  <a:pt x="204" y="408"/>
                  <a:pt x="212" y="408"/>
                </a:cubicBezTo>
                <a:cubicBezTo>
                  <a:pt x="235" y="407"/>
                  <a:pt x="259" y="407"/>
                  <a:pt x="282" y="408"/>
                </a:cubicBezTo>
                <a:cubicBezTo>
                  <a:pt x="291" y="408"/>
                  <a:pt x="295" y="405"/>
                  <a:pt x="295" y="395"/>
                </a:cubicBezTo>
                <a:cubicBezTo>
                  <a:pt x="294" y="367"/>
                  <a:pt x="294" y="339"/>
                  <a:pt x="294" y="311"/>
                </a:cubicBezTo>
                <a:cubicBezTo>
                  <a:pt x="294" y="295"/>
                  <a:pt x="294" y="295"/>
                  <a:pt x="311" y="295"/>
                </a:cubicBezTo>
                <a:cubicBezTo>
                  <a:pt x="339" y="295"/>
                  <a:pt x="367" y="294"/>
                  <a:pt x="395" y="295"/>
                </a:cubicBezTo>
                <a:cubicBezTo>
                  <a:pt x="404" y="295"/>
                  <a:pt x="408" y="293"/>
                  <a:pt x="408" y="283"/>
                </a:cubicBezTo>
                <a:cubicBezTo>
                  <a:pt x="407" y="260"/>
                  <a:pt x="407" y="238"/>
                  <a:pt x="408" y="215"/>
                </a:cubicBezTo>
                <a:cubicBezTo>
                  <a:pt x="408" y="206"/>
                  <a:pt x="405" y="203"/>
                  <a:pt x="396" y="203"/>
                </a:cubicBezTo>
                <a:cubicBezTo>
                  <a:pt x="366" y="204"/>
                  <a:pt x="337" y="203"/>
                  <a:pt x="307" y="204"/>
                </a:cubicBezTo>
                <a:cubicBezTo>
                  <a:pt x="297" y="204"/>
                  <a:pt x="294" y="201"/>
                  <a:pt x="294" y="191"/>
                </a:cubicBezTo>
                <a:cubicBezTo>
                  <a:pt x="295" y="161"/>
                  <a:pt x="294" y="132"/>
                  <a:pt x="294" y="102"/>
                </a:cubicBezTo>
                <a:cubicBezTo>
                  <a:pt x="295" y="94"/>
                  <a:pt x="292" y="90"/>
                  <a:pt x="284" y="90"/>
                </a:cubicBezTo>
                <a:cubicBezTo>
                  <a:pt x="260" y="91"/>
                  <a:pt x="236" y="91"/>
                  <a:pt x="212" y="90"/>
                </a:cubicBezTo>
                <a:cubicBezTo>
                  <a:pt x="204" y="90"/>
                  <a:pt x="202" y="93"/>
                  <a:pt x="202" y="101"/>
                </a:cubicBezTo>
                <a:cubicBezTo>
                  <a:pt x="202" y="116"/>
                  <a:pt x="202" y="132"/>
                  <a:pt x="202" y="14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2" name="Freeform 51">
            <a:extLst>
              <a:ext uri="{FF2B5EF4-FFF2-40B4-BE49-F238E27FC236}">
                <a16:creationId xmlns:a16="http://schemas.microsoft.com/office/drawing/2014/main" id="{F112562A-CB5B-4E60-8BDD-1C79459CE050}"/>
              </a:ext>
            </a:extLst>
          </p:cNvPr>
          <p:cNvSpPr>
            <a:spLocks noEditPoints="1"/>
          </p:cNvSpPr>
          <p:nvPr/>
        </p:nvSpPr>
        <p:spPr bwMode="auto">
          <a:xfrm>
            <a:off x="5683250" y="5781676"/>
            <a:ext cx="742950" cy="817563"/>
          </a:xfrm>
          <a:custGeom>
            <a:avLst/>
            <a:gdLst>
              <a:gd name="T0" fmla="*/ 162 w 322"/>
              <a:gd name="T1" fmla="*/ 0 h 354"/>
              <a:gd name="T2" fmla="*/ 273 w 322"/>
              <a:gd name="T3" fmla="*/ 0 h 354"/>
              <a:gd name="T4" fmla="*/ 289 w 322"/>
              <a:gd name="T5" fmla="*/ 11 h 354"/>
              <a:gd name="T6" fmla="*/ 316 w 322"/>
              <a:gd name="T7" fmla="*/ 73 h 354"/>
              <a:gd name="T8" fmla="*/ 322 w 322"/>
              <a:gd name="T9" fmla="*/ 100 h 354"/>
              <a:gd name="T10" fmla="*/ 322 w 322"/>
              <a:gd name="T11" fmla="*/ 265 h 354"/>
              <a:gd name="T12" fmla="*/ 237 w 322"/>
              <a:gd name="T13" fmla="*/ 353 h 354"/>
              <a:gd name="T14" fmla="*/ 86 w 322"/>
              <a:gd name="T15" fmla="*/ 353 h 354"/>
              <a:gd name="T16" fmla="*/ 1 w 322"/>
              <a:gd name="T17" fmla="*/ 262 h 354"/>
              <a:gd name="T18" fmla="*/ 1 w 322"/>
              <a:gd name="T19" fmla="*/ 99 h 354"/>
              <a:gd name="T20" fmla="*/ 7 w 322"/>
              <a:gd name="T21" fmla="*/ 73 h 354"/>
              <a:gd name="T22" fmla="*/ 32 w 322"/>
              <a:gd name="T23" fmla="*/ 14 h 354"/>
              <a:gd name="T24" fmla="*/ 53 w 322"/>
              <a:gd name="T25" fmla="*/ 0 h 354"/>
              <a:gd name="T26" fmla="*/ 162 w 322"/>
              <a:gd name="T27" fmla="*/ 0 h 354"/>
              <a:gd name="T28" fmla="*/ 161 w 322"/>
              <a:gd name="T29" fmla="*/ 276 h 354"/>
              <a:gd name="T30" fmla="*/ 260 w 322"/>
              <a:gd name="T31" fmla="*/ 276 h 354"/>
              <a:gd name="T32" fmla="*/ 273 w 322"/>
              <a:gd name="T33" fmla="*/ 264 h 354"/>
              <a:gd name="T34" fmla="*/ 273 w 322"/>
              <a:gd name="T35" fmla="*/ 106 h 354"/>
              <a:gd name="T36" fmla="*/ 261 w 322"/>
              <a:gd name="T37" fmla="*/ 94 h 354"/>
              <a:gd name="T38" fmla="*/ 61 w 322"/>
              <a:gd name="T39" fmla="*/ 94 h 354"/>
              <a:gd name="T40" fmla="*/ 49 w 322"/>
              <a:gd name="T41" fmla="*/ 106 h 354"/>
              <a:gd name="T42" fmla="*/ 49 w 322"/>
              <a:gd name="T43" fmla="*/ 264 h 354"/>
              <a:gd name="T44" fmla="*/ 62 w 322"/>
              <a:gd name="T45" fmla="*/ 276 h 354"/>
              <a:gd name="T46" fmla="*/ 161 w 322"/>
              <a:gd name="T47" fmla="*/ 276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2" h="354">
                <a:moveTo>
                  <a:pt x="162" y="0"/>
                </a:moveTo>
                <a:cubicBezTo>
                  <a:pt x="199" y="0"/>
                  <a:pt x="236" y="1"/>
                  <a:pt x="273" y="0"/>
                </a:cubicBezTo>
                <a:cubicBezTo>
                  <a:pt x="282" y="0"/>
                  <a:pt x="286" y="3"/>
                  <a:pt x="289" y="11"/>
                </a:cubicBezTo>
                <a:cubicBezTo>
                  <a:pt x="298" y="31"/>
                  <a:pt x="307" y="52"/>
                  <a:pt x="316" y="73"/>
                </a:cubicBezTo>
                <a:cubicBezTo>
                  <a:pt x="320" y="82"/>
                  <a:pt x="322" y="90"/>
                  <a:pt x="322" y="100"/>
                </a:cubicBezTo>
                <a:cubicBezTo>
                  <a:pt x="322" y="155"/>
                  <a:pt x="322" y="210"/>
                  <a:pt x="322" y="265"/>
                </a:cubicBezTo>
                <a:cubicBezTo>
                  <a:pt x="322" y="315"/>
                  <a:pt x="286" y="352"/>
                  <a:pt x="237" y="353"/>
                </a:cubicBezTo>
                <a:cubicBezTo>
                  <a:pt x="186" y="354"/>
                  <a:pt x="136" y="354"/>
                  <a:pt x="86" y="353"/>
                </a:cubicBezTo>
                <a:cubicBezTo>
                  <a:pt x="35" y="352"/>
                  <a:pt x="0" y="312"/>
                  <a:pt x="1" y="262"/>
                </a:cubicBezTo>
                <a:cubicBezTo>
                  <a:pt x="2" y="207"/>
                  <a:pt x="1" y="153"/>
                  <a:pt x="1" y="99"/>
                </a:cubicBezTo>
                <a:cubicBezTo>
                  <a:pt x="1" y="90"/>
                  <a:pt x="3" y="82"/>
                  <a:pt x="7" y="73"/>
                </a:cubicBezTo>
                <a:cubicBezTo>
                  <a:pt x="16" y="54"/>
                  <a:pt x="24" y="34"/>
                  <a:pt x="32" y="14"/>
                </a:cubicBezTo>
                <a:cubicBezTo>
                  <a:pt x="36" y="3"/>
                  <a:pt x="42" y="0"/>
                  <a:pt x="53" y="0"/>
                </a:cubicBezTo>
                <a:cubicBezTo>
                  <a:pt x="89" y="1"/>
                  <a:pt x="126" y="0"/>
                  <a:pt x="162" y="0"/>
                </a:cubicBezTo>
                <a:close/>
                <a:moveTo>
                  <a:pt x="161" y="276"/>
                </a:moveTo>
                <a:cubicBezTo>
                  <a:pt x="194" y="276"/>
                  <a:pt x="227" y="276"/>
                  <a:pt x="260" y="276"/>
                </a:cubicBezTo>
                <a:cubicBezTo>
                  <a:pt x="269" y="276"/>
                  <a:pt x="273" y="274"/>
                  <a:pt x="273" y="264"/>
                </a:cubicBezTo>
                <a:cubicBezTo>
                  <a:pt x="273" y="211"/>
                  <a:pt x="273" y="159"/>
                  <a:pt x="273" y="106"/>
                </a:cubicBezTo>
                <a:cubicBezTo>
                  <a:pt x="273" y="97"/>
                  <a:pt x="270" y="94"/>
                  <a:pt x="261" y="94"/>
                </a:cubicBezTo>
                <a:cubicBezTo>
                  <a:pt x="194" y="94"/>
                  <a:pt x="127" y="94"/>
                  <a:pt x="61" y="94"/>
                </a:cubicBezTo>
                <a:cubicBezTo>
                  <a:pt x="51" y="94"/>
                  <a:pt x="49" y="97"/>
                  <a:pt x="49" y="106"/>
                </a:cubicBezTo>
                <a:cubicBezTo>
                  <a:pt x="49" y="159"/>
                  <a:pt x="49" y="211"/>
                  <a:pt x="49" y="264"/>
                </a:cubicBezTo>
                <a:cubicBezTo>
                  <a:pt x="49" y="274"/>
                  <a:pt x="52" y="276"/>
                  <a:pt x="62" y="276"/>
                </a:cubicBezTo>
                <a:cubicBezTo>
                  <a:pt x="95" y="276"/>
                  <a:pt x="128" y="276"/>
                  <a:pt x="161" y="27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3" name="Freeform 52">
            <a:extLst>
              <a:ext uri="{FF2B5EF4-FFF2-40B4-BE49-F238E27FC236}">
                <a16:creationId xmlns:a16="http://schemas.microsoft.com/office/drawing/2014/main" id="{7FF1843E-AE03-497C-A5E9-24FE55ABF0ED}"/>
              </a:ext>
            </a:extLst>
          </p:cNvPr>
          <p:cNvSpPr>
            <a:spLocks noEditPoints="1"/>
          </p:cNvSpPr>
          <p:nvPr/>
        </p:nvSpPr>
        <p:spPr bwMode="auto">
          <a:xfrm>
            <a:off x="6469063" y="6024563"/>
            <a:ext cx="515938" cy="566738"/>
          </a:xfrm>
          <a:custGeom>
            <a:avLst/>
            <a:gdLst>
              <a:gd name="T0" fmla="*/ 113 w 224"/>
              <a:gd name="T1" fmla="*/ 1 h 246"/>
              <a:gd name="T2" fmla="*/ 189 w 224"/>
              <a:gd name="T3" fmla="*/ 0 h 246"/>
              <a:gd name="T4" fmla="*/ 201 w 224"/>
              <a:gd name="T5" fmla="*/ 9 h 246"/>
              <a:gd name="T6" fmla="*/ 213 w 224"/>
              <a:gd name="T7" fmla="*/ 36 h 246"/>
              <a:gd name="T8" fmla="*/ 224 w 224"/>
              <a:gd name="T9" fmla="*/ 90 h 246"/>
              <a:gd name="T10" fmla="*/ 224 w 224"/>
              <a:gd name="T11" fmla="*/ 183 h 246"/>
              <a:gd name="T12" fmla="*/ 161 w 224"/>
              <a:gd name="T13" fmla="*/ 246 h 246"/>
              <a:gd name="T14" fmla="*/ 63 w 224"/>
              <a:gd name="T15" fmla="*/ 246 h 246"/>
              <a:gd name="T16" fmla="*/ 0 w 224"/>
              <a:gd name="T17" fmla="*/ 183 h 246"/>
              <a:gd name="T18" fmla="*/ 0 w 224"/>
              <a:gd name="T19" fmla="*/ 75 h 246"/>
              <a:gd name="T20" fmla="*/ 7 w 224"/>
              <a:gd name="T21" fmla="*/ 46 h 246"/>
              <a:gd name="T22" fmla="*/ 20 w 224"/>
              <a:gd name="T23" fmla="*/ 13 h 246"/>
              <a:gd name="T24" fmla="*/ 39 w 224"/>
              <a:gd name="T25" fmla="*/ 0 h 246"/>
              <a:gd name="T26" fmla="*/ 113 w 224"/>
              <a:gd name="T27" fmla="*/ 1 h 246"/>
              <a:gd name="T28" fmla="*/ 113 w 224"/>
              <a:gd name="T29" fmla="*/ 1 h 246"/>
              <a:gd name="T30" fmla="*/ 111 w 224"/>
              <a:gd name="T31" fmla="*/ 66 h 246"/>
              <a:gd name="T32" fmla="*/ 32 w 224"/>
              <a:gd name="T33" fmla="*/ 66 h 246"/>
              <a:gd name="T34" fmla="*/ 22 w 224"/>
              <a:gd name="T35" fmla="*/ 77 h 246"/>
              <a:gd name="T36" fmla="*/ 22 w 224"/>
              <a:gd name="T37" fmla="*/ 182 h 246"/>
              <a:gd name="T38" fmla="*/ 33 w 224"/>
              <a:gd name="T39" fmla="*/ 193 h 246"/>
              <a:gd name="T40" fmla="*/ 191 w 224"/>
              <a:gd name="T41" fmla="*/ 193 h 246"/>
              <a:gd name="T42" fmla="*/ 201 w 224"/>
              <a:gd name="T43" fmla="*/ 182 h 246"/>
              <a:gd name="T44" fmla="*/ 201 w 224"/>
              <a:gd name="T45" fmla="*/ 77 h 246"/>
              <a:gd name="T46" fmla="*/ 190 w 224"/>
              <a:gd name="T47" fmla="*/ 66 h 246"/>
              <a:gd name="T48" fmla="*/ 111 w 224"/>
              <a:gd name="T49" fmla="*/ 6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4" h="246">
                <a:moveTo>
                  <a:pt x="113" y="1"/>
                </a:moveTo>
                <a:cubicBezTo>
                  <a:pt x="138" y="1"/>
                  <a:pt x="163" y="1"/>
                  <a:pt x="189" y="0"/>
                </a:cubicBezTo>
                <a:cubicBezTo>
                  <a:pt x="195" y="0"/>
                  <a:pt x="199" y="3"/>
                  <a:pt x="201" y="9"/>
                </a:cubicBezTo>
                <a:cubicBezTo>
                  <a:pt x="205" y="18"/>
                  <a:pt x="208" y="27"/>
                  <a:pt x="213" y="36"/>
                </a:cubicBezTo>
                <a:cubicBezTo>
                  <a:pt x="222" y="53"/>
                  <a:pt x="224" y="71"/>
                  <a:pt x="224" y="90"/>
                </a:cubicBezTo>
                <a:cubicBezTo>
                  <a:pt x="223" y="121"/>
                  <a:pt x="224" y="152"/>
                  <a:pt x="224" y="183"/>
                </a:cubicBezTo>
                <a:cubicBezTo>
                  <a:pt x="224" y="221"/>
                  <a:pt x="199" y="246"/>
                  <a:pt x="161" y="246"/>
                </a:cubicBezTo>
                <a:cubicBezTo>
                  <a:pt x="128" y="246"/>
                  <a:pt x="96" y="246"/>
                  <a:pt x="63" y="246"/>
                </a:cubicBezTo>
                <a:cubicBezTo>
                  <a:pt x="25" y="246"/>
                  <a:pt x="1" y="222"/>
                  <a:pt x="0" y="183"/>
                </a:cubicBezTo>
                <a:cubicBezTo>
                  <a:pt x="0" y="147"/>
                  <a:pt x="1" y="111"/>
                  <a:pt x="0" y="75"/>
                </a:cubicBezTo>
                <a:cubicBezTo>
                  <a:pt x="0" y="65"/>
                  <a:pt x="2" y="55"/>
                  <a:pt x="7" y="46"/>
                </a:cubicBezTo>
                <a:cubicBezTo>
                  <a:pt x="12" y="35"/>
                  <a:pt x="16" y="24"/>
                  <a:pt x="20" y="13"/>
                </a:cubicBezTo>
                <a:cubicBezTo>
                  <a:pt x="23" y="4"/>
                  <a:pt x="29" y="0"/>
                  <a:pt x="39" y="0"/>
                </a:cubicBezTo>
                <a:cubicBezTo>
                  <a:pt x="63" y="1"/>
                  <a:pt x="88" y="1"/>
                  <a:pt x="113" y="1"/>
                </a:cubicBezTo>
                <a:cubicBezTo>
                  <a:pt x="113" y="1"/>
                  <a:pt x="113" y="1"/>
                  <a:pt x="113" y="1"/>
                </a:cubicBezTo>
                <a:close/>
                <a:moveTo>
                  <a:pt x="111" y="66"/>
                </a:moveTo>
                <a:cubicBezTo>
                  <a:pt x="85" y="66"/>
                  <a:pt x="59" y="66"/>
                  <a:pt x="32" y="66"/>
                </a:cubicBezTo>
                <a:cubicBezTo>
                  <a:pt x="25" y="66"/>
                  <a:pt x="22" y="69"/>
                  <a:pt x="22" y="77"/>
                </a:cubicBezTo>
                <a:cubicBezTo>
                  <a:pt x="22" y="112"/>
                  <a:pt x="22" y="147"/>
                  <a:pt x="22" y="182"/>
                </a:cubicBezTo>
                <a:cubicBezTo>
                  <a:pt x="22" y="190"/>
                  <a:pt x="24" y="193"/>
                  <a:pt x="33" y="193"/>
                </a:cubicBezTo>
                <a:cubicBezTo>
                  <a:pt x="85" y="193"/>
                  <a:pt x="138" y="193"/>
                  <a:pt x="191" y="193"/>
                </a:cubicBezTo>
                <a:cubicBezTo>
                  <a:pt x="199" y="193"/>
                  <a:pt x="201" y="190"/>
                  <a:pt x="201" y="182"/>
                </a:cubicBezTo>
                <a:cubicBezTo>
                  <a:pt x="201" y="147"/>
                  <a:pt x="201" y="112"/>
                  <a:pt x="201" y="77"/>
                </a:cubicBezTo>
                <a:cubicBezTo>
                  <a:pt x="201" y="69"/>
                  <a:pt x="199" y="66"/>
                  <a:pt x="190" y="66"/>
                </a:cubicBezTo>
                <a:cubicBezTo>
                  <a:pt x="164" y="66"/>
                  <a:pt x="138" y="66"/>
                  <a:pt x="111" y="6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4" name="Freeform 53">
            <a:extLst>
              <a:ext uri="{FF2B5EF4-FFF2-40B4-BE49-F238E27FC236}">
                <a16:creationId xmlns:a16="http://schemas.microsoft.com/office/drawing/2014/main" id="{458763AB-373F-425A-ACFA-AA3EB25F263B}"/>
              </a:ext>
            </a:extLst>
          </p:cNvPr>
          <p:cNvSpPr>
            <a:spLocks/>
          </p:cNvSpPr>
          <p:nvPr/>
        </p:nvSpPr>
        <p:spPr bwMode="auto">
          <a:xfrm>
            <a:off x="5699125" y="5529263"/>
            <a:ext cx="719138" cy="230188"/>
          </a:xfrm>
          <a:custGeom>
            <a:avLst/>
            <a:gdLst>
              <a:gd name="T0" fmla="*/ 157 w 312"/>
              <a:gd name="T1" fmla="*/ 0 h 100"/>
              <a:gd name="T2" fmla="*/ 297 w 312"/>
              <a:gd name="T3" fmla="*/ 0 h 100"/>
              <a:gd name="T4" fmla="*/ 311 w 312"/>
              <a:gd name="T5" fmla="*/ 13 h 100"/>
              <a:gd name="T6" fmla="*/ 311 w 312"/>
              <a:gd name="T7" fmla="*/ 87 h 100"/>
              <a:gd name="T8" fmla="*/ 299 w 312"/>
              <a:gd name="T9" fmla="*/ 99 h 100"/>
              <a:gd name="T10" fmla="*/ 291 w 312"/>
              <a:gd name="T11" fmla="*/ 99 h 100"/>
              <a:gd name="T12" fmla="*/ 282 w 312"/>
              <a:gd name="T13" fmla="*/ 89 h 100"/>
              <a:gd name="T14" fmla="*/ 282 w 312"/>
              <a:gd name="T15" fmla="*/ 50 h 100"/>
              <a:gd name="T16" fmla="*/ 275 w 312"/>
              <a:gd name="T17" fmla="*/ 40 h 100"/>
              <a:gd name="T18" fmla="*/ 266 w 312"/>
              <a:gd name="T19" fmla="*/ 50 h 100"/>
              <a:gd name="T20" fmla="*/ 266 w 312"/>
              <a:gd name="T21" fmla="*/ 90 h 100"/>
              <a:gd name="T22" fmla="*/ 256 w 312"/>
              <a:gd name="T23" fmla="*/ 99 h 100"/>
              <a:gd name="T24" fmla="*/ 242 w 312"/>
              <a:gd name="T25" fmla="*/ 90 h 100"/>
              <a:gd name="T26" fmla="*/ 242 w 312"/>
              <a:gd name="T27" fmla="*/ 50 h 100"/>
              <a:gd name="T28" fmla="*/ 234 w 312"/>
              <a:gd name="T29" fmla="*/ 40 h 100"/>
              <a:gd name="T30" fmla="*/ 227 w 312"/>
              <a:gd name="T31" fmla="*/ 49 h 100"/>
              <a:gd name="T32" fmla="*/ 227 w 312"/>
              <a:gd name="T33" fmla="*/ 89 h 100"/>
              <a:gd name="T34" fmla="*/ 214 w 312"/>
              <a:gd name="T35" fmla="*/ 99 h 100"/>
              <a:gd name="T36" fmla="*/ 203 w 312"/>
              <a:gd name="T37" fmla="*/ 88 h 100"/>
              <a:gd name="T38" fmla="*/ 203 w 312"/>
              <a:gd name="T39" fmla="*/ 50 h 100"/>
              <a:gd name="T40" fmla="*/ 196 w 312"/>
              <a:gd name="T41" fmla="*/ 40 h 100"/>
              <a:gd name="T42" fmla="*/ 188 w 312"/>
              <a:gd name="T43" fmla="*/ 50 h 100"/>
              <a:gd name="T44" fmla="*/ 188 w 312"/>
              <a:gd name="T45" fmla="*/ 87 h 100"/>
              <a:gd name="T46" fmla="*/ 176 w 312"/>
              <a:gd name="T47" fmla="*/ 99 h 100"/>
              <a:gd name="T48" fmla="*/ 163 w 312"/>
              <a:gd name="T49" fmla="*/ 88 h 100"/>
              <a:gd name="T50" fmla="*/ 163 w 312"/>
              <a:gd name="T51" fmla="*/ 50 h 100"/>
              <a:gd name="T52" fmla="*/ 155 w 312"/>
              <a:gd name="T53" fmla="*/ 40 h 100"/>
              <a:gd name="T54" fmla="*/ 147 w 312"/>
              <a:gd name="T55" fmla="*/ 50 h 100"/>
              <a:gd name="T56" fmla="*/ 148 w 312"/>
              <a:gd name="T57" fmla="*/ 89 h 100"/>
              <a:gd name="T58" fmla="*/ 135 w 312"/>
              <a:gd name="T59" fmla="*/ 99 h 100"/>
              <a:gd name="T60" fmla="*/ 124 w 312"/>
              <a:gd name="T61" fmla="*/ 89 h 100"/>
              <a:gd name="T62" fmla="*/ 124 w 312"/>
              <a:gd name="T63" fmla="*/ 49 h 100"/>
              <a:gd name="T64" fmla="*/ 116 w 312"/>
              <a:gd name="T65" fmla="*/ 40 h 100"/>
              <a:gd name="T66" fmla="*/ 109 w 312"/>
              <a:gd name="T67" fmla="*/ 49 h 100"/>
              <a:gd name="T68" fmla="*/ 109 w 312"/>
              <a:gd name="T69" fmla="*/ 89 h 100"/>
              <a:gd name="T70" fmla="*/ 98 w 312"/>
              <a:gd name="T71" fmla="*/ 99 h 100"/>
              <a:gd name="T72" fmla="*/ 84 w 312"/>
              <a:gd name="T73" fmla="*/ 89 h 100"/>
              <a:gd name="T74" fmla="*/ 84 w 312"/>
              <a:gd name="T75" fmla="*/ 50 h 100"/>
              <a:gd name="T76" fmla="*/ 76 w 312"/>
              <a:gd name="T77" fmla="*/ 40 h 100"/>
              <a:gd name="T78" fmla="*/ 69 w 312"/>
              <a:gd name="T79" fmla="*/ 49 h 100"/>
              <a:gd name="T80" fmla="*/ 69 w 312"/>
              <a:gd name="T81" fmla="*/ 90 h 100"/>
              <a:gd name="T82" fmla="*/ 58 w 312"/>
              <a:gd name="T83" fmla="*/ 99 h 100"/>
              <a:gd name="T84" fmla="*/ 45 w 312"/>
              <a:gd name="T85" fmla="*/ 90 h 100"/>
              <a:gd name="T86" fmla="*/ 45 w 312"/>
              <a:gd name="T87" fmla="*/ 49 h 100"/>
              <a:gd name="T88" fmla="*/ 37 w 312"/>
              <a:gd name="T89" fmla="*/ 40 h 100"/>
              <a:gd name="T90" fmla="*/ 30 w 312"/>
              <a:gd name="T91" fmla="*/ 50 h 100"/>
              <a:gd name="T92" fmla="*/ 30 w 312"/>
              <a:gd name="T93" fmla="*/ 88 h 100"/>
              <a:gd name="T94" fmla="*/ 19 w 312"/>
              <a:gd name="T95" fmla="*/ 99 h 100"/>
              <a:gd name="T96" fmla="*/ 9 w 312"/>
              <a:gd name="T97" fmla="*/ 99 h 100"/>
              <a:gd name="T98" fmla="*/ 0 w 312"/>
              <a:gd name="T99" fmla="*/ 90 h 100"/>
              <a:gd name="T100" fmla="*/ 0 w 312"/>
              <a:gd name="T101" fmla="*/ 9 h 100"/>
              <a:gd name="T102" fmla="*/ 12 w 312"/>
              <a:gd name="T103" fmla="*/ 0 h 100"/>
              <a:gd name="T104" fmla="*/ 126 w 312"/>
              <a:gd name="T105" fmla="*/ 0 h 100"/>
              <a:gd name="T106" fmla="*/ 157 w 312"/>
              <a:gd name="T10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2" h="100">
                <a:moveTo>
                  <a:pt x="157" y="0"/>
                </a:moveTo>
                <a:cubicBezTo>
                  <a:pt x="204" y="0"/>
                  <a:pt x="251" y="0"/>
                  <a:pt x="297" y="0"/>
                </a:cubicBezTo>
                <a:cubicBezTo>
                  <a:pt x="311" y="0"/>
                  <a:pt x="311" y="0"/>
                  <a:pt x="311" y="13"/>
                </a:cubicBezTo>
                <a:cubicBezTo>
                  <a:pt x="311" y="38"/>
                  <a:pt x="311" y="62"/>
                  <a:pt x="311" y="87"/>
                </a:cubicBezTo>
                <a:cubicBezTo>
                  <a:pt x="312" y="96"/>
                  <a:pt x="309" y="100"/>
                  <a:pt x="299" y="99"/>
                </a:cubicBezTo>
                <a:cubicBezTo>
                  <a:pt x="297" y="99"/>
                  <a:pt x="294" y="99"/>
                  <a:pt x="291" y="99"/>
                </a:cubicBezTo>
                <a:cubicBezTo>
                  <a:pt x="284" y="100"/>
                  <a:pt x="282" y="96"/>
                  <a:pt x="282" y="89"/>
                </a:cubicBezTo>
                <a:cubicBezTo>
                  <a:pt x="282" y="76"/>
                  <a:pt x="282" y="63"/>
                  <a:pt x="282" y="50"/>
                </a:cubicBezTo>
                <a:cubicBezTo>
                  <a:pt x="282" y="45"/>
                  <a:pt x="281" y="41"/>
                  <a:pt x="275" y="40"/>
                </a:cubicBezTo>
                <a:cubicBezTo>
                  <a:pt x="267" y="40"/>
                  <a:pt x="266" y="44"/>
                  <a:pt x="266" y="50"/>
                </a:cubicBezTo>
                <a:cubicBezTo>
                  <a:pt x="267" y="63"/>
                  <a:pt x="266" y="76"/>
                  <a:pt x="266" y="90"/>
                </a:cubicBezTo>
                <a:cubicBezTo>
                  <a:pt x="267" y="97"/>
                  <a:pt x="263" y="99"/>
                  <a:pt x="256" y="99"/>
                </a:cubicBezTo>
                <a:cubicBezTo>
                  <a:pt x="249" y="99"/>
                  <a:pt x="242" y="100"/>
                  <a:pt x="242" y="90"/>
                </a:cubicBezTo>
                <a:cubicBezTo>
                  <a:pt x="242" y="77"/>
                  <a:pt x="242" y="63"/>
                  <a:pt x="242" y="50"/>
                </a:cubicBezTo>
                <a:cubicBezTo>
                  <a:pt x="243" y="43"/>
                  <a:pt x="242" y="40"/>
                  <a:pt x="234" y="40"/>
                </a:cubicBezTo>
                <a:cubicBezTo>
                  <a:pt x="228" y="40"/>
                  <a:pt x="227" y="44"/>
                  <a:pt x="227" y="49"/>
                </a:cubicBezTo>
                <a:cubicBezTo>
                  <a:pt x="228" y="62"/>
                  <a:pt x="227" y="75"/>
                  <a:pt x="227" y="89"/>
                </a:cubicBezTo>
                <a:cubicBezTo>
                  <a:pt x="228" y="99"/>
                  <a:pt x="221" y="99"/>
                  <a:pt x="214" y="99"/>
                </a:cubicBezTo>
                <a:cubicBezTo>
                  <a:pt x="206" y="99"/>
                  <a:pt x="203" y="96"/>
                  <a:pt x="203" y="88"/>
                </a:cubicBezTo>
                <a:cubicBezTo>
                  <a:pt x="203" y="76"/>
                  <a:pt x="203" y="63"/>
                  <a:pt x="203" y="50"/>
                </a:cubicBezTo>
                <a:cubicBezTo>
                  <a:pt x="203" y="45"/>
                  <a:pt x="203" y="41"/>
                  <a:pt x="196" y="40"/>
                </a:cubicBezTo>
                <a:cubicBezTo>
                  <a:pt x="189" y="40"/>
                  <a:pt x="187" y="44"/>
                  <a:pt x="188" y="50"/>
                </a:cubicBezTo>
                <a:cubicBezTo>
                  <a:pt x="188" y="63"/>
                  <a:pt x="187" y="75"/>
                  <a:pt x="188" y="87"/>
                </a:cubicBezTo>
                <a:cubicBezTo>
                  <a:pt x="188" y="96"/>
                  <a:pt x="185" y="99"/>
                  <a:pt x="176" y="99"/>
                </a:cubicBezTo>
                <a:cubicBezTo>
                  <a:pt x="167" y="99"/>
                  <a:pt x="163" y="97"/>
                  <a:pt x="163" y="88"/>
                </a:cubicBezTo>
                <a:cubicBezTo>
                  <a:pt x="163" y="75"/>
                  <a:pt x="163" y="63"/>
                  <a:pt x="163" y="50"/>
                </a:cubicBezTo>
                <a:cubicBezTo>
                  <a:pt x="163" y="44"/>
                  <a:pt x="162" y="40"/>
                  <a:pt x="155" y="40"/>
                </a:cubicBezTo>
                <a:cubicBezTo>
                  <a:pt x="148" y="40"/>
                  <a:pt x="147" y="45"/>
                  <a:pt x="147" y="50"/>
                </a:cubicBezTo>
                <a:cubicBezTo>
                  <a:pt x="148" y="63"/>
                  <a:pt x="147" y="76"/>
                  <a:pt x="148" y="89"/>
                </a:cubicBezTo>
                <a:cubicBezTo>
                  <a:pt x="148" y="99"/>
                  <a:pt x="142" y="99"/>
                  <a:pt x="135" y="99"/>
                </a:cubicBezTo>
                <a:cubicBezTo>
                  <a:pt x="128" y="99"/>
                  <a:pt x="124" y="97"/>
                  <a:pt x="124" y="89"/>
                </a:cubicBezTo>
                <a:cubicBezTo>
                  <a:pt x="124" y="76"/>
                  <a:pt x="124" y="63"/>
                  <a:pt x="124" y="49"/>
                </a:cubicBezTo>
                <a:cubicBezTo>
                  <a:pt x="124" y="44"/>
                  <a:pt x="123" y="40"/>
                  <a:pt x="116" y="40"/>
                </a:cubicBezTo>
                <a:cubicBezTo>
                  <a:pt x="110" y="40"/>
                  <a:pt x="109" y="44"/>
                  <a:pt x="109" y="49"/>
                </a:cubicBezTo>
                <a:cubicBezTo>
                  <a:pt x="109" y="63"/>
                  <a:pt x="108" y="76"/>
                  <a:pt x="109" y="89"/>
                </a:cubicBezTo>
                <a:cubicBezTo>
                  <a:pt x="109" y="97"/>
                  <a:pt x="105" y="99"/>
                  <a:pt x="98" y="99"/>
                </a:cubicBezTo>
                <a:cubicBezTo>
                  <a:pt x="90" y="99"/>
                  <a:pt x="84" y="99"/>
                  <a:pt x="84" y="89"/>
                </a:cubicBezTo>
                <a:cubicBezTo>
                  <a:pt x="84" y="76"/>
                  <a:pt x="84" y="63"/>
                  <a:pt x="84" y="50"/>
                </a:cubicBezTo>
                <a:cubicBezTo>
                  <a:pt x="84" y="44"/>
                  <a:pt x="83" y="40"/>
                  <a:pt x="76" y="40"/>
                </a:cubicBezTo>
                <a:cubicBezTo>
                  <a:pt x="70" y="40"/>
                  <a:pt x="68" y="44"/>
                  <a:pt x="69" y="49"/>
                </a:cubicBezTo>
                <a:cubicBezTo>
                  <a:pt x="69" y="63"/>
                  <a:pt x="68" y="76"/>
                  <a:pt x="69" y="90"/>
                </a:cubicBezTo>
                <a:cubicBezTo>
                  <a:pt x="69" y="98"/>
                  <a:pt x="65" y="99"/>
                  <a:pt x="58" y="99"/>
                </a:cubicBezTo>
                <a:cubicBezTo>
                  <a:pt x="52" y="99"/>
                  <a:pt x="45" y="100"/>
                  <a:pt x="45" y="90"/>
                </a:cubicBezTo>
                <a:cubicBezTo>
                  <a:pt x="45" y="76"/>
                  <a:pt x="45" y="63"/>
                  <a:pt x="45" y="49"/>
                </a:cubicBezTo>
                <a:cubicBezTo>
                  <a:pt x="45" y="44"/>
                  <a:pt x="44" y="40"/>
                  <a:pt x="37" y="40"/>
                </a:cubicBezTo>
                <a:cubicBezTo>
                  <a:pt x="31" y="40"/>
                  <a:pt x="30" y="44"/>
                  <a:pt x="30" y="50"/>
                </a:cubicBezTo>
                <a:cubicBezTo>
                  <a:pt x="30" y="62"/>
                  <a:pt x="29" y="75"/>
                  <a:pt x="30" y="88"/>
                </a:cubicBezTo>
                <a:cubicBezTo>
                  <a:pt x="30" y="96"/>
                  <a:pt x="27" y="100"/>
                  <a:pt x="19" y="99"/>
                </a:cubicBezTo>
                <a:cubicBezTo>
                  <a:pt x="16" y="99"/>
                  <a:pt x="13" y="99"/>
                  <a:pt x="9" y="99"/>
                </a:cubicBezTo>
                <a:cubicBezTo>
                  <a:pt x="3" y="99"/>
                  <a:pt x="0" y="97"/>
                  <a:pt x="0" y="90"/>
                </a:cubicBezTo>
                <a:cubicBezTo>
                  <a:pt x="1" y="63"/>
                  <a:pt x="1" y="36"/>
                  <a:pt x="0" y="9"/>
                </a:cubicBezTo>
                <a:cubicBezTo>
                  <a:pt x="0" y="0"/>
                  <a:pt x="5" y="0"/>
                  <a:pt x="12" y="0"/>
                </a:cubicBezTo>
                <a:cubicBezTo>
                  <a:pt x="50" y="0"/>
                  <a:pt x="88" y="0"/>
                  <a:pt x="126" y="0"/>
                </a:cubicBezTo>
                <a:cubicBezTo>
                  <a:pt x="137" y="0"/>
                  <a:pt x="147" y="0"/>
                  <a:pt x="157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5" name="Freeform 54">
            <a:extLst>
              <a:ext uri="{FF2B5EF4-FFF2-40B4-BE49-F238E27FC236}">
                <a16:creationId xmlns:a16="http://schemas.microsoft.com/office/drawing/2014/main" id="{0E3566D1-C1DA-48DA-B141-26103CA8DC03}"/>
              </a:ext>
            </a:extLst>
          </p:cNvPr>
          <p:cNvSpPr>
            <a:spLocks/>
          </p:cNvSpPr>
          <p:nvPr/>
        </p:nvSpPr>
        <p:spPr bwMode="auto">
          <a:xfrm>
            <a:off x="6518275" y="5821363"/>
            <a:ext cx="415925" cy="171450"/>
          </a:xfrm>
          <a:custGeom>
            <a:avLst/>
            <a:gdLst>
              <a:gd name="T0" fmla="*/ 90 w 181"/>
              <a:gd name="T1" fmla="*/ 73 h 74"/>
              <a:gd name="T2" fmla="*/ 11 w 181"/>
              <a:gd name="T3" fmla="*/ 74 h 74"/>
              <a:gd name="T4" fmla="*/ 0 w 181"/>
              <a:gd name="T5" fmla="*/ 63 h 74"/>
              <a:gd name="T6" fmla="*/ 0 w 181"/>
              <a:gd name="T7" fmla="*/ 10 h 74"/>
              <a:gd name="T8" fmla="*/ 10 w 181"/>
              <a:gd name="T9" fmla="*/ 0 h 74"/>
              <a:gd name="T10" fmla="*/ 171 w 181"/>
              <a:gd name="T11" fmla="*/ 0 h 74"/>
              <a:gd name="T12" fmla="*/ 181 w 181"/>
              <a:gd name="T13" fmla="*/ 11 h 74"/>
              <a:gd name="T14" fmla="*/ 181 w 181"/>
              <a:gd name="T15" fmla="*/ 62 h 74"/>
              <a:gd name="T16" fmla="*/ 170 w 181"/>
              <a:gd name="T17" fmla="*/ 74 h 74"/>
              <a:gd name="T18" fmla="*/ 90 w 181"/>
              <a:gd name="T19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1" h="74">
                <a:moveTo>
                  <a:pt x="90" y="73"/>
                </a:moveTo>
                <a:cubicBezTo>
                  <a:pt x="64" y="73"/>
                  <a:pt x="38" y="73"/>
                  <a:pt x="11" y="74"/>
                </a:cubicBezTo>
                <a:cubicBezTo>
                  <a:pt x="3" y="74"/>
                  <a:pt x="0" y="71"/>
                  <a:pt x="0" y="63"/>
                </a:cubicBezTo>
                <a:cubicBezTo>
                  <a:pt x="0" y="45"/>
                  <a:pt x="0" y="28"/>
                  <a:pt x="0" y="10"/>
                </a:cubicBezTo>
                <a:cubicBezTo>
                  <a:pt x="0" y="3"/>
                  <a:pt x="3" y="0"/>
                  <a:pt x="10" y="0"/>
                </a:cubicBezTo>
                <a:cubicBezTo>
                  <a:pt x="63" y="0"/>
                  <a:pt x="117" y="0"/>
                  <a:pt x="171" y="0"/>
                </a:cubicBezTo>
                <a:cubicBezTo>
                  <a:pt x="178" y="0"/>
                  <a:pt x="181" y="4"/>
                  <a:pt x="181" y="11"/>
                </a:cubicBezTo>
                <a:cubicBezTo>
                  <a:pt x="181" y="28"/>
                  <a:pt x="181" y="45"/>
                  <a:pt x="181" y="62"/>
                </a:cubicBezTo>
                <a:cubicBezTo>
                  <a:pt x="181" y="71"/>
                  <a:pt x="178" y="74"/>
                  <a:pt x="170" y="74"/>
                </a:cubicBezTo>
                <a:cubicBezTo>
                  <a:pt x="143" y="73"/>
                  <a:pt x="117" y="73"/>
                  <a:pt x="90" y="7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6" name="Freeform 55">
            <a:extLst>
              <a:ext uri="{FF2B5EF4-FFF2-40B4-BE49-F238E27FC236}">
                <a16:creationId xmlns:a16="http://schemas.microsoft.com/office/drawing/2014/main" id="{878089FE-E3F1-470E-B557-B03C210E3CD8}"/>
              </a:ext>
            </a:extLst>
          </p:cNvPr>
          <p:cNvSpPr>
            <a:spLocks noEditPoints="1"/>
          </p:cNvSpPr>
          <p:nvPr/>
        </p:nvSpPr>
        <p:spPr bwMode="auto">
          <a:xfrm>
            <a:off x="9015413" y="3863976"/>
            <a:ext cx="1196975" cy="1195388"/>
          </a:xfrm>
          <a:custGeom>
            <a:avLst/>
            <a:gdLst>
              <a:gd name="T0" fmla="*/ 260 w 519"/>
              <a:gd name="T1" fmla="*/ 518 h 518"/>
              <a:gd name="T2" fmla="*/ 2 w 519"/>
              <a:gd name="T3" fmla="*/ 258 h 518"/>
              <a:gd name="T4" fmla="*/ 262 w 519"/>
              <a:gd name="T5" fmla="*/ 1 h 518"/>
              <a:gd name="T6" fmla="*/ 519 w 519"/>
              <a:gd name="T7" fmla="*/ 259 h 518"/>
              <a:gd name="T8" fmla="*/ 260 w 519"/>
              <a:gd name="T9" fmla="*/ 518 h 518"/>
              <a:gd name="T10" fmla="*/ 485 w 519"/>
              <a:gd name="T11" fmla="*/ 260 h 518"/>
              <a:gd name="T12" fmla="*/ 261 w 519"/>
              <a:gd name="T13" fmla="*/ 34 h 518"/>
              <a:gd name="T14" fmla="*/ 35 w 519"/>
              <a:gd name="T15" fmla="*/ 259 h 518"/>
              <a:gd name="T16" fmla="*/ 261 w 519"/>
              <a:gd name="T17" fmla="*/ 484 h 518"/>
              <a:gd name="T18" fmla="*/ 485 w 519"/>
              <a:gd name="T19" fmla="*/ 260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9" h="518">
                <a:moveTo>
                  <a:pt x="260" y="518"/>
                </a:moveTo>
                <a:cubicBezTo>
                  <a:pt x="116" y="518"/>
                  <a:pt x="0" y="398"/>
                  <a:pt x="2" y="258"/>
                </a:cubicBezTo>
                <a:cubicBezTo>
                  <a:pt x="4" y="116"/>
                  <a:pt x="119" y="0"/>
                  <a:pt x="262" y="1"/>
                </a:cubicBezTo>
                <a:cubicBezTo>
                  <a:pt x="403" y="2"/>
                  <a:pt x="518" y="114"/>
                  <a:pt x="519" y="259"/>
                </a:cubicBezTo>
                <a:cubicBezTo>
                  <a:pt x="519" y="406"/>
                  <a:pt x="399" y="518"/>
                  <a:pt x="260" y="518"/>
                </a:cubicBezTo>
                <a:close/>
                <a:moveTo>
                  <a:pt x="485" y="260"/>
                </a:moveTo>
                <a:cubicBezTo>
                  <a:pt x="487" y="140"/>
                  <a:pt x="389" y="35"/>
                  <a:pt x="261" y="34"/>
                </a:cubicBezTo>
                <a:cubicBezTo>
                  <a:pt x="130" y="34"/>
                  <a:pt x="35" y="141"/>
                  <a:pt x="35" y="259"/>
                </a:cubicBezTo>
                <a:cubicBezTo>
                  <a:pt x="36" y="384"/>
                  <a:pt x="135" y="484"/>
                  <a:pt x="261" y="484"/>
                </a:cubicBezTo>
                <a:cubicBezTo>
                  <a:pt x="385" y="484"/>
                  <a:pt x="485" y="384"/>
                  <a:pt x="485" y="26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7" name="Freeform 56">
            <a:extLst>
              <a:ext uri="{FF2B5EF4-FFF2-40B4-BE49-F238E27FC236}">
                <a16:creationId xmlns:a16="http://schemas.microsoft.com/office/drawing/2014/main" id="{A517B977-3C8E-4221-BA96-436D959183DA}"/>
              </a:ext>
            </a:extLst>
          </p:cNvPr>
          <p:cNvSpPr>
            <a:spLocks noEditPoints="1"/>
          </p:cNvSpPr>
          <p:nvPr/>
        </p:nvSpPr>
        <p:spPr bwMode="auto">
          <a:xfrm>
            <a:off x="10739438" y="3836988"/>
            <a:ext cx="971550" cy="1235075"/>
          </a:xfrm>
          <a:custGeom>
            <a:avLst/>
            <a:gdLst>
              <a:gd name="T0" fmla="*/ 421 w 421"/>
              <a:gd name="T1" fmla="*/ 490 h 536"/>
              <a:gd name="T2" fmla="*/ 43 w 421"/>
              <a:gd name="T3" fmla="*/ 536 h 536"/>
              <a:gd name="T4" fmla="*/ 0 w 421"/>
              <a:gd name="T5" fmla="*/ 388 h 536"/>
              <a:gd name="T6" fmla="*/ 4 w 421"/>
              <a:gd name="T7" fmla="*/ 22 h 536"/>
              <a:gd name="T8" fmla="*/ 383 w 421"/>
              <a:gd name="T9" fmla="*/ 0 h 536"/>
              <a:gd name="T10" fmla="*/ 421 w 421"/>
              <a:gd name="T11" fmla="*/ 120 h 536"/>
              <a:gd name="T12" fmla="*/ 296 w 421"/>
              <a:gd name="T13" fmla="*/ 91 h 536"/>
              <a:gd name="T14" fmla="*/ 322 w 421"/>
              <a:gd name="T15" fmla="*/ 209 h 536"/>
              <a:gd name="T16" fmla="*/ 367 w 421"/>
              <a:gd name="T17" fmla="*/ 220 h 536"/>
              <a:gd name="T18" fmla="*/ 390 w 421"/>
              <a:gd name="T19" fmla="*/ 66 h 536"/>
              <a:gd name="T20" fmla="*/ 353 w 421"/>
              <a:gd name="T21" fmla="*/ 36 h 536"/>
              <a:gd name="T22" fmla="*/ 29 w 421"/>
              <a:gd name="T23" fmla="*/ 74 h 536"/>
              <a:gd name="T24" fmla="*/ 41 w 421"/>
              <a:gd name="T25" fmla="*/ 217 h 536"/>
              <a:gd name="T26" fmla="*/ 78 w 421"/>
              <a:gd name="T27" fmla="*/ 206 h 536"/>
              <a:gd name="T28" fmla="*/ 109 w 421"/>
              <a:gd name="T29" fmla="*/ 126 h 536"/>
              <a:gd name="T30" fmla="*/ 145 w 421"/>
              <a:gd name="T31" fmla="*/ 224 h 536"/>
              <a:gd name="T32" fmla="*/ 186 w 421"/>
              <a:gd name="T33" fmla="*/ 214 h 536"/>
              <a:gd name="T34" fmla="*/ 217 w 421"/>
              <a:gd name="T35" fmla="*/ 169 h 536"/>
              <a:gd name="T36" fmla="*/ 247 w 421"/>
              <a:gd name="T37" fmla="*/ 206 h 536"/>
              <a:gd name="T38" fmla="*/ 266 w 421"/>
              <a:gd name="T39" fmla="*/ 203 h 536"/>
              <a:gd name="T40" fmla="*/ 296 w 421"/>
              <a:gd name="T41" fmla="*/ 91 h 536"/>
              <a:gd name="T42" fmla="*/ 210 w 421"/>
              <a:gd name="T43" fmla="*/ 224 h 536"/>
              <a:gd name="T44" fmla="*/ 169 w 421"/>
              <a:gd name="T45" fmla="*/ 232 h 536"/>
              <a:gd name="T46" fmla="*/ 154 w 421"/>
              <a:gd name="T47" fmla="*/ 278 h 536"/>
              <a:gd name="T48" fmla="*/ 144 w 421"/>
              <a:gd name="T49" fmla="*/ 323 h 536"/>
              <a:gd name="T50" fmla="*/ 90 w 421"/>
              <a:gd name="T51" fmla="*/ 223 h 536"/>
              <a:gd name="T52" fmla="*/ 42 w 421"/>
              <a:gd name="T53" fmla="*/ 234 h 536"/>
              <a:gd name="T54" fmla="*/ 29 w 421"/>
              <a:gd name="T55" fmla="*/ 362 h 536"/>
              <a:gd name="T56" fmla="*/ 163 w 421"/>
              <a:gd name="T57" fmla="*/ 375 h 536"/>
              <a:gd name="T58" fmla="*/ 380 w 421"/>
              <a:gd name="T59" fmla="*/ 375 h 536"/>
              <a:gd name="T60" fmla="*/ 391 w 421"/>
              <a:gd name="T61" fmla="*/ 247 h 536"/>
              <a:gd name="T62" fmla="*/ 327 w 421"/>
              <a:gd name="T63" fmla="*/ 236 h 536"/>
              <a:gd name="T64" fmla="*/ 296 w 421"/>
              <a:gd name="T65" fmla="*/ 165 h 536"/>
              <a:gd name="T66" fmla="*/ 251 w 421"/>
              <a:gd name="T67" fmla="*/ 232 h 536"/>
              <a:gd name="T68" fmla="*/ 222 w 421"/>
              <a:gd name="T69" fmla="*/ 198 h 536"/>
              <a:gd name="T70" fmla="*/ 112 w 421"/>
              <a:gd name="T71" fmla="*/ 446 h 536"/>
              <a:gd name="T72" fmla="*/ 175 w 421"/>
              <a:gd name="T73" fmla="*/ 442 h 536"/>
              <a:gd name="T74" fmla="*/ 132 w 421"/>
              <a:gd name="T75" fmla="*/ 437 h 536"/>
              <a:gd name="T76" fmla="*/ 48 w 421"/>
              <a:gd name="T77" fmla="*/ 442 h 536"/>
              <a:gd name="T78" fmla="*/ 112 w 421"/>
              <a:gd name="T79" fmla="*/ 446 h 536"/>
              <a:gd name="T80" fmla="*/ 365 w 421"/>
              <a:gd name="T81" fmla="*/ 444 h 536"/>
              <a:gd name="T82" fmla="*/ 365 w 421"/>
              <a:gd name="T83" fmla="*/ 482 h 536"/>
              <a:gd name="T84" fmla="*/ 242 w 421"/>
              <a:gd name="T85" fmla="*/ 444 h 536"/>
              <a:gd name="T86" fmla="*/ 242 w 421"/>
              <a:gd name="T87" fmla="*/ 482 h 536"/>
              <a:gd name="T88" fmla="*/ 242 w 421"/>
              <a:gd name="T89" fmla="*/ 444 h 536"/>
              <a:gd name="T90" fmla="*/ 303 w 421"/>
              <a:gd name="T91" fmla="*/ 444 h 536"/>
              <a:gd name="T92" fmla="*/ 303 w 421"/>
              <a:gd name="T93" fmla="*/ 482 h 536"/>
              <a:gd name="T94" fmla="*/ 110 w 421"/>
              <a:gd name="T95" fmla="*/ 476 h 536"/>
              <a:gd name="T96" fmla="*/ 167 w 421"/>
              <a:gd name="T97" fmla="*/ 476 h 536"/>
              <a:gd name="T98" fmla="*/ 167 w 421"/>
              <a:gd name="T99" fmla="*/ 468 h 536"/>
              <a:gd name="T100" fmla="*/ 48 w 421"/>
              <a:gd name="T101" fmla="*/ 472 h 536"/>
              <a:gd name="T102" fmla="*/ 110 w 421"/>
              <a:gd name="T103" fmla="*/ 476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1" h="536">
                <a:moveTo>
                  <a:pt x="421" y="269"/>
                </a:moveTo>
                <a:cubicBezTo>
                  <a:pt x="421" y="342"/>
                  <a:pt x="420" y="416"/>
                  <a:pt x="421" y="490"/>
                </a:cubicBezTo>
                <a:cubicBezTo>
                  <a:pt x="421" y="517"/>
                  <a:pt x="405" y="536"/>
                  <a:pt x="375" y="536"/>
                </a:cubicBezTo>
                <a:cubicBezTo>
                  <a:pt x="264" y="535"/>
                  <a:pt x="154" y="535"/>
                  <a:pt x="43" y="536"/>
                </a:cubicBezTo>
                <a:cubicBezTo>
                  <a:pt x="18" y="536"/>
                  <a:pt x="0" y="518"/>
                  <a:pt x="0" y="494"/>
                </a:cubicBezTo>
                <a:cubicBezTo>
                  <a:pt x="0" y="459"/>
                  <a:pt x="0" y="423"/>
                  <a:pt x="0" y="388"/>
                </a:cubicBezTo>
                <a:cubicBezTo>
                  <a:pt x="0" y="275"/>
                  <a:pt x="0" y="161"/>
                  <a:pt x="0" y="47"/>
                </a:cubicBezTo>
                <a:cubicBezTo>
                  <a:pt x="0" y="39"/>
                  <a:pt x="0" y="30"/>
                  <a:pt x="4" y="22"/>
                </a:cubicBezTo>
                <a:cubicBezTo>
                  <a:pt x="11" y="8"/>
                  <a:pt x="22" y="0"/>
                  <a:pt x="37" y="0"/>
                </a:cubicBezTo>
                <a:cubicBezTo>
                  <a:pt x="153" y="0"/>
                  <a:pt x="268" y="0"/>
                  <a:pt x="383" y="0"/>
                </a:cubicBezTo>
                <a:cubicBezTo>
                  <a:pt x="405" y="0"/>
                  <a:pt x="420" y="17"/>
                  <a:pt x="421" y="40"/>
                </a:cubicBezTo>
                <a:cubicBezTo>
                  <a:pt x="421" y="67"/>
                  <a:pt x="421" y="93"/>
                  <a:pt x="421" y="120"/>
                </a:cubicBezTo>
                <a:cubicBezTo>
                  <a:pt x="421" y="169"/>
                  <a:pt x="421" y="219"/>
                  <a:pt x="421" y="269"/>
                </a:cubicBezTo>
                <a:close/>
                <a:moveTo>
                  <a:pt x="296" y="91"/>
                </a:moveTo>
                <a:cubicBezTo>
                  <a:pt x="299" y="92"/>
                  <a:pt x="299" y="94"/>
                  <a:pt x="300" y="96"/>
                </a:cubicBezTo>
                <a:cubicBezTo>
                  <a:pt x="307" y="133"/>
                  <a:pt x="315" y="171"/>
                  <a:pt x="322" y="209"/>
                </a:cubicBezTo>
                <a:cubicBezTo>
                  <a:pt x="324" y="217"/>
                  <a:pt x="327" y="220"/>
                  <a:pt x="336" y="220"/>
                </a:cubicBezTo>
                <a:cubicBezTo>
                  <a:pt x="346" y="219"/>
                  <a:pt x="356" y="220"/>
                  <a:pt x="367" y="220"/>
                </a:cubicBezTo>
                <a:cubicBezTo>
                  <a:pt x="391" y="220"/>
                  <a:pt x="391" y="220"/>
                  <a:pt x="391" y="196"/>
                </a:cubicBezTo>
                <a:cubicBezTo>
                  <a:pt x="391" y="153"/>
                  <a:pt x="391" y="109"/>
                  <a:pt x="390" y="66"/>
                </a:cubicBezTo>
                <a:cubicBezTo>
                  <a:pt x="390" y="51"/>
                  <a:pt x="382" y="42"/>
                  <a:pt x="368" y="37"/>
                </a:cubicBezTo>
                <a:cubicBezTo>
                  <a:pt x="363" y="36"/>
                  <a:pt x="358" y="36"/>
                  <a:pt x="353" y="36"/>
                </a:cubicBezTo>
                <a:cubicBezTo>
                  <a:pt x="258" y="36"/>
                  <a:pt x="163" y="36"/>
                  <a:pt x="68" y="36"/>
                </a:cubicBezTo>
                <a:cubicBezTo>
                  <a:pt x="41" y="36"/>
                  <a:pt x="29" y="48"/>
                  <a:pt x="29" y="74"/>
                </a:cubicBezTo>
                <a:cubicBezTo>
                  <a:pt x="29" y="118"/>
                  <a:pt x="29" y="162"/>
                  <a:pt x="29" y="206"/>
                </a:cubicBezTo>
                <a:cubicBezTo>
                  <a:pt x="29" y="215"/>
                  <a:pt x="32" y="218"/>
                  <a:pt x="41" y="217"/>
                </a:cubicBezTo>
                <a:cubicBezTo>
                  <a:pt x="48" y="217"/>
                  <a:pt x="55" y="216"/>
                  <a:pt x="61" y="217"/>
                </a:cubicBezTo>
                <a:cubicBezTo>
                  <a:pt x="71" y="218"/>
                  <a:pt x="75" y="215"/>
                  <a:pt x="78" y="206"/>
                </a:cubicBezTo>
                <a:cubicBezTo>
                  <a:pt x="86" y="182"/>
                  <a:pt x="95" y="159"/>
                  <a:pt x="103" y="135"/>
                </a:cubicBezTo>
                <a:cubicBezTo>
                  <a:pt x="104" y="132"/>
                  <a:pt x="104" y="128"/>
                  <a:pt x="109" y="126"/>
                </a:cubicBezTo>
                <a:cubicBezTo>
                  <a:pt x="120" y="165"/>
                  <a:pt x="130" y="204"/>
                  <a:pt x="141" y="243"/>
                </a:cubicBezTo>
                <a:cubicBezTo>
                  <a:pt x="144" y="236"/>
                  <a:pt x="144" y="230"/>
                  <a:pt x="145" y="224"/>
                </a:cubicBezTo>
                <a:cubicBezTo>
                  <a:pt x="146" y="216"/>
                  <a:pt x="149" y="213"/>
                  <a:pt x="157" y="214"/>
                </a:cubicBezTo>
                <a:cubicBezTo>
                  <a:pt x="167" y="214"/>
                  <a:pt x="177" y="213"/>
                  <a:pt x="186" y="214"/>
                </a:cubicBezTo>
                <a:cubicBezTo>
                  <a:pt x="193" y="214"/>
                  <a:pt x="198" y="211"/>
                  <a:pt x="200" y="205"/>
                </a:cubicBezTo>
                <a:cubicBezTo>
                  <a:pt x="206" y="193"/>
                  <a:pt x="212" y="181"/>
                  <a:pt x="217" y="169"/>
                </a:cubicBezTo>
                <a:cubicBezTo>
                  <a:pt x="220" y="163"/>
                  <a:pt x="223" y="163"/>
                  <a:pt x="226" y="169"/>
                </a:cubicBezTo>
                <a:cubicBezTo>
                  <a:pt x="233" y="181"/>
                  <a:pt x="240" y="193"/>
                  <a:pt x="247" y="206"/>
                </a:cubicBezTo>
                <a:cubicBezTo>
                  <a:pt x="249" y="210"/>
                  <a:pt x="252" y="215"/>
                  <a:pt x="258" y="214"/>
                </a:cubicBezTo>
                <a:cubicBezTo>
                  <a:pt x="264" y="213"/>
                  <a:pt x="265" y="208"/>
                  <a:pt x="266" y="203"/>
                </a:cubicBezTo>
                <a:cubicBezTo>
                  <a:pt x="274" y="174"/>
                  <a:pt x="281" y="145"/>
                  <a:pt x="289" y="115"/>
                </a:cubicBezTo>
                <a:cubicBezTo>
                  <a:pt x="291" y="107"/>
                  <a:pt x="292" y="98"/>
                  <a:pt x="296" y="91"/>
                </a:cubicBezTo>
                <a:close/>
                <a:moveTo>
                  <a:pt x="222" y="198"/>
                </a:moveTo>
                <a:cubicBezTo>
                  <a:pt x="218" y="208"/>
                  <a:pt x="213" y="215"/>
                  <a:pt x="210" y="224"/>
                </a:cubicBezTo>
                <a:cubicBezTo>
                  <a:pt x="207" y="230"/>
                  <a:pt x="204" y="232"/>
                  <a:pt x="197" y="232"/>
                </a:cubicBezTo>
                <a:cubicBezTo>
                  <a:pt x="188" y="232"/>
                  <a:pt x="179" y="232"/>
                  <a:pt x="169" y="232"/>
                </a:cubicBezTo>
                <a:cubicBezTo>
                  <a:pt x="163" y="232"/>
                  <a:pt x="160" y="234"/>
                  <a:pt x="160" y="240"/>
                </a:cubicBezTo>
                <a:cubicBezTo>
                  <a:pt x="158" y="252"/>
                  <a:pt x="156" y="265"/>
                  <a:pt x="154" y="278"/>
                </a:cubicBezTo>
                <a:cubicBezTo>
                  <a:pt x="152" y="293"/>
                  <a:pt x="150" y="308"/>
                  <a:pt x="147" y="323"/>
                </a:cubicBezTo>
                <a:cubicBezTo>
                  <a:pt x="146" y="323"/>
                  <a:pt x="145" y="323"/>
                  <a:pt x="144" y="323"/>
                </a:cubicBezTo>
                <a:cubicBezTo>
                  <a:pt x="132" y="276"/>
                  <a:pt x="119" y="229"/>
                  <a:pt x="107" y="182"/>
                </a:cubicBezTo>
                <a:cubicBezTo>
                  <a:pt x="100" y="196"/>
                  <a:pt x="94" y="209"/>
                  <a:pt x="90" y="223"/>
                </a:cubicBezTo>
                <a:cubicBezTo>
                  <a:pt x="87" y="232"/>
                  <a:pt x="82" y="235"/>
                  <a:pt x="74" y="234"/>
                </a:cubicBezTo>
                <a:cubicBezTo>
                  <a:pt x="63" y="234"/>
                  <a:pt x="53" y="235"/>
                  <a:pt x="42" y="234"/>
                </a:cubicBezTo>
                <a:cubicBezTo>
                  <a:pt x="32" y="233"/>
                  <a:pt x="29" y="236"/>
                  <a:pt x="29" y="247"/>
                </a:cubicBezTo>
                <a:cubicBezTo>
                  <a:pt x="29" y="285"/>
                  <a:pt x="29" y="324"/>
                  <a:pt x="29" y="362"/>
                </a:cubicBezTo>
                <a:cubicBezTo>
                  <a:pt x="29" y="372"/>
                  <a:pt x="32" y="375"/>
                  <a:pt x="42" y="375"/>
                </a:cubicBezTo>
                <a:cubicBezTo>
                  <a:pt x="82" y="374"/>
                  <a:pt x="122" y="375"/>
                  <a:pt x="163" y="375"/>
                </a:cubicBezTo>
                <a:cubicBezTo>
                  <a:pt x="193" y="374"/>
                  <a:pt x="222" y="374"/>
                  <a:pt x="252" y="374"/>
                </a:cubicBezTo>
                <a:cubicBezTo>
                  <a:pt x="295" y="375"/>
                  <a:pt x="337" y="374"/>
                  <a:pt x="380" y="375"/>
                </a:cubicBezTo>
                <a:cubicBezTo>
                  <a:pt x="388" y="375"/>
                  <a:pt x="391" y="372"/>
                  <a:pt x="391" y="364"/>
                </a:cubicBezTo>
                <a:cubicBezTo>
                  <a:pt x="391" y="325"/>
                  <a:pt x="391" y="286"/>
                  <a:pt x="391" y="247"/>
                </a:cubicBezTo>
                <a:cubicBezTo>
                  <a:pt x="391" y="239"/>
                  <a:pt x="388" y="236"/>
                  <a:pt x="380" y="236"/>
                </a:cubicBezTo>
                <a:cubicBezTo>
                  <a:pt x="362" y="237"/>
                  <a:pt x="344" y="236"/>
                  <a:pt x="327" y="236"/>
                </a:cubicBezTo>
                <a:cubicBezTo>
                  <a:pt x="310" y="236"/>
                  <a:pt x="310" y="236"/>
                  <a:pt x="307" y="220"/>
                </a:cubicBezTo>
                <a:cubicBezTo>
                  <a:pt x="303" y="202"/>
                  <a:pt x="299" y="183"/>
                  <a:pt x="296" y="165"/>
                </a:cubicBezTo>
                <a:cubicBezTo>
                  <a:pt x="290" y="179"/>
                  <a:pt x="286" y="193"/>
                  <a:pt x="282" y="208"/>
                </a:cubicBezTo>
                <a:cubicBezTo>
                  <a:pt x="275" y="235"/>
                  <a:pt x="281" y="231"/>
                  <a:pt x="251" y="232"/>
                </a:cubicBezTo>
                <a:cubicBezTo>
                  <a:pt x="244" y="232"/>
                  <a:pt x="240" y="230"/>
                  <a:pt x="237" y="224"/>
                </a:cubicBezTo>
                <a:cubicBezTo>
                  <a:pt x="233" y="215"/>
                  <a:pt x="229" y="207"/>
                  <a:pt x="222" y="198"/>
                </a:cubicBezTo>
                <a:close/>
                <a:moveTo>
                  <a:pt x="112" y="446"/>
                </a:moveTo>
                <a:cubicBezTo>
                  <a:pt x="112" y="446"/>
                  <a:pt x="112" y="446"/>
                  <a:pt x="112" y="446"/>
                </a:cubicBezTo>
                <a:cubicBezTo>
                  <a:pt x="129" y="446"/>
                  <a:pt x="146" y="446"/>
                  <a:pt x="163" y="446"/>
                </a:cubicBezTo>
                <a:cubicBezTo>
                  <a:pt x="167" y="445"/>
                  <a:pt x="175" y="448"/>
                  <a:pt x="175" y="442"/>
                </a:cubicBezTo>
                <a:cubicBezTo>
                  <a:pt x="175" y="434"/>
                  <a:pt x="167" y="437"/>
                  <a:pt x="163" y="437"/>
                </a:cubicBezTo>
                <a:cubicBezTo>
                  <a:pt x="153" y="436"/>
                  <a:pt x="143" y="437"/>
                  <a:pt x="132" y="437"/>
                </a:cubicBezTo>
                <a:cubicBezTo>
                  <a:pt x="107" y="437"/>
                  <a:pt x="81" y="436"/>
                  <a:pt x="56" y="438"/>
                </a:cubicBezTo>
                <a:cubicBezTo>
                  <a:pt x="53" y="438"/>
                  <a:pt x="48" y="437"/>
                  <a:pt x="48" y="442"/>
                </a:cubicBezTo>
                <a:cubicBezTo>
                  <a:pt x="48" y="447"/>
                  <a:pt x="53" y="446"/>
                  <a:pt x="56" y="446"/>
                </a:cubicBezTo>
                <a:cubicBezTo>
                  <a:pt x="75" y="446"/>
                  <a:pt x="93" y="446"/>
                  <a:pt x="112" y="446"/>
                </a:cubicBezTo>
                <a:close/>
                <a:moveTo>
                  <a:pt x="384" y="463"/>
                </a:moveTo>
                <a:cubicBezTo>
                  <a:pt x="384" y="452"/>
                  <a:pt x="376" y="444"/>
                  <a:pt x="365" y="444"/>
                </a:cubicBezTo>
                <a:cubicBezTo>
                  <a:pt x="354" y="444"/>
                  <a:pt x="346" y="452"/>
                  <a:pt x="346" y="463"/>
                </a:cubicBezTo>
                <a:cubicBezTo>
                  <a:pt x="346" y="474"/>
                  <a:pt x="354" y="482"/>
                  <a:pt x="365" y="482"/>
                </a:cubicBezTo>
                <a:cubicBezTo>
                  <a:pt x="376" y="482"/>
                  <a:pt x="384" y="474"/>
                  <a:pt x="384" y="463"/>
                </a:cubicBezTo>
                <a:close/>
                <a:moveTo>
                  <a:pt x="242" y="444"/>
                </a:moveTo>
                <a:cubicBezTo>
                  <a:pt x="231" y="444"/>
                  <a:pt x="223" y="453"/>
                  <a:pt x="223" y="464"/>
                </a:cubicBezTo>
                <a:cubicBezTo>
                  <a:pt x="223" y="473"/>
                  <a:pt x="232" y="482"/>
                  <a:pt x="242" y="482"/>
                </a:cubicBezTo>
                <a:cubicBezTo>
                  <a:pt x="253" y="482"/>
                  <a:pt x="261" y="474"/>
                  <a:pt x="261" y="462"/>
                </a:cubicBezTo>
                <a:cubicBezTo>
                  <a:pt x="261" y="452"/>
                  <a:pt x="253" y="444"/>
                  <a:pt x="242" y="444"/>
                </a:cubicBezTo>
                <a:close/>
                <a:moveTo>
                  <a:pt x="323" y="463"/>
                </a:moveTo>
                <a:cubicBezTo>
                  <a:pt x="323" y="453"/>
                  <a:pt x="315" y="444"/>
                  <a:pt x="303" y="444"/>
                </a:cubicBezTo>
                <a:cubicBezTo>
                  <a:pt x="293" y="444"/>
                  <a:pt x="284" y="453"/>
                  <a:pt x="285" y="463"/>
                </a:cubicBezTo>
                <a:cubicBezTo>
                  <a:pt x="285" y="473"/>
                  <a:pt x="293" y="482"/>
                  <a:pt x="303" y="482"/>
                </a:cubicBezTo>
                <a:cubicBezTo>
                  <a:pt x="313" y="482"/>
                  <a:pt x="323" y="473"/>
                  <a:pt x="323" y="463"/>
                </a:cubicBezTo>
                <a:close/>
                <a:moveTo>
                  <a:pt x="110" y="476"/>
                </a:moveTo>
                <a:cubicBezTo>
                  <a:pt x="110" y="476"/>
                  <a:pt x="110" y="476"/>
                  <a:pt x="110" y="476"/>
                </a:cubicBezTo>
                <a:cubicBezTo>
                  <a:pt x="129" y="476"/>
                  <a:pt x="148" y="476"/>
                  <a:pt x="167" y="476"/>
                </a:cubicBezTo>
                <a:cubicBezTo>
                  <a:pt x="170" y="476"/>
                  <a:pt x="175" y="477"/>
                  <a:pt x="175" y="472"/>
                </a:cubicBezTo>
                <a:cubicBezTo>
                  <a:pt x="175" y="468"/>
                  <a:pt x="170" y="468"/>
                  <a:pt x="167" y="468"/>
                </a:cubicBezTo>
                <a:cubicBezTo>
                  <a:pt x="130" y="468"/>
                  <a:pt x="94" y="468"/>
                  <a:pt x="57" y="468"/>
                </a:cubicBezTo>
                <a:cubicBezTo>
                  <a:pt x="54" y="468"/>
                  <a:pt x="48" y="467"/>
                  <a:pt x="48" y="472"/>
                </a:cubicBezTo>
                <a:cubicBezTo>
                  <a:pt x="48" y="478"/>
                  <a:pt x="53" y="476"/>
                  <a:pt x="57" y="476"/>
                </a:cubicBezTo>
                <a:cubicBezTo>
                  <a:pt x="75" y="476"/>
                  <a:pt x="92" y="476"/>
                  <a:pt x="110" y="47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8" name="Freeform 57">
            <a:extLst>
              <a:ext uri="{FF2B5EF4-FFF2-40B4-BE49-F238E27FC236}">
                <a16:creationId xmlns:a16="http://schemas.microsoft.com/office/drawing/2014/main" id="{B9DD648A-7B30-42D2-AA08-4DD423F9218A}"/>
              </a:ext>
            </a:extLst>
          </p:cNvPr>
          <p:cNvSpPr>
            <a:spLocks noEditPoints="1"/>
          </p:cNvSpPr>
          <p:nvPr/>
        </p:nvSpPr>
        <p:spPr bwMode="auto">
          <a:xfrm>
            <a:off x="5662613" y="2181226"/>
            <a:ext cx="1392238" cy="1211263"/>
          </a:xfrm>
          <a:custGeom>
            <a:avLst/>
            <a:gdLst>
              <a:gd name="T0" fmla="*/ 13 w 604"/>
              <a:gd name="T1" fmla="*/ 525 h 525"/>
              <a:gd name="T2" fmla="*/ 11 w 604"/>
              <a:gd name="T3" fmla="*/ 502 h 525"/>
              <a:gd name="T4" fmla="*/ 29 w 604"/>
              <a:gd name="T5" fmla="*/ 182 h 525"/>
              <a:gd name="T6" fmla="*/ 76 w 604"/>
              <a:gd name="T7" fmla="*/ 127 h 525"/>
              <a:gd name="T8" fmla="*/ 124 w 604"/>
              <a:gd name="T9" fmla="*/ 116 h 525"/>
              <a:gd name="T10" fmla="*/ 141 w 604"/>
              <a:gd name="T11" fmla="*/ 0 h 525"/>
              <a:gd name="T12" fmla="*/ 200 w 604"/>
              <a:gd name="T13" fmla="*/ 11 h 525"/>
              <a:gd name="T14" fmla="*/ 211 w 604"/>
              <a:gd name="T15" fmla="*/ 128 h 525"/>
              <a:gd name="T16" fmla="*/ 264 w 604"/>
              <a:gd name="T17" fmla="*/ 117 h 525"/>
              <a:gd name="T18" fmla="*/ 278 w 604"/>
              <a:gd name="T19" fmla="*/ 0 h 525"/>
              <a:gd name="T20" fmla="*/ 340 w 604"/>
              <a:gd name="T21" fmla="*/ 11 h 525"/>
              <a:gd name="T22" fmla="*/ 353 w 604"/>
              <a:gd name="T23" fmla="*/ 128 h 525"/>
              <a:gd name="T24" fmla="*/ 403 w 604"/>
              <a:gd name="T25" fmla="*/ 112 h 525"/>
              <a:gd name="T26" fmla="*/ 416 w 604"/>
              <a:gd name="T27" fmla="*/ 0 h 525"/>
              <a:gd name="T28" fmla="*/ 479 w 604"/>
              <a:gd name="T29" fmla="*/ 11 h 525"/>
              <a:gd name="T30" fmla="*/ 491 w 604"/>
              <a:gd name="T31" fmla="*/ 127 h 525"/>
              <a:gd name="T32" fmla="*/ 566 w 604"/>
              <a:gd name="T33" fmla="*/ 177 h 525"/>
              <a:gd name="T34" fmla="*/ 581 w 604"/>
              <a:gd name="T35" fmla="*/ 502 h 525"/>
              <a:gd name="T36" fmla="*/ 602 w 604"/>
              <a:gd name="T37" fmla="*/ 519 h 525"/>
              <a:gd name="T38" fmla="*/ 585 w 604"/>
              <a:gd name="T39" fmla="*/ 525 h 525"/>
              <a:gd name="T40" fmla="*/ 298 w 604"/>
              <a:gd name="T41" fmla="*/ 502 h 525"/>
              <a:gd name="T42" fmla="*/ 532 w 604"/>
              <a:gd name="T43" fmla="*/ 488 h 525"/>
              <a:gd name="T44" fmla="*/ 532 w 604"/>
              <a:gd name="T45" fmla="*/ 177 h 525"/>
              <a:gd name="T46" fmla="*/ 488 w 604"/>
              <a:gd name="T47" fmla="*/ 162 h 525"/>
              <a:gd name="T48" fmla="*/ 479 w 604"/>
              <a:gd name="T49" fmla="*/ 204 h 525"/>
              <a:gd name="T50" fmla="*/ 441 w 604"/>
              <a:gd name="T51" fmla="*/ 483 h 525"/>
              <a:gd name="T52" fmla="*/ 403 w 604"/>
              <a:gd name="T53" fmla="*/ 433 h 525"/>
              <a:gd name="T54" fmla="*/ 390 w 604"/>
              <a:gd name="T55" fmla="*/ 162 h 525"/>
              <a:gd name="T56" fmla="*/ 339 w 604"/>
              <a:gd name="T57" fmla="*/ 174 h 525"/>
              <a:gd name="T58" fmla="*/ 339 w 604"/>
              <a:gd name="T59" fmla="*/ 448 h 525"/>
              <a:gd name="T60" fmla="*/ 265 w 604"/>
              <a:gd name="T61" fmla="*/ 453 h 525"/>
              <a:gd name="T62" fmla="*/ 264 w 604"/>
              <a:gd name="T63" fmla="*/ 175 h 525"/>
              <a:gd name="T64" fmla="*/ 210 w 604"/>
              <a:gd name="T65" fmla="*/ 162 h 525"/>
              <a:gd name="T66" fmla="*/ 200 w 604"/>
              <a:gd name="T67" fmla="*/ 238 h 525"/>
              <a:gd name="T68" fmla="*/ 177 w 604"/>
              <a:gd name="T69" fmla="*/ 480 h 525"/>
              <a:gd name="T70" fmla="*/ 124 w 604"/>
              <a:gd name="T71" fmla="*/ 264 h 525"/>
              <a:gd name="T72" fmla="*/ 114 w 604"/>
              <a:gd name="T73" fmla="*/ 162 h 525"/>
              <a:gd name="T74" fmla="*/ 64 w 604"/>
              <a:gd name="T75" fmla="*/ 185 h 525"/>
              <a:gd name="T76" fmla="*/ 78 w 604"/>
              <a:gd name="T77" fmla="*/ 502 h 525"/>
              <a:gd name="T78" fmla="*/ 276 w 604"/>
              <a:gd name="T79" fmla="*/ 164 h 525"/>
              <a:gd name="T80" fmla="*/ 288 w 604"/>
              <a:gd name="T81" fmla="*/ 316 h 525"/>
              <a:gd name="T82" fmla="*/ 328 w 604"/>
              <a:gd name="T83" fmla="*/ 306 h 525"/>
              <a:gd name="T84" fmla="*/ 328 w 604"/>
              <a:gd name="T85" fmla="*/ 22 h 525"/>
              <a:gd name="T86" fmla="*/ 289 w 604"/>
              <a:gd name="T87" fmla="*/ 13 h 525"/>
              <a:gd name="T88" fmla="*/ 276 w 604"/>
              <a:gd name="T89" fmla="*/ 164 h 525"/>
              <a:gd name="T90" fmla="*/ 137 w 604"/>
              <a:gd name="T91" fmla="*/ 303 h 525"/>
              <a:gd name="T92" fmla="*/ 176 w 604"/>
              <a:gd name="T93" fmla="*/ 316 h 525"/>
              <a:gd name="T94" fmla="*/ 187 w 604"/>
              <a:gd name="T95" fmla="*/ 201 h 525"/>
              <a:gd name="T96" fmla="*/ 175 w 604"/>
              <a:gd name="T97" fmla="*/ 13 h 525"/>
              <a:gd name="T98" fmla="*/ 136 w 604"/>
              <a:gd name="T99" fmla="*/ 25 h 525"/>
              <a:gd name="T100" fmla="*/ 466 w 604"/>
              <a:gd name="T101" fmla="*/ 164 h 525"/>
              <a:gd name="T102" fmla="*/ 466 w 604"/>
              <a:gd name="T103" fmla="*/ 24 h 525"/>
              <a:gd name="T104" fmla="*/ 428 w 604"/>
              <a:gd name="T105" fmla="*/ 13 h 525"/>
              <a:gd name="T106" fmla="*/ 416 w 604"/>
              <a:gd name="T107" fmla="*/ 138 h 525"/>
              <a:gd name="T108" fmla="*/ 428 w 604"/>
              <a:gd name="T109" fmla="*/ 316 h 525"/>
              <a:gd name="T110" fmla="*/ 466 w 604"/>
              <a:gd name="T111" fmla="*/ 303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4" h="525">
                <a:moveTo>
                  <a:pt x="300" y="525"/>
                </a:moveTo>
                <a:cubicBezTo>
                  <a:pt x="205" y="525"/>
                  <a:pt x="109" y="525"/>
                  <a:pt x="13" y="525"/>
                </a:cubicBezTo>
                <a:cubicBezTo>
                  <a:pt x="0" y="525"/>
                  <a:pt x="0" y="525"/>
                  <a:pt x="0" y="512"/>
                </a:cubicBezTo>
                <a:cubicBezTo>
                  <a:pt x="0" y="504"/>
                  <a:pt x="3" y="502"/>
                  <a:pt x="11" y="502"/>
                </a:cubicBezTo>
                <a:cubicBezTo>
                  <a:pt x="30" y="502"/>
                  <a:pt x="29" y="504"/>
                  <a:pt x="29" y="483"/>
                </a:cubicBezTo>
                <a:cubicBezTo>
                  <a:pt x="29" y="383"/>
                  <a:pt x="29" y="282"/>
                  <a:pt x="29" y="182"/>
                </a:cubicBezTo>
                <a:cubicBezTo>
                  <a:pt x="29" y="168"/>
                  <a:pt x="32" y="155"/>
                  <a:pt x="42" y="144"/>
                </a:cubicBezTo>
                <a:cubicBezTo>
                  <a:pt x="51" y="133"/>
                  <a:pt x="62" y="128"/>
                  <a:pt x="76" y="127"/>
                </a:cubicBezTo>
                <a:cubicBezTo>
                  <a:pt x="88" y="127"/>
                  <a:pt x="100" y="127"/>
                  <a:pt x="112" y="127"/>
                </a:cubicBezTo>
                <a:cubicBezTo>
                  <a:pt x="121" y="128"/>
                  <a:pt x="124" y="125"/>
                  <a:pt x="124" y="116"/>
                </a:cubicBezTo>
                <a:cubicBezTo>
                  <a:pt x="124" y="83"/>
                  <a:pt x="124" y="50"/>
                  <a:pt x="124" y="17"/>
                </a:cubicBezTo>
                <a:cubicBezTo>
                  <a:pt x="124" y="0"/>
                  <a:pt x="124" y="0"/>
                  <a:pt x="141" y="0"/>
                </a:cubicBezTo>
                <a:cubicBezTo>
                  <a:pt x="157" y="0"/>
                  <a:pt x="173" y="0"/>
                  <a:pt x="189" y="0"/>
                </a:cubicBezTo>
                <a:cubicBezTo>
                  <a:pt x="197" y="0"/>
                  <a:pt x="200" y="3"/>
                  <a:pt x="200" y="11"/>
                </a:cubicBezTo>
                <a:cubicBezTo>
                  <a:pt x="199" y="46"/>
                  <a:pt x="200" y="81"/>
                  <a:pt x="199" y="116"/>
                </a:cubicBezTo>
                <a:cubicBezTo>
                  <a:pt x="199" y="125"/>
                  <a:pt x="202" y="128"/>
                  <a:pt x="211" y="128"/>
                </a:cubicBezTo>
                <a:cubicBezTo>
                  <a:pt x="225" y="127"/>
                  <a:pt x="239" y="127"/>
                  <a:pt x="253" y="127"/>
                </a:cubicBezTo>
                <a:cubicBezTo>
                  <a:pt x="261" y="128"/>
                  <a:pt x="264" y="125"/>
                  <a:pt x="264" y="117"/>
                </a:cubicBezTo>
                <a:cubicBezTo>
                  <a:pt x="264" y="82"/>
                  <a:pt x="264" y="48"/>
                  <a:pt x="264" y="14"/>
                </a:cubicBezTo>
                <a:cubicBezTo>
                  <a:pt x="264" y="0"/>
                  <a:pt x="264" y="0"/>
                  <a:pt x="278" y="0"/>
                </a:cubicBezTo>
                <a:cubicBezTo>
                  <a:pt x="294" y="0"/>
                  <a:pt x="311" y="0"/>
                  <a:pt x="328" y="0"/>
                </a:cubicBezTo>
                <a:cubicBezTo>
                  <a:pt x="337" y="0"/>
                  <a:pt x="340" y="2"/>
                  <a:pt x="340" y="11"/>
                </a:cubicBezTo>
                <a:cubicBezTo>
                  <a:pt x="339" y="46"/>
                  <a:pt x="340" y="80"/>
                  <a:pt x="339" y="114"/>
                </a:cubicBezTo>
                <a:cubicBezTo>
                  <a:pt x="339" y="125"/>
                  <a:pt x="343" y="128"/>
                  <a:pt x="353" y="128"/>
                </a:cubicBezTo>
                <a:cubicBezTo>
                  <a:pt x="365" y="127"/>
                  <a:pt x="377" y="127"/>
                  <a:pt x="389" y="127"/>
                </a:cubicBezTo>
                <a:cubicBezTo>
                  <a:pt x="403" y="127"/>
                  <a:pt x="403" y="127"/>
                  <a:pt x="403" y="112"/>
                </a:cubicBezTo>
                <a:cubicBezTo>
                  <a:pt x="403" y="79"/>
                  <a:pt x="403" y="46"/>
                  <a:pt x="403" y="13"/>
                </a:cubicBezTo>
                <a:cubicBezTo>
                  <a:pt x="403" y="1"/>
                  <a:pt x="404" y="0"/>
                  <a:pt x="416" y="0"/>
                </a:cubicBezTo>
                <a:cubicBezTo>
                  <a:pt x="433" y="0"/>
                  <a:pt x="451" y="0"/>
                  <a:pt x="468" y="0"/>
                </a:cubicBezTo>
                <a:cubicBezTo>
                  <a:pt x="476" y="0"/>
                  <a:pt x="479" y="3"/>
                  <a:pt x="479" y="11"/>
                </a:cubicBezTo>
                <a:cubicBezTo>
                  <a:pt x="479" y="46"/>
                  <a:pt x="479" y="81"/>
                  <a:pt x="479" y="115"/>
                </a:cubicBezTo>
                <a:cubicBezTo>
                  <a:pt x="479" y="124"/>
                  <a:pt x="481" y="128"/>
                  <a:pt x="491" y="127"/>
                </a:cubicBezTo>
                <a:cubicBezTo>
                  <a:pt x="499" y="127"/>
                  <a:pt x="508" y="127"/>
                  <a:pt x="516" y="127"/>
                </a:cubicBezTo>
                <a:cubicBezTo>
                  <a:pt x="547" y="128"/>
                  <a:pt x="566" y="147"/>
                  <a:pt x="566" y="177"/>
                </a:cubicBezTo>
                <a:cubicBezTo>
                  <a:pt x="566" y="281"/>
                  <a:pt x="566" y="384"/>
                  <a:pt x="566" y="487"/>
                </a:cubicBezTo>
                <a:cubicBezTo>
                  <a:pt x="566" y="502"/>
                  <a:pt x="566" y="502"/>
                  <a:pt x="581" y="502"/>
                </a:cubicBezTo>
                <a:cubicBezTo>
                  <a:pt x="583" y="502"/>
                  <a:pt x="586" y="502"/>
                  <a:pt x="588" y="502"/>
                </a:cubicBezTo>
                <a:cubicBezTo>
                  <a:pt x="600" y="502"/>
                  <a:pt x="604" y="507"/>
                  <a:pt x="602" y="519"/>
                </a:cubicBezTo>
                <a:cubicBezTo>
                  <a:pt x="601" y="523"/>
                  <a:pt x="599" y="525"/>
                  <a:pt x="595" y="525"/>
                </a:cubicBezTo>
                <a:cubicBezTo>
                  <a:pt x="592" y="525"/>
                  <a:pt x="588" y="525"/>
                  <a:pt x="585" y="525"/>
                </a:cubicBezTo>
                <a:cubicBezTo>
                  <a:pt x="490" y="525"/>
                  <a:pt x="395" y="525"/>
                  <a:pt x="300" y="525"/>
                </a:cubicBezTo>
                <a:close/>
                <a:moveTo>
                  <a:pt x="298" y="502"/>
                </a:moveTo>
                <a:cubicBezTo>
                  <a:pt x="371" y="502"/>
                  <a:pt x="445" y="502"/>
                  <a:pt x="518" y="502"/>
                </a:cubicBezTo>
                <a:cubicBezTo>
                  <a:pt x="532" y="502"/>
                  <a:pt x="532" y="502"/>
                  <a:pt x="532" y="488"/>
                </a:cubicBezTo>
                <a:cubicBezTo>
                  <a:pt x="532" y="390"/>
                  <a:pt x="532" y="292"/>
                  <a:pt x="532" y="195"/>
                </a:cubicBezTo>
                <a:cubicBezTo>
                  <a:pt x="532" y="189"/>
                  <a:pt x="533" y="183"/>
                  <a:pt x="532" y="177"/>
                </a:cubicBezTo>
                <a:cubicBezTo>
                  <a:pt x="531" y="168"/>
                  <a:pt x="527" y="163"/>
                  <a:pt x="517" y="162"/>
                </a:cubicBezTo>
                <a:cubicBezTo>
                  <a:pt x="507" y="162"/>
                  <a:pt x="498" y="163"/>
                  <a:pt x="488" y="162"/>
                </a:cubicBezTo>
                <a:cubicBezTo>
                  <a:pt x="482" y="162"/>
                  <a:pt x="479" y="165"/>
                  <a:pt x="479" y="172"/>
                </a:cubicBezTo>
                <a:cubicBezTo>
                  <a:pt x="479" y="183"/>
                  <a:pt x="479" y="193"/>
                  <a:pt x="479" y="204"/>
                </a:cubicBezTo>
                <a:cubicBezTo>
                  <a:pt x="479" y="284"/>
                  <a:pt x="479" y="365"/>
                  <a:pt x="479" y="445"/>
                </a:cubicBezTo>
                <a:cubicBezTo>
                  <a:pt x="479" y="469"/>
                  <a:pt x="465" y="483"/>
                  <a:pt x="441" y="483"/>
                </a:cubicBezTo>
                <a:cubicBezTo>
                  <a:pt x="418" y="483"/>
                  <a:pt x="404" y="469"/>
                  <a:pt x="403" y="445"/>
                </a:cubicBezTo>
                <a:cubicBezTo>
                  <a:pt x="403" y="441"/>
                  <a:pt x="403" y="437"/>
                  <a:pt x="403" y="433"/>
                </a:cubicBezTo>
                <a:cubicBezTo>
                  <a:pt x="403" y="347"/>
                  <a:pt x="403" y="261"/>
                  <a:pt x="403" y="176"/>
                </a:cubicBezTo>
                <a:cubicBezTo>
                  <a:pt x="403" y="162"/>
                  <a:pt x="403" y="162"/>
                  <a:pt x="390" y="162"/>
                </a:cubicBezTo>
                <a:cubicBezTo>
                  <a:pt x="377" y="162"/>
                  <a:pt x="365" y="163"/>
                  <a:pt x="352" y="162"/>
                </a:cubicBezTo>
                <a:cubicBezTo>
                  <a:pt x="343" y="162"/>
                  <a:pt x="339" y="165"/>
                  <a:pt x="339" y="174"/>
                </a:cubicBezTo>
                <a:cubicBezTo>
                  <a:pt x="340" y="197"/>
                  <a:pt x="339" y="220"/>
                  <a:pt x="339" y="242"/>
                </a:cubicBezTo>
                <a:cubicBezTo>
                  <a:pt x="339" y="311"/>
                  <a:pt x="340" y="379"/>
                  <a:pt x="339" y="448"/>
                </a:cubicBezTo>
                <a:cubicBezTo>
                  <a:pt x="339" y="467"/>
                  <a:pt x="326" y="481"/>
                  <a:pt x="308" y="483"/>
                </a:cubicBezTo>
                <a:cubicBezTo>
                  <a:pt x="284" y="484"/>
                  <a:pt x="269" y="475"/>
                  <a:pt x="265" y="453"/>
                </a:cubicBezTo>
                <a:cubicBezTo>
                  <a:pt x="264" y="448"/>
                  <a:pt x="264" y="443"/>
                  <a:pt x="264" y="437"/>
                </a:cubicBezTo>
                <a:cubicBezTo>
                  <a:pt x="264" y="350"/>
                  <a:pt x="264" y="263"/>
                  <a:pt x="264" y="175"/>
                </a:cubicBezTo>
                <a:cubicBezTo>
                  <a:pt x="264" y="166"/>
                  <a:pt x="262" y="162"/>
                  <a:pt x="252" y="162"/>
                </a:cubicBezTo>
                <a:cubicBezTo>
                  <a:pt x="238" y="163"/>
                  <a:pt x="224" y="163"/>
                  <a:pt x="210" y="162"/>
                </a:cubicBezTo>
                <a:cubicBezTo>
                  <a:pt x="202" y="162"/>
                  <a:pt x="199" y="165"/>
                  <a:pt x="199" y="173"/>
                </a:cubicBezTo>
                <a:cubicBezTo>
                  <a:pt x="200" y="195"/>
                  <a:pt x="200" y="216"/>
                  <a:pt x="200" y="238"/>
                </a:cubicBezTo>
                <a:cubicBezTo>
                  <a:pt x="200" y="307"/>
                  <a:pt x="200" y="375"/>
                  <a:pt x="200" y="444"/>
                </a:cubicBezTo>
                <a:cubicBezTo>
                  <a:pt x="200" y="462"/>
                  <a:pt x="192" y="475"/>
                  <a:pt x="177" y="480"/>
                </a:cubicBezTo>
                <a:cubicBezTo>
                  <a:pt x="150" y="489"/>
                  <a:pt x="124" y="476"/>
                  <a:pt x="124" y="445"/>
                </a:cubicBezTo>
                <a:cubicBezTo>
                  <a:pt x="124" y="384"/>
                  <a:pt x="124" y="324"/>
                  <a:pt x="124" y="264"/>
                </a:cubicBezTo>
                <a:cubicBezTo>
                  <a:pt x="124" y="233"/>
                  <a:pt x="124" y="203"/>
                  <a:pt x="124" y="172"/>
                </a:cubicBezTo>
                <a:cubicBezTo>
                  <a:pt x="124" y="165"/>
                  <a:pt x="122" y="162"/>
                  <a:pt x="114" y="162"/>
                </a:cubicBezTo>
                <a:cubicBezTo>
                  <a:pt x="105" y="163"/>
                  <a:pt x="97" y="162"/>
                  <a:pt x="88" y="162"/>
                </a:cubicBezTo>
                <a:cubicBezTo>
                  <a:pt x="67" y="162"/>
                  <a:pt x="64" y="165"/>
                  <a:pt x="64" y="185"/>
                </a:cubicBezTo>
                <a:cubicBezTo>
                  <a:pt x="64" y="286"/>
                  <a:pt x="64" y="387"/>
                  <a:pt x="64" y="488"/>
                </a:cubicBezTo>
                <a:cubicBezTo>
                  <a:pt x="64" y="502"/>
                  <a:pt x="64" y="502"/>
                  <a:pt x="78" y="502"/>
                </a:cubicBezTo>
                <a:cubicBezTo>
                  <a:pt x="151" y="502"/>
                  <a:pt x="224" y="502"/>
                  <a:pt x="298" y="502"/>
                </a:cubicBezTo>
                <a:close/>
                <a:moveTo>
                  <a:pt x="276" y="164"/>
                </a:moveTo>
                <a:cubicBezTo>
                  <a:pt x="276" y="211"/>
                  <a:pt x="277" y="258"/>
                  <a:pt x="276" y="305"/>
                </a:cubicBezTo>
                <a:cubicBezTo>
                  <a:pt x="276" y="313"/>
                  <a:pt x="279" y="317"/>
                  <a:pt x="288" y="316"/>
                </a:cubicBezTo>
                <a:cubicBezTo>
                  <a:pt x="298" y="316"/>
                  <a:pt x="308" y="316"/>
                  <a:pt x="318" y="316"/>
                </a:cubicBezTo>
                <a:cubicBezTo>
                  <a:pt x="326" y="316"/>
                  <a:pt x="328" y="313"/>
                  <a:pt x="328" y="306"/>
                </a:cubicBezTo>
                <a:cubicBezTo>
                  <a:pt x="328" y="258"/>
                  <a:pt x="328" y="210"/>
                  <a:pt x="328" y="162"/>
                </a:cubicBezTo>
                <a:cubicBezTo>
                  <a:pt x="328" y="116"/>
                  <a:pt x="328" y="69"/>
                  <a:pt x="328" y="22"/>
                </a:cubicBezTo>
                <a:cubicBezTo>
                  <a:pt x="328" y="15"/>
                  <a:pt x="325" y="13"/>
                  <a:pt x="319" y="13"/>
                </a:cubicBezTo>
                <a:cubicBezTo>
                  <a:pt x="309" y="13"/>
                  <a:pt x="299" y="14"/>
                  <a:pt x="289" y="13"/>
                </a:cubicBezTo>
                <a:cubicBezTo>
                  <a:pt x="279" y="12"/>
                  <a:pt x="276" y="16"/>
                  <a:pt x="276" y="26"/>
                </a:cubicBezTo>
                <a:cubicBezTo>
                  <a:pt x="277" y="72"/>
                  <a:pt x="276" y="118"/>
                  <a:pt x="276" y="164"/>
                </a:cubicBezTo>
                <a:close/>
                <a:moveTo>
                  <a:pt x="137" y="164"/>
                </a:moveTo>
                <a:cubicBezTo>
                  <a:pt x="137" y="210"/>
                  <a:pt x="136" y="256"/>
                  <a:pt x="137" y="303"/>
                </a:cubicBezTo>
                <a:cubicBezTo>
                  <a:pt x="137" y="316"/>
                  <a:pt x="137" y="316"/>
                  <a:pt x="150" y="316"/>
                </a:cubicBezTo>
                <a:cubicBezTo>
                  <a:pt x="159" y="316"/>
                  <a:pt x="167" y="316"/>
                  <a:pt x="176" y="316"/>
                </a:cubicBezTo>
                <a:cubicBezTo>
                  <a:pt x="184" y="317"/>
                  <a:pt x="187" y="313"/>
                  <a:pt x="187" y="304"/>
                </a:cubicBezTo>
                <a:cubicBezTo>
                  <a:pt x="187" y="270"/>
                  <a:pt x="187" y="236"/>
                  <a:pt x="187" y="201"/>
                </a:cubicBezTo>
                <a:cubicBezTo>
                  <a:pt x="187" y="143"/>
                  <a:pt x="187" y="84"/>
                  <a:pt x="187" y="25"/>
                </a:cubicBezTo>
                <a:cubicBezTo>
                  <a:pt x="187" y="16"/>
                  <a:pt x="185" y="12"/>
                  <a:pt x="175" y="13"/>
                </a:cubicBezTo>
                <a:cubicBezTo>
                  <a:pt x="167" y="14"/>
                  <a:pt x="158" y="14"/>
                  <a:pt x="149" y="13"/>
                </a:cubicBezTo>
                <a:cubicBezTo>
                  <a:pt x="139" y="12"/>
                  <a:pt x="136" y="16"/>
                  <a:pt x="136" y="25"/>
                </a:cubicBezTo>
                <a:cubicBezTo>
                  <a:pt x="137" y="72"/>
                  <a:pt x="137" y="118"/>
                  <a:pt x="137" y="164"/>
                </a:cubicBezTo>
                <a:close/>
                <a:moveTo>
                  <a:pt x="466" y="164"/>
                </a:moveTo>
                <a:cubicBezTo>
                  <a:pt x="466" y="164"/>
                  <a:pt x="466" y="164"/>
                  <a:pt x="466" y="164"/>
                </a:cubicBezTo>
                <a:cubicBezTo>
                  <a:pt x="466" y="117"/>
                  <a:pt x="466" y="71"/>
                  <a:pt x="466" y="24"/>
                </a:cubicBezTo>
                <a:cubicBezTo>
                  <a:pt x="466" y="17"/>
                  <a:pt x="464" y="13"/>
                  <a:pt x="456" y="13"/>
                </a:cubicBezTo>
                <a:cubicBezTo>
                  <a:pt x="447" y="14"/>
                  <a:pt x="437" y="14"/>
                  <a:pt x="428" y="13"/>
                </a:cubicBezTo>
                <a:cubicBezTo>
                  <a:pt x="418" y="12"/>
                  <a:pt x="415" y="16"/>
                  <a:pt x="416" y="26"/>
                </a:cubicBezTo>
                <a:cubicBezTo>
                  <a:pt x="416" y="63"/>
                  <a:pt x="416" y="101"/>
                  <a:pt x="416" y="138"/>
                </a:cubicBezTo>
                <a:cubicBezTo>
                  <a:pt x="416" y="193"/>
                  <a:pt x="416" y="249"/>
                  <a:pt x="416" y="304"/>
                </a:cubicBezTo>
                <a:cubicBezTo>
                  <a:pt x="416" y="313"/>
                  <a:pt x="418" y="317"/>
                  <a:pt x="428" y="316"/>
                </a:cubicBezTo>
                <a:cubicBezTo>
                  <a:pt x="436" y="316"/>
                  <a:pt x="445" y="315"/>
                  <a:pt x="454" y="316"/>
                </a:cubicBezTo>
                <a:cubicBezTo>
                  <a:pt x="464" y="317"/>
                  <a:pt x="467" y="313"/>
                  <a:pt x="466" y="303"/>
                </a:cubicBezTo>
                <a:cubicBezTo>
                  <a:pt x="466" y="257"/>
                  <a:pt x="466" y="210"/>
                  <a:pt x="466" y="16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9" name="Freeform 58">
            <a:extLst>
              <a:ext uri="{FF2B5EF4-FFF2-40B4-BE49-F238E27FC236}">
                <a16:creationId xmlns:a16="http://schemas.microsoft.com/office/drawing/2014/main" id="{46A31574-5B30-4A44-A692-9761FAD6DBB1}"/>
              </a:ext>
            </a:extLst>
          </p:cNvPr>
          <p:cNvSpPr>
            <a:spLocks noEditPoints="1"/>
          </p:cNvSpPr>
          <p:nvPr/>
        </p:nvSpPr>
        <p:spPr bwMode="auto">
          <a:xfrm>
            <a:off x="7356475" y="3827463"/>
            <a:ext cx="1225550" cy="1227138"/>
          </a:xfrm>
          <a:custGeom>
            <a:avLst/>
            <a:gdLst>
              <a:gd name="T0" fmla="*/ 0 w 532"/>
              <a:gd name="T1" fmla="*/ 266 h 532"/>
              <a:gd name="T2" fmla="*/ 0 w 532"/>
              <a:gd name="T3" fmla="*/ 82 h 532"/>
              <a:gd name="T4" fmla="*/ 82 w 532"/>
              <a:gd name="T5" fmla="*/ 1 h 532"/>
              <a:gd name="T6" fmla="*/ 443 w 532"/>
              <a:gd name="T7" fmla="*/ 0 h 532"/>
              <a:gd name="T8" fmla="*/ 531 w 532"/>
              <a:gd name="T9" fmla="*/ 88 h 532"/>
              <a:gd name="T10" fmla="*/ 531 w 532"/>
              <a:gd name="T11" fmla="*/ 315 h 532"/>
              <a:gd name="T12" fmla="*/ 531 w 532"/>
              <a:gd name="T13" fmla="*/ 447 h 532"/>
              <a:gd name="T14" fmla="*/ 505 w 532"/>
              <a:gd name="T15" fmla="*/ 512 h 532"/>
              <a:gd name="T16" fmla="*/ 458 w 532"/>
              <a:gd name="T17" fmla="*/ 531 h 532"/>
              <a:gd name="T18" fmla="*/ 72 w 532"/>
              <a:gd name="T19" fmla="*/ 531 h 532"/>
              <a:gd name="T20" fmla="*/ 0 w 532"/>
              <a:gd name="T21" fmla="*/ 457 h 532"/>
              <a:gd name="T22" fmla="*/ 0 w 532"/>
              <a:gd name="T23" fmla="*/ 266 h 532"/>
              <a:gd name="T24" fmla="*/ 450 w 532"/>
              <a:gd name="T25" fmla="*/ 266 h 532"/>
              <a:gd name="T26" fmla="*/ 450 w 532"/>
              <a:gd name="T27" fmla="*/ 84 h 532"/>
              <a:gd name="T28" fmla="*/ 438 w 532"/>
              <a:gd name="T29" fmla="*/ 72 h 532"/>
              <a:gd name="T30" fmla="*/ 347 w 532"/>
              <a:gd name="T31" fmla="*/ 72 h 532"/>
              <a:gd name="T32" fmla="*/ 332 w 532"/>
              <a:gd name="T33" fmla="*/ 87 h 532"/>
              <a:gd name="T34" fmla="*/ 332 w 532"/>
              <a:gd name="T35" fmla="*/ 199 h 532"/>
              <a:gd name="T36" fmla="*/ 322 w 532"/>
              <a:gd name="T37" fmla="*/ 209 h 532"/>
              <a:gd name="T38" fmla="*/ 208 w 532"/>
              <a:gd name="T39" fmla="*/ 210 h 532"/>
              <a:gd name="T40" fmla="*/ 197 w 532"/>
              <a:gd name="T41" fmla="*/ 199 h 532"/>
              <a:gd name="T42" fmla="*/ 197 w 532"/>
              <a:gd name="T43" fmla="*/ 84 h 532"/>
              <a:gd name="T44" fmla="*/ 185 w 532"/>
              <a:gd name="T45" fmla="*/ 72 h 532"/>
              <a:gd name="T46" fmla="*/ 91 w 532"/>
              <a:gd name="T47" fmla="*/ 72 h 532"/>
              <a:gd name="T48" fmla="*/ 80 w 532"/>
              <a:gd name="T49" fmla="*/ 84 h 532"/>
              <a:gd name="T50" fmla="*/ 80 w 532"/>
              <a:gd name="T51" fmla="*/ 449 h 532"/>
              <a:gd name="T52" fmla="*/ 91 w 532"/>
              <a:gd name="T53" fmla="*/ 460 h 532"/>
              <a:gd name="T54" fmla="*/ 188 w 532"/>
              <a:gd name="T55" fmla="*/ 460 h 532"/>
              <a:gd name="T56" fmla="*/ 197 w 532"/>
              <a:gd name="T57" fmla="*/ 450 h 532"/>
              <a:gd name="T58" fmla="*/ 197 w 532"/>
              <a:gd name="T59" fmla="*/ 316 h 532"/>
              <a:gd name="T60" fmla="*/ 211 w 532"/>
              <a:gd name="T61" fmla="*/ 302 h 532"/>
              <a:gd name="T62" fmla="*/ 319 w 532"/>
              <a:gd name="T63" fmla="*/ 302 h 532"/>
              <a:gd name="T64" fmla="*/ 332 w 532"/>
              <a:gd name="T65" fmla="*/ 315 h 532"/>
              <a:gd name="T66" fmla="*/ 332 w 532"/>
              <a:gd name="T67" fmla="*/ 449 h 532"/>
              <a:gd name="T68" fmla="*/ 343 w 532"/>
              <a:gd name="T69" fmla="*/ 460 h 532"/>
              <a:gd name="T70" fmla="*/ 436 w 532"/>
              <a:gd name="T71" fmla="*/ 460 h 532"/>
              <a:gd name="T72" fmla="*/ 450 w 532"/>
              <a:gd name="T73" fmla="*/ 447 h 532"/>
              <a:gd name="T74" fmla="*/ 450 w 532"/>
              <a:gd name="T75" fmla="*/ 266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32" h="532">
                <a:moveTo>
                  <a:pt x="0" y="266"/>
                </a:moveTo>
                <a:cubicBezTo>
                  <a:pt x="0" y="205"/>
                  <a:pt x="0" y="143"/>
                  <a:pt x="0" y="82"/>
                </a:cubicBezTo>
                <a:cubicBezTo>
                  <a:pt x="0" y="33"/>
                  <a:pt x="32" y="1"/>
                  <a:pt x="82" y="1"/>
                </a:cubicBezTo>
                <a:cubicBezTo>
                  <a:pt x="202" y="1"/>
                  <a:pt x="323" y="2"/>
                  <a:pt x="443" y="0"/>
                </a:cubicBezTo>
                <a:cubicBezTo>
                  <a:pt x="487" y="0"/>
                  <a:pt x="532" y="25"/>
                  <a:pt x="531" y="88"/>
                </a:cubicBezTo>
                <a:cubicBezTo>
                  <a:pt x="530" y="164"/>
                  <a:pt x="531" y="239"/>
                  <a:pt x="531" y="315"/>
                </a:cubicBezTo>
                <a:cubicBezTo>
                  <a:pt x="531" y="359"/>
                  <a:pt x="531" y="403"/>
                  <a:pt x="531" y="447"/>
                </a:cubicBezTo>
                <a:cubicBezTo>
                  <a:pt x="531" y="472"/>
                  <a:pt x="525" y="494"/>
                  <a:pt x="505" y="512"/>
                </a:cubicBezTo>
                <a:cubicBezTo>
                  <a:pt x="492" y="524"/>
                  <a:pt x="476" y="531"/>
                  <a:pt x="458" y="531"/>
                </a:cubicBezTo>
                <a:cubicBezTo>
                  <a:pt x="329" y="532"/>
                  <a:pt x="201" y="532"/>
                  <a:pt x="72" y="531"/>
                </a:cubicBezTo>
                <a:cubicBezTo>
                  <a:pt x="33" y="531"/>
                  <a:pt x="0" y="497"/>
                  <a:pt x="0" y="457"/>
                </a:cubicBezTo>
                <a:cubicBezTo>
                  <a:pt x="0" y="393"/>
                  <a:pt x="0" y="330"/>
                  <a:pt x="0" y="266"/>
                </a:cubicBezTo>
                <a:close/>
                <a:moveTo>
                  <a:pt x="450" y="266"/>
                </a:moveTo>
                <a:cubicBezTo>
                  <a:pt x="450" y="206"/>
                  <a:pt x="450" y="145"/>
                  <a:pt x="450" y="84"/>
                </a:cubicBezTo>
                <a:cubicBezTo>
                  <a:pt x="450" y="75"/>
                  <a:pt x="447" y="72"/>
                  <a:pt x="438" y="72"/>
                </a:cubicBezTo>
                <a:cubicBezTo>
                  <a:pt x="408" y="73"/>
                  <a:pt x="377" y="72"/>
                  <a:pt x="347" y="72"/>
                </a:cubicBezTo>
                <a:cubicBezTo>
                  <a:pt x="333" y="72"/>
                  <a:pt x="332" y="72"/>
                  <a:pt x="332" y="87"/>
                </a:cubicBezTo>
                <a:cubicBezTo>
                  <a:pt x="332" y="124"/>
                  <a:pt x="332" y="162"/>
                  <a:pt x="332" y="199"/>
                </a:cubicBezTo>
                <a:cubicBezTo>
                  <a:pt x="332" y="207"/>
                  <a:pt x="329" y="209"/>
                  <a:pt x="322" y="209"/>
                </a:cubicBezTo>
                <a:cubicBezTo>
                  <a:pt x="284" y="209"/>
                  <a:pt x="246" y="209"/>
                  <a:pt x="208" y="210"/>
                </a:cubicBezTo>
                <a:cubicBezTo>
                  <a:pt x="200" y="210"/>
                  <a:pt x="197" y="207"/>
                  <a:pt x="197" y="199"/>
                </a:cubicBezTo>
                <a:cubicBezTo>
                  <a:pt x="198" y="161"/>
                  <a:pt x="197" y="123"/>
                  <a:pt x="197" y="84"/>
                </a:cubicBezTo>
                <a:cubicBezTo>
                  <a:pt x="197" y="75"/>
                  <a:pt x="195" y="72"/>
                  <a:pt x="185" y="72"/>
                </a:cubicBezTo>
                <a:cubicBezTo>
                  <a:pt x="154" y="73"/>
                  <a:pt x="122" y="72"/>
                  <a:pt x="91" y="72"/>
                </a:cubicBezTo>
                <a:cubicBezTo>
                  <a:pt x="82" y="72"/>
                  <a:pt x="79" y="75"/>
                  <a:pt x="80" y="84"/>
                </a:cubicBezTo>
                <a:cubicBezTo>
                  <a:pt x="80" y="205"/>
                  <a:pt x="80" y="327"/>
                  <a:pt x="80" y="449"/>
                </a:cubicBezTo>
                <a:cubicBezTo>
                  <a:pt x="79" y="457"/>
                  <a:pt x="82" y="460"/>
                  <a:pt x="91" y="460"/>
                </a:cubicBezTo>
                <a:cubicBezTo>
                  <a:pt x="123" y="460"/>
                  <a:pt x="155" y="460"/>
                  <a:pt x="188" y="460"/>
                </a:cubicBezTo>
                <a:cubicBezTo>
                  <a:pt x="196" y="460"/>
                  <a:pt x="197" y="458"/>
                  <a:pt x="197" y="450"/>
                </a:cubicBezTo>
                <a:cubicBezTo>
                  <a:pt x="197" y="405"/>
                  <a:pt x="197" y="360"/>
                  <a:pt x="197" y="316"/>
                </a:cubicBezTo>
                <a:cubicBezTo>
                  <a:pt x="197" y="303"/>
                  <a:pt x="197" y="302"/>
                  <a:pt x="211" y="302"/>
                </a:cubicBezTo>
                <a:cubicBezTo>
                  <a:pt x="247" y="302"/>
                  <a:pt x="283" y="302"/>
                  <a:pt x="319" y="302"/>
                </a:cubicBezTo>
                <a:cubicBezTo>
                  <a:pt x="329" y="302"/>
                  <a:pt x="332" y="305"/>
                  <a:pt x="332" y="315"/>
                </a:cubicBezTo>
                <a:cubicBezTo>
                  <a:pt x="332" y="360"/>
                  <a:pt x="333" y="404"/>
                  <a:pt x="332" y="449"/>
                </a:cubicBezTo>
                <a:cubicBezTo>
                  <a:pt x="332" y="457"/>
                  <a:pt x="334" y="460"/>
                  <a:pt x="343" y="460"/>
                </a:cubicBezTo>
                <a:cubicBezTo>
                  <a:pt x="374" y="460"/>
                  <a:pt x="405" y="460"/>
                  <a:pt x="436" y="460"/>
                </a:cubicBezTo>
                <a:cubicBezTo>
                  <a:pt x="450" y="460"/>
                  <a:pt x="450" y="460"/>
                  <a:pt x="450" y="447"/>
                </a:cubicBezTo>
                <a:cubicBezTo>
                  <a:pt x="450" y="386"/>
                  <a:pt x="450" y="326"/>
                  <a:pt x="450" y="26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0" name="Freeform 59">
            <a:extLst>
              <a:ext uri="{FF2B5EF4-FFF2-40B4-BE49-F238E27FC236}">
                <a16:creationId xmlns:a16="http://schemas.microsoft.com/office/drawing/2014/main" id="{5D73AC1B-8811-4F4D-95D4-83A18D70BD5B}"/>
              </a:ext>
            </a:extLst>
          </p:cNvPr>
          <p:cNvSpPr>
            <a:spLocks/>
          </p:cNvSpPr>
          <p:nvPr/>
        </p:nvSpPr>
        <p:spPr bwMode="auto">
          <a:xfrm>
            <a:off x="6454775" y="4292601"/>
            <a:ext cx="120650" cy="233363"/>
          </a:xfrm>
          <a:custGeom>
            <a:avLst/>
            <a:gdLst>
              <a:gd name="T0" fmla="*/ 52 w 52"/>
              <a:gd name="T1" fmla="*/ 91 h 101"/>
              <a:gd name="T2" fmla="*/ 44 w 52"/>
              <a:gd name="T3" fmla="*/ 99 h 101"/>
              <a:gd name="T4" fmla="*/ 36 w 52"/>
              <a:gd name="T5" fmla="*/ 96 h 101"/>
              <a:gd name="T6" fmla="*/ 28 w 52"/>
              <a:gd name="T7" fmla="*/ 75 h 101"/>
              <a:gd name="T8" fmla="*/ 4 w 52"/>
              <a:gd name="T9" fmla="*/ 16 h 101"/>
              <a:gd name="T10" fmla="*/ 8 w 52"/>
              <a:gd name="T11" fmla="*/ 3 h 101"/>
              <a:gd name="T12" fmla="*/ 20 w 52"/>
              <a:gd name="T13" fmla="*/ 10 h 101"/>
              <a:gd name="T14" fmla="*/ 49 w 52"/>
              <a:gd name="T15" fmla="*/ 84 h 101"/>
              <a:gd name="T16" fmla="*/ 52 w 52"/>
              <a:gd name="T17" fmla="*/ 9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101">
                <a:moveTo>
                  <a:pt x="52" y="91"/>
                </a:moveTo>
                <a:cubicBezTo>
                  <a:pt x="52" y="97"/>
                  <a:pt x="48" y="97"/>
                  <a:pt x="44" y="99"/>
                </a:cubicBezTo>
                <a:cubicBezTo>
                  <a:pt x="40" y="101"/>
                  <a:pt x="38" y="99"/>
                  <a:pt x="36" y="96"/>
                </a:cubicBezTo>
                <a:cubicBezTo>
                  <a:pt x="33" y="89"/>
                  <a:pt x="30" y="82"/>
                  <a:pt x="28" y="75"/>
                </a:cubicBezTo>
                <a:cubicBezTo>
                  <a:pt x="20" y="56"/>
                  <a:pt x="12" y="36"/>
                  <a:pt x="4" y="16"/>
                </a:cubicBezTo>
                <a:cubicBezTo>
                  <a:pt x="1" y="11"/>
                  <a:pt x="0" y="6"/>
                  <a:pt x="8" y="3"/>
                </a:cubicBezTo>
                <a:cubicBezTo>
                  <a:pt x="15" y="0"/>
                  <a:pt x="17" y="4"/>
                  <a:pt x="20" y="10"/>
                </a:cubicBezTo>
                <a:cubicBezTo>
                  <a:pt x="30" y="34"/>
                  <a:pt x="40" y="59"/>
                  <a:pt x="49" y="84"/>
                </a:cubicBezTo>
                <a:cubicBezTo>
                  <a:pt x="50" y="86"/>
                  <a:pt x="51" y="89"/>
                  <a:pt x="52" y="9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1" name="Freeform 60">
            <a:extLst>
              <a:ext uri="{FF2B5EF4-FFF2-40B4-BE49-F238E27FC236}">
                <a16:creationId xmlns:a16="http://schemas.microsoft.com/office/drawing/2014/main" id="{D578EF76-B5B5-49E4-849B-EB939D21CA8D}"/>
              </a:ext>
            </a:extLst>
          </p:cNvPr>
          <p:cNvSpPr>
            <a:spLocks/>
          </p:cNvSpPr>
          <p:nvPr/>
        </p:nvSpPr>
        <p:spPr bwMode="auto">
          <a:xfrm>
            <a:off x="6127750" y="4424363"/>
            <a:ext cx="120650" cy="233363"/>
          </a:xfrm>
          <a:custGeom>
            <a:avLst/>
            <a:gdLst>
              <a:gd name="T0" fmla="*/ 52 w 52"/>
              <a:gd name="T1" fmla="*/ 92 h 101"/>
              <a:gd name="T2" fmla="*/ 44 w 52"/>
              <a:gd name="T3" fmla="*/ 99 h 101"/>
              <a:gd name="T4" fmla="*/ 35 w 52"/>
              <a:gd name="T5" fmla="*/ 94 h 101"/>
              <a:gd name="T6" fmla="*/ 11 w 52"/>
              <a:gd name="T7" fmla="*/ 34 h 101"/>
              <a:gd name="T8" fmla="*/ 2 w 52"/>
              <a:gd name="T9" fmla="*/ 12 h 101"/>
              <a:gd name="T10" fmla="*/ 9 w 52"/>
              <a:gd name="T11" fmla="*/ 3 h 101"/>
              <a:gd name="T12" fmla="*/ 18 w 52"/>
              <a:gd name="T13" fmla="*/ 5 h 101"/>
              <a:gd name="T14" fmla="*/ 51 w 52"/>
              <a:gd name="T15" fmla="*/ 88 h 101"/>
              <a:gd name="T16" fmla="*/ 52 w 52"/>
              <a:gd name="T17" fmla="*/ 9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101">
                <a:moveTo>
                  <a:pt x="52" y="92"/>
                </a:moveTo>
                <a:cubicBezTo>
                  <a:pt x="52" y="97"/>
                  <a:pt x="47" y="98"/>
                  <a:pt x="44" y="99"/>
                </a:cubicBezTo>
                <a:cubicBezTo>
                  <a:pt x="38" y="101"/>
                  <a:pt x="37" y="98"/>
                  <a:pt x="35" y="94"/>
                </a:cubicBezTo>
                <a:cubicBezTo>
                  <a:pt x="27" y="74"/>
                  <a:pt x="19" y="54"/>
                  <a:pt x="11" y="34"/>
                </a:cubicBezTo>
                <a:cubicBezTo>
                  <a:pt x="8" y="27"/>
                  <a:pt x="5" y="20"/>
                  <a:pt x="2" y="12"/>
                </a:cubicBezTo>
                <a:cubicBezTo>
                  <a:pt x="0" y="6"/>
                  <a:pt x="4" y="4"/>
                  <a:pt x="9" y="3"/>
                </a:cubicBezTo>
                <a:cubicBezTo>
                  <a:pt x="12" y="1"/>
                  <a:pt x="16" y="0"/>
                  <a:pt x="18" y="5"/>
                </a:cubicBezTo>
                <a:cubicBezTo>
                  <a:pt x="29" y="33"/>
                  <a:pt x="40" y="60"/>
                  <a:pt x="51" y="88"/>
                </a:cubicBezTo>
                <a:cubicBezTo>
                  <a:pt x="51" y="89"/>
                  <a:pt x="52" y="91"/>
                  <a:pt x="52" y="9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2" name="Freeform 61">
            <a:extLst>
              <a:ext uri="{FF2B5EF4-FFF2-40B4-BE49-F238E27FC236}">
                <a16:creationId xmlns:a16="http://schemas.microsoft.com/office/drawing/2014/main" id="{FF950C26-1EB4-47C9-9A0B-E2964980D587}"/>
              </a:ext>
            </a:extLst>
          </p:cNvPr>
          <p:cNvSpPr>
            <a:spLocks/>
          </p:cNvSpPr>
          <p:nvPr/>
        </p:nvSpPr>
        <p:spPr bwMode="auto">
          <a:xfrm>
            <a:off x="6646863" y="4419601"/>
            <a:ext cx="52388" cy="50800"/>
          </a:xfrm>
          <a:custGeom>
            <a:avLst/>
            <a:gdLst>
              <a:gd name="T0" fmla="*/ 11 w 23"/>
              <a:gd name="T1" fmla="*/ 22 h 22"/>
              <a:gd name="T2" fmla="*/ 1 w 23"/>
              <a:gd name="T3" fmla="*/ 10 h 22"/>
              <a:gd name="T4" fmla="*/ 12 w 23"/>
              <a:gd name="T5" fmla="*/ 0 h 22"/>
              <a:gd name="T6" fmla="*/ 23 w 23"/>
              <a:gd name="T7" fmla="*/ 11 h 22"/>
              <a:gd name="T8" fmla="*/ 11 w 23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2">
                <a:moveTo>
                  <a:pt x="11" y="22"/>
                </a:moveTo>
                <a:cubicBezTo>
                  <a:pt x="4" y="21"/>
                  <a:pt x="0" y="17"/>
                  <a:pt x="1" y="10"/>
                </a:cubicBezTo>
                <a:cubicBezTo>
                  <a:pt x="1" y="4"/>
                  <a:pt x="5" y="0"/>
                  <a:pt x="12" y="0"/>
                </a:cubicBezTo>
                <a:cubicBezTo>
                  <a:pt x="19" y="0"/>
                  <a:pt x="23" y="4"/>
                  <a:pt x="23" y="11"/>
                </a:cubicBezTo>
                <a:cubicBezTo>
                  <a:pt x="23" y="18"/>
                  <a:pt x="19" y="22"/>
                  <a:pt x="11" y="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3" name="Freeform 62">
            <a:extLst>
              <a:ext uri="{FF2B5EF4-FFF2-40B4-BE49-F238E27FC236}">
                <a16:creationId xmlns:a16="http://schemas.microsoft.com/office/drawing/2014/main" id="{B42904D5-C288-488E-82B6-22EFC8FBA667}"/>
              </a:ext>
            </a:extLst>
          </p:cNvPr>
          <p:cNvSpPr>
            <a:spLocks/>
          </p:cNvSpPr>
          <p:nvPr/>
        </p:nvSpPr>
        <p:spPr bwMode="auto">
          <a:xfrm>
            <a:off x="5916613" y="4664076"/>
            <a:ext cx="50800" cy="50800"/>
          </a:xfrm>
          <a:custGeom>
            <a:avLst/>
            <a:gdLst>
              <a:gd name="T0" fmla="*/ 0 w 22"/>
              <a:gd name="T1" fmla="*/ 12 h 22"/>
              <a:gd name="T2" fmla="*/ 11 w 22"/>
              <a:gd name="T3" fmla="*/ 0 h 22"/>
              <a:gd name="T4" fmla="*/ 22 w 22"/>
              <a:gd name="T5" fmla="*/ 11 h 22"/>
              <a:gd name="T6" fmla="*/ 11 w 22"/>
              <a:gd name="T7" fmla="*/ 22 h 22"/>
              <a:gd name="T8" fmla="*/ 0 w 22"/>
              <a:gd name="T9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0" y="12"/>
                </a:moveTo>
                <a:cubicBezTo>
                  <a:pt x="0" y="4"/>
                  <a:pt x="4" y="0"/>
                  <a:pt x="11" y="0"/>
                </a:cubicBezTo>
                <a:cubicBezTo>
                  <a:pt x="18" y="0"/>
                  <a:pt x="22" y="4"/>
                  <a:pt x="22" y="11"/>
                </a:cubicBezTo>
                <a:cubicBezTo>
                  <a:pt x="22" y="18"/>
                  <a:pt x="18" y="22"/>
                  <a:pt x="11" y="22"/>
                </a:cubicBezTo>
                <a:cubicBezTo>
                  <a:pt x="4" y="22"/>
                  <a:pt x="0" y="18"/>
                  <a:pt x="0" y="1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4" name="Freeform 63">
            <a:extLst>
              <a:ext uri="{FF2B5EF4-FFF2-40B4-BE49-F238E27FC236}">
                <a16:creationId xmlns:a16="http://schemas.microsoft.com/office/drawing/2014/main" id="{3F22F30F-781E-4C11-A9DA-823D362AAF8F}"/>
              </a:ext>
            </a:extLst>
          </p:cNvPr>
          <p:cNvSpPr>
            <a:spLocks/>
          </p:cNvSpPr>
          <p:nvPr/>
        </p:nvSpPr>
        <p:spPr bwMode="auto">
          <a:xfrm>
            <a:off x="6610350" y="4327526"/>
            <a:ext cx="55563" cy="53975"/>
          </a:xfrm>
          <a:custGeom>
            <a:avLst/>
            <a:gdLst>
              <a:gd name="T0" fmla="*/ 13 w 24"/>
              <a:gd name="T1" fmla="*/ 0 h 23"/>
              <a:gd name="T2" fmla="*/ 23 w 24"/>
              <a:gd name="T3" fmla="*/ 13 h 23"/>
              <a:gd name="T4" fmla="*/ 11 w 24"/>
              <a:gd name="T5" fmla="*/ 22 h 23"/>
              <a:gd name="T6" fmla="*/ 1 w 24"/>
              <a:gd name="T7" fmla="*/ 10 h 23"/>
              <a:gd name="T8" fmla="*/ 13 w 24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3">
                <a:moveTo>
                  <a:pt x="13" y="0"/>
                </a:moveTo>
                <a:cubicBezTo>
                  <a:pt x="19" y="2"/>
                  <a:pt x="24" y="6"/>
                  <a:pt x="23" y="13"/>
                </a:cubicBezTo>
                <a:cubicBezTo>
                  <a:pt x="22" y="19"/>
                  <a:pt x="17" y="23"/>
                  <a:pt x="11" y="22"/>
                </a:cubicBezTo>
                <a:cubicBezTo>
                  <a:pt x="4" y="22"/>
                  <a:pt x="0" y="17"/>
                  <a:pt x="1" y="10"/>
                </a:cubicBezTo>
                <a:cubicBezTo>
                  <a:pt x="1" y="4"/>
                  <a:pt x="6" y="0"/>
                  <a:pt x="13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5" name="Freeform 64">
            <a:extLst>
              <a:ext uri="{FF2B5EF4-FFF2-40B4-BE49-F238E27FC236}">
                <a16:creationId xmlns:a16="http://schemas.microsoft.com/office/drawing/2014/main" id="{CEBBD122-C78A-4191-8161-57DF94BB323E}"/>
              </a:ext>
            </a:extLst>
          </p:cNvPr>
          <p:cNvSpPr>
            <a:spLocks/>
          </p:cNvSpPr>
          <p:nvPr/>
        </p:nvSpPr>
        <p:spPr bwMode="auto">
          <a:xfrm>
            <a:off x="6727825" y="4229101"/>
            <a:ext cx="52388" cy="52388"/>
          </a:xfrm>
          <a:custGeom>
            <a:avLst/>
            <a:gdLst>
              <a:gd name="T0" fmla="*/ 11 w 23"/>
              <a:gd name="T1" fmla="*/ 0 h 23"/>
              <a:gd name="T2" fmla="*/ 23 w 23"/>
              <a:gd name="T3" fmla="*/ 12 h 23"/>
              <a:gd name="T4" fmla="*/ 12 w 23"/>
              <a:gd name="T5" fmla="*/ 23 h 23"/>
              <a:gd name="T6" fmla="*/ 0 w 23"/>
              <a:gd name="T7" fmla="*/ 11 h 23"/>
              <a:gd name="T8" fmla="*/ 11 w 2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1" y="0"/>
                </a:moveTo>
                <a:cubicBezTo>
                  <a:pt x="19" y="1"/>
                  <a:pt x="23" y="5"/>
                  <a:pt x="23" y="12"/>
                </a:cubicBezTo>
                <a:cubicBezTo>
                  <a:pt x="23" y="19"/>
                  <a:pt x="18" y="22"/>
                  <a:pt x="12" y="23"/>
                </a:cubicBezTo>
                <a:cubicBezTo>
                  <a:pt x="4" y="23"/>
                  <a:pt x="0" y="18"/>
                  <a:pt x="0" y="11"/>
                </a:cubicBezTo>
                <a:cubicBezTo>
                  <a:pt x="0" y="5"/>
                  <a:pt x="5" y="1"/>
                  <a:pt x="11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6" name="Freeform 65">
            <a:extLst>
              <a:ext uri="{FF2B5EF4-FFF2-40B4-BE49-F238E27FC236}">
                <a16:creationId xmlns:a16="http://schemas.microsoft.com/office/drawing/2014/main" id="{5578AC30-FE7C-4279-94F4-7D007BB6CC0D}"/>
              </a:ext>
            </a:extLst>
          </p:cNvPr>
          <p:cNvSpPr>
            <a:spLocks/>
          </p:cNvSpPr>
          <p:nvPr/>
        </p:nvSpPr>
        <p:spPr bwMode="auto">
          <a:xfrm>
            <a:off x="6030913" y="4562476"/>
            <a:ext cx="53975" cy="50800"/>
          </a:xfrm>
          <a:custGeom>
            <a:avLst/>
            <a:gdLst>
              <a:gd name="T0" fmla="*/ 11 w 23"/>
              <a:gd name="T1" fmla="*/ 22 h 22"/>
              <a:gd name="T2" fmla="*/ 0 w 23"/>
              <a:gd name="T3" fmla="*/ 11 h 22"/>
              <a:gd name="T4" fmla="*/ 12 w 23"/>
              <a:gd name="T5" fmla="*/ 0 h 22"/>
              <a:gd name="T6" fmla="*/ 22 w 23"/>
              <a:gd name="T7" fmla="*/ 12 h 22"/>
              <a:gd name="T8" fmla="*/ 11 w 23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2">
                <a:moveTo>
                  <a:pt x="11" y="22"/>
                </a:moveTo>
                <a:cubicBezTo>
                  <a:pt x="4" y="22"/>
                  <a:pt x="0" y="18"/>
                  <a:pt x="0" y="11"/>
                </a:cubicBezTo>
                <a:cubicBezTo>
                  <a:pt x="0" y="4"/>
                  <a:pt x="5" y="0"/>
                  <a:pt x="12" y="0"/>
                </a:cubicBezTo>
                <a:cubicBezTo>
                  <a:pt x="19" y="0"/>
                  <a:pt x="23" y="5"/>
                  <a:pt x="22" y="12"/>
                </a:cubicBezTo>
                <a:cubicBezTo>
                  <a:pt x="22" y="19"/>
                  <a:pt x="18" y="22"/>
                  <a:pt x="11" y="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7" name="Freeform 66">
            <a:extLst>
              <a:ext uri="{FF2B5EF4-FFF2-40B4-BE49-F238E27FC236}">
                <a16:creationId xmlns:a16="http://schemas.microsoft.com/office/drawing/2014/main" id="{E46AFF76-BE1D-4B23-B57E-A05A976580B5}"/>
              </a:ext>
            </a:extLst>
          </p:cNvPr>
          <p:cNvSpPr>
            <a:spLocks/>
          </p:cNvSpPr>
          <p:nvPr/>
        </p:nvSpPr>
        <p:spPr bwMode="auto">
          <a:xfrm>
            <a:off x="6069013" y="4654551"/>
            <a:ext cx="52388" cy="50800"/>
          </a:xfrm>
          <a:custGeom>
            <a:avLst/>
            <a:gdLst>
              <a:gd name="T0" fmla="*/ 0 w 23"/>
              <a:gd name="T1" fmla="*/ 10 h 22"/>
              <a:gd name="T2" fmla="*/ 11 w 23"/>
              <a:gd name="T3" fmla="*/ 0 h 22"/>
              <a:gd name="T4" fmla="*/ 22 w 23"/>
              <a:gd name="T5" fmla="*/ 11 h 22"/>
              <a:gd name="T6" fmla="*/ 10 w 23"/>
              <a:gd name="T7" fmla="*/ 22 h 22"/>
              <a:gd name="T8" fmla="*/ 0 w 23"/>
              <a:gd name="T9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2">
                <a:moveTo>
                  <a:pt x="0" y="10"/>
                </a:moveTo>
                <a:cubicBezTo>
                  <a:pt x="1" y="4"/>
                  <a:pt x="4" y="0"/>
                  <a:pt x="11" y="0"/>
                </a:cubicBezTo>
                <a:cubicBezTo>
                  <a:pt x="18" y="0"/>
                  <a:pt x="23" y="4"/>
                  <a:pt x="22" y="11"/>
                </a:cubicBezTo>
                <a:cubicBezTo>
                  <a:pt x="22" y="18"/>
                  <a:pt x="17" y="22"/>
                  <a:pt x="10" y="22"/>
                </a:cubicBezTo>
                <a:cubicBezTo>
                  <a:pt x="4" y="22"/>
                  <a:pt x="0" y="17"/>
                  <a:pt x="0" y="1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8" name="Freeform 67">
            <a:extLst>
              <a:ext uri="{FF2B5EF4-FFF2-40B4-BE49-F238E27FC236}">
                <a16:creationId xmlns:a16="http://schemas.microsoft.com/office/drawing/2014/main" id="{893E42BB-C3ED-4DFB-B5B1-3A74BF99C2DC}"/>
              </a:ext>
            </a:extLst>
          </p:cNvPr>
          <p:cNvSpPr>
            <a:spLocks/>
          </p:cNvSpPr>
          <p:nvPr/>
        </p:nvSpPr>
        <p:spPr bwMode="auto">
          <a:xfrm>
            <a:off x="6765925" y="4321176"/>
            <a:ext cx="50800" cy="50800"/>
          </a:xfrm>
          <a:custGeom>
            <a:avLst/>
            <a:gdLst>
              <a:gd name="T0" fmla="*/ 11 w 22"/>
              <a:gd name="T1" fmla="*/ 22 h 22"/>
              <a:gd name="T2" fmla="*/ 0 w 22"/>
              <a:gd name="T3" fmla="*/ 11 h 22"/>
              <a:gd name="T4" fmla="*/ 10 w 22"/>
              <a:gd name="T5" fmla="*/ 0 h 22"/>
              <a:gd name="T6" fmla="*/ 22 w 22"/>
              <a:gd name="T7" fmla="*/ 10 h 22"/>
              <a:gd name="T8" fmla="*/ 11 w 22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2">
                <a:moveTo>
                  <a:pt x="11" y="22"/>
                </a:moveTo>
                <a:cubicBezTo>
                  <a:pt x="4" y="22"/>
                  <a:pt x="0" y="18"/>
                  <a:pt x="0" y="11"/>
                </a:cubicBezTo>
                <a:cubicBezTo>
                  <a:pt x="0" y="4"/>
                  <a:pt x="4" y="0"/>
                  <a:pt x="10" y="0"/>
                </a:cubicBezTo>
                <a:cubicBezTo>
                  <a:pt x="17" y="0"/>
                  <a:pt x="21" y="4"/>
                  <a:pt x="22" y="10"/>
                </a:cubicBezTo>
                <a:cubicBezTo>
                  <a:pt x="22" y="17"/>
                  <a:pt x="18" y="21"/>
                  <a:pt x="11" y="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9" name="Freeform 68">
            <a:extLst>
              <a:ext uri="{FF2B5EF4-FFF2-40B4-BE49-F238E27FC236}">
                <a16:creationId xmlns:a16="http://schemas.microsoft.com/office/drawing/2014/main" id="{B5D73F73-72BB-4E15-94F9-7744D82C8002}"/>
              </a:ext>
            </a:extLst>
          </p:cNvPr>
          <p:cNvSpPr>
            <a:spLocks/>
          </p:cNvSpPr>
          <p:nvPr/>
        </p:nvSpPr>
        <p:spPr bwMode="auto">
          <a:xfrm>
            <a:off x="5994400" y="4473576"/>
            <a:ext cx="52388" cy="50800"/>
          </a:xfrm>
          <a:custGeom>
            <a:avLst/>
            <a:gdLst>
              <a:gd name="T0" fmla="*/ 23 w 23"/>
              <a:gd name="T1" fmla="*/ 11 h 22"/>
              <a:gd name="T2" fmla="*/ 12 w 23"/>
              <a:gd name="T3" fmla="*/ 22 h 22"/>
              <a:gd name="T4" fmla="*/ 0 w 23"/>
              <a:gd name="T5" fmla="*/ 11 h 22"/>
              <a:gd name="T6" fmla="*/ 12 w 23"/>
              <a:gd name="T7" fmla="*/ 0 h 22"/>
              <a:gd name="T8" fmla="*/ 23 w 23"/>
              <a:gd name="T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2">
                <a:moveTo>
                  <a:pt x="23" y="11"/>
                </a:moveTo>
                <a:cubicBezTo>
                  <a:pt x="21" y="17"/>
                  <a:pt x="19" y="22"/>
                  <a:pt x="12" y="22"/>
                </a:cubicBezTo>
                <a:cubicBezTo>
                  <a:pt x="5" y="22"/>
                  <a:pt x="1" y="18"/>
                  <a:pt x="0" y="11"/>
                </a:cubicBezTo>
                <a:cubicBezTo>
                  <a:pt x="0" y="3"/>
                  <a:pt x="5" y="0"/>
                  <a:pt x="12" y="0"/>
                </a:cubicBezTo>
                <a:cubicBezTo>
                  <a:pt x="18" y="0"/>
                  <a:pt x="22" y="4"/>
                  <a:pt x="23" y="1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0" name="Freeform 69">
            <a:extLst>
              <a:ext uri="{FF2B5EF4-FFF2-40B4-BE49-F238E27FC236}">
                <a16:creationId xmlns:a16="http://schemas.microsoft.com/office/drawing/2014/main" id="{046ECB3C-DE7A-4EBC-AC65-DBF307A57187}"/>
              </a:ext>
            </a:extLst>
          </p:cNvPr>
          <p:cNvSpPr>
            <a:spLocks/>
          </p:cNvSpPr>
          <p:nvPr/>
        </p:nvSpPr>
        <p:spPr bwMode="auto">
          <a:xfrm>
            <a:off x="6572250" y="4238626"/>
            <a:ext cx="53975" cy="50800"/>
          </a:xfrm>
          <a:custGeom>
            <a:avLst/>
            <a:gdLst>
              <a:gd name="T0" fmla="*/ 12 w 23"/>
              <a:gd name="T1" fmla="*/ 22 h 22"/>
              <a:gd name="T2" fmla="*/ 0 w 23"/>
              <a:gd name="T3" fmla="*/ 10 h 22"/>
              <a:gd name="T4" fmla="*/ 11 w 23"/>
              <a:gd name="T5" fmla="*/ 0 h 22"/>
              <a:gd name="T6" fmla="*/ 23 w 23"/>
              <a:gd name="T7" fmla="*/ 11 h 22"/>
              <a:gd name="T8" fmla="*/ 12 w 23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2">
                <a:moveTo>
                  <a:pt x="12" y="22"/>
                </a:moveTo>
                <a:cubicBezTo>
                  <a:pt x="4" y="21"/>
                  <a:pt x="1" y="17"/>
                  <a:pt x="0" y="10"/>
                </a:cubicBezTo>
                <a:cubicBezTo>
                  <a:pt x="0" y="4"/>
                  <a:pt x="4" y="0"/>
                  <a:pt x="11" y="0"/>
                </a:cubicBezTo>
                <a:cubicBezTo>
                  <a:pt x="18" y="0"/>
                  <a:pt x="22" y="4"/>
                  <a:pt x="23" y="11"/>
                </a:cubicBezTo>
                <a:cubicBezTo>
                  <a:pt x="23" y="17"/>
                  <a:pt x="18" y="21"/>
                  <a:pt x="12" y="2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1" name="Freeform 70">
            <a:extLst>
              <a:ext uri="{FF2B5EF4-FFF2-40B4-BE49-F238E27FC236}">
                <a16:creationId xmlns:a16="http://schemas.microsoft.com/office/drawing/2014/main" id="{96207EF3-3A8E-4EDC-9626-247713D9E774}"/>
              </a:ext>
            </a:extLst>
          </p:cNvPr>
          <p:cNvSpPr>
            <a:spLocks/>
          </p:cNvSpPr>
          <p:nvPr/>
        </p:nvSpPr>
        <p:spPr bwMode="auto">
          <a:xfrm>
            <a:off x="5878513" y="4572001"/>
            <a:ext cx="50800" cy="53975"/>
          </a:xfrm>
          <a:custGeom>
            <a:avLst/>
            <a:gdLst>
              <a:gd name="T0" fmla="*/ 12 w 22"/>
              <a:gd name="T1" fmla="*/ 23 h 23"/>
              <a:gd name="T2" fmla="*/ 0 w 22"/>
              <a:gd name="T3" fmla="*/ 12 h 23"/>
              <a:gd name="T4" fmla="*/ 10 w 22"/>
              <a:gd name="T5" fmla="*/ 1 h 23"/>
              <a:gd name="T6" fmla="*/ 22 w 22"/>
              <a:gd name="T7" fmla="*/ 11 h 23"/>
              <a:gd name="T8" fmla="*/ 12 w 2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3">
                <a:moveTo>
                  <a:pt x="12" y="23"/>
                </a:moveTo>
                <a:cubicBezTo>
                  <a:pt x="5" y="22"/>
                  <a:pt x="0" y="19"/>
                  <a:pt x="0" y="12"/>
                </a:cubicBezTo>
                <a:cubicBezTo>
                  <a:pt x="0" y="6"/>
                  <a:pt x="3" y="1"/>
                  <a:pt x="10" y="1"/>
                </a:cubicBezTo>
                <a:cubicBezTo>
                  <a:pt x="17" y="0"/>
                  <a:pt x="22" y="4"/>
                  <a:pt x="22" y="11"/>
                </a:cubicBezTo>
                <a:cubicBezTo>
                  <a:pt x="22" y="18"/>
                  <a:pt x="18" y="22"/>
                  <a:pt x="12" y="2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2" name="Freeform 71">
            <a:extLst>
              <a:ext uri="{FF2B5EF4-FFF2-40B4-BE49-F238E27FC236}">
                <a16:creationId xmlns:a16="http://schemas.microsoft.com/office/drawing/2014/main" id="{515C2677-6807-43DD-864A-04E54EE08344}"/>
              </a:ext>
            </a:extLst>
          </p:cNvPr>
          <p:cNvSpPr>
            <a:spLocks/>
          </p:cNvSpPr>
          <p:nvPr/>
        </p:nvSpPr>
        <p:spPr bwMode="auto">
          <a:xfrm>
            <a:off x="5845175" y="6237288"/>
            <a:ext cx="419100" cy="66675"/>
          </a:xfrm>
          <a:custGeom>
            <a:avLst/>
            <a:gdLst>
              <a:gd name="T0" fmla="*/ 92 w 182"/>
              <a:gd name="T1" fmla="*/ 0 h 29"/>
              <a:gd name="T2" fmla="*/ 170 w 182"/>
              <a:gd name="T3" fmla="*/ 0 h 29"/>
              <a:gd name="T4" fmla="*/ 182 w 182"/>
              <a:gd name="T5" fmla="*/ 13 h 29"/>
              <a:gd name="T6" fmla="*/ 170 w 182"/>
              <a:gd name="T7" fmla="*/ 29 h 29"/>
              <a:gd name="T8" fmla="*/ 12 w 182"/>
              <a:gd name="T9" fmla="*/ 29 h 29"/>
              <a:gd name="T10" fmla="*/ 1 w 182"/>
              <a:gd name="T11" fmla="*/ 16 h 29"/>
              <a:gd name="T12" fmla="*/ 12 w 182"/>
              <a:gd name="T13" fmla="*/ 0 h 29"/>
              <a:gd name="T14" fmla="*/ 92 w 182"/>
              <a:gd name="T15" fmla="*/ 0 h 29"/>
              <a:gd name="T16" fmla="*/ 92 w 182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2" h="29">
                <a:moveTo>
                  <a:pt x="92" y="0"/>
                </a:moveTo>
                <a:cubicBezTo>
                  <a:pt x="118" y="0"/>
                  <a:pt x="144" y="0"/>
                  <a:pt x="170" y="0"/>
                </a:cubicBezTo>
                <a:cubicBezTo>
                  <a:pt x="179" y="0"/>
                  <a:pt x="182" y="3"/>
                  <a:pt x="182" y="13"/>
                </a:cubicBezTo>
                <a:cubicBezTo>
                  <a:pt x="181" y="28"/>
                  <a:pt x="181" y="29"/>
                  <a:pt x="170" y="29"/>
                </a:cubicBezTo>
                <a:cubicBezTo>
                  <a:pt x="117" y="29"/>
                  <a:pt x="64" y="29"/>
                  <a:pt x="12" y="29"/>
                </a:cubicBezTo>
                <a:cubicBezTo>
                  <a:pt x="1" y="29"/>
                  <a:pt x="0" y="23"/>
                  <a:pt x="1" y="16"/>
                </a:cubicBezTo>
                <a:cubicBezTo>
                  <a:pt x="1" y="8"/>
                  <a:pt x="0" y="0"/>
                  <a:pt x="12" y="0"/>
                </a:cubicBezTo>
                <a:cubicBezTo>
                  <a:pt x="39" y="0"/>
                  <a:pt x="65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3" name="Freeform 72">
            <a:extLst>
              <a:ext uri="{FF2B5EF4-FFF2-40B4-BE49-F238E27FC236}">
                <a16:creationId xmlns:a16="http://schemas.microsoft.com/office/drawing/2014/main" id="{B9AA66A0-3A28-4074-8EC2-4F61E606DAFA}"/>
              </a:ext>
            </a:extLst>
          </p:cNvPr>
          <p:cNvSpPr>
            <a:spLocks/>
          </p:cNvSpPr>
          <p:nvPr/>
        </p:nvSpPr>
        <p:spPr bwMode="auto">
          <a:xfrm>
            <a:off x="5845175" y="6110288"/>
            <a:ext cx="420688" cy="66675"/>
          </a:xfrm>
          <a:custGeom>
            <a:avLst/>
            <a:gdLst>
              <a:gd name="T0" fmla="*/ 92 w 183"/>
              <a:gd name="T1" fmla="*/ 0 h 29"/>
              <a:gd name="T2" fmla="*/ 170 w 183"/>
              <a:gd name="T3" fmla="*/ 0 h 29"/>
              <a:gd name="T4" fmla="*/ 182 w 183"/>
              <a:gd name="T5" fmla="*/ 13 h 29"/>
              <a:gd name="T6" fmla="*/ 170 w 183"/>
              <a:gd name="T7" fmla="*/ 29 h 29"/>
              <a:gd name="T8" fmla="*/ 12 w 183"/>
              <a:gd name="T9" fmla="*/ 29 h 29"/>
              <a:gd name="T10" fmla="*/ 1 w 183"/>
              <a:gd name="T11" fmla="*/ 14 h 29"/>
              <a:gd name="T12" fmla="*/ 12 w 183"/>
              <a:gd name="T13" fmla="*/ 0 h 29"/>
              <a:gd name="T14" fmla="*/ 92 w 183"/>
              <a:gd name="T1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3" h="29">
                <a:moveTo>
                  <a:pt x="92" y="0"/>
                </a:moveTo>
                <a:cubicBezTo>
                  <a:pt x="118" y="0"/>
                  <a:pt x="144" y="1"/>
                  <a:pt x="170" y="0"/>
                </a:cubicBezTo>
                <a:cubicBezTo>
                  <a:pt x="180" y="0"/>
                  <a:pt x="182" y="4"/>
                  <a:pt x="182" y="13"/>
                </a:cubicBezTo>
                <a:cubicBezTo>
                  <a:pt x="181" y="21"/>
                  <a:pt x="183" y="29"/>
                  <a:pt x="170" y="29"/>
                </a:cubicBezTo>
                <a:cubicBezTo>
                  <a:pt x="117" y="28"/>
                  <a:pt x="64" y="29"/>
                  <a:pt x="12" y="29"/>
                </a:cubicBezTo>
                <a:cubicBezTo>
                  <a:pt x="0" y="29"/>
                  <a:pt x="1" y="22"/>
                  <a:pt x="1" y="14"/>
                </a:cubicBezTo>
                <a:cubicBezTo>
                  <a:pt x="1" y="6"/>
                  <a:pt x="1" y="0"/>
                  <a:pt x="12" y="0"/>
                </a:cubicBezTo>
                <a:cubicBezTo>
                  <a:pt x="39" y="1"/>
                  <a:pt x="66" y="0"/>
                  <a:pt x="92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4" name="Freeform 73">
            <a:extLst>
              <a:ext uri="{FF2B5EF4-FFF2-40B4-BE49-F238E27FC236}">
                <a16:creationId xmlns:a16="http://schemas.microsoft.com/office/drawing/2014/main" id="{F74B43C6-A701-42BA-85F7-E441F6306A24}"/>
              </a:ext>
            </a:extLst>
          </p:cNvPr>
          <p:cNvSpPr>
            <a:spLocks/>
          </p:cNvSpPr>
          <p:nvPr/>
        </p:nvSpPr>
        <p:spPr bwMode="auto">
          <a:xfrm>
            <a:off x="9132888" y="4019551"/>
            <a:ext cx="450850" cy="450850"/>
          </a:xfrm>
          <a:custGeom>
            <a:avLst/>
            <a:gdLst>
              <a:gd name="T0" fmla="*/ 83 w 195"/>
              <a:gd name="T1" fmla="*/ 196 h 196"/>
              <a:gd name="T2" fmla="*/ 11 w 195"/>
              <a:gd name="T3" fmla="*/ 196 h 196"/>
              <a:gd name="T4" fmla="*/ 1 w 195"/>
              <a:gd name="T5" fmla="*/ 185 h 196"/>
              <a:gd name="T6" fmla="*/ 125 w 195"/>
              <a:gd name="T7" fmla="*/ 4 h 196"/>
              <a:gd name="T8" fmla="*/ 140 w 195"/>
              <a:gd name="T9" fmla="*/ 10 h 196"/>
              <a:gd name="T10" fmla="*/ 192 w 195"/>
              <a:gd name="T11" fmla="*/ 144 h 196"/>
              <a:gd name="T12" fmla="*/ 187 w 195"/>
              <a:gd name="T13" fmla="*/ 158 h 196"/>
              <a:gd name="T14" fmla="*/ 167 w 195"/>
              <a:gd name="T15" fmla="*/ 184 h 196"/>
              <a:gd name="T16" fmla="*/ 153 w 195"/>
              <a:gd name="T17" fmla="*/ 196 h 196"/>
              <a:gd name="T18" fmla="*/ 83 w 195"/>
              <a:gd name="T1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5" h="196">
                <a:moveTo>
                  <a:pt x="83" y="196"/>
                </a:moveTo>
                <a:cubicBezTo>
                  <a:pt x="59" y="196"/>
                  <a:pt x="35" y="195"/>
                  <a:pt x="11" y="196"/>
                </a:cubicBezTo>
                <a:cubicBezTo>
                  <a:pt x="3" y="196"/>
                  <a:pt x="0" y="192"/>
                  <a:pt x="1" y="185"/>
                </a:cubicBezTo>
                <a:cubicBezTo>
                  <a:pt x="2" y="111"/>
                  <a:pt x="56" y="32"/>
                  <a:pt x="125" y="4"/>
                </a:cubicBezTo>
                <a:cubicBezTo>
                  <a:pt x="133" y="0"/>
                  <a:pt x="137" y="1"/>
                  <a:pt x="140" y="10"/>
                </a:cubicBezTo>
                <a:cubicBezTo>
                  <a:pt x="157" y="55"/>
                  <a:pt x="174" y="99"/>
                  <a:pt x="192" y="144"/>
                </a:cubicBezTo>
                <a:cubicBezTo>
                  <a:pt x="194" y="150"/>
                  <a:pt x="195" y="154"/>
                  <a:pt x="187" y="158"/>
                </a:cubicBezTo>
                <a:cubicBezTo>
                  <a:pt x="176" y="163"/>
                  <a:pt x="169" y="173"/>
                  <a:pt x="167" y="184"/>
                </a:cubicBezTo>
                <a:cubicBezTo>
                  <a:pt x="166" y="194"/>
                  <a:pt x="162" y="196"/>
                  <a:pt x="153" y="196"/>
                </a:cubicBezTo>
                <a:cubicBezTo>
                  <a:pt x="130" y="195"/>
                  <a:pt x="106" y="196"/>
                  <a:pt x="83" y="19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5" name="Freeform 74">
            <a:extLst>
              <a:ext uri="{FF2B5EF4-FFF2-40B4-BE49-F238E27FC236}">
                <a16:creationId xmlns:a16="http://schemas.microsoft.com/office/drawing/2014/main" id="{69829D37-27A7-4215-80AE-0BE7D764A84B}"/>
              </a:ext>
            </a:extLst>
          </p:cNvPr>
          <p:cNvSpPr>
            <a:spLocks/>
          </p:cNvSpPr>
          <p:nvPr/>
        </p:nvSpPr>
        <p:spPr bwMode="auto">
          <a:xfrm>
            <a:off x="9652000" y="4016376"/>
            <a:ext cx="447675" cy="454025"/>
          </a:xfrm>
          <a:custGeom>
            <a:avLst/>
            <a:gdLst>
              <a:gd name="T0" fmla="*/ 110 w 194"/>
              <a:gd name="T1" fmla="*/ 197 h 197"/>
              <a:gd name="T2" fmla="*/ 38 w 194"/>
              <a:gd name="T3" fmla="*/ 197 h 197"/>
              <a:gd name="T4" fmla="*/ 28 w 194"/>
              <a:gd name="T5" fmla="*/ 189 h 197"/>
              <a:gd name="T6" fmla="*/ 5 w 194"/>
              <a:gd name="T7" fmla="*/ 157 h 197"/>
              <a:gd name="T8" fmla="*/ 2 w 194"/>
              <a:gd name="T9" fmla="*/ 147 h 197"/>
              <a:gd name="T10" fmla="*/ 55 w 194"/>
              <a:gd name="T11" fmla="*/ 8 h 197"/>
              <a:gd name="T12" fmla="*/ 68 w 194"/>
              <a:gd name="T13" fmla="*/ 4 h 197"/>
              <a:gd name="T14" fmla="*/ 162 w 194"/>
              <a:gd name="T15" fmla="*/ 87 h 197"/>
              <a:gd name="T16" fmla="*/ 193 w 194"/>
              <a:gd name="T17" fmla="*/ 179 h 197"/>
              <a:gd name="T18" fmla="*/ 177 w 194"/>
              <a:gd name="T19" fmla="*/ 197 h 197"/>
              <a:gd name="T20" fmla="*/ 110 w 194"/>
              <a:gd name="T21" fmla="*/ 197 h 197"/>
              <a:gd name="T22" fmla="*/ 110 w 194"/>
              <a:gd name="T23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94" h="197">
                <a:moveTo>
                  <a:pt x="110" y="197"/>
                </a:moveTo>
                <a:cubicBezTo>
                  <a:pt x="86" y="197"/>
                  <a:pt x="62" y="197"/>
                  <a:pt x="38" y="197"/>
                </a:cubicBezTo>
                <a:cubicBezTo>
                  <a:pt x="32" y="197"/>
                  <a:pt x="29" y="195"/>
                  <a:pt x="28" y="189"/>
                </a:cubicBezTo>
                <a:cubicBezTo>
                  <a:pt x="27" y="174"/>
                  <a:pt x="17" y="164"/>
                  <a:pt x="5" y="157"/>
                </a:cubicBezTo>
                <a:cubicBezTo>
                  <a:pt x="1" y="154"/>
                  <a:pt x="0" y="152"/>
                  <a:pt x="2" y="147"/>
                </a:cubicBezTo>
                <a:cubicBezTo>
                  <a:pt x="20" y="101"/>
                  <a:pt x="38" y="54"/>
                  <a:pt x="55" y="8"/>
                </a:cubicBezTo>
                <a:cubicBezTo>
                  <a:pt x="58" y="0"/>
                  <a:pt x="63" y="2"/>
                  <a:pt x="68" y="4"/>
                </a:cubicBezTo>
                <a:cubicBezTo>
                  <a:pt x="108" y="22"/>
                  <a:pt x="139" y="50"/>
                  <a:pt x="162" y="87"/>
                </a:cubicBezTo>
                <a:cubicBezTo>
                  <a:pt x="180" y="115"/>
                  <a:pt x="189" y="146"/>
                  <a:pt x="193" y="179"/>
                </a:cubicBezTo>
                <a:cubicBezTo>
                  <a:pt x="194" y="195"/>
                  <a:pt x="193" y="197"/>
                  <a:pt x="177" y="197"/>
                </a:cubicBezTo>
                <a:cubicBezTo>
                  <a:pt x="155" y="197"/>
                  <a:pt x="132" y="197"/>
                  <a:pt x="110" y="197"/>
                </a:cubicBezTo>
                <a:cubicBezTo>
                  <a:pt x="110" y="197"/>
                  <a:pt x="110" y="197"/>
                  <a:pt x="110" y="19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6" name="Freeform 75">
            <a:extLst>
              <a:ext uri="{FF2B5EF4-FFF2-40B4-BE49-F238E27FC236}">
                <a16:creationId xmlns:a16="http://schemas.microsoft.com/office/drawing/2014/main" id="{E8704F2F-0C23-4E5E-9F6E-2EB82A0D3A80}"/>
              </a:ext>
            </a:extLst>
          </p:cNvPr>
          <p:cNvSpPr>
            <a:spLocks/>
          </p:cNvSpPr>
          <p:nvPr/>
        </p:nvSpPr>
        <p:spPr bwMode="auto">
          <a:xfrm>
            <a:off x="9371013" y="4554538"/>
            <a:ext cx="495300" cy="395288"/>
          </a:xfrm>
          <a:custGeom>
            <a:avLst/>
            <a:gdLst>
              <a:gd name="T0" fmla="*/ 106 w 215"/>
              <a:gd name="T1" fmla="*/ 172 h 172"/>
              <a:gd name="T2" fmla="*/ 9 w 215"/>
              <a:gd name="T3" fmla="*/ 147 h 172"/>
              <a:gd name="T4" fmla="*/ 4 w 215"/>
              <a:gd name="T5" fmla="*/ 133 h 172"/>
              <a:gd name="T6" fmla="*/ 79 w 215"/>
              <a:gd name="T7" fmla="*/ 8 h 172"/>
              <a:gd name="T8" fmla="*/ 92 w 215"/>
              <a:gd name="T9" fmla="*/ 3 h 172"/>
              <a:gd name="T10" fmla="*/ 123 w 215"/>
              <a:gd name="T11" fmla="*/ 3 h 172"/>
              <a:gd name="T12" fmla="*/ 136 w 215"/>
              <a:gd name="T13" fmla="*/ 7 h 172"/>
              <a:gd name="T14" fmla="*/ 212 w 215"/>
              <a:gd name="T15" fmla="*/ 132 h 172"/>
              <a:gd name="T16" fmla="*/ 209 w 215"/>
              <a:gd name="T17" fmla="*/ 144 h 172"/>
              <a:gd name="T18" fmla="*/ 124 w 215"/>
              <a:gd name="T19" fmla="*/ 170 h 172"/>
              <a:gd name="T20" fmla="*/ 106 w 215"/>
              <a:gd name="T21" fmla="*/ 172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5" h="172">
                <a:moveTo>
                  <a:pt x="106" y="172"/>
                </a:moveTo>
                <a:cubicBezTo>
                  <a:pt x="71" y="171"/>
                  <a:pt x="39" y="162"/>
                  <a:pt x="9" y="147"/>
                </a:cubicBezTo>
                <a:cubicBezTo>
                  <a:pt x="2" y="143"/>
                  <a:pt x="0" y="140"/>
                  <a:pt x="4" y="133"/>
                </a:cubicBezTo>
                <a:cubicBezTo>
                  <a:pt x="29" y="91"/>
                  <a:pt x="54" y="49"/>
                  <a:pt x="79" y="8"/>
                </a:cubicBezTo>
                <a:cubicBezTo>
                  <a:pt x="82" y="2"/>
                  <a:pt x="85" y="0"/>
                  <a:pt x="92" y="3"/>
                </a:cubicBezTo>
                <a:cubicBezTo>
                  <a:pt x="102" y="8"/>
                  <a:pt x="113" y="7"/>
                  <a:pt x="123" y="3"/>
                </a:cubicBezTo>
                <a:cubicBezTo>
                  <a:pt x="130" y="0"/>
                  <a:pt x="133" y="2"/>
                  <a:pt x="136" y="7"/>
                </a:cubicBezTo>
                <a:cubicBezTo>
                  <a:pt x="161" y="49"/>
                  <a:pt x="187" y="90"/>
                  <a:pt x="212" y="132"/>
                </a:cubicBezTo>
                <a:cubicBezTo>
                  <a:pt x="215" y="137"/>
                  <a:pt x="215" y="140"/>
                  <a:pt x="209" y="144"/>
                </a:cubicBezTo>
                <a:cubicBezTo>
                  <a:pt x="183" y="159"/>
                  <a:pt x="154" y="167"/>
                  <a:pt x="124" y="170"/>
                </a:cubicBezTo>
                <a:cubicBezTo>
                  <a:pt x="118" y="171"/>
                  <a:pt x="112" y="171"/>
                  <a:pt x="106" y="17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7" name="Freeform 76">
            <a:extLst>
              <a:ext uri="{FF2B5EF4-FFF2-40B4-BE49-F238E27FC236}">
                <a16:creationId xmlns:a16="http://schemas.microsoft.com/office/drawing/2014/main" id="{9413EC8A-3679-40C1-9019-8BF43CEA01AD}"/>
              </a:ext>
            </a:extLst>
          </p:cNvPr>
          <p:cNvSpPr>
            <a:spLocks/>
          </p:cNvSpPr>
          <p:nvPr/>
        </p:nvSpPr>
        <p:spPr bwMode="auto">
          <a:xfrm>
            <a:off x="9540875" y="4389438"/>
            <a:ext cx="155575" cy="155575"/>
          </a:xfrm>
          <a:custGeom>
            <a:avLst/>
            <a:gdLst>
              <a:gd name="T0" fmla="*/ 67 w 67"/>
              <a:gd name="T1" fmla="*/ 33 h 67"/>
              <a:gd name="T2" fmla="*/ 33 w 67"/>
              <a:gd name="T3" fmla="*/ 67 h 67"/>
              <a:gd name="T4" fmla="*/ 0 w 67"/>
              <a:gd name="T5" fmla="*/ 33 h 67"/>
              <a:gd name="T6" fmla="*/ 33 w 67"/>
              <a:gd name="T7" fmla="*/ 0 h 67"/>
              <a:gd name="T8" fmla="*/ 67 w 67"/>
              <a:gd name="T9" fmla="*/ 3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67">
                <a:moveTo>
                  <a:pt x="67" y="33"/>
                </a:moveTo>
                <a:cubicBezTo>
                  <a:pt x="66" y="51"/>
                  <a:pt x="50" y="67"/>
                  <a:pt x="33" y="67"/>
                </a:cubicBezTo>
                <a:cubicBezTo>
                  <a:pt x="15" y="66"/>
                  <a:pt x="0" y="51"/>
                  <a:pt x="0" y="33"/>
                </a:cubicBezTo>
                <a:cubicBezTo>
                  <a:pt x="0" y="16"/>
                  <a:pt x="15" y="0"/>
                  <a:pt x="33" y="0"/>
                </a:cubicBezTo>
                <a:cubicBezTo>
                  <a:pt x="50" y="0"/>
                  <a:pt x="67" y="16"/>
                  <a:pt x="67" y="3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2" name="Freeform 80">
            <a:extLst>
              <a:ext uri="{FF2B5EF4-FFF2-40B4-BE49-F238E27FC236}">
                <a16:creationId xmlns:a16="http://schemas.microsoft.com/office/drawing/2014/main" id="{BAE87A02-DC91-46C8-A77D-F69E58DE7040}"/>
              </a:ext>
            </a:extLst>
          </p:cNvPr>
          <p:cNvSpPr>
            <a:spLocks noEditPoints="1"/>
          </p:cNvSpPr>
          <p:nvPr/>
        </p:nvSpPr>
        <p:spPr bwMode="auto">
          <a:xfrm>
            <a:off x="3327401" y="5068888"/>
            <a:ext cx="1233488" cy="1433512"/>
          </a:xfrm>
          <a:custGeom>
            <a:avLst/>
            <a:gdLst>
              <a:gd name="T0" fmla="*/ 0 w 518"/>
              <a:gd name="T1" fmla="*/ 167 h 601"/>
              <a:gd name="T2" fmla="*/ 75 w 518"/>
              <a:gd name="T3" fmla="*/ 76 h 601"/>
              <a:gd name="T4" fmla="*/ 88 w 518"/>
              <a:gd name="T5" fmla="*/ 45 h 601"/>
              <a:gd name="T6" fmla="*/ 127 w 518"/>
              <a:gd name="T7" fmla="*/ 6 h 601"/>
              <a:gd name="T8" fmla="*/ 403 w 518"/>
              <a:gd name="T9" fmla="*/ 6 h 601"/>
              <a:gd name="T10" fmla="*/ 429 w 518"/>
              <a:gd name="T11" fmla="*/ 31 h 601"/>
              <a:gd name="T12" fmla="*/ 456 w 518"/>
              <a:gd name="T13" fmla="*/ 84 h 601"/>
              <a:gd name="T14" fmla="*/ 518 w 518"/>
              <a:gd name="T15" fmla="*/ 192 h 601"/>
              <a:gd name="T16" fmla="*/ 518 w 518"/>
              <a:gd name="T17" fmla="*/ 538 h 601"/>
              <a:gd name="T18" fmla="*/ 455 w 518"/>
              <a:gd name="T19" fmla="*/ 601 h 601"/>
              <a:gd name="T20" fmla="*/ 63 w 518"/>
              <a:gd name="T21" fmla="*/ 601 h 601"/>
              <a:gd name="T22" fmla="*/ 0 w 518"/>
              <a:gd name="T23" fmla="*/ 559 h 601"/>
              <a:gd name="T24" fmla="*/ 0 w 518"/>
              <a:gd name="T25" fmla="*/ 167 h 601"/>
              <a:gd name="T26" fmla="*/ 257 w 518"/>
              <a:gd name="T27" fmla="*/ 500 h 601"/>
              <a:gd name="T28" fmla="*/ 297 w 518"/>
              <a:gd name="T29" fmla="*/ 500 h 601"/>
              <a:gd name="T30" fmla="*/ 319 w 518"/>
              <a:gd name="T31" fmla="*/ 477 h 601"/>
              <a:gd name="T32" fmla="*/ 319 w 518"/>
              <a:gd name="T33" fmla="*/ 409 h 601"/>
              <a:gd name="T34" fmla="*/ 339 w 518"/>
              <a:gd name="T35" fmla="*/ 388 h 601"/>
              <a:gd name="T36" fmla="*/ 409 w 518"/>
              <a:gd name="T37" fmla="*/ 388 h 601"/>
              <a:gd name="T38" fmla="*/ 431 w 518"/>
              <a:gd name="T39" fmla="*/ 366 h 601"/>
              <a:gd name="T40" fmla="*/ 431 w 518"/>
              <a:gd name="T41" fmla="*/ 298 h 601"/>
              <a:gd name="T42" fmla="*/ 408 w 518"/>
              <a:gd name="T43" fmla="*/ 276 h 601"/>
              <a:gd name="T44" fmla="*/ 336 w 518"/>
              <a:gd name="T45" fmla="*/ 276 h 601"/>
              <a:gd name="T46" fmla="*/ 319 w 518"/>
              <a:gd name="T47" fmla="*/ 258 h 601"/>
              <a:gd name="T48" fmla="*/ 319 w 518"/>
              <a:gd name="T49" fmla="*/ 190 h 601"/>
              <a:gd name="T50" fmla="*/ 294 w 518"/>
              <a:gd name="T51" fmla="*/ 163 h 601"/>
              <a:gd name="T52" fmla="*/ 224 w 518"/>
              <a:gd name="T53" fmla="*/ 164 h 601"/>
              <a:gd name="T54" fmla="*/ 198 w 518"/>
              <a:gd name="T55" fmla="*/ 191 h 601"/>
              <a:gd name="T56" fmla="*/ 198 w 518"/>
              <a:gd name="T57" fmla="*/ 223 h 601"/>
              <a:gd name="T58" fmla="*/ 145 w 518"/>
              <a:gd name="T59" fmla="*/ 276 h 601"/>
              <a:gd name="T60" fmla="*/ 89 w 518"/>
              <a:gd name="T61" fmla="*/ 332 h 601"/>
              <a:gd name="T62" fmla="*/ 144 w 518"/>
              <a:gd name="T63" fmla="*/ 388 h 601"/>
              <a:gd name="T64" fmla="*/ 198 w 518"/>
              <a:gd name="T65" fmla="*/ 442 h 601"/>
              <a:gd name="T66" fmla="*/ 257 w 518"/>
              <a:gd name="T67" fmla="*/ 50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18" h="601">
                <a:moveTo>
                  <a:pt x="0" y="167"/>
                </a:moveTo>
                <a:cubicBezTo>
                  <a:pt x="13" y="127"/>
                  <a:pt x="36" y="95"/>
                  <a:pt x="75" y="76"/>
                </a:cubicBezTo>
                <a:cubicBezTo>
                  <a:pt x="88" y="69"/>
                  <a:pt x="88" y="57"/>
                  <a:pt x="88" y="45"/>
                </a:cubicBezTo>
                <a:cubicBezTo>
                  <a:pt x="88" y="0"/>
                  <a:pt x="87" y="6"/>
                  <a:pt x="127" y="6"/>
                </a:cubicBezTo>
                <a:cubicBezTo>
                  <a:pt x="219" y="6"/>
                  <a:pt x="311" y="7"/>
                  <a:pt x="403" y="6"/>
                </a:cubicBezTo>
                <a:cubicBezTo>
                  <a:pt x="422" y="6"/>
                  <a:pt x="432" y="11"/>
                  <a:pt x="429" y="31"/>
                </a:cubicBezTo>
                <a:cubicBezTo>
                  <a:pt x="425" y="56"/>
                  <a:pt x="433" y="71"/>
                  <a:pt x="456" y="84"/>
                </a:cubicBezTo>
                <a:cubicBezTo>
                  <a:pt x="497" y="107"/>
                  <a:pt x="517" y="145"/>
                  <a:pt x="518" y="192"/>
                </a:cubicBezTo>
                <a:cubicBezTo>
                  <a:pt x="518" y="307"/>
                  <a:pt x="518" y="422"/>
                  <a:pt x="518" y="538"/>
                </a:cubicBezTo>
                <a:cubicBezTo>
                  <a:pt x="518" y="576"/>
                  <a:pt x="493" y="600"/>
                  <a:pt x="455" y="601"/>
                </a:cubicBezTo>
                <a:cubicBezTo>
                  <a:pt x="324" y="601"/>
                  <a:pt x="194" y="601"/>
                  <a:pt x="63" y="601"/>
                </a:cubicBezTo>
                <a:cubicBezTo>
                  <a:pt x="32" y="601"/>
                  <a:pt x="13" y="585"/>
                  <a:pt x="0" y="559"/>
                </a:cubicBezTo>
                <a:cubicBezTo>
                  <a:pt x="0" y="429"/>
                  <a:pt x="0" y="298"/>
                  <a:pt x="0" y="167"/>
                </a:cubicBezTo>
                <a:close/>
                <a:moveTo>
                  <a:pt x="257" y="500"/>
                </a:moveTo>
                <a:cubicBezTo>
                  <a:pt x="270" y="500"/>
                  <a:pt x="283" y="499"/>
                  <a:pt x="297" y="500"/>
                </a:cubicBezTo>
                <a:cubicBezTo>
                  <a:pt x="313" y="500"/>
                  <a:pt x="319" y="493"/>
                  <a:pt x="319" y="477"/>
                </a:cubicBezTo>
                <a:cubicBezTo>
                  <a:pt x="318" y="454"/>
                  <a:pt x="320" y="431"/>
                  <a:pt x="319" y="409"/>
                </a:cubicBezTo>
                <a:cubicBezTo>
                  <a:pt x="318" y="393"/>
                  <a:pt x="324" y="387"/>
                  <a:pt x="339" y="388"/>
                </a:cubicBezTo>
                <a:cubicBezTo>
                  <a:pt x="363" y="388"/>
                  <a:pt x="386" y="388"/>
                  <a:pt x="409" y="388"/>
                </a:cubicBezTo>
                <a:cubicBezTo>
                  <a:pt x="425" y="388"/>
                  <a:pt x="431" y="381"/>
                  <a:pt x="431" y="366"/>
                </a:cubicBezTo>
                <a:cubicBezTo>
                  <a:pt x="430" y="343"/>
                  <a:pt x="430" y="321"/>
                  <a:pt x="431" y="298"/>
                </a:cubicBezTo>
                <a:cubicBezTo>
                  <a:pt x="431" y="282"/>
                  <a:pt x="424" y="275"/>
                  <a:pt x="408" y="276"/>
                </a:cubicBezTo>
                <a:cubicBezTo>
                  <a:pt x="384" y="276"/>
                  <a:pt x="360" y="275"/>
                  <a:pt x="336" y="276"/>
                </a:cubicBezTo>
                <a:cubicBezTo>
                  <a:pt x="324" y="276"/>
                  <a:pt x="318" y="270"/>
                  <a:pt x="319" y="258"/>
                </a:cubicBezTo>
                <a:cubicBezTo>
                  <a:pt x="319" y="235"/>
                  <a:pt x="318" y="212"/>
                  <a:pt x="319" y="190"/>
                </a:cubicBezTo>
                <a:cubicBezTo>
                  <a:pt x="320" y="171"/>
                  <a:pt x="313" y="163"/>
                  <a:pt x="294" y="163"/>
                </a:cubicBezTo>
                <a:cubicBezTo>
                  <a:pt x="270" y="164"/>
                  <a:pt x="247" y="163"/>
                  <a:pt x="224" y="164"/>
                </a:cubicBezTo>
                <a:cubicBezTo>
                  <a:pt x="200" y="164"/>
                  <a:pt x="198" y="166"/>
                  <a:pt x="198" y="191"/>
                </a:cubicBezTo>
                <a:cubicBezTo>
                  <a:pt x="198" y="201"/>
                  <a:pt x="198" y="212"/>
                  <a:pt x="198" y="223"/>
                </a:cubicBezTo>
                <a:cubicBezTo>
                  <a:pt x="198" y="276"/>
                  <a:pt x="198" y="275"/>
                  <a:pt x="145" y="276"/>
                </a:cubicBezTo>
                <a:cubicBezTo>
                  <a:pt x="80" y="276"/>
                  <a:pt x="89" y="268"/>
                  <a:pt x="89" y="332"/>
                </a:cubicBezTo>
                <a:cubicBezTo>
                  <a:pt x="89" y="394"/>
                  <a:pt x="80" y="387"/>
                  <a:pt x="144" y="388"/>
                </a:cubicBezTo>
                <a:cubicBezTo>
                  <a:pt x="198" y="388"/>
                  <a:pt x="198" y="388"/>
                  <a:pt x="198" y="442"/>
                </a:cubicBezTo>
                <a:cubicBezTo>
                  <a:pt x="198" y="508"/>
                  <a:pt x="190" y="499"/>
                  <a:pt x="257" y="50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3" name="Freeform 81">
            <a:extLst>
              <a:ext uri="{FF2B5EF4-FFF2-40B4-BE49-F238E27FC236}">
                <a16:creationId xmlns:a16="http://schemas.microsoft.com/office/drawing/2014/main" id="{5052472E-F637-4FA1-8C6D-A14F6C3C70F7}"/>
              </a:ext>
            </a:extLst>
          </p:cNvPr>
          <p:cNvSpPr>
            <a:spLocks/>
          </p:cNvSpPr>
          <p:nvPr/>
        </p:nvSpPr>
        <p:spPr bwMode="auto">
          <a:xfrm>
            <a:off x="5099051" y="5948363"/>
            <a:ext cx="371475" cy="279400"/>
          </a:xfrm>
          <a:custGeom>
            <a:avLst/>
            <a:gdLst>
              <a:gd name="T0" fmla="*/ 156 w 156"/>
              <a:gd name="T1" fmla="*/ 102 h 117"/>
              <a:gd name="T2" fmla="*/ 139 w 156"/>
              <a:gd name="T3" fmla="*/ 111 h 117"/>
              <a:gd name="T4" fmla="*/ 44 w 156"/>
              <a:gd name="T5" fmla="*/ 96 h 117"/>
              <a:gd name="T6" fmla="*/ 18 w 156"/>
              <a:gd name="T7" fmla="*/ 60 h 117"/>
              <a:gd name="T8" fmla="*/ 25 w 156"/>
              <a:gd name="T9" fmla="*/ 41 h 117"/>
              <a:gd name="T10" fmla="*/ 82 w 156"/>
              <a:gd name="T11" fmla="*/ 16 h 117"/>
              <a:gd name="T12" fmla="*/ 156 w 156"/>
              <a:gd name="T13" fmla="*/ 62 h 117"/>
              <a:gd name="T14" fmla="*/ 156 w 156"/>
              <a:gd name="T15" fmla="*/ 10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6" h="117">
                <a:moveTo>
                  <a:pt x="156" y="102"/>
                </a:moveTo>
                <a:cubicBezTo>
                  <a:pt x="151" y="107"/>
                  <a:pt x="148" y="117"/>
                  <a:pt x="139" y="111"/>
                </a:cubicBezTo>
                <a:cubicBezTo>
                  <a:pt x="110" y="91"/>
                  <a:pt x="76" y="96"/>
                  <a:pt x="44" y="96"/>
                </a:cubicBezTo>
                <a:cubicBezTo>
                  <a:pt x="0" y="95"/>
                  <a:pt x="5" y="99"/>
                  <a:pt x="18" y="60"/>
                </a:cubicBezTo>
                <a:cubicBezTo>
                  <a:pt x="21" y="53"/>
                  <a:pt x="23" y="47"/>
                  <a:pt x="25" y="41"/>
                </a:cubicBezTo>
                <a:cubicBezTo>
                  <a:pt x="41" y="0"/>
                  <a:pt x="41" y="0"/>
                  <a:pt x="82" y="16"/>
                </a:cubicBezTo>
                <a:cubicBezTo>
                  <a:pt x="110" y="26"/>
                  <a:pt x="141" y="33"/>
                  <a:pt x="156" y="62"/>
                </a:cubicBezTo>
                <a:cubicBezTo>
                  <a:pt x="156" y="76"/>
                  <a:pt x="156" y="89"/>
                  <a:pt x="156" y="10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4" name="Freeform 82">
            <a:extLst>
              <a:ext uri="{FF2B5EF4-FFF2-40B4-BE49-F238E27FC236}">
                <a16:creationId xmlns:a16="http://schemas.microsoft.com/office/drawing/2014/main" id="{E3C5BE43-4704-492B-B496-E7C2AF08BFD1}"/>
              </a:ext>
            </a:extLst>
          </p:cNvPr>
          <p:cNvSpPr>
            <a:spLocks/>
          </p:cNvSpPr>
          <p:nvPr/>
        </p:nvSpPr>
        <p:spPr bwMode="auto">
          <a:xfrm>
            <a:off x="3490913" y="4730751"/>
            <a:ext cx="900113" cy="300037"/>
          </a:xfrm>
          <a:custGeom>
            <a:avLst/>
            <a:gdLst>
              <a:gd name="T0" fmla="*/ 190 w 378"/>
              <a:gd name="T1" fmla="*/ 0 h 126"/>
              <a:gd name="T2" fmla="*/ 354 w 378"/>
              <a:gd name="T3" fmla="*/ 0 h 126"/>
              <a:gd name="T4" fmla="*/ 377 w 378"/>
              <a:gd name="T5" fmla="*/ 23 h 126"/>
              <a:gd name="T6" fmla="*/ 377 w 378"/>
              <a:gd name="T7" fmla="*/ 103 h 126"/>
              <a:gd name="T8" fmla="*/ 353 w 378"/>
              <a:gd name="T9" fmla="*/ 125 h 126"/>
              <a:gd name="T10" fmla="*/ 138 w 378"/>
              <a:gd name="T11" fmla="*/ 125 h 126"/>
              <a:gd name="T12" fmla="*/ 24 w 378"/>
              <a:gd name="T13" fmla="*/ 125 h 126"/>
              <a:gd name="T14" fmla="*/ 2 w 378"/>
              <a:gd name="T15" fmla="*/ 103 h 126"/>
              <a:gd name="T16" fmla="*/ 1 w 378"/>
              <a:gd name="T17" fmla="*/ 24 h 126"/>
              <a:gd name="T18" fmla="*/ 26 w 378"/>
              <a:gd name="T19" fmla="*/ 0 h 126"/>
              <a:gd name="T20" fmla="*/ 190 w 378"/>
              <a:gd name="T21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78" h="126">
                <a:moveTo>
                  <a:pt x="190" y="0"/>
                </a:moveTo>
                <a:cubicBezTo>
                  <a:pt x="244" y="0"/>
                  <a:pt x="299" y="1"/>
                  <a:pt x="354" y="0"/>
                </a:cubicBezTo>
                <a:cubicBezTo>
                  <a:pt x="371" y="0"/>
                  <a:pt x="378" y="5"/>
                  <a:pt x="377" y="23"/>
                </a:cubicBezTo>
                <a:cubicBezTo>
                  <a:pt x="376" y="49"/>
                  <a:pt x="376" y="76"/>
                  <a:pt x="377" y="103"/>
                </a:cubicBezTo>
                <a:cubicBezTo>
                  <a:pt x="378" y="121"/>
                  <a:pt x="370" y="125"/>
                  <a:pt x="353" y="125"/>
                </a:cubicBezTo>
                <a:cubicBezTo>
                  <a:pt x="281" y="125"/>
                  <a:pt x="210" y="125"/>
                  <a:pt x="138" y="125"/>
                </a:cubicBezTo>
                <a:cubicBezTo>
                  <a:pt x="100" y="125"/>
                  <a:pt x="62" y="125"/>
                  <a:pt x="24" y="125"/>
                </a:cubicBezTo>
                <a:cubicBezTo>
                  <a:pt x="8" y="126"/>
                  <a:pt x="1" y="120"/>
                  <a:pt x="2" y="103"/>
                </a:cubicBezTo>
                <a:cubicBezTo>
                  <a:pt x="3" y="77"/>
                  <a:pt x="3" y="50"/>
                  <a:pt x="1" y="24"/>
                </a:cubicBezTo>
                <a:cubicBezTo>
                  <a:pt x="0" y="4"/>
                  <a:pt x="9" y="0"/>
                  <a:pt x="26" y="0"/>
                </a:cubicBezTo>
                <a:cubicBezTo>
                  <a:pt x="81" y="1"/>
                  <a:pt x="135" y="0"/>
                  <a:pt x="190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5" name="Freeform 83">
            <a:extLst>
              <a:ext uri="{FF2B5EF4-FFF2-40B4-BE49-F238E27FC236}">
                <a16:creationId xmlns:a16="http://schemas.microsoft.com/office/drawing/2014/main" id="{7A8CFFE3-44B8-41D3-B151-0D939B877379}"/>
              </a:ext>
            </a:extLst>
          </p:cNvPr>
          <p:cNvSpPr>
            <a:spLocks/>
          </p:cNvSpPr>
          <p:nvPr/>
        </p:nvSpPr>
        <p:spPr bwMode="auto">
          <a:xfrm>
            <a:off x="5113338" y="6234113"/>
            <a:ext cx="342900" cy="269875"/>
          </a:xfrm>
          <a:custGeom>
            <a:avLst/>
            <a:gdLst>
              <a:gd name="T0" fmla="*/ 1 w 144"/>
              <a:gd name="T1" fmla="*/ 55 h 113"/>
              <a:gd name="T2" fmla="*/ 1 w 144"/>
              <a:gd name="T3" fmla="*/ 17 h 113"/>
              <a:gd name="T4" fmla="*/ 18 w 144"/>
              <a:gd name="T5" fmla="*/ 1 h 113"/>
              <a:gd name="T6" fmla="*/ 91 w 144"/>
              <a:gd name="T7" fmla="*/ 1 h 113"/>
              <a:gd name="T8" fmla="*/ 143 w 144"/>
              <a:gd name="T9" fmla="*/ 54 h 113"/>
              <a:gd name="T10" fmla="*/ 95 w 144"/>
              <a:gd name="T11" fmla="*/ 111 h 113"/>
              <a:gd name="T12" fmla="*/ 15 w 144"/>
              <a:gd name="T13" fmla="*/ 112 h 113"/>
              <a:gd name="T14" fmla="*/ 1 w 144"/>
              <a:gd name="T15" fmla="*/ 97 h 113"/>
              <a:gd name="T16" fmla="*/ 1 w 144"/>
              <a:gd name="T17" fmla="*/ 55 h 113"/>
              <a:gd name="T18" fmla="*/ 1 w 144"/>
              <a:gd name="T19" fmla="*/ 55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113">
                <a:moveTo>
                  <a:pt x="1" y="55"/>
                </a:moveTo>
                <a:cubicBezTo>
                  <a:pt x="1" y="42"/>
                  <a:pt x="1" y="30"/>
                  <a:pt x="1" y="17"/>
                </a:cubicBezTo>
                <a:cubicBezTo>
                  <a:pt x="0" y="5"/>
                  <a:pt x="6" y="1"/>
                  <a:pt x="18" y="1"/>
                </a:cubicBezTo>
                <a:cubicBezTo>
                  <a:pt x="42" y="1"/>
                  <a:pt x="67" y="0"/>
                  <a:pt x="91" y="1"/>
                </a:cubicBezTo>
                <a:cubicBezTo>
                  <a:pt x="120" y="2"/>
                  <a:pt x="142" y="25"/>
                  <a:pt x="143" y="54"/>
                </a:cubicBezTo>
                <a:cubicBezTo>
                  <a:pt x="144" y="82"/>
                  <a:pt x="123" y="109"/>
                  <a:pt x="95" y="111"/>
                </a:cubicBezTo>
                <a:cubicBezTo>
                  <a:pt x="68" y="113"/>
                  <a:pt x="42" y="111"/>
                  <a:pt x="15" y="112"/>
                </a:cubicBezTo>
                <a:cubicBezTo>
                  <a:pt x="5" y="112"/>
                  <a:pt x="1" y="107"/>
                  <a:pt x="1" y="97"/>
                </a:cubicBezTo>
                <a:cubicBezTo>
                  <a:pt x="1" y="83"/>
                  <a:pt x="1" y="69"/>
                  <a:pt x="1" y="55"/>
                </a:cubicBezTo>
                <a:cubicBezTo>
                  <a:pt x="1" y="55"/>
                  <a:pt x="1" y="55"/>
                  <a:pt x="1" y="5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6" name="Freeform 84">
            <a:extLst>
              <a:ext uri="{FF2B5EF4-FFF2-40B4-BE49-F238E27FC236}">
                <a16:creationId xmlns:a16="http://schemas.microsoft.com/office/drawing/2014/main" id="{9CDC3308-F00D-4F60-97E4-D23AEC96B443}"/>
              </a:ext>
            </a:extLst>
          </p:cNvPr>
          <p:cNvSpPr>
            <a:spLocks noEditPoints="1"/>
          </p:cNvSpPr>
          <p:nvPr/>
        </p:nvSpPr>
        <p:spPr bwMode="auto">
          <a:xfrm>
            <a:off x="4770438" y="5834063"/>
            <a:ext cx="366713" cy="342900"/>
          </a:xfrm>
          <a:custGeom>
            <a:avLst/>
            <a:gdLst>
              <a:gd name="T0" fmla="*/ 0 w 154"/>
              <a:gd name="T1" fmla="*/ 62 h 144"/>
              <a:gd name="T2" fmla="*/ 68 w 154"/>
              <a:gd name="T3" fmla="*/ 9 h 144"/>
              <a:gd name="T4" fmla="*/ 144 w 154"/>
              <a:gd name="T5" fmla="*/ 36 h 144"/>
              <a:gd name="T6" fmla="*/ 151 w 154"/>
              <a:gd name="T7" fmla="*/ 55 h 144"/>
              <a:gd name="T8" fmla="*/ 123 w 154"/>
              <a:gd name="T9" fmla="*/ 130 h 144"/>
              <a:gd name="T10" fmla="*/ 101 w 154"/>
              <a:gd name="T11" fmla="*/ 140 h 144"/>
              <a:gd name="T12" fmla="*/ 37 w 154"/>
              <a:gd name="T13" fmla="*/ 116 h 144"/>
              <a:gd name="T14" fmla="*/ 0 w 154"/>
              <a:gd name="T15" fmla="*/ 62 h 144"/>
              <a:gd name="T16" fmla="*/ 55 w 154"/>
              <a:gd name="T17" fmla="*/ 80 h 144"/>
              <a:gd name="T18" fmla="*/ 36 w 154"/>
              <a:gd name="T19" fmla="*/ 86 h 144"/>
              <a:gd name="T20" fmla="*/ 42 w 154"/>
              <a:gd name="T21" fmla="*/ 100 h 144"/>
              <a:gd name="T22" fmla="*/ 105 w 154"/>
              <a:gd name="T23" fmla="*/ 123 h 144"/>
              <a:gd name="T24" fmla="*/ 119 w 154"/>
              <a:gd name="T25" fmla="*/ 115 h 144"/>
              <a:gd name="T26" fmla="*/ 113 w 154"/>
              <a:gd name="T27" fmla="*/ 102 h 144"/>
              <a:gd name="T28" fmla="*/ 55 w 154"/>
              <a:gd name="T29" fmla="*/ 8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54" h="144">
                <a:moveTo>
                  <a:pt x="0" y="62"/>
                </a:moveTo>
                <a:cubicBezTo>
                  <a:pt x="0" y="27"/>
                  <a:pt x="34" y="0"/>
                  <a:pt x="68" y="9"/>
                </a:cubicBezTo>
                <a:cubicBezTo>
                  <a:pt x="94" y="17"/>
                  <a:pt x="118" y="27"/>
                  <a:pt x="144" y="36"/>
                </a:cubicBezTo>
                <a:cubicBezTo>
                  <a:pt x="154" y="40"/>
                  <a:pt x="154" y="46"/>
                  <a:pt x="151" y="55"/>
                </a:cubicBezTo>
                <a:cubicBezTo>
                  <a:pt x="142" y="80"/>
                  <a:pt x="132" y="104"/>
                  <a:pt x="123" y="130"/>
                </a:cubicBezTo>
                <a:cubicBezTo>
                  <a:pt x="119" y="142"/>
                  <a:pt x="112" y="144"/>
                  <a:pt x="101" y="140"/>
                </a:cubicBezTo>
                <a:cubicBezTo>
                  <a:pt x="80" y="131"/>
                  <a:pt x="58" y="124"/>
                  <a:pt x="37" y="116"/>
                </a:cubicBezTo>
                <a:cubicBezTo>
                  <a:pt x="13" y="106"/>
                  <a:pt x="0" y="87"/>
                  <a:pt x="0" y="62"/>
                </a:cubicBezTo>
                <a:close/>
                <a:moveTo>
                  <a:pt x="55" y="80"/>
                </a:moveTo>
                <a:cubicBezTo>
                  <a:pt x="45" y="79"/>
                  <a:pt x="39" y="80"/>
                  <a:pt x="36" y="86"/>
                </a:cubicBezTo>
                <a:cubicBezTo>
                  <a:pt x="34" y="92"/>
                  <a:pt x="37" y="98"/>
                  <a:pt x="42" y="100"/>
                </a:cubicBezTo>
                <a:cubicBezTo>
                  <a:pt x="63" y="108"/>
                  <a:pt x="84" y="116"/>
                  <a:pt x="105" y="123"/>
                </a:cubicBezTo>
                <a:cubicBezTo>
                  <a:pt x="112" y="125"/>
                  <a:pt x="117" y="121"/>
                  <a:pt x="119" y="115"/>
                </a:cubicBezTo>
                <a:cubicBezTo>
                  <a:pt x="121" y="109"/>
                  <a:pt x="118" y="104"/>
                  <a:pt x="113" y="102"/>
                </a:cubicBezTo>
                <a:cubicBezTo>
                  <a:pt x="92" y="94"/>
                  <a:pt x="72" y="86"/>
                  <a:pt x="55" y="8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7" name="Freeform 85">
            <a:extLst>
              <a:ext uri="{FF2B5EF4-FFF2-40B4-BE49-F238E27FC236}">
                <a16:creationId xmlns:a16="http://schemas.microsoft.com/office/drawing/2014/main" id="{4ADE9572-578E-4022-8B8A-CB60F281985C}"/>
              </a:ext>
            </a:extLst>
          </p:cNvPr>
          <p:cNvSpPr>
            <a:spLocks noEditPoints="1"/>
          </p:cNvSpPr>
          <p:nvPr/>
        </p:nvSpPr>
        <p:spPr bwMode="auto">
          <a:xfrm>
            <a:off x="4718051" y="6234113"/>
            <a:ext cx="342900" cy="268287"/>
          </a:xfrm>
          <a:custGeom>
            <a:avLst/>
            <a:gdLst>
              <a:gd name="T0" fmla="*/ 144 w 144"/>
              <a:gd name="T1" fmla="*/ 58 h 112"/>
              <a:gd name="T2" fmla="*/ 90 w 144"/>
              <a:gd name="T3" fmla="*/ 112 h 112"/>
              <a:gd name="T4" fmla="*/ 54 w 144"/>
              <a:gd name="T5" fmla="*/ 111 h 112"/>
              <a:gd name="T6" fmla="*/ 1 w 144"/>
              <a:gd name="T7" fmla="*/ 55 h 112"/>
              <a:gd name="T8" fmla="*/ 56 w 144"/>
              <a:gd name="T9" fmla="*/ 1 h 112"/>
              <a:gd name="T10" fmla="*/ 124 w 144"/>
              <a:gd name="T11" fmla="*/ 1 h 112"/>
              <a:gd name="T12" fmla="*/ 144 w 144"/>
              <a:gd name="T13" fmla="*/ 21 h 112"/>
              <a:gd name="T14" fmla="*/ 144 w 144"/>
              <a:gd name="T15" fmla="*/ 58 h 112"/>
              <a:gd name="T16" fmla="*/ 92 w 144"/>
              <a:gd name="T17" fmla="*/ 72 h 112"/>
              <a:gd name="T18" fmla="*/ 92 w 144"/>
              <a:gd name="T19" fmla="*/ 72 h 112"/>
              <a:gd name="T20" fmla="*/ 58 w 144"/>
              <a:gd name="T21" fmla="*/ 73 h 112"/>
              <a:gd name="T22" fmla="*/ 46 w 144"/>
              <a:gd name="T23" fmla="*/ 84 h 112"/>
              <a:gd name="T24" fmla="*/ 56 w 144"/>
              <a:gd name="T25" fmla="*/ 95 h 112"/>
              <a:gd name="T26" fmla="*/ 123 w 144"/>
              <a:gd name="T27" fmla="*/ 95 h 112"/>
              <a:gd name="T28" fmla="*/ 134 w 144"/>
              <a:gd name="T29" fmla="*/ 83 h 112"/>
              <a:gd name="T30" fmla="*/ 121 w 144"/>
              <a:gd name="T31" fmla="*/ 72 h 112"/>
              <a:gd name="T32" fmla="*/ 92 w 144"/>
              <a:gd name="T33" fmla="*/ 7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12">
                <a:moveTo>
                  <a:pt x="144" y="58"/>
                </a:moveTo>
                <a:cubicBezTo>
                  <a:pt x="144" y="112"/>
                  <a:pt x="144" y="112"/>
                  <a:pt x="90" y="112"/>
                </a:cubicBezTo>
                <a:cubicBezTo>
                  <a:pt x="78" y="112"/>
                  <a:pt x="66" y="112"/>
                  <a:pt x="54" y="111"/>
                </a:cubicBezTo>
                <a:cubicBezTo>
                  <a:pt x="24" y="110"/>
                  <a:pt x="0" y="84"/>
                  <a:pt x="1" y="55"/>
                </a:cubicBezTo>
                <a:cubicBezTo>
                  <a:pt x="2" y="25"/>
                  <a:pt x="25" y="2"/>
                  <a:pt x="56" y="1"/>
                </a:cubicBezTo>
                <a:cubicBezTo>
                  <a:pt x="79" y="1"/>
                  <a:pt x="101" y="2"/>
                  <a:pt x="124" y="1"/>
                </a:cubicBezTo>
                <a:cubicBezTo>
                  <a:pt x="139" y="0"/>
                  <a:pt x="144" y="6"/>
                  <a:pt x="144" y="21"/>
                </a:cubicBezTo>
                <a:cubicBezTo>
                  <a:pt x="143" y="33"/>
                  <a:pt x="144" y="46"/>
                  <a:pt x="144" y="58"/>
                </a:cubicBezTo>
                <a:close/>
                <a:moveTo>
                  <a:pt x="92" y="72"/>
                </a:moveTo>
                <a:cubicBezTo>
                  <a:pt x="92" y="72"/>
                  <a:pt x="92" y="72"/>
                  <a:pt x="92" y="72"/>
                </a:cubicBezTo>
                <a:cubicBezTo>
                  <a:pt x="80" y="72"/>
                  <a:pt x="69" y="72"/>
                  <a:pt x="58" y="73"/>
                </a:cubicBezTo>
                <a:cubicBezTo>
                  <a:pt x="52" y="73"/>
                  <a:pt x="46" y="77"/>
                  <a:pt x="46" y="84"/>
                </a:cubicBezTo>
                <a:cubicBezTo>
                  <a:pt x="46" y="91"/>
                  <a:pt x="51" y="95"/>
                  <a:pt x="56" y="95"/>
                </a:cubicBezTo>
                <a:cubicBezTo>
                  <a:pt x="79" y="98"/>
                  <a:pt x="101" y="98"/>
                  <a:pt x="123" y="95"/>
                </a:cubicBezTo>
                <a:cubicBezTo>
                  <a:pt x="130" y="95"/>
                  <a:pt x="135" y="90"/>
                  <a:pt x="134" y="83"/>
                </a:cubicBezTo>
                <a:cubicBezTo>
                  <a:pt x="133" y="76"/>
                  <a:pt x="128" y="73"/>
                  <a:pt x="121" y="72"/>
                </a:cubicBezTo>
                <a:cubicBezTo>
                  <a:pt x="111" y="72"/>
                  <a:pt x="101" y="72"/>
                  <a:pt x="92" y="7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8" name="Freeform 86">
            <a:extLst>
              <a:ext uri="{FF2B5EF4-FFF2-40B4-BE49-F238E27FC236}">
                <a16:creationId xmlns:a16="http://schemas.microsoft.com/office/drawing/2014/main" id="{F9A55992-2C63-48CC-BAD1-D14376EF351B}"/>
              </a:ext>
            </a:extLst>
          </p:cNvPr>
          <p:cNvSpPr>
            <a:spLocks/>
          </p:cNvSpPr>
          <p:nvPr/>
        </p:nvSpPr>
        <p:spPr bwMode="auto">
          <a:xfrm>
            <a:off x="3584576" y="5491163"/>
            <a:ext cx="723900" cy="738187"/>
          </a:xfrm>
          <a:custGeom>
            <a:avLst/>
            <a:gdLst>
              <a:gd name="T0" fmla="*/ 246 w 304"/>
              <a:gd name="T1" fmla="*/ 188 h 310"/>
              <a:gd name="T2" fmla="*/ 188 w 304"/>
              <a:gd name="T3" fmla="*/ 246 h 310"/>
              <a:gd name="T4" fmla="*/ 130 w 304"/>
              <a:gd name="T5" fmla="*/ 300 h 310"/>
              <a:gd name="T6" fmla="*/ 115 w 304"/>
              <a:gd name="T7" fmla="*/ 284 h 310"/>
              <a:gd name="T8" fmla="*/ 115 w 304"/>
              <a:gd name="T9" fmla="*/ 212 h 310"/>
              <a:gd name="T10" fmla="*/ 90 w 304"/>
              <a:gd name="T11" fmla="*/ 188 h 310"/>
              <a:gd name="T12" fmla="*/ 22 w 304"/>
              <a:gd name="T13" fmla="*/ 188 h 310"/>
              <a:gd name="T14" fmla="*/ 4 w 304"/>
              <a:gd name="T15" fmla="*/ 171 h 310"/>
              <a:gd name="T16" fmla="*/ 50 w 304"/>
              <a:gd name="T17" fmla="*/ 121 h 310"/>
              <a:gd name="T18" fmla="*/ 88 w 304"/>
              <a:gd name="T19" fmla="*/ 121 h 310"/>
              <a:gd name="T20" fmla="*/ 115 w 304"/>
              <a:gd name="T21" fmla="*/ 93 h 310"/>
              <a:gd name="T22" fmla="*/ 114 w 304"/>
              <a:gd name="T23" fmla="*/ 29 h 310"/>
              <a:gd name="T24" fmla="*/ 134 w 304"/>
              <a:gd name="T25" fmla="*/ 9 h 310"/>
              <a:gd name="T26" fmla="*/ 188 w 304"/>
              <a:gd name="T27" fmla="*/ 61 h 310"/>
              <a:gd name="T28" fmla="*/ 248 w 304"/>
              <a:gd name="T29" fmla="*/ 121 h 310"/>
              <a:gd name="T30" fmla="*/ 252 w 304"/>
              <a:gd name="T31" fmla="*/ 121 h 310"/>
              <a:gd name="T32" fmla="*/ 298 w 304"/>
              <a:gd name="T33" fmla="*/ 172 h 310"/>
              <a:gd name="T34" fmla="*/ 282 w 304"/>
              <a:gd name="T35" fmla="*/ 188 h 310"/>
              <a:gd name="T36" fmla="*/ 246 w 304"/>
              <a:gd name="T37" fmla="*/ 188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4" h="310">
                <a:moveTo>
                  <a:pt x="246" y="188"/>
                </a:moveTo>
                <a:cubicBezTo>
                  <a:pt x="180" y="189"/>
                  <a:pt x="189" y="179"/>
                  <a:pt x="188" y="246"/>
                </a:cubicBezTo>
                <a:cubicBezTo>
                  <a:pt x="187" y="310"/>
                  <a:pt x="198" y="299"/>
                  <a:pt x="130" y="300"/>
                </a:cubicBezTo>
                <a:cubicBezTo>
                  <a:pt x="119" y="300"/>
                  <a:pt x="115" y="295"/>
                  <a:pt x="115" y="284"/>
                </a:cubicBezTo>
                <a:cubicBezTo>
                  <a:pt x="115" y="260"/>
                  <a:pt x="114" y="236"/>
                  <a:pt x="115" y="212"/>
                </a:cubicBezTo>
                <a:cubicBezTo>
                  <a:pt x="115" y="194"/>
                  <a:pt x="108" y="187"/>
                  <a:pt x="90" y="188"/>
                </a:cubicBezTo>
                <a:cubicBezTo>
                  <a:pt x="67" y="188"/>
                  <a:pt x="45" y="187"/>
                  <a:pt x="22" y="188"/>
                </a:cubicBezTo>
                <a:cubicBezTo>
                  <a:pt x="10" y="188"/>
                  <a:pt x="4" y="184"/>
                  <a:pt x="4" y="171"/>
                </a:cubicBezTo>
                <a:cubicBezTo>
                  <a:pt x="3" y="110"/>
                  <a:pt x="0" y="123"/>
                  <a:pt x="50" y="121"/>
                </a:cubicBezTo>
                <a:cubicBezTo>
                  <a:pt x="62" y="121"/>
                  <a:pt x="75" y="121"/>
                  <a:pt x="88" y="121"/>
                </a:cubicBezTo>
                <a:cubicBezTo>
                  <a:pt x="112" y="121"/>
                  <a:pt x="114" y="119"/>
                  <a:pt x="115" y="93"/>
                </a:cubicBezTo>
                <a:cubicBezTo>
                  <a:pt x="115" y="72"/>
                  <a:pt x="115" y="51"/>
                  <a:pt x="114" y="29"/>
                </a:cubicBezTo>
                <a:cubicBezTo>
                  <a:pt x="114" y="15"/>
                  <a:pt x="119" y="9"/>
                  <a:pt x="134" y="9"/>
                </a:cubicBezTo>
                <a:cubicBezTo>
                  <a:pt x="196" y="11"/>
                  <a:pt x="187" y="0"/>
                  <a:pt x="188" y="61"/>
                </a:cubicBezTo>
                <a:cubicBezTo>
                  <a:pt x="188" y="121"/>
                  <a:pt x="188" y="121"/>
                  <a:pt x="248" y="121"/>
                </a:cubicBezTo>
                <a:cubicBezTo>
                  <a:pt x="249" y="121"/>
                  <a:pt x="251" y="121"/>
                  <a:pt x="252" y="121"/>
                </a:cubicBezTo>
                <a:cubicBezTo>
                  <a:pt x="304" y="123"/>
                  <a:pt x="297" y="110"/>
                  <a:pt x="298" y="172"/>
                </a:cubicBezTo>
                <a:cubicBezTo>
                  <a:pt x="298" y="183"/>
                  <a:pt x="293" y="188"/>
                  <a:pt x="282" y="188"/>
                </a:cubicBezTo>
                <a:cubicBezTo>
                  <a:pt x="270" y="187"/>
                  <a:pt x="258" y="188"/>
                  <a:pt x="246" y="18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08302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D2F6E6A-079B-41DE-B032-035950D20C3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9125" y="123825"/>
            <a:ext cx="11572875" cy="723900"/>
          </a:xfrm>
        </p:spPr>
        <p:txBody>
          <a:bodyPr anchor="ctr" anchorCtr="1"/>
          <a:lstStyle/>
          <a:p>
            <a:pPr mar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686041B0-46C7-4A5C-8796-B2F122E91A9D}"/>
              </a:ext>
            </a:extLst>
          </p:cNvPr>
          <p:cNvSpPr/>
          <p:nvPr/>
        </p:nvSpPr>
        <p:spPr>
          <a:xfrm>
            <a:off x="4438252" y="1399164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+- f4 0 f2"/>
              <a:gd name="f47" fmla="+- f3 0 f2"/>
              <a:gd name="f48" fmla="*/ f47 1 3240001"/>
              <a:gd name="f49" fmla="*/ f46 1 3249575"/>
              <a:gd name="f50" fmla="*/ f2 1 f48"/>
              <a:gd name="f51" fmla="*/ f3 1 f48"/>
              <a:gd name="f52" fmla="*/ f2 1 f49"/>
              <a:gd name="f53" fmla="*/ f4 1 f49"/>
              <a:gd name="f54" fmla="*/ f50 f44 1"/>
              <a:gd name="f55" fmla="*/ f51 f44 1"/>
              <a:gd name="f56" fmla="*/ f53 f45 1"/>
              <a:gd name="f57" fmla="*/ f52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D189D4A8-B0D0-4C73-B95C-B14A6CCAE97D}"/>
              </a:ext>
            </a:extLst>
          </p:cNvPr>
          <p:cNvSpPr/>
          <p:nvPr/>
        </p:nvSpPr>
        <p:spPr>
          <a:xfrm>
            <a:off x="3599504" y="1469695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+- f4 0 f2"/>
              <a:gd name="f26" fmla="+- f3 0 f2"/>
              <a:gd name="f27" fmla="*/ f26 1 3240001"/>
              <a:gd name="f28" fmla="*/ f25 1 2375905"/>
              <a:gd name="f29" fmla="*/ f2 1 f27"/>
              <a:gd name="f30" fmla="*/ f3 1 f27"/>
              <a:gd name="f31" fmla="*/ f2 1 f28"/>
              <a:gd name="f32" fmla="*/ f4 1 f28"/>
              <a:gd name="f33" fmla="*/ f29 f23 1"/>
              <a:gd name="f34" fmla="*/ f30 f23 1"/>
              <a:gd name="f35" fmla="*/ f32 f24 1"/>
              <a:gd name="f36" fmla="*/ f31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3" t="f36" r="f34" b="f35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BC61C19B-A6AA-4A34-A939-A9412FCCD800}"/>
              </a:ext>
            </a:extLst>
          </p:cNvPr>
          <p:cNvSpPr/>
          <p:nvPr/>
        </p:nvSpPr>
        <p:spPr>
          <a:xfrm>
            <a:off x="4440336" y="442721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+- f7 0 f5"/>
              <a:gd name="f70" fmla="+- f6 0 f5"/>
              <a:gd name="f71" fmla="*/ f66 f0 1"/>
              <a:gd name="f72" fmla="*/ f70 1 1346449"/>
              <a:gd name="f73" fmla="*/ f69 1 3166775"/>
              <a:gd name="f74" fmla="*/ 1148449 f70 1"/>
              <a:gd name="f75" fmla="*/ 198001 f70 1"/>
              <a:gd name="f76" fmla="*/ 1 f70 1"/>
              <a:gd name="f77" fmla="*/ 1346449 f70 1"/>
              <a:gd name="f78" fmla="*/ 755186 f70 1"/>
              <a:gd name="f79" fmla="*/ 734449 f70 1"/>
              <a:gd name="f80" fmla="*/ 853246 f70 1"/>
              <a:gd name="f81" fmla="*/ 673226 f70 1"/>
              <a:gd name="f82" fmla="*/ 493206 f70 1"/>
              <a:gd name="f83" fmla="*/ 612000 f70 1"/>
              <a:gd name="f84" fmla="*/ 2939 f70 1"/>
              <a:gd name="f85" fmla="*/ 0 f70 1"/>
              <a:gd name="f86" fmla="*/ 2009 f70 1"/>
              <a:gd name="f87" fmla="*/ 6353 f70 1"/>
              <a:gd name="f88" fmla="*/ 273414 f70 1"/>
              <a:gd name="f89" fmla="*/ 1091887 f70 1"/>
              <a:gd name="f90" fmla="*/ 1340768 f70 1"/>
              <a:gd name="f91" fmla="*/ 1344512 f70 1"/>
              <a:gd name="f92" fmla="*/ 1346448 f70 1"/>
              <a:gd name="f93" fmla="*/ 1343510 f70 1"/>
              <a:gd name="f94" fmla="*/ 2374775 f69 1"/>
              <a:gd name="f95" fmla="*/ 3166775 f69 1"/>
              <a:gd name="f96" fmla="*/ 0 f69 1"/>
              <a:gd name="f97" fmla="*/ 1231644 f69 1"/>
              <a:gd name="f98" fmla="*/ 1400264 f69 1"/>
              <a:gd name="f99" fmla="*/ 1580284 f69 1"/>
              <a:gd name="f100" fmla="*/ 1231645 f69 1"/>
              <a:gd name="f101" fmla="*/ 591263 f70 1"/>
              <a:gd name="f102" fmla="*/ 10368 f69 1"/>
              <a:gd name="f103" fmla="*/ 1491744 f69 1"/>
              <a:gd name="f104" fmla="*/ 1494147 f69 1"/>
              <a:gd name="f105" fmla="*/ 1499342 f69 1"/>
              <a:gd name="f106" fmla="*/ 2293171 f69 1"/>
              <a:gd name="f107" fmla="*/ 2283744 f69 1"/>
              <a:gd name="f108" fmla="*/ 1494334 f69 1"/>
              <a:gd name="f109" fmla="*/ f71 1 f2"/>
              <a:gd name="f110" fmla="*/ f74 1 1346449"/>
              <a:gd name="f111" fmla="*/ f75 1 1346449"/>
              <a:gd name="f112" fmla="*/ f76 1 1346449"/>
              <a:gd name="f113" fmla="*/ f77 1 1346449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3166775"/>
              <a:gd name="f131" fmla="*/ f95 1 3166775"/>
              <a:gd name="f132" fmla="*/ f96 1 3166775"/>
              <a:gd name="f133" fmla="*/ f97 1 3166775"/>
              <a:gd name="f134" fmla="*/ f98 1 3166775"/>
              <a:gd name="f135" fmla="*/ f99 1 3166775"/>
              <a:gd name="f136" fmla="*/ f100 1 3166775"/>
              <a:gd name="f137" fmla="*/ f101 1 1346449"/>
              <a:gd name="f138" fmla="*/ f102 1 3166775"/>
              <a:gd name="f139" fmla="*/ f103 1 3166775"/>
              <a:gd name="f140" fmla="*/ f104 1 3166775"/>
              <a:gd name="f141" fmla="*/ f105 1 3166775"/>
              <a:gd name="f142" fmla="*/ f106 1 3166775"/>
              <a:gd name="f143" fmla="*/ f107 1 3166775"/>
              <a:gd name="f144" fmla="*/ f108 1 3166775"/>
              <a:gd name="f145" fmla="*/ f5 1 f72"/>
              <a:gd name="f146" fmla="*/ f6 1 f72"/>
              <a:gd name="f147" fmla="*/ f5 1 f73"/>
              <a:gd name="f148" fmla="*/ f7 1 f73"/>
              <a:gd name="f149" fmla="+- f109 0 f1"/>
              <a:gd name="f150" fmla="*/ f110 1 f72"/>
              <a:gd name="f151" fmla="*/ f130 1 f73"/>
              <a:gd name="f152" fmla="*/ f111 1 f72"/>
              <a:gd name="f153" fmla="*/ f112 1 f72"/>
              <a:gd name="f154" fmla="*/ f131 1 f73"/>
              <a:gd name="f155" fmla="*/ f113 1 f72"/>
              <a:gd name="f156" fmla="*/ f114 1 f72"/>
              <a:gd name="f157" fmla="*/ f132 1 f73"/>
              <a:gd name="f158" fmla="*/ f115 1 f72"/>
              <a:gd name="f159" fmla="*/ f133 1 f73"/>
              <a:gd name="f160" fmla="*/ f116 1 f72"/>
              <a:gd name="f161" fmla="*/ f134 1 f73"/>
              <a:gd name="f162" fmla="*/ f117 1 f72"/>
              <a:gd name="f163" fmla="*/ f135 1 f73"/>
              <a:gd name="f164" fmla="*/ f118 1 f72"/>
              <a:gd name="f165" fmla="*/ f119 1 f72"/>
              <a:gd name="f166" fmla="*/ f136 1 f73"/>
              <a:gd name="f167" fmla="*/ f137 1 f72"/>
              <a:gd name="f168" fmla="*/ f138 1 f73"/>
              <a:gd name="f169" fmla="*/ f120 1 f72"/>
              <a:gd name="f170" fmla="*/ f139 1 f73"/>
              <a:gd name="f171" fmla="*/ f121 1 f72"/>
              <a:gd name="f172" fmla="*/ f122 1 f72"/>
              <a:gd name="f173" fmla="*/ f140 1 f73"/>
              <a:gd name="f174" fmla="*/ f141 1 f73"/>
              <a:gd name="f175" fmla="*/ f123 1 f72"/>
              <a:gd name="f176" fmla="*/ f124 1 f72"/>
              <a:gd name="f177" fmla="*/ f142 1 f73"/>
              <a:gd name="f178" fmla="*/ f125 1 f72"/>
              <a:gd name="f179" fmla="*/ f143 1 f73"/>
              <a:gd name="f180" fmla="*/ f126 1 f72"/>
              <a:gd name="f181" fmla="*/ f127 1 f72"/>
              <a:gd name="f182" fmla="*/ f144 1 f73"/>
              <a:gd name="f183" fmla="*/ f128 1 f72"/>
              <a:gd name="f184" fmla="*/ f129 1 f72"/>
              <a:gd name="f185" fmla="*/ f145 f67 1"/>
              <a:gd name="f186" fmla="*/ f146 f67 1"/>
              <a:gd name="f187" fmla="*/ f148 f68 1"/>
              <a:gd name="f188" fmla="*/ f147 f68 1"/>
              <a:gd name="f189" fmla="*/ f150 f67 1"/>
              <a:gd name="f190" fmla="*/ f151 f68 1"/>
              <a:gd name="f191" fmla="*/ f152 f67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8 1"/>
              <a:gd name="f199" fmla="*/ f160 f67 1"/>
              <a:gd name="f200" fmla="*/ f161 f68 1"/>
              <a:gd name="f201" fmla="*/ f162 f67 1"/>
              <a:gd name="f202" fmla="*/ f163 f68 1"/>
              <a:gd name="f203" fmla="*/ f164 f67 1"/>
              <a:gd name="f204" fmla="*/ f165 f67 1"/>
              <a:gd name="f205" fmla="*/ f166 f68 1"/>
              <a:gd name="f206" fmla="*/ f167 f67 1"/>
              <a:gd name="f207" fmla="*/ f168 f68 1"/>
              <a:gd name="f208" fmla="*/ f169 f67 1"/>
              <a:gd name="f209" fmla="*/ f170 f68 1"/>
              <a:gd name="f210" fmla="*/ f171 f67 1"/>
              <a:gd name="f211" fmla="*/ f172 f67 1"/>
              <a:gd name="f212" fmla="*/ f173 f68 1"/>
              <a:gd name="f213" fmla="*/ f174 f68 1"/>
              <a:gd name="f214" fmla="*/ f175 f67 1"/>
              <a:gd name="f215" fmla="*/ f176 f67 1"/>
              <a:gd name="f216" fmla="*/ f177 f68 1"/>
              <a:gd name="f217" fmla="*/ f178 f67 1"/>
              <a:gd name="f218" fmla="*/ f179 f68 1"/>
              <a:gd name="f219" fmla="*/ f180 f67 1"/>
              <a:gd name="f220" fmla="*/ f181 f67 1"/>
              <a:gd name="f221" fmla="*/ f182 f68 1"/>
              <a:gd name="f222" fmla="*/ f183 f67 1"/>
              <a:gd name="f223" fmla="*/ f18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9">
                <a:pos x="f189" y="f190"/>
              </a:cxn>
              <a:cxn ang="f149">
                <a:pos x="f191" y="f190"/>
              </a:cxn>
              <a:cxn ang="f149">
                <a:pos x="f192" y="f193"/>
              </a:cxn>
              <a:cxn ang="f149">
                <a:pos x="f194" y="f193"/>
              </a:cxn>
              <a:cxn ang="f149">
                <a:pos x="f189" y="f190"/>
              </a:cxn>
              <a:cxn ang="f149">
                <a:pos x="f195" y="f196"/>
              </a:cxn>
              <a:cxn ang="f149">
                <a:pos x="f197" y="f198"/>
              </a:cxn>
              <a:cxn ang="f149">
                <a:pos x="f199" y="f200"/>
              </a:cxn>
              <a:cxn ang="f149">
                <a:pos x="f201" y="f202"/>
              </a:cxn>
              <a:cxn ang="f149">
                <a:pos x="f203" y="f200"/>
              </a:cxn>
              <a:cxn ang="f149">
                <a:pos x="f204" y="f205"/>
              </a:cxn>
              <a:cxn ang="f149">
                <a:pos x="f206" y="f207"/>
              </a:cxn>
              <a:cxn ang="f149">
                <a:pos x="f208" y="f209"/>
              </a:cxn>
              <a:cxn ang="f149">
                <a:pos x="f210" y="f209"/>
              </a:cxn>
              <a:cxn ang="f149">
                <a:pos x="f211" y="f212"/>
              </a:cxn>
              <a:cxn ang="f149">
                <a:pos x="f210" y="f213"/>
              </a:cxn>
              <a:cxn ang="f149">
                <a:pos x="f214" y="f213"/>
              </a:cxn>
              <a:cxn ang="f149">
                <a:pos x="f215" y="f216"/>
              </a:cxn>
              <a:cxn ang="f149">
                <a:pos x="f217" y="f218"/>
              </a:cxn>
              <a:cxn ang="f149">
                <a:pos x="f219" y="f213"/>
              </a:cxn>
              <a:cxn ang="f149">
                <a:pos x="f194" y="f213"/>
              </a:cxn>
              <a:cxn ang="f149">
                <a:pos x="f220" y="f221"/>
              </a:cxn>
              <a:cxn ang="f149">
                <a:pos x="f222" y="f209"/>
              </a:cxn>
              <a:cxn ang="f149">
                <a:pos x="f223" y="f209"/>
              </a:cxn>
              <a:cxn ang="f149">
                <a:pos x="f195" y="f196"/>
              </a:cxn>
            </a:cxnLst>
            <a:rect l="f185" t="f188" r="f186" b="f187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F50FC87D-7CFE-464D-9894-DDD7C3377396}"/>
              </a:ext>
            </a:extLst>
          </p:cNvPr>
          <p:cNvSpPr/>
          <p:nvPr/>
        </p:nvSpPr>
        <p:spPr>
          <a:xfrm rot="18900010">
            <a:off x="7911926" y="3561581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+- 0 0 15529"/>
              <a:gd name="f51" fmla="val 50351"/>
              <a:gd name="f52" fmla="val 17412"/>
              <a:gd name="f53" fmla="+- 0 0 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+- 0 0 42555"/>
              <a:gd name="f72" fmla="+- 0 0 42556"/>
              <a:gd name="f73" fmla="val 111553"/>
              <a:gd name="f74" fmla="*/ f0 1 154109"/>
              <a:gd name="f75" fmla="*/ f1 1 343323"/>
              <a:gd name="f76" fmla="+- f4 0 f2"/>
              <a:gd name="f77" fmla="+- f3 0 f2"/>
              <a:gd name="f78" fmla="*/ f77 1 154109"/>
              <a:gd name="f79" fmla="*/ f76 1 343323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2567E340-79DC-44EA-836F-C4C896598331}"/>
              </a:ext>
            </a:extLst>
          </p:cNvPr>
          <p:cNvSpPr/>
          <p:nvPr/>
        </p:nvSpPr>
        <p:spPr>
          <a:xfrm flipH="1">
            <a:off x="3593212" y="4548918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+- 0 0 61662"/>
              <a:gd name="f90" fmla="+- 0 0 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+- f4 0 f2"/>
              <a:gd name="f107" fmla="+- f3 0 f2"/>
              <a:gd name="f108" fmla="*/ f107 1 3242753"/>
              <a:gd name="f109" fmla="*/ f106 1 3227814"/>
              <a:gd name="f110" fmla="*/ f2 1 f108"/>
              <a:gd name="f111" fmla="*/ f3 1 f108"/>
              <a:gd name="f112" fmla="*/ f2 1 f109"/>
              <a:gd name="f113" fmla="*/ f4 1 f109"/>
              <a:gd name="f114" fmla="*/ f110 f104 1"/>
              <a:gd name="f115" fmla="*/ f111 f104 1"/>
              <a:gd name="f116" fmla="*/ f113 f105 1"/>
              <a:gd name="f117" fmla="*/ f112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4" t="f117" r="f115" b="f116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1B3B10C3-4608-4E55-AD17-03A2DE99E5AC}"/>
              </a:ext>
            </a:extLst>
          </p:cNvPr>
          <p:cNvSpPr/>
          <p:nvPr/>
        </p:nvSpPr>
        <p:spPr>
          <a:xfrm>
            <a:off x="6071590" y="3549516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+- 0 0 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+- 0 0 14898"/>
              <a:gd name="f91" fmla="val 3061283"/>
              <a:gd name="f92" fmla="+- 0 0 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+- f4 0 f2"/>
              <a:gd name="f103" fmla="+- f3 0 f2"/>
              <a:gd name="f104" fmla="*/ f103 1 3214097"/>
              <a:gd name="f105" fmla="*/ f102 1 3162551"/>
              <a:gd name="f106" fmla="*/ f2 1 f104"/>
              <a:gd name="f107" fmla="*/ f3 1 f104"/>
              <a:gd name="f108" fmla="*/ f2 1 f105"/>
              <a:gd name="f109" fmla="*/ f4 1 f105"/>
              <a:gd name="f110" fmla="*/ f106 f100 1"/>
              <a:gd name="f111" fmla="*/ f107 f100 1"/>
              <a:gd name="f112" fmla="*/ f109 f101 1"/>
              <a:gd name="f113" fmla="*/ f108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3" r="f111" b="f112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D95F71A5-2CD2-494B-98C9-B998545E3D4C}"/>
              </a:ext>
            </a:extLst>
          </p:cNvPr>
          <p:cNvSpPr/>
          <p:nvPr/>
        </p:nvSpPr>
        <p:spPr>
          <a:xfrm>
            <a:off x="9389886" y="3507576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+- f4 0 f2"/>
              <a:gd name="f134" fmla="+- f3 0 f2"/>
              <a:gd name="f135" fmla="*/ f134 1 3240000"/>
              <a:gd name="f136" fmla="*/ f133 1 3230531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2B223AFD-1070-477B-B21F-C89BC7461D73}"/>
              </a:ext>
            </a:extLst>
          </p:cNvPr>
          <p:cNvSpPr/>
          <p:nvPr/>
        </p:nvSpPr>
        <p:spPr>
          <a:xfrm>
            <a:off x="5277013" y="1425731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+- f3 0 f2"/>
              <a:gd name="f37" fmla="*/ f36 1 3240000"/>
              <a:gd name="f38" fmla="*/ f2 1 f37"/>
              <a:gd name="f39" fmla="*/ f3 1 f37"/>
              <a:gd name="f40" fmla="*/ f38 f34 1"/>
              <a:gd name="f41" fmla="*/ f39 f34 1"/>
              <a:gd name="f42" fmla="*/ f39 f35 1"/>
              <a:gd name="f43" fmla="*/ f38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0" t="f43" r="f41" b="f42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A6FD98C3-89D7-4D9D-BBE0-E26A43013C08}"/>
              </a:ext>
            </a:extLst>
          </p:cNvPr>
          <p:cNvSpPr/>
          <p:nvPr/>
        </p:nvSpPr>
        <p:spPr>
          <a:xfrm rot="5400013">
            <a:off x="6063872" y="1425732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+- f4 0 f2"/>
              <a:gd name="f37" fmla="+- f3 0 f2"/>
              <a:gd name="f38" fmla="*/ f37 1 3244313"/>
              <a:gd name="f39" fmla="*/ f36 1 3240000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6CE964F9-B407-45A0-8C79-77CD81896355}"/>
              </a:ext>
            </a:extLst>
          </p:cNvPr>
          <p:cNvSpPr/>
          <p:nvPr/>
        </p:nvSpPr>
        <p:spPr>
          <a:xfrm>
            <a:off x="5136111" y="452599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+- 0 0 116985"/>
              <a:gd name="f12" fmla="val 1936431"/>
              <a:gd name="f13" fmla="+- 0 0 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+- 0 0 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+- f4 0 f2"/>
              <a:gd name="f56" fmla="+- f3 0 f2"/>
              <a:gd name="f57" fmla="*/ f56 1 3228711"/>
              <a:gd name="f58" fmla="*/ f55 1 3210836"/>
              <a:gd name="f59" fmla="*/ f2 1 f57"/>
              <a:gd name="f60" fmla="*/ f3 1 f57"/>
              <a:gd name="f61" fmla="*/ f2 1 f58"/>
              <a:gd name="f62" fmla="*/ f4 1 f58"/>
              <a:gd name="f63" fmla="*/ f59 f53 1"/>
              <a:gd name="f64" fmla="*/ f60 f53 1"/>
              <a:gd name="f65" fmla="*/ f62 f54 1"/>
              <a:gd name="f66" fmla="*/ f61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4DF8A036-8EA1-406A-B206-1C8A55613218}"/>
              </a:ext>
            </a:extLst>
          </p:cNvPr>
          <p:cNvSpPr/>
          <p:nvPr/>
        </p:nvSpPr>
        <p:spPr>
          <a:xfrm rot="16200004">
            <a:off x="6851536" y="1377609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+- f4 0 f2"/>
              <a:gd name="f270" fmla="+- f3 0 f2"/>
              <a:gd name="f271" fmla="*/ f270 1 3185463"/>
              <a:gd name="f272" fmla="*/ f269 1 3187558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BDF8946D-92EE-43AB-B9E0-CA92F1C925EF}"/>
              </a:ext>
            </a:extLst>
          </p:cNvPr>
          <p:cNvSpPr/>
          <p:nvPr/>
        </p:nvSpPr>
        <p:spPr>
          <a:xfrm>
            <a:off x="7734737" y="1331316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+- 0 0 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+- f4 0 f2"/>
              <a:gd name="f423" fmla="+- f3 0 f2"/>
              <a:gd name="f424" fmla="*/ f423 1 2512265"/>
              <a:gd name="f425" fmla="*/ f422 1 3505352"/>
              <a:gd name="f426" fmla="*/ f2 1 f424"/>
              <a:gd name="f427" fmla="*/ f3 1 f424"/>
              <a:gd name="f428" fmla="*/ f2 1 f425"/>
              <a:gd name="f429" fmla="*/ f4 1 f425"/>
              <a:gd name="f430" fmla="*/ f426 f420 1"/>
              <a:gd name="f431" fmla="*/ f427 f420 1"/>
              <a:gd name="f432" fmla="*/ f429 f421 1"/>
              <a:gd name="f433" fmla="*/ f428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0" t="f433" r="f431" b="f432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535CAD1C-A525-4905-A3A3-ECA1049DD127}"/>
              </a:ext>
            </a:extLst>
          </p:cNvPr>
          <p:cNvSpPr/>
          <p:nvPr/>
        </p:nvSpPr>
        <p:spPr>
          <a:xfrm>
            <a:off x="6031929" y="4507967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+- f4 0 f2"/>
              <a:gd name="f17" fmla="+- f3 0 f2"/>
              <a:gd name="f18" fmla="*/ f17 1 2387678"/>
              <a:gd name="f19" fmla="*/ f16 1 3240000"/>
              <a:gd name="f20" fmla="*/ f2 1 f18"/>
              <a:gd name="f21" fmla="*/ f3 1 f18"/>
              <a:gd name="f22" fmla="*/ f2 1 f19"/>
              <a:gd name="f23" fmla="*/ f4 1 f19"/>
              <a:gd name="f24" fmla="*/ f20 f14 1"/>
              <a:gd name="f25" fmla="*/ f21 f14 1"/>
              <a:gd name="f26" fmla="*/ f23 f15 1"/>
              <a:gd name="f27" fmla="*/ f22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4" t="f27" r="f25" b="f26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518B02CE-AD98-4E92-96A0-7F0C60172D95}"/>
              </a:ext>
            </a:extLst>
          </p:cNvPr>
          <p:cNvSpPr/>
          <p:nvPr/>
        </p:nvSpPr>
        <p:spPr>
          <a:xfrm rot="20700014">
            <a:off x="4463710" y="3541237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+- f4 0 f2"/>
              <a:gd name="f60" fmla="+- f3 0 f2"/>
              <a:gd name="f61" fmla="*/ f60 1 2901316"/>
              <a:gd name="f62" fmla="*/ f59 1 2485205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1E6BA4B7-C049-43F9-835D-491BB17D8CC5}"/>
              </a:ext>
            </a:extLst>
          </p:cNvPr>
          <p:cNvSpPr/>
          <p:nvPr/>
        </p:nvSpPr>
        <p:spPr>
          <a:xfrm>
            <a:off x="2727361" y="3452261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+- 0 0 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+- f7 0 f5"/>
              <a:gd name="f81" fmla="+- f6 0 f5"/>
              <a:gd name="f82" fmla="*/ f77 f0 1"/>
              <a:gd name="f83" fmla="*/ f81 1 3239999"/>
              <a:gd name="f84" fmla="*/ f80 1 3032924"/>
              <a:gd name="f85" fmla="*/ 833935 f81 1"/>
              <a:gd name="f86" fmla="*/ 22 f80 1"/>
              <a:gd name="f87" fmla="*/ 1576606 f81 1"/>
              <a:gd name="f88" fmla="*/ 402054 f80 1"/>
              <a:gd name="f89" fmla="*/ 430441 f80 1"/>
              <a:gd name="f90" fmla="*/ 526981 f80 1"/>
              <a:gd name="f91" fmla="*/ 2765302 f80 1"/>
              <a:gd name="f92" fmla="*/ 378630 f81 1"/>
              <a:gd name="f93" fmla="*/ 2472117 f80 1"/>
              <a:gd name="f94" fmla="*/ 384918 f81 1"/>
              <a:gd name="f95" fmla="*/ 239143 f81 1"/>
              <a:gd name="f96" fmla="*/ 2776423 f80 1"/>
              <a:gd name="f97" fmla="*/ 2778202 f80 1"/>
              <a:gd name="f98" fmla="*/ 1663394 f81 1"/>
              <a:gd name="f99" fmla="*/ 3000856 f81 1"/>
              <a:gd name="f100" fmla="*/ 2855082 f81 1"/>
              <a:gd name="f101" fmla="*/ 2861369 f81 1"/>
              <a:gd name="f102" fmla="*/ 2406065 f81 1"/>
              <a:gd name="f103" fmla="*/ 2853673 f81 1"/>
              <a:gd name="f104" fmla="*/ 91100 f80 1"/>
              <a:gd name="f105" fmla="*/ 2854770 f81 1"/>
              <a:gd name="f106" fmla="*/ 3120669 f81 1"/>
              <a:gd name="f107" fmla="*/ 428517 f80 1"/>
              <a:gd name="f108" fmla="*/ 738345 f80 1"/>
              <a:gd name="f109" fmla="*/ 3239999 f81 1"/>
              <a:gd name="f110" fmla="*/ 3032924 f80 1"/>
              <a:gd name="f111" fmla="*/ 0 f81 1"/>
              <a:gd name="f112" fmla="*/ 102477 f81 1"/>
              <a:gd name="f113" fmla="*/ 385229 f81 1"/>
              <a:gd name="f114" fmla="*/ 386326 f81 1"/>
              <a:gd name="f115" fmla="*/ 229618 f81 1"/>
              <a:gd name="f116" fmla="*/ 2690698 f80 1"/>
              <a:gd name="f117" fmla="*/ 2991331 f81 1"/>
              <a:gd name="f118" fmla="*/ 2709748 f80 1"/>
              <a:gd name="f119" fmla="*/ f82 1 f2"/>
              <a:gd name="f120" fmla="*/ f85 1 3239999"/>
              <a:gd name="f121" fmla="*/ f86 1 3032924"/>
              <a:gd name="f122" fmla="*/ f87 1 3239999"/>
              <a:gd name="f123" fmla="*/ f88 1 3032924"/>
              <a:gd name="f124" fmla="*/ f89 1 3032924"/>
              <a:gd name="f125" fmla="*/ f90 1 3032924"/>
              <a:gd name="f126" fmla="*/ f91 1 3032924"/>
              <a:gd name="f127" fmla="*/ f92 1 3239999"/>
              <a:gd name="f128" fmla="*/ f93 1 3032924"/>
              <a:gd name="f129" fmla="*/ f94 1 3239999"/>
              <a:gd name="f130" fmla="*/ f95 1 3239999"/>
              <a:gd name="f131" fmla="*/ f96 1 3032924"/>
              <a:gd name="f132" fmla="*/ f97 1 3032924"/>
              <a:gd name="f133" fmla="*/ f98 1 3239999"/>
              <a:gd name="f134" fmla="*/ f99 1 3239999"/>
              <a:gd name="f135" fmla="*/ f100 1 3239999"/>
              <a:gd name="f136" fmla="*/ f101 1 3239999"/>
              <a:gd name="f137" fmla="*/ f102 1 3239999"/>
              <a:gd name="f138" fmla="*/ f103 1 3239999"/>
              <a:gd name="f139" fmla="*/ f104 1 3032924"/>
              <a:gd name="f140" fmla="*/ f105 1 3239999"/>
              <a:gd name="f141" fmla="*/ f106 1 3239999"/>
              <a:gd name="f142" fmla="*/ f107 1 3032924"/>
              <a:gd name="f143" fmla="*/ f108 1 3032924"/>
              <a:gd name="f144" fmla="*/ f109 1 3239999"/>
              <a:gd name="f145" fmla="*/ f110 1 3032924"/>
              <a:gd name="f146" fmla="*/ f111 1 3239999"/>
              <a:gd name="f147" fmla="*/ f112 1 3239999"/>
              <a:gd name="f148" fmla="*/ f113 1 3239999"/>
              <a:gd name="f149" fmla="*/ f114 1 3239999"/>
              <a:gd name="f150" fmla="*/ f115 1 3239999"/>
              <a:gd name="f151" fmla="*/ f116 1 3032924"/>
              <a:gd name="f152" fmla="*/ f117 1 3239999"/>
              <a:gd name="f153" fmla="*/ f118 1 3032924"/>
              <a:gd name="f154" fmla="*/ f5 1 f83"/>
              <a:gd name="f155" fmla="*/ f6 1 f83"/>
              <a:gd name="f156" fmla="*/ f5 1 f84"/>
              <a:gd name="f157" fmla="*/ f7 1 f84"/>
              <a:gd name="f158" fmla="+- f119 0 f1"/>
              <a:gd name="f159" fmla="*/ f122 1 f83"/>
              <a:gd name="f160" fmla="*/ f132 1 f84"/>
              <a:gd name="f161" fmla="*/ f133 1 f83"/>
              <a:gd name="f162" fmla="*/ f131 1 f84"/>
              <a:gd name="f163" fmla="*/ f152 1 f83"/>
              <a:gd name="f164" fmla="*/ f153 1 f84"/>
              <a:gd name="f165" fmla="*/ f134 1 f83"/>
              <a:gd name="f166" fmla="*/ f125 1 f84"/>
              <a:gd name="f167" fmla="*/ f135 1 f83"/>
              <a:gd name="f168" fmla="*/ f136 1 f83"/>
              <a:gd name="f169" fmla="*/ f128 1 f84"/>
              <a:gd name="f170" fmla="*/ f126 1 f84"/>
              <a:gd name="f171" fmla="*/ f124 1 f84"/>
              <a:gd name="f172" fmla="*/ f123 1 f84"/>
              <a:gd name="f173" fmla="*/ f137 1 f83"/>
              <a:gd name="f174" fmla="*/ f121 1 f84"/>
              <a:gd name="f175" fmla="*/ f138 1 f83"/>
              <a:gd name="f176" fmla="*/ f139 1 f84"/>
              <a:gd name="f177" fmla="*/ f140 1 f83"/>
              <a:gd name="f178" fmla="*/ f141 1 f83"/>
              <a:gd name="f179" fmla="*/ f142 1 f84"/>
              <a:gd name="f180" fmla="*/ f143 1 f84"/>
              <a:gd name="f181" fmla="*/ f144 1 f83"/>
              <a:gd name="f182" fmla="*/ f145 1 f84"/>
              <a:gd name="f183" fmla="*/ f146 1 f83"/>
              <a:gd name="f184" fmla="*/ f147 1 f83"/>
              <a:gd name="f185" fmla="*/ f148 1 f83"/>
              <a:gd name="f186" fmla="*/ f149 1 f83"/>
              <a:gd name="f187" fmla="*/ f120 1 f83"/>
              <a:gd name="f188" fmla="*/ f127 1 f83"/>
              <a:gd name="f189" fmla="*/ f129 1 f83"/>
              <a:gd name="f190" fmla="*/ f130 1 f83"/>
              <a:gd name="f191" fmla="*/ f150 1 f83"/>
              <a:gd name="f192" fmla="*/ f151 1 f84"/>
              <a:gd name="f193" fmla="*/ f154 f78 1"/>
              <a:gd name="f194" fmla="*/ f155 f78 1"/>
              <a:gd name="f195" fmla="*/ f157 f79 1"/>
              <a:gd name="f196" fmla="*/ f156 f79 1"/>
              <a:gd name="f197" fmla="*/ f159 f78 1"/>
              <a:gd name="f198" fmla="*/ f160 f79 1"/>
              <a:gd name="f199" fmla="*/ f161 f78 1"/>
              <a:gd name="f200" fmla="*/ f162 f79 1"/>
              <a:gd name="f201" fmla="*/ f163 f78 1"/>
              <a:gd name="f202" fmla="*/ f164 f79 1"/>
              <a:gd name="f203" fmla="*/ f165 f78 1"/>
              <a:gd name="f204" fmla="*/ f166 f79 1"/>
              <a:gd name="f205" fmla="*/ f167 f78 1"/>
              <a:gd name="f206" fmla="*/ f168 f78 1"/>
              <a:gd name="f207" fmla="*/ f169 f79 1"/>
              <a:gd name="f208" fmla="*/ f170 f79 1"/>
              <a:gd name="f209" fmla="*/ f171 f79 1"/>
              <a:gd name="f210" fmla="*/ f172 f79 1"/>
              <a:gd name="f211" fmla="*/ f173 f78 1"/>
              <a:gd name="f212" fmla="*/ f174 f79 1"/>
              <a:gd name="f213" fmla="*/ f175 f78 1"/>
              <a:gd name="f214" fmla="*/ f176 f79 1"/>
              <a:gd name="f215" fmla="*/ f177 f78 1"/>
              <a:gd name="f216" fmla="*/ f178 f78 1"/>
              <a:gd name="f217" fmla="*/ f179 f79 1"/>
              <a:gd name="f218" fmla="*/ f180 f79 1"/>
              <a:gd name="f219" fmla="*/ f181 f78 1"/>
              <a:gd name="f220" fmla="*/ f182 f79 1"/>
              <a:gd name="f221" fmla="*/ f183 f78 1"/>
              <a:gd name="f222" fmla="*/ f184 f78 1"/>
              <a:gd name="f223" fmla="*/ f185 f78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58">
                <a:pos x="f197" y="f198"/>
              </a:cxn>
              <a:cxn ang="f158">
                <a:pos x="f199" y="f198"/>
              </a:cxn>
              <a:cxn ang="f158">
                <a:pos x="f199" y="f200"/>
              </a:cxn>
              <a:cxn ang="f158">
                <a:pos x="f201" y="f202"/>
              </a:cxn>
              <a:cxn ang="f158">
                <a:pos x="f203" y="f204"/>
              </a:cxn>
              <a:cxn ang="f158">
                <a:pos x="f205" y="f204"/>
              </a:cxn>
              <a:cxn ang="f158">
                <a:pos x="f206" y="f207"/>
              </a:cxn>
              <a:cxn ang="f158">
                <a:pos x="f199" y="f208"/>
              </a:cxn>
              <a:cxn ang="f158">
                <a:pos x="f199" y="f204"/>
              </a:cxn>
              <a:cxn ang="f158">
                <a:pos x="f199" y="f209"/>
              </a:cxn>
              <a:cxn ang="f158">
                <a:pos x="f199" y="f210"/>
              </a:cxn>
              <a:cxn ang="f158">
                <a:pos x="f211" y="f212"/>
              </a:cxn>
              <a:cxn ang="f158">
                <a:pos x="f213" y="f214"/>
              </a:cxn>
              <a:cxn ang="f158">
                <a:pos x="f215" y="f209"/>
              </a:cxn>
              <a:cxn ang="f158">
                <a:pos x="f216" y="f217"/>
              </a:cxn>
              <a:cxn ang="f158">
                <a:pos x="f216" y="f218"/>
              </a:cxn>
              <a:cxn ang="f158">
                <a:pos x="f219" y="f218"/>
              </a:cxn>
              <a:cxn ang="f158">
                <a:pos x="f219" y="f220"/>
              </a:cxn>
              <a:cxn ang="f158">
                <a:pos x="f221" y="f220"/>
              </a:cxn>
              <a:cxn ang="f158">
                <a:pos x="f221" y="f218"/>
              </a:cxn>
              <a:cxn ang="f158">
                <a:pos x="f222" y="f218"/>
              </a:cxn>
              <a:cxn ang="f158">
                <a:pos x="f222" y="f217"/>
              </a:cxn>
              <a:cxn ang="f158">
                <a:pos x="f223" y="f209"/>
              </a:cxn>
              <a:cxn ang="f158">
                <a:pos x="f224" y="f214"/>
              </a:cxn>
              <a:cxn ang="f158">
                <a:pos x="f225" y="f212"/>
              </a:cxn>
              <a:cxn ang="f158">
                <a:pos x="f197" y="f210"/>
              </a:cxn>
              <a:cxn ang="f158">
                <a:pos x="f197" y="f209"/>
              </a:cxn>
              <a:cxn ang="f158">
                <a:pos x="f197" y="f204"/>
              </a:cxn>
              <a:cxn ang="f158">
                <a:pos x="f197" y="f208"/>
              </a:cxn>
              <a:cxn ang="f158">
                <a:pos x="f226" y="f207"/>
              </a:cxn>
              <a:cxn ang="f158">
                <a:pos x="f227" y="f204"/>
              </a:cxn>
              <a:cxn ang="f158">
                <a:pos x="f228" y="f204"/>
              </a:cxn>
              <a:cxn ang="f158">
                <a:pos x="f229" y="f230"/>
              </a:cxn>
              <a:cxn ang="f158">
                <a:pos x="f197" y="f200"/>
              </a:cxn>
            </a:cxnLst>
            <a:rect l="f193" t="f196" r="f194" b="f195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EF7A6AB3-81D4-4F01-8B1C-760B88ED634A}"/>
              </a:ext>
            </a:extLst>
          </p:cNvPr>
          <p:cNvSpPr/>
          <p:nvPr/>
        </p:nvSpPr>
        <p:spPr>
          <a:xfrm>
            <a:off x="2702415" y="4520426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+- f3 0 f2"/>
              <a:gd name="f39" fmla="*/ f38 1 3240000"/>
              <a:gd name="f40" fmla="*/ f2 1 f39"/>
              <a:gd name="f41" fmla="*/ f3 1 f39"/>
              <a:gd name="f42" fmla="*/ f40 f36 1"/>
              <a:gd name="f43" fmla="*/ f41 f36 1"/>
              <a:gd name="f44" fmla="*/ f41 f37 1"/>
              <a:gd name="f45" fmla="*/ f40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53AA8189-098F-489E-ADDA-C70676B91F8E}"/>
              </a:ext>
            </a:extLst>
          </p:cNvPr>
          <p:cNvSpPr/>
          <p:nvPr/>
        </p:nvSpPr>
        <p:spPr>
          <a:xfrm rot="18805987">
            <a:off x="8452898" y="1446354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+- 0 0 9451"/>
              <a:gd name="f136" fmla="val 1069973"/>
              <a:gd name="f137" fmla="+- 0 0 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+- f4 0 f2"/>
              <a:gd name="f173" fmla="+- f3 0 f2"/>
              <a:gd name="f174" fmla="*/ f173 1 1807241"/>
              <a:gd name="f175" fmla="*/ f172 1 1788383"/>
              <a:gd name="f176" fmla="*/ f2 1 f174"/>
              <a:gd name="f177" fmla="*/ f3 1 f174"/>
              <a:gd name="f178" fmla="*/ f2 1 f175"/>
              <a:gd name="f179" fmla="*/ f4 1 f175"/>
              <a:gd name="f180" fmla="*/ f176 f170 1"/>
              <a:gd name="f181" fmla="*/ f177 f170 1"/>
              <a:gd name="f182" fmla="*/ f179 f171 1"/>
              <a:gd name="f183" fmla="*/ f178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0" t="f183" r="f181" b="f182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6DC6B0C2-298B-43C9-B09D-DFFA960095C1}"/>
              </a:ext>
            </a:extLst>
          </p:cNvPr>
          <p:cNvSpPr/>
          <p:nvPr/>
        </p:nvSpPr>
        <p:spPr>
          <a:xfrm>
            <a:off x="9259005" y="1446433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+- f4 0 f2"/>
              <a:gd name="f98" fmla="+- f3 0 f2"/>
              <a:gd name="f99" fmla="*/ f98 1 371900"/>
              <a:gd name="f100" fmla="*/ f97 1 373588"/>
              <a:gd name="f101" fmla="*/ f2 1 f99"/>
              <a:gd name="f102" fmla="*/ f3 1 f99"/>
              <a:gd name="f103" fmla="*/ f2 1 f100"/>
              <a:gd name="f104" fmla="*/ f4 1 f100"/>
              <a:gd name="f105" fmla="*/ f101 f95 1"/>
              <a:gd name="f106" fmla="*/ f102 f95 1"/>
              <a:gd name="f107" fmla="*/ f104 f96 1"/>
              <a:gd name="f108" fmla="*/ f103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5" t="f108" r="f106" b="f107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DBBBF438-74FF-437F-B289-E9BE675C6FA0}"/>
              </a:ext>
            </a:extLst>
          </p:cNvPr>
          <p:cNvSpPr/>
          <p:nvPr/>
        </p:nvSpPr>
        <p:spPr>
          <a:xfrm>
            <a:off x="7689664" y="448503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1999321"/>
              <a:gd name="f7" fmla="val 2603448"/>
              <a:gd name="f8" fmla="val 2772810"/>
              <a:gd name="f9" fmla="val 2528507"/>
              <a:gd name="f10" fmla="val 2263914"/>
              <a:gd name="f11" fmla="val 2230929"/>
              <a:gd name="f12" fmla="val 2516419"/>
              <a:gd name="f13" fmla="val 2435624"/>
              <a:gd name="f14" fmla="val 2688129"/>
              <a:gd name="f15" fmla="val 2940634"/>
              <a:gd name="f16" fmla="val 3145329"/>
              <a:gd name="f17" fmla="val 2011409"/>
              <a:gd name="f18" fmla="val 1806714"/>
              <a:gd name="f19" fmla="val 1576134"/>
              <a:gd name="f20" fmla="val 17032"/>
              <a:gd name="f21" fmla="val 2276728"/>
              <a:gd name="f22" fmla="val 17033"/>
              <a:gd name="f23" fmla="val 1576135"/>
              <a:gd name="f24" fmla="val 1321887"/>
              <a:gd name="f25" fmla="val 996125"/>
              <a:gd name="f26" fmla="val 2160187"/>
              <a:gd name="f27" fmla="val 1979345"/>
              <a:gd name="f28" fmla="val 2161001"/>
              <a:gd name="f29" fmla="val 1738579"/>
              <a:gd name="f30" fmla="val 2402384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+- f4 0 f2"/>
              <a:gd name="f40" fmla="+- f3 0 f2"/>
              <a:gd name="f41" fmla="*/ f40 1 2721114"/>
              <a:gd name="f42" fmla="*/ f39 1 3240000"/>
              <a:gd name="f43" fmla="*/ f2 1 f41"/>
              <a:gd name="f44" fmla="*/ f3 1 f41"/>
              <a:gd name="f45" fmla="*/ f2 1 f42"/>
              <a:gd name="f46" fmla="*/ f4 1 f42"/>
              <a:gd name="f47" fmla="*/ f43 f37 1"/>
              <a:gd name="f48" fmla="*/ f44 f37 1"/>
              <a:gd name="f49" fmla="*/ f46 f38 1"/>
              <a:gd name="f50" fmla="*/ f45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7"/>
                </a:lnTo>
                <a:close/>
                <a:moveTo>
                  <a:pt x="f10" y="f11"/>
                </a:moveTo>
                <a:cubicBezTo>
                  <a:pt x="f12" y="f11"/>
                  <a:pt x="f3" y="f13"/>
                  <a:pt x="f3" y="f14"/>
                </a:cubicBezTo>
                <a:cubicBezTo>
                  <a:pt x="f3" y="f15"/>
                  <a:pt x="f12" y="f16"/>
                  <a:pt x="f10" y="f16"/>
                </a:cubicBezTo>
                <a:cubicBezTo>
                  <a:pt x="f17" y="f16"/>
                  <a:pt x="f18" y="f15"/>
                  <a:pt x="f18" y="f14"/>
                </a:cubicBezTo>
                <a:cubicBezTo>
                  <a:pt x="f18" y="f13"/>
                  <a:pt x="f17" y="f11"/>
                  <a:pt x="f10" y="f11"/>
                </a:cubicBezTo>
                <a:close/>
                <a:moveTo>
                  <a:pt x="f19" y="f20"/>
                </a:moveTo>
                <a:lnTo>
                  <a:pt x="f21" y="f20"/>
                </a:lnTo>
                <a:lnTo>
                  <a:pt x="f21" y="f22"/>
                </a:lnTo>
                <a:lnTo>
                  <a:pt x="f23" y="f22"/>
                </a:lnTo>
                <a:close/>
                <a:moveTo>
                  <a:pt x="f2" y="f20"/>
                </a:moveTo>
                <a:lnTo>
                  <a:pt x="f24" y="f20"/>
                </a:lnTo>
                <a:lnTo>
                  <a:pt x="f24" y="f25"/>
                </a:lnTo>
                <a:lnTo>
                  <a:pt x="f21" y="f25"/>
                </a:lnTo>
                <a:lnTo>
                  <a:pt x="f21" y="f26"/>
                </a:lnTo>
                <a:cubicBezTo>
                  <a:pt x="f27" y="f28"/>
                  <a:pt x="f29" y="f30"/>
                  <a:pt x="f29" y="f5"/>
                </a:cubicBezTo>
                <a:cubicBezTo>
                  <a:pt x="f29" y="f31"/>
                  <a:pt x="f27" y="f32"/>
                  <a:pt x="f21" y="f33"/>
                </a:cubicBezTo>
                <a:lnTo>
                  <a:pt x="f21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FEBF9E14-70B2-4915-A279-6CFB89E48A5A}"/>
              </a:ext>
            </a:extLst>
          </p:cNvPr>
          <p:cNvSpPr/>
          <p:nvPr/>
        </p:nvSpPr>
        <p:spPr>
          <a:xfrm>
            <a:off x="6814620" y="448503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79233"/>
              <a:gd name="f7" fmla="val 2431577"/>
              <a:gd name="f8" fmla="val 2611489"/>
              <a:gd name="f9" fmla="val 1999321"/>
              <a:gd name="f10" fmla="val 2780851"/>
              <a:gd name="f11" fmla="val 2960763"/>
              <a:gd name="f12" fmla="val 2348595"/>
              <a:gd name="f13" fmla="val 2528507"/>
              <a:gd name="f14" fmla="val 2263914"/>
              <a:gd name="f15" fmla="val 2238970"/>
              <a:gd name="f16" fmla="val 2516419"/>
              <a:gd name="f17" fmla="val 2443665"/>
              <a:gd name="f18" fmla="val 2696170"/>
              <a:gd name="f19" fmla="val 2948675"/>
              <a:gd name="f20" fmla="val 3153370"/>
              <a:gd name="f21" fmla="val 2011409"/>
              <a:gd name="f22" fmla="val 1806714"/>
              <a:gd name="f23" fmla="val 1576134"/>
              <a:gd name="f24" fmla="val 17032"/>
              <a:gd name="f25" fmla="val 2276728"/>
              <a:gd name="f26" fmla="val 17033"/>
              <a:gd name="f27" fmla="val 1576135"/>
              <a:gd name="f28" fmla="val 1321887"/>
              <a:gd name="f29" fmla="val 996125"/>
              <a:gd name="f30" fmla="val 2160187"/>
              <a:gd name="f31" fmla="val 1979345"/>
              <a:gd name="f32" fmla="val 2161001"/>
              <a:gd name="f33" fmla="val 1738579"/>
              <a:gd name="f34" fmla="val 2402384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+- f4 0 f2"/>
              <a:gd name="f44" fmla="+- f3 0 f2"/>
              <a:gd name="f45" fmla="*/ f44 1 2721114"/>
              <a:gd name="f46" fmla="*/ f43 1 3240000"/>
              <a:gd name="f47" fmla="*/ f2 1 f45"/>
              <a:gd name="f48" fmla="*/ f3 1 f45"/>
              <a:gd name="f49" fmla="*/ f2 1 f46"/>
              <a:gd name="f50" fmla="*/ f4 1 f46"/>
              <a:gd name="f51" fmla="*/ f47 f41 1"/>
              <a:gd name="f52" fmla="*/ f48 f41 1"/>
              <a:gd name="f53" fmla="*/ f50 f42 1"/>
              <a:gd name="f54" fmla="*/ f49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" t="f54" r="f52" b="f53"/>
            <a:pathLst>
              <a:path w="2721114" h="3240000">
                <a:moveTo>
                  <a:pt x="f6" y="f7"/>
                </a:moveTo>
                <a:lnTo>
                  <a:pt x="f6" y="f8"/>
                </a:lnTo>
                <a:lnTo>
                  <a:pt x="f9" y="f8"/>
                </a:lnTo>
                <a:lnTo>
                  <a:pt x="f9" y="f10"/>
                </a:lnTo>
                <a:lnTo>
                  <a:pt x="f6" y="f10"/>
                </a:lnTo>
                <a:lnTo>
                  <a:pt x="f6" y="f11"/>
                </a:lnTo>
                <a:lnTo>
                  <a:pt x="f12" y="f11"/>
                </a:lnTo>
                <a:lnTo>
                  <a:pt x="f12" y="f10"/>
                </a:lnTo>
                <a:lnTo>
                  <a:pt x="f13" y="f10"/>
                </a:lnTo>
                <a:lnTo>
                  <a:pt x="f13" y="f8"/>
                </a:lnTo>
                <a:lnTo>
                  <a:pt x="f12" y="f8"/>
                </a:lnTo>
                <a:lnTo>
                  <a:pt x="f12" y="f7"/>
                </a:lnTo>
                <a:close/>
                <a:moveTo>
                  <a:pt x="f14" y="f15"/>
                </a:moveTo>
                <a:cubicBezTo>
                  <a:pt x="f16" y="f15"/>
                  <a:pt x="f3" y="f17"/>
                  <a:pt x="f3" y="f18"/>
                </a:cubicBezTo>
                <a:cubicBezTo>
                  <a:pt x="f3" y="f19"/>
                  <a:pt x="f16" y="f20"/>
                  <a:pt x="f14" y="f20"/>
                </a:cubicBezTo>
                <a:cubicBezTo>
                  <a:pt x="f21" y="f20"/>
                  <a:pt x="f22" y="f19"/>
                  <a:pt x="f22" y="f18"/>
                </a:cubicBezTo>
                <a:cubicBezTo>
                  <a:pt x="f22" y="f17"/>
                  <a:pt x="f21" y="f15"/>
                  <a:pt x="f14" y="f15"/>
                </a:cubicBezTo>
                <a:close/>
                <a:moveTo>
                  <a:pt x="f23" y="f24"/>
                </a:moveTo>
                <a:lnTo>
                  <a:pt x="f25" y="f24"/>
                </a:lnTo>
                <a:lnTo>
                  <a:pt x="f25" y="f26"/>
                </a:lnTo>
                <a:lnTo>
                  <a:pt x="f27" y="f26"/>
                </a:lnTo>
                <a:close/>
                <a:moveTo>
                  <a:pt x="f2" y="f24"/>
                </a:moveTo>
                <a:lnTo>
                  <a:pt x="f28" y="f24"/>
                </a:lnTo>
                <a:lnTo>
                  <a:pt x="f28" y="f29"/>
                </a:lnTo>
                <a:lnTo>
                  <a:pt x="f25" y="f29"/>
                </a:lnTo>
                <a:lnTo>
                  <a:pt x="f25" y="f30"/>
                </a:lnTo>
                <a:cubicBezTo>
                  <a:pt x="f31" y="f32"/>
                  <a:pt x="f33" y="f34"/>
                  <a:pt x="f33" y="f5"/>
                </a:cubicBezTo>
                <a:cubicBezTo>
                  <a:pt x="f33" y="f35"/>
                  <a:pt x="f31" y="f36"/>
                  <a:pt x="f25" y="f37"/>
                </a:cubicBezTo>
                <a:lnTo>
                  <a:pt x="f25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FDA2405C-51EB-4FD8-BE3A-B574DCE1791A}"/>
              </a:ext>
            </a:extLst>
          </p:cNvPr>
          <p:cNvSpPr/>
          <p:nvPr/>
        </p:nvSpPr>
        <p:spPr>
          <a:xfrm>
            <a:off x="8564696" y="448503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136698"/>
              <a:gd name="f7" fmla="val 2449196"/>
              <a:gd name="f8" fmla="val 2016940"/>
              <a:gd name="f9" fmla="val 2568954"/>
              <a:gd name="f10" fmla="val 2144156"/>
              <a:gd name="f11" fmla="val 2696170"/>
              <a:gd name="f12" fmla="val 2823386"/>
              <a:gd name="f13" fmla="val 2943144"/>
              <a:gd name="f14" fmla="val 2263914"/>
              <a:gd name="f15" fmla="val 2815928"/>
              <a:gd name="f16" fmla="val 2391130"/>
              <a:gd name="f17" fmla="val 2510888"/>
              <a:gd name="f18" fmla="val 2383672"/>
              <a:gd name="f19" fmla="val 2576412"/>
              <a:gd name="f20" fmla="val 2238970"/>
              <a:gd name="f21" fmla="val 2516419"/>
              <a:gd name="f22" fmla="val 2443665"/>
              <a:gd name="f23" fmla="val 2948675"/>
              <a:gd name="f24" fmla="val 3153370"/>
              <a:gd name="f25" fmla="val 2011409"/>
              <a:gd name="f26" fmla="val 1806714"/>
              <a:gd name="f27" fmla="val 1576134"/>
              <a:gd name="f28" fmla="val 17032"/>
              <a:gd name="f29" fmla="val 2276728"/>
              <a:gd name="f30" fmla="val 17033"/>
              <a:gd name="f31" fmla="val 1576135"/>
              <a:gd name="f32" fmla="val 1321887"/>
              <a:gd name="f33" fmla="val 996125"/>
              <a:gd name="f34" fmla="val 2160187"/>
              <a:gd name="f35" fmla="val 1979345"/>
              <a:gd name="f36" fmla="val 2161001"/>
              <a:gd name="f37" fmla="val 1738579"/>
              <a:gd name="f38" fmla="val 2402384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+- f4 0 f2"/>
              <a:gd name="f48" fmla="+- f3 0 f2"/>
              <a:gd name="f49" fmla="*/ f48 1 2721114"/>
              <a:gd name="f50" fmla="*/ f47 1 3240000"/>
              <a:gd name="f51" fmla="*/ f2 1 f49"/>
              <a:gd name="f52" fmla="*/ f3 1 f49"/>
              <a:gd name="f53" fmla="*/ f2 1 f50"/>
              <a:gd name="f54" fmla="*/ f4 1 f50"/>
              <a:gd name="f55" fmla="*/ f51 f45 1"/>
              <a:gd name="f56" fmla="*/ f52 f45 1"/>
              <a:gd name="f57" fmla="*/ f54 f46 1"/>
              <a:gd name="f58" fmla="*/ f53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" t="f58" r="f56" b="f57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8" y="f12"/>
                </a:lnTo>
                <a:lnTo>
                  <a:pt x="f6" y="f13"/>
                </a:lnTo>
                <a:lnTo>
                  <a:pt x="f14" y="f15"/>
                </a:lnTo>
                <a:lnTo>
                  <a:pt x="f16" y="f13"/>
                </a:lnTo>
                <a:lnTo>
                  <a:pt x="f17" y="f12"/>
                </a:lnTo>
                <a:lnTo>
                  <a:pt x="f18" y="f11"/>
                </a:lnTo>
                <a:lnTo>
                  <a:pt x="f17" y="f9"/>
                </a:lnTo>
                <a:lnTo>
                  <a:pt x="f16" y="f7"/>
                </a:lnTo>
                <a:lnTo>
                  <a:pt x="f14" y="f19"/>
                </a:lnTo>
                <a:close/>
                <a:moveTo>
                  <a:pt x="f14" y="f20"/>
                </a:moveTo>
                <a:cubicBezTo>
                  <a:pt x="f21" y="f20"/>
                  <a:pt x="f3" y="f22"/>
                  <a:pt x="f3" y="f11"/>
                </a:cubicBezTo>
                <a:cubicBezTo>
                  <a:pt x="f3" y="f23"/>
                  <a:pt x="f21" y="f24"/>
                  <a:pt x="f14" y="f24"/>
                </a:cubicBezTo>
                <a:cubicBezTo>
                  <a:pt x="f25" y="f24"/>
                  <a:pt x="f26" y="f23"/>
                  <a:pt x="f26" y="f11"/>
                </a:cubicBezTo>
                <a:cubicBezTo>
                  <a:pt x="f26" y="f22"/>
                  <a:pt x="f25" y="f20"/>
                  <a:pt x="f14" y="f20"/>
                </a:cubicBezTo>
                <a:close/>
                <a:moveTo>
                  <a:pt x="f27" y="f28"/>
                </a:moveTo>
                <a:lnTo>
                  <a:pt x="f29" y="f28"/>
                </a:lnTo>
                <a:lnTo>
                  <a:pt x="f29" y="f30"/>
                </a:lnTo>
                <a:lnTo>
                  <a:pt x="f31" y="f30"/>
                </a:lnTo>
                <a:close/>
                <a:moveTo>
                  <a:pt x="f2" y="f28"/>
                </a:moveTo>
                <a:lnTo>
                  <a:pt x="f32" y="f28"/>
                </a:lnTo>
                <a:lnTo>
                  <a:pt x="f32" y="f33"/>
                </a:lnTo>
                <a:lnTo>
                  <a:pt x="f29" y="f33"/>
                </a:lnTo>
                <a:lnTo>
                  <a:pt x="f29" y="f34"/>
                </a:lnTo>
                <a:cubicBezTo>
                  <a:pt x="f35" y="f36"/>
                  <a:pt x="f37" y="f38"/>
                  <a:pt x="f37" y="f5"/>
                </a:cubicBezTo>
                <a:cubicBezTo>
                  <a:pt x="f37" y="f39"/>
                  <a:pt x="f35" y="f40"/>
                  <a:pt x="f29" y="f41"/>
                </a:cubicBezTo>
                <a:lnTo>
                  <a:pt x="f29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55F8A443-A1D5-4EE8-B7C2-DBBA85122208}"/>
              </a:ext>
            </a:extLst>
          </p:cNvPr>
          <p:cNvSpPr/>
          <p:nvPr/>
        </p:nvSpPr>
        <p:spPr>
          <a:xfrm>
            <a:off x="9439740" y="4485034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700000"/>
              <a:gd name="f6" fmla="val 2519839"/>
              <a:gd name="f7" fmla="val 2469622"/>
              <a:gd name="f8" fmla="val 2201779"/>
              <a:gd name="f9" fmla="val 2787682"/>
              <a:gd name="f10" fmla="val 2003023"/>
              <a:gd name="f11" fmla="val 2588926"/>
              <a:gd name="f12" fmla="val 1901669"/>
              <a:gd name="f13" fmla="val 2690281"/>
              <a:gd name="f14" fmla="val 2203868"/>
              <a:gd name="f15" fmla="val 2992480"/>
              <a:gd name="f16" fmla="val 2305222"/>
              <a:gd name="f17" fmla="val 2891125"/>
              <a:gd name="f18" fmla="val 2303133"/>
              <a:gd name="f19" fmla="val 2889037"/>
              <a:gd name="f20" fmla="val 2621194"/>
              <a:gd name="f21" fmla="val 2570977"/>
              <a:gd name="f22" fmla="val 2263914"/>
              <a:gd name="f23" fmla="val 2238970"/>
              <a:gd name="f24" fmla="val 2516419"/>
              <a:gd name="f25" fmla="val 2443665"/>
              <a:gd name="f26" fmla="val 2696170"/>
              <a:gd name="f27" fmla="val 2948675"/>
              <a:gd name="f28" fmla="val 3153370"/>
              <a:gd name="f29" fmla="val 2011409"/>
              <a:gd name="f30" fmla="val 1806714"/>
              <a:gd name="f31" fmla="val 1576134"/>
              <a:gd name="f32" fmla="val 17032"/>
              <a:gd name="f33" fmla="val 2276728"/>
              <a:gd name="f34" fmla="val 17033"/>
              <a:gd name="f35" fmla="val 1576135"/>
              <a:gd name="f36" fmla="val 1321887"/>
              <a:gd name="f37" fmla="val 996125"/>
              <a:gd name="f38" fmla="val 2160187"/>
              <a:gd name="f39" fmla="val 1979345"/>
              <a:gd name="f40" fmla="val 2161001"/>
              <a:gd name="f41" fmla="val 1738579"/>
              <a:gd name="f42" fmla="val 2402384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+- f4 0 f2"/>
              <a:gd name="f52" fmla="+- f3 0 f2"/>
              <a:gd name="f53" fmla="*/ f52 1 2721114"/>
              <a:gd name="f54" fmla="*/ f51 1 3240000"/>
              <a:gd name="f55" fmla="*/ f2 1 f53"/>
              <a:gd name="f56" fmla="*/ f3 1 f53"/>
              <a:gd name="f57" fmla="*/ f2 1 f54"/>
              <a:gd name="f58" fmla="*/ f4 1 f54"/>
              <a:gd name="f59" fmla="*/ f55 f49 1"/>
              <a:gd name="f60" fmla="*/ f56 f49 1"/>
              <a:gd name="f61" fmla="*/ f58 f50 1"/>
              <a:gd name="f62" fmla="*/ f57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9" t="f62" r="f60" b="f61"/>
            <a:pathLst>
              <a:path w="2721114" h="3240000">
                <a:moveTo>
                  <a:pt x="f6" y="f7"/>
                </a:move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lnTo>
                  <a:pt x="f14" y="f15"/>
                </a:lnTo>
                <a:lnTo>
                  <a:pt x="f16" y="f17"/>
                </a:lnTo>
                <a:lnTo>
                  <a:pt x="f18" y="f19"/>
                </a:lnTo>
                <a:lnTo>
                  <a:pt x="f20" y="f21"/>
                </a:lnTo>
                <a:close/>
                <a:moveTo>
                  <a:pt x="f22" y="f23"/>
                </a:moveTo>
                <a:cubicBezTo>
                  <a:pt x="f24" y="f23"/>
                  <a:pt x="f3" y="f25"/>
                  <a:pt x="f3" y="f26"/>
                </a:cubicBezTo>
                <a:cubicBezTo>
                  <a:pt x="f3" y="f27"/>
                  <a:pt x="f24" y="f28"/>
                  <a:pt x="f22" y="f28"/>
                </a:cubicBezTo>
                <a:cubicBezTo>
                  <a:pt x="f29" y="f28"/>
                  <a:pt x="f30" y="f27"/>
                  <a:pt x="f30" y="f26"/>
                </a:cubicBezTo>
                <a:cubicBezTo>
                  <a:pt x="f30" y="f25"/>
                  <a:pt x="f29" y="f23"/>
                  <a:pt x="f22" y="f23"/>
                </a:cubicBezTo>
                <a:close/>
                <a:moveTo>
                  <a:pt x="f31" y="f32"/>
                </a:moveTo>
                <a:lnTo>
                  <a:pt x="f33" y="f32"/>
                </a:lnTo>
                <a:lnTo>
                  <a:pt x="f33" y="f34"/>
                </a:lnTo>
                <a:lnTo>
                  <a:pt x="f35" y="f34"/>
                </a:lnTo>
                <a:close/>
                <a:moveTo>
                  <a:pt x="f2" y="f32"/>
                </a:moveTo>
                <a:lnTo>
                  <a:pt x="f36" y="f32"/>
                </a:lnTo>
                <a:lnTo>
                  <a:pt x="f36" y="f37"/>
                </a:lnTo>
                <a:lnTo>
                  <a:pt x="f33" y="f37"/>
                </a:lnTo>
                <a:lnTo>
                  <a:pt x="f33" y="f38"/>
                </a:lnTo>
                <a:cubicBezTo>
                  <a:pt x="f39" y="f40"/>
                  <a:pt x="f41" y="f42"/>
                  <a:pt x="f41" y="f5"/>
                </a:cubicBezTo>
                <a:cubicBezTo>
                  <a:pt x="f41" y="f43"/>
                  <a:pt x="f39" y="f44"/>
                  <a:pt x="f33" y="f45"/>
                </a:cubicBezTo>
                <a:lnTo>
                  <a:pt x="f33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AE4500"/>
              </a:solidFill>
              <a:ea typeface="맑은 고딕" pitchFamily="34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96C06D36-97BB-446B-A69A-A6F31BC4D245}"/>
              </a:ext>
            </a:extLst>
          </p:cNvPr>
          <p:cNvSpPr/>
          <p:nvPr/>
        </p:nvSpPr>
        <p:spPr>
          <a:xfrm>
            <a:off x="2677374" y="1385777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solidFill>
                <a:srgbClr val="AE4500"/>
              </a:solidFill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A9596FF7-D82B-4661-AF31-9941280665C3}"/>
              </a:ext>
            </a:extLst>
          </p:cNvPr>
          <p:cNvGrpSpPr/>
          <p:nvPr/>
        </p:nvGrpSpPr>
        <p:grpSpPr>
          <a:xfrm>
            <a:off x="7693991" y="5326915"/>
            <a:ext cx="404152" cy="560233"/>
            <a:chOff x="7025856" y="4064928"/>
            <a:chExt cx="303114" cy="420175"/>
          </a:xfrm>
          <a:solidFill>
            <a:srgbClr val="404040"/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8F4DD348-0888-4D25-8A5F-CC7DE8023FD7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+- f4 0 f2"/>
                <a:gd name="f18" fmla="+- f3 0 f2"/>
                <a:gd name="f19" fmla="*/ f18 1 4159"/>
                <a:gd name="f20" fmla="*/ f17 1 494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74D734A9-AF86-4013-A79D-F55C27C31CFF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+- f4 0 f2"/>
                <a:gd name="f21" fmla="+- f3 0 f2"/>
                <a:gd name="f22" fmla="*/ f21 1 883"/>
                <a:gd name="f23" fmla="*/ f20 1 252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17EB96A8-9AE2-4AD9-B3FB-F5867A71E331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+- f4 0 f2"/>
                <a:gd name="f17" fmla="+- f3 0 f2"/>
                <a:gd name="f18" fmla="*/ f17 1 4128"/>
                <a:gd name="f19" fmla="*/ f16 1 4916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C2B0358-B98A-4EC0-A0A3-6D43E9455CAE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+- f4 0 f2"/>
                <a:gd name="f23" fmla="+- f3 0 f2"/>
                <a:gd name="f24" fmla="*/ f23 1 9137"/>
                <a:gd name="f25" fmla="*/ f22 1 683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D3ED37F5-4B1F-4A82-B91B-57370C06F654}"/>
              </a:ext>
            </a:extLst>
          </p:cNvPr>
          <p:cNvGrpSpPr/>
          <p:nvPr/>
        </p:nvGrpSpPr>
        <p:grpSpPr>
          <a:xfrm>
            <a:off x="2639980" y="2307908"/>
            <a:ext cx="644200" cy="641017"/>
            <a:chOff x="3235348" y="1800673"/>
            <a:chExt cx="483150" cy="480763"/>
          </a:xfrm>
          <a:solidFill>
            <a:srgbClr val="404040"/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18877BBD-B1F3-448E-8B7D-7FDCF594A9C9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217B24AF-286C-42C1-8B48-3A08EDB63B1B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AB9F396D-81AE-4ECF-83CC-759863547FDA}"/>
              </a:ext>
            </a:extLst>
          </p:cNvPr>
          <p:cNvGrpSpPr/>
          <p:nvPr/>
        </p:nvGrpSpPr>
        <p:grpSpPr>
          <a:xfrm>
            <a:off x="2726069" y="5525937"/>
            <a:ext cx="495396" cy="442068"/>
            <a:chOff x="3299914" y="4214195"/>
            <a:chExt cx="371547" cy="331551"/>
          </a:xfrm>
          <a:solidFill>
            <a:srgbClr val="404040"/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BD48BDB3-7A9B-4470-AB15-4E749A6B0773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+- f4 0 f2"/>
                <a:gd name="f28" fmla="+- f3 0 f2"/>
                <a:gd name="f29" fmla="*/ f28 1 9673"/>
                <a:gd name="f30" fmla="*/ f27 1 9571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D07B9E0E-FED6-408D-9385-B61FA71FDF6D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+- f3 0 f2"/>
                <a:gd name="f46" fmla="*/ f45 1 4758"/>
                <a:gd name="f47" fmla="*/ f2 1 f46"/>
                <a:gd name="f48" fmla="*/ f3 1 f46"/>
                <a:gd name="f49" fmla="*/ f47 f43 1"/>
                <a:gd name="f50" fmla="*/ f48 f43 1"/>
                <a:gd name="f51" fmla="*/ f48 f44 1"/>
                <a:gd name="f52" fmla="*/ f47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A27D2C3B-6B70-4E4D-9E4D-7DB46B3DC1B6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+- f4 0 f2"/>
                <a:gd name="f20" fmla="+- f3 0 f2"/>
                <a:gd name="f21" fmla="*/ f20 1 3120"/>
                <a:gd name="f22" fmla="*/ f19 1 1828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C0DC6D43-6EA8-4776-BBCF-863122C1BC7D}"/>
              </a:ext>
            </a:extLst>
          </p:cNvPr>
          <p:cNvGrpSpPr/>
          <p:nvPr/>
        </p:nvGrpSpPr>
        <p:grpSpPr>
          <a:xfrm>
            <a:off x="6758888" y="5408966"/>
            <a:ext cx="496544" cy="485827"/>
            <a:chOff x="6324529" y="4126467"/>
            <a:chExt cx="372408" cy="364370"/>
          </a:xfrm>
          <a:solidFill>
            <a:srgbClr val="404040"/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43F11519-7749-4D59-9DEA-BE3AABEBB23B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+- f4 0 f2"/>
                <a:gd name="f26" fmla="+- f3 0 f2"/>
                <a:gd name="f27" fmla="*/ f26 1 4254"/>
                <a:gd name="f28" fmla="*/ f25 1 421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062EA279-9364-4820-BAF5-47A3CFD88E0F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+- f4 0 f2"/>
                <a:gd name="f24" fmla="+- f3 0 f2"/>
                <a:gd name="f25" fmla="*/ f24 1 4285"/>
                <a:gd name="f26" fmla="*/ f23 1 4215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B810F7D6-10E1-4A34-938C-00DF84FEF867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+- f4 0 f2"/>
                <a:gd name="f52" fmla="+- f3 0 f2"/>
                <a:gd name="f53" fmla="*/ f52 1 10492"/>
                <a:gd name="f54" fmla="*/ f51 1 10187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942E2E97-6341-48BF-954E-C124A2125E56}"/>
              </a:ext>
            </a:extLst>
          </p:cNvPr>
          <p:cNvGrpSpPr/>
          <p:nvPr/>
        </p:nvGrpSpPr>
        <p:grpSpPr>
          <a:xfrm>
            <a:off x="3611732" y="5449737"/>
            <a:ext cx="469684" cy="475695"/>
            <a:chOff x="3964161" y="4157045"/>
            <a:chExt cx="352263" cy="356771"/>
          </a:xfrm>
          <a:solidFill>
            <a:srgbClr val="404040"/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EBFAF105-4503-4A0B-8CDF-3282D5201D94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+- f4 0 f2"/>
                <a:gd name="f291" fmla="+- f3 0 f2"/>
                <a:gd name="f292" fmla="*/ f291 1 12278"/>
                <a:gd name="f293" fmla="*/ f290 1 12435"/>
                <a:gd name="f294" fmla="*/ f2 1 f292"/>
                <a:gd name="f295" fmla="*/ f3 1 f292"/>
                <a:gd name="f296" fmla="*/ f2 1 f293"/>
                <a:gd name="f297" fmla="*/ f4 1 f293"/>
                <a:gd name="f298" fmla="*/ f294 f288 1"/>
                <a:gd name="f299" fmla="*/ f295 f288 1"/>
                <a:gd name="f300" fmla="*/ f297 f289 1"/>
                <a:gd name="f301" fmla="*/ f296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8" t="f301" r="f299" b="f300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6F445023-9AB3-4E7C-B6FD-7142E6B048C3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+- f4 0 f2"/>
                <a:gd name="f24" fmla="+- f3 0 f2"/>
                <a:gd name="f25" fmla="*/ f24 1 2521"/>
                <a:gd name="f26" fmla="*/ f23 1 249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09326F1-26DE-4F25-8D7F-22F470EFC607}"/>
              </a:ext>
            </a:extLst>
          </p:cNvPr>
          <p:cNvGrpSpPr/>
          <p:nvPr/>
        </p:nvGrpSpPr>
        <p:grpSpPr>
          <a:xfrm>
            <a:off x="8547419" y="5471694"/>
            <a:ext cx="486936" cy="443557"/>
            <a:chOff x="7665927" y="4173513"/>
            <a:chExt cx="365202" cy="332668"/>
          </a:xfrm>
          <a:solidFill>
            <a:srgbClr val="404040"/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6E26F05A-F8ED-45D6-A6DD-980B8E7277E1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+- f4 0 f2"/>
                <a:gd name="f28" fmla="+- f3 0 f2"/>
                <a:gd name="f29" fmla="*/ f28 1 12005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FEF4D4FB-7ED7-4F0A-BD01-8B19CAD808F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+- f4 0 f2"/>
                <a:gd name="f9" fmla="+- f3 0 f2"/>
                <a:gd name="f10" fmla="*/ f9 1 852"/>
                <a:gd name="f11" fmla="*/ f8 1 3309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C4E30AF4-19D9-49F8-B80E-FE736F9CDFB3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+- f4 0 f2"/>
                <a:gd name="f17" fmla="+- f3 0 f2"/>
                <a:gd name="f18" fmla="*/ f17 1 1576"/>
                <a:gd name="f19" fmla="*/ f16 1 330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D9401621-7A40-4EFB-891C-14CEA9AC2276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+- f4 0 f2"/>
                <a:gd name="f15" fmla="+- f3 0 f2"/>
                <a:gd name="f16" fmla="*/ f15 1 7782"/>
                <a:gd name="f17" fmla="*/ f14 1 33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43EF027D-43F1-4CEB-9590-348C545023F1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+- f4 0 f2"/>
                <a:gd name="f10" fmla="+- f3 0 f2"/>
                <a:gd name="f11" fmla="*/ f10 1 852"/>
                <a:gd name="f12" fmla="*/ f9 1 33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39A0B4F7-CA61-4F99-88A7-566EED12AD85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+- f4 0 f2"/>
                <a:gd name="f17" fmla="+- f3 0 f2"/>
                <a:gd name="f18" fmla="*/ f17 1 7625"/>
                <a:gd name="f19" fmla="*/ f16 1 327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DB853DE8-316E-4E6B-853E-AFF1B1C13977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+- f4 0 f2"/>
                <a:gd name="f16" fmla="+- f3 0 f2"/>
                <a:gd name="f17" fmla="*/ f16 1 1734"/>
                <a:gd name="f18" fmla="*/ f15 1 330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682A2904-C851-48C6-96A7-6F5004F5D5F4}"/>
              </a:ext>
            </a:extLst>
          </p:cNvPr>
          <p:cNvSpPr/>
          <p:nvPr/>
        </p:nvSpPr>
        <p:spPr>
          <a:xfrm>
            <a:off x="4403652" y="545061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+- f4 0 f2"/>
              <a:gd name="f60" fmla="+- f3 0 f2"/>
              <a:gd name="f61" fmla="*/ f60 1 10776"/>
              <a:gd name="f62" fmla="*/ f59 1 12729"/>
              <a:gd name="f63" fmla="*/ f2 1 f61"/>
              <a:gd name="f64" fmla="*/ f3 1 f61"/>
              <a:gd name="f65" fmla="*/ f2 1 f62"/>
              <a:gd name="f66" fmla="*/ f4 1 f62"/>
              <a:gd name="f67" fmla="*/ f63 f57 1"/>
              <a:gd name="f68" fmla="*/ f64 f57 1"/>
              <a:gd name="f69" fmla="*/ f66 f58 1"/>
              <a:gd name="f70" fmla="*/ f65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7" t="f70" r="f68" b="f69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solidFill>
                <a:srgbClr val="AE4500"/>
              </a:solidFill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497350D7-597D-4FF8-A45B-CDBE0766F7A2}"/>
              </a:ext>
            </a:extLst>
          </p:cNvPr>
          <p:cNvGrpSpPr/>
          <p:nvPr/>
        </p:nvGrpSpPr>
        <p:grpSpPr>
          <a:xfrm>
            <a:off x="9431449" y="5428096"/>
            <a:ext cx="476109" cy="484535"/>
            <a:chOff x="8328949" y="4140814"/>
            <a:chExt cx="357082" cy="363401"/>
          </a:xfrm>
          <a:solidFill>
            <a:srgbClr val="404040"/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A3245F11-AC11-407B-B58E-6878B1BB2E35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+- f4 0 f2"/>
                <a:gd name="f103" fmla="+- f3 0 f2"/>
                <a:gd name="f104" fmla="*/ f103 1 12446"/>
                <a:gd name="f105" fmla="*/ f102 1 5379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4AABE9D9-8539-42D6-A4C5-4CE04DAB4C69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+- f4 0 f2"/>
                <a:gd name="f45" fmla="+- f3 0 f2"/>
                <a:gd name="f46" fmla="*/ f45 1 7404"/>
                <a:gd name="f47" fmla="*/ f44 1 7625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F935F9FB-E0FF-48CA-A7F5-7DFB08163EB8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+- f4 0 f2"/>
                <a:gd name="f24" fmla="+- f3 0 f2"/>
                <a:gd name="f25" fmla="*/ f24 1 2678"/>
                <a:gd name="f26" fmla="*/ f23 1 820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9DC330DA-6A17-4C56-99C6-007FE33D0717}"/>
              </a:ext>
            </a:extLst>
          </p:cNvPr>
          <p:cNvGrpSpPr/>
          <p:nvPr/>
        </p:nvGrpSpPr>
        <p:grpSpPr>
          <a:xfrm>
            <a:off x="5161188" y="5451809"/>
            <a:ext cx="486936" cy="484533"/>
            <a:chOff x="5126254" y="4158599"/>
            <a:chExt cx="365202" cy="363400"/>
          </a:xfrm>
          <a:solidFill>
            <a:srgbClr val="404040"/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9547946-4381-4A2B-A783-BA0F5114462B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+- f4 0 f2"/>
                <a:gd name="f63" fmla="+- f3 0 f2"/>
                <a:gd name="f64" fmla="*/ f63 1 7467"/>
                <a:gd name="f65" fmla="*/ f62 1 7436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C0D92C74-BA8B-4A5D-B247-87046BD6B05B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+- f4 0 f2"/>
                <a:gd name="f32" fmla="+- f3 0 f2"/>
                <a:gd name="f33" fmla="*/ f32 1 6050"/>
                <a:gd name="f34" fmla="*/ f31 1 5912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6C298EC-03BE-4847-AD0B-0F20F02CF4B5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+- f4 0 f2"/>
                <a:gd name="f12" fmla="+- f3 0 f2"/>
                <a:gd name="f13" fmla="*/ f12 1 5924"/>
                <a:gd name="f14" fmla="*/ f11 1 3593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34AFD9BE-5116-4D7F-98F0-F6D2FF5902E6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+- f4 0 f2"/>
                <a:gd name="f32" fmla="+- f3 0 f2"/>
                <a:gd name="f33" fmla="*/ f32 1 5955"/>
                <a:gd name="f34" fmla="*/ f31 1 5881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51EF61D3-D3FB-4121-A40F-0144C4F2B840}"/>
              </a:ext>
            </a:extLst>
          </p:cNvPr>
          <p:cNvGrpSpPr/>
          <p:nvPr/>
        </p:nvGrpSpPr>
        <p:grpSpPr>
          <a:xfrm>
            <a:off x="5970238" y="5498334"/>
            <a:ext cx="483339" cy="378488"/>
            <a:chOff x="5733041" y="4193493"/>
            <a:chExt cx="362504" cy="283866"/>
          </a:xfrm>
          <a:solidFill>
            <a:srgbClr val="404040"/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FE5B7CD1-46CD-41AD-9883-E952896C6CD4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+- f4 0 f2"/>
                <a:gd name="f37" fmla="+- f3 0 f2"/>
                <a:gd name="f38" fmla="*/ f37 1 12635"/>
                <a:gd name="f39" fmla="*/ f36 1 1608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A8152004-F72D-45CD-B7FD-58C44647E729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+- f4 0 f2"/>
                <a:gd name="f68" fmla="+- f3 0 f2"/>
                <a:gd name="f69" fmla="*/ f68 1 11028"/>
                <a:gd name="f70" fmla="*/ f67 1 7468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975264B4-A410-4536-80A4-65911B451492}"/>
              </a:ext>
            </a:extLst>
          </p:cNvPr>
          <p:cNvGrpSpPr/>
          <p:nvPr/>
        </p:nvGrpSpPr>
        <p:grpSpPr>
          <a:xfrm>
            <a:off x="3557673" y="2429340"/>
            <a:ext cx="480669" cy="552943"/>
            <a:chOff x="3923617" y="1891747"/>
            <a:chExt cx="360502" cy="414707"/>
          </a:xfrm>
          <a:solidFill>
            <a:srgbClr val="404040"/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9DAD58FB-C2AF-44CD-82FE-159486D91B52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+- f4 0 f2"/>
                <a:gd name="f17" fmla="+- f3 0 f2"/>
                <a:gd name="f18" fmla="*/ f17 1 9358"/>
                <a:gd name="f19" fmla="*/ f16 1 608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023CFF4B-2DE5-4C1A-AA72-24EC4F78EBA7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+- f4 0 f2"/>
                <a:gd name="f63" fmla="+- f3 0 f2"/>
                <a:gd name="f64" fmla="*/ f63 1 11027"/>
                <a:gd name="f65" fmla="*/ f62 1 332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AF97BAC-D687-43F2-967B-4B7BF7AF71BE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+- f4 0 f2"/>
                <a:gd name="f16" fmla="+- f3 0 f2"/>
                <a:gd name="f17" fmla="*/ f16 1 2521"/>
                <a:gd name="f18" fmla="*/ f15 1 163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493FAB55-57D0-4C49-AA46-F196452632C5}"/>
              </a:ext>
            </a:extLst>
          </p:cNvPr>
          <p:cNvGrpSpPr/>
          <p:nvPr/>
        </p:nvGrpSpPr>
        <p:grpSpPr>
          <a:xfrm>
            <a:off x="7650820" y="2425255"/>
            <a:ext cx="554833" cy="553467"/>
            <a:chOff x="6993477" y="1888684"/>
            <a:chExt cx="416125" cy="415100"/>
          </a:xfrm>
          <a:solidFill>
            <a:srgbClr val="404040"/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22878BF7-6F2C-4A38-B491-D7A7A8214BF6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+- f4 0 f2"/>
                <a:gd name="f36" fmla="+- f3 0 f2"/>
                <a:gd name="f37" fmla="*/ f36 1 5829"/>
                <a:gd name="f38" fmla="*/ f35 1 5797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00C1ADA0-B2CF-458D-97DF-F39AD9B6F260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+- f4 0 f2"/>
                <a:gd name="f52" fmla="+- f3 0 f2"/>
                <a:gd name="f53" fmla="*/ f52 1 5861"/>
                <a:gd name="f54" fmla="*/ f51 1 5766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559A6741-7B7A-4CC4-8B31-CD7C1A16C26D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+- f4 0 f2"/>
                <a:gd name="f32" fmla="+- f3 0 f2"/>
                <a:gd name="f33" fmla="*/ f32 1 5829"/>
                <a:gd name="f34" fmla="*/ f31 1 579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300C916A-FAD2-4331-B8BD-B2A6FE12568D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+- f4 0 f2"/>
                <a:gd name="f33" fmla="+- f3 0 f2"/>
                <a:gd name="f34" fmla="*/ f33 1 5829"/>
                <a:gd name="f35" fmla="*/ f32 1 5798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7B6CDD9-9573-4B54-8278-7B1E2EADFADB}"/>
              </a:ext>
            </a:extLst>
          </p:cNvPr>
          <p:cNvGrpSpPr/>
          <p:nvPr/>
        </p:nvGrpSpPr>
        <p:grpSpPr>
          <a:xfrm>
            <a:off x="4419269" y="2429339"/>
            <a:ext cx="640957" cy="553467"/>
            <a:chOff x="4569814" y="1891747"/>
            <a:chExt cx="480718" cy="415100"/>
          </a:xfrm>
          <a:solidFill>
            <a:srgbClr val="404040"/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274E7EEF-CA3B-420E-97EE-B9870088DB30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+- f4 0 f2"/>
                <a:gd name="f68" fmla="+- f3 0 f2"/>
                <a:gd name="f69" fmla="*/ f68 1 14704"/>
                <a:gd name="f70" fmla="*/ f67 1 11847"/>
                <a:gd name="f71" fmla="*/ f2 1 f69"/>
                <a:gd name="f72" fmla="*/ f3 1 f69"/>
                <a:gd name="f73" fmla="*/ f2 1 f70"/>
                <a:gd name="f74" fmla="*/ f4 1 f70"/>
                <a:gd name="f75" fmla="*/ f71 f65 1"/>
                <a:gd name="f76" fmla="*/ f72 f65 1"/>
                <a:gd name="f77" fmla="*/ f74 f66 1"/>
                <a:gd name="f78" fmla="*/ f73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444EE4F3-0342-49EA-AADF-AE8FED13EEFF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+- f3 0 f2"/>
                <a:gd name="f23" fmla="*/ f22 1 4254"/>
                <a:gd name="f24" fmla="*/ f2 1 f23"/>
                <a:gd name="f25" fmla="*/ f3 1 f23"/>
                <a:gd name="f26" fmla="*/ f24 f20 1"/>
                <a:gd name="f27" fmla="*/ f25 f20 1"/>
                <a:gd name="f28" fmla="*/ f25 f21 1"/>
                <a:gd name="f29" fmla="*/ f24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C06AABF3-35BC-4545-A590-9CFCB5F244BA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+- f4 0 f2"/>
                <a:gd name="f23" fmla="+- f3 0 f2"/>
                <a:gd name="f24" fmla="*/ f23 1 4254"/>
                <a:gd name="f25" fmla="*/ f22 1 4255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78457393-8D60-4F3B-9CB0-576759EC04F0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+- f4 0 f2"/>
                <a:gd name="f32" fmla="+- f3 0 f2"/>
                <a:gd name="f33" fmla="*/ f32 1 7436"/>
                <a:gd name="f34" fmla="*/ f31 1 746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0BBE6203-EE83-4FB5-86CC-B8C5991691CF}"/>
              </a:ext>
            </a:extLst>
          </p:cNvPr>
          <p:cNvGrpSpPr/>
          <p:nvPr/>
        </p:nvGrpSpPr>
        <p:grpSpPr>
          <a:xfrm>
            <a:off x="8439716" y="2397031"/>
            <a:ext cx="562489" cy="552639"/>
            <a:chOff x="7585149" y="1867515"/>
            <a:chExt cx="421867" cy="414479"/>
          </a:xfrm>
          <a:solidFill>
            <a:srgbClr val="404040"/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151F5884-5F23-4021-AFEC-67535EF925B1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+- f3 0 f2"/>
                <a:gd name="f12" fmla="*/ f11 1 3372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1EB3C28A-0639-4A64-910D-EA34C44CA749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+- f4 0 f2"/>
                <a:gd name="f45" fmla="+- f3 0 f2"/>
                <a:gd name="f46" fmla="*/ f45 1 6050"/>
                <a:gd name="f47" fmla="*/ f44 1 5979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6D1C63F2-F1CA-4B11-BC80-89E0A8411FCD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+- f3 0 f2"/>
                <a:gd name="f13" fmla="*/ f12 1 853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B6DACB49-85D6-4BED-BE93-DD9C54A6ED99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+- f4 0 f2"/>
                <a:gd name="f21" fmla="+- f3 0 f2"/>
                <a:gd name="f22" fmla="*/ f21 1 3515"/>
                <a:gd name="f23" fmla="*/ f20 1 3432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274E978E-C92C-45EA-BB4A-ACEAC9F210E5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+- f4 0 f2"/>
                <a:gd name="f40" fmla="+- f3 0 f2"/>
                <a:gd name="f41" fmla="*/ f40 1 6018"/>
                <a:gd name="f42" fmla="*/ f39 1 5979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C666E75F-670B-4B26-AB20-0474D1824A22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+- f4 0 f2"/>
                <a:gd name="f26" fmla="+- f3 0 f2"/>
                <a:gd name="f27" fmla="*/ f26 1 3687"/>
                <a:gd name="f28" fmla="*/ f25 1 3514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8DA8F0AF-C529-4A84-A8BB-68118B516FAF}"/>
              </a:ext>
            </a:extLst>
          </p:cNvPr>
          <p:cNvSpPr/>
          <p:nvPr/>
        </p:nvSpPr>
        <p:spPr>
          <a:xfrm>
            <a:off x="5261967" y="2430425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+- f4 0 f2"/>
              <a:gd name="f53" fmla="+- f3 0 f2"/>
              <a:gd name="f54" fmla="*/ f53 1 12477"/>
              <a:gd name="f55" fmla="*/ f52 1 12647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7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solidFill>
                <a:srgbClr val="AE4500"/>
              </a:solidFill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1D5D809E-664E-4322-B4AC-5887F9E6F172}"/>
              </a:ext>
            </a:extLst>
          </p:cNvPr>
          <p:cNvGrpSpPr/>
          <p:nvPr/>
        </p:nvGrpSpPr>
        <p:grpSpPr>
          <a:xfrm>
            <a:off x="9300068" y="2397323"/>
            <a:ext cx="553468" cy="504040"/>
            <a:chOff x="8230413" y="1867735"/>
            <a:chExt cx="415101" cy="378030"/>
          </a:xfrm>
          <a:solidFill>
            <a:srgbClr val="404040"/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672C6A76-F993-4B44-BB98-D8FDCAB5C443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+- f4 0 f2"/>
                <a:gd name="f28" fmla="+- f3 0 f2"/>
                <a:gd name="f29" fmla="*/ f28 1 6333"/>
                <a:gd name="f30" fmla="*/ f27 1 992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C50A4A01-1001-45BF-A8DA-3C60E199A925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+- f4 0 f2"/>
                <a:gd name="f20" fmla="+- f3 0 f2"/>
                <a:gd name="f21" fmla="*/ f20 1 3467"/>
                <a:gd name="f22" fmla="*/ f19 1 1030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1B87E934-4C32-4289-9D92-EE1294EA4F7F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+- f4 0 f2"/>
                <a:gd name="f18" fmla="+- f3 0 f2"/>
                <a:gd name="f19" fmla="*/ f18 1 3466"/>
                <a:gd name="f20" fmla="*/ f17 1 10303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56C60987-3D81-47C3-93A7-45AFE5A54242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+- f4 0 f2"/>
                <a:gd name="f30" fmla="+- f3 0 f2"/>
                <a:gd name="f31" fmla="*/ f30 1 6302"/>
                <a:gd name="f32" fmla="*/ f29 1 9925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32B40097-FA58-4DAB-BA14-D41C133D7E07}"/>
              </a:ext>
            </a:extLst>
          </p:cNvPr>
          <p:cNvGrpSpPr/>
          <p:nvPr/>
        </p:nvGrpSpPr>
        <p:grpSpPr>
          <a:xfrm>
            <a:off x="6028174" y="2403479"/>
            <a:ext cx="553504" cy="553163"/>
            <a:chOff x="5776493" y="1872352"/>
            <a:chExt cx="415128" cy="414872"/>
          </a:xfrm>
          <a:solidFill>
            <a:srgbClr val="404040"/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09D63934-9F4F-4436-880C-409AC4B631B2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+- f4 0 f2"/>
                <a:gd name="f12" fmla="+- f3 0 f2"/>
                <a:gd name="f13" fmla="*/ f12 1 1671"/>
                <a:gd name="f14" fmla="*/ f11 1 983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13765534-3786-445A-BE85-2886449F03DB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+- f4 0 f2"/>
                <a:gd name="f11" fmla="+- f3 0 f2"/>
                <a:gd name="f12" fmla="*/ f11 1 1671"/>
                <a:gd name="f13" fmla="*/ f10 1 983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A6D837BB-3D6F-462D-924C-E8EAF571D791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+- f4 0 f2"/>
                <a:gd name="f19" fmla="+- f3 0 f2"/>
                <a:gd name="f20" fmla="*/ f19 1 7720"/>
                <a:gd name="f21" fmla="*/ f18 1 605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53C21DCA-633F-46C1-B12A-FB29BFF38045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+- f4 0 f2"/>
                <a:gd name="f10" fmla="+- f3 0 f2"/>
                <a:gd name="f11" fmla="*/ f10 1 11500"/>
                <a:gd name="f12" fmla="*/ f9 1 16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6CC5561B-77F8-4BF7-B7C9-05165D00026B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+- f4 0 f2"/>
                <a:gd name="f29" fmla="+- f3 0 f2"/>
                <a:gd name="f30" fmla="*/ f29 1 11532"/>
                <a:gd name="f31" fmla="*/ f28 1 333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BFB1EBB1-6FEC-4ABB-8C43-39ACD5733DA6}"/>
              </a:ext>
            </a:extLst>
          </p:cNvPr>
          <p:cNvGrpSpPr/>
          <p:nvPr/>
        </p:nvGrpSpPr>
        <p:grpSpPr>
          <a:xfrm>
            <a:off x="6855535" y="2382157"/>
            <a:ext cx="557600" cy="550760"/>
            <a:chOff x="6397014" y="1856360"/>
            <a:chExt cx="418200" cy="413070"/>
          </a:xfrm>
          <a:solidFill>
            <a:srgbClr val="404040"/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C8D88CAA-B447-49A3-B6A7-16CF78507A06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+- f4 0 f2"/>
                <a:gd name="f26" fmla="+- f3 0 f2"/>
                <a:gd name="f27" fmla="*/ f26 1 7972"/>
                <a:gd name="f28" fmla="*/ f25 1 7885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660DB10E-188A-46B1-BBF4-856455F2ABEE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+- f4 0 f2"/>
                <a:gd name="f27" fmla="+- f3 0 f2"/>
                <a:gd name="f28" fmla="*/ f27 1 8980"/>
                <a:gd name="f29" fmla="*/ f26 1 8878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B52BD103-B18A-417B-96C6-43B3B29235F7}"/>
              </a:ext>
            </a:extLst>
          </p:cNvPr>
          <p:cNvGrpSpPr/>
          <p:nvPr/>
        </p:nvGrpSpPr>
        <p:grpSpPr>
          <a:xfrm>
            <a:off x="3506904" y="3373342"/>
            <a:ext cx="669096" cy="669097"/>
            <a:chOff x="3885541" y="2599748"/>
            <a:chExt cx="501822" cy="501823"/>
          </a:xfrm>
          <a:solidFill>
            <a:srgbClr val="404040"/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AABD5FA4-B816-4C05-9349-D63376C153F1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+- f4 0 f2"/>
                <a:gd name="f30" fmla="+- f3 0 f2"/>
                <a:gd name="f31" fmla="*/ f30 1 7905"/>
                <a:gd name="f32" fmla="*/ f29 1 681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F983656A-5BC4-41E7-B230-ED2C8E26695A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+- f4 0 f2"/>
                <a:gd name="f76" fmla="+- f3 0 f2"/>
                <a:gd name="f77" fmla="*/ f76 1 19273"/>
                <a:gd name="f78" fmla="*/ f75 1 15849"/>
                <a:gd name="f79" fmla="*/ f2 1 f77"/>
                <a:gd name="f80" fmla="*/ f3 1 f77"/>
                <a:gd name="f81" fmla="*/ f2 1 f78"/>
                <a:gd name="f82" fmla="*/ f4 1 f78"/>
                <a:gd name="f83" fmla="*/ f79 f73 1"/>
                <a:gd name="f84" fmla="*/ f80 f73 1"/>
                <a:gd name="f85" fmla="*/ f82 f74 1"/>
                <a:gd name="f86" fmla="*/ f81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32C9BD83-49B5-4831-B653-81058C1DC766}"/>
              </a:ext>
            </a:extLst>
          </p:cNvPr>
          <p:cNvGrpSpPr/>
          <p:nvPr/>
        </p:nvGrpSpPr>
        <p:grpSpPr>
          <a:xfrm>
            <a:off x="5233865" y="3467879"/>
            <a:ext cx="526693" cy="526695"/>
            <a:chOff x="5180761" y="2670651"/>
            <a:chExt cx="395020" cy="395021"/>
          </a:xfrm>
          <a:solidFill>
            <a:srgbClr val="404040"/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5825CF1D-D2E8-425F-A500-282DFDA5EBE5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+- f4 0 f2"/>
                <a:gd name="f46" fmla="+- f3 0 f2"/>
                <a:gd name="f47" fmla="*/ f46 1 19273"/>
                <a:gd name="f48" fmla="*/ f45 1 11330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9CFDBEF6-5EBD-4426-92B5-EE73F1619330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+- f4 0 f2"/>
                <a:gd name="f49" fmla="+- f3 0 f2"/>
                <a:gd name="f50" fmla="*/ f49 1 19273"/>
                <a:gd name="f51" fmla="*/ f48 1 6815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E35BA53F-EEB4-42E6-A401-59BC38A3939C}"/>
              </a:ext>
            </a:extLst>
          </p:cNvPr>
          <p:cNvGrpSpPr/>
          <p:nvPr/>
        </p:nvGrpSpPr>
        <p:grpSpPr>
          <a:xfrm>
            <a:off x="8450554" y="3542908"/>
            <a:ext cx="588397" cy="379269"/>
            <a:chOff x="7593278" y="2726923"/>
            <a:chExt cx="441298" cy="284452"/>
          </a:xfrm>
          <a:solidFill>
            <a:srgbClr val="404040"/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EFFD41C0-070C-40DD-892B-17CDB99E7CF4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+- f4 0 f2"/>
                <a:gd name="f35" fmla="+- f3 0 f2"/>
                <a:gd name="f36" fmla="*/ f35 1 19273"/>
                <a:gd name="f37" fmla="*/ f34 1 11637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25CC42C9-DD2D-445B-BB6E-1CB3AFB010D2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+- f4 0 f2"/>
                <a:gd name="f20" fmla="+- f3 0 f2"/>
                <a:gd name="f21" fmla="*/ f20 1 16879"/>
                <a:gd name="f22" fmla="*/ f19 1 6632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96CC6584-60D5-4E71-8BFB-DDCB42237841}"/>
              </a:ext>
            </a:extLst>
          </p:cNvPr>
          <p:cNvGrpSpPr/>
          <p:nvPr/>
        </p:nvGrpSpPr>
        <p:grpSpPr>
          <a:xfrm>
            <a:off x="6902730" y="3571425"/>
            <a:ext cx="451908" cy="423659"/>
            <a:chOff x="6432410" y="2748311"/>
            <a:chExt cx="338931" cy="317744"/>
          </a:xfrm>
          <a:solidFill>
            <a:srgbClr val="404040"/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2AF4CBFB-00D4-4FD1-B42E-02C0C86FD7B6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+- f4 0 f2"/>
                <a:gd name="f20" fmla="+- f3 0 f2"/>
                <a:gd name="f21" fmla="*/ f20 1 7589"/>
                <a:gd name="f22" fmla="*/ f19 1 225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DC7EEE1E-C4CE-42B2-ACBE-F0F0B38204EE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+- f4 0 f2"/>
                <a:gd name="f14" fmla="+- f3 0 f2"/>
                <a:gd name="f15" fmla="*/ f14 1 10245"/>
                <a:gd name="f16" fmla="*/ f13 1 2260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5E99ECDF-1355-4825-A2AE-E1E729795939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+- f4 0 f2"/>
                <a:gd name="f10" fmla="+- f3 0 f2"/>
                <a:gd name="f11" fmla="*/ f10 1 6776"/>
                <a:gd name="f12" fmla="*/ f9 1 564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612C7F21-3072-427C-9EE3-2E70AE53C18D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+- f4 0 f2"/>
                <a:gd name="f15" fmla="+- f3 0 f2"/>
                <a:gd name="f16" fmla="*/ f15 1 6776"/>
                <a:gd name="f17" fmla="*/ f14 1 169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0C048B53-5AD4-4466-9A1B-84E08A5BEC38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+- f4 0 f2"/>
                <a:gd name="f27" fmla="+- f3 0 f2"/>
                <a:gd name="f28" fmla="*/ f27 1 19273"/>
                <a:gd name="f29" fmla="*/ f26 1 11293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04512889-D3B6-437F-9E2C-89EFCCE8FA76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+- f4 0 f2"/>
                <a:gd name="f16" fmla="+- f3 0 f2"/>
                <a:gd name="f17" fmla="*/ f16 1 6776"/>
                <a:gd name="f18" fmla="*/ f15 1 1693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7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89257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90BADB-7499-4178-9E96-FBC1D4F9E1E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619125" y="123825"/>
            <a:ext cx="11572875" cy="723900"/>
          </a:xfrm>
        </p:spPr>
        <p:txBody>
          <a:bodyPr anchor="ctr" anchorCtr="1"/>
          <a:lstStyle/>
          <a:p>
            <a:pPr mar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6DD9CC14-E114-44D4-80C8-A525AAAD5550}"/>
              </a:ext>
            </a:extLst>
          </p:cNvPr>
          <p:cNvSpPr/>
          <p:nvPr/>
        </p:nvSpPr>
        <p:spPr>
          <a:xfrm>
            <a:off x="4590082" y="1470620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+- 0 0 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+- 0 0 1423"/>
              <a:gd name="f497" fmla="*/ f0 1 341005"/>
              <a:gd name="f498" fmla="*/ f1 1 376812"/>
              <a:gd name="f499" fmla="+- f4 0 f2"/>
              <a:gd name="f500" fmla="+- f3 0 f2"/>
              <a:gd name="f501" fmla="*/ f500 1 341005"/>
              <a:gd name="f502" fmla="*/ f499 1 376812"/>
              <a:gd name="f503" fmla="*/ f2 1 f501"/>
              <a:gd name="f504" fmla="*/ f3 1 f501"/>
              <a:gd name="f505" fmla="*/ f2 1 f502"/>
              <a:gd name="f506" fmla="*/ f4 1 f502"/>
              <a:gd name="f507" fmla="*/ f503 f497 1"/>
              <a:gd name="f508" fmla="*/ f504 f497 1"/>
              <a:gd name="f509" fmla="*/ f506 f498 1"/>
              <a:gd name="f510" fmla="*/ f505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7" t="f510" r="f508" b="f509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042DCC4B-8D11-4602-8834-B9BAD0E93E43}"/>
              </a:ext>
            </a:extLst>
          </p:cNvPr>
          <p:cNvSpPr/>
          <p:nvPr/>
        </p:nvSpPr>
        <p:spPr>
          <a:xfrm>
            <a:off x="5514211" y="1485129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+- f4 0 f2"/>
              <a:gd name="f546" fmla="+- f3 0 f2"/>
              <a:gd name="f547" fmla="*/ f546 1 3068057"/>
              <a:gd name="f548" fmla="*/ f545 1 3083879"/>
              <a:gd name="f549" fmla="*/ f2 1 f547"/>
              <a:gd name="f550" fmla="*/ f3 1 f547"/>
              <a:gd name="f551" fmla="*/ f2 1 f548"/>
              <a:gd name="f552" fmla="*/ f4 1 f548"/>
              <a:gd name="f553" fmla="*/ f549 f543 1"/>
              <a:gd name="f554" fmla="*/ f550 f543 1"/>
              <a:gd name="f555" fmla="*/ f552 f544 1"/>
              <a:gd name="f556" fmla="*/ f551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3" t="f556" r="f554" b="f555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48F6816F-5ED2-4EBD-8026-7085C330A986}"/>
              </a:ext>
            </a:extLst>
          </p:cNvPr>
          <p:cNvGrpSpPr/>
          <p:nvPr/>
        </p:nvGrpSpPr>
        <p:grpSpPr>
          <a:xfrm>
            <a:off x="3665246" y="1470620"/>
            <a:ext cx="553869" cy="652296"/>
            <a:chOff x="3837179" y="1242450"/>
            <a:chExt cx="415402" cy="489222"/>
          </a:xfrm>
          <a:solidFill>
            <a:srgbClr val="404040"/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AF18E03C-7253-466A-8A7F-751C9EF76A5A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+- 0 0 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+- 0 0 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+- f7 0 f5"/>
                <a:gd name="f83" fmla="+- f6 0 f5"/>
                <a:gd name="f84" fmla="*/ f79 f0 1"/>
                <a:gd name="f85" fmla="*/ f83 1 5331558"/>
                <a:gd name="f86" fmla="*/ f82 1 5891405"/>
                <a:gd name="f87" fmla="*/ 968 f82 1"/>
                <a:gd name="f88" fmla="*/ 1181117 f82 1"/>
                <a:gd name="f89" fmla="*/ 3328959 f82 1"/>
                <a:gd name="f90" fmla="*/ 3735758 f82 1"/>
                <a:gd name="f91" fmla="*/ 3871219 f82 1"/>
                <a:gd name="f92" fmla="*/ 4062605 f82 1"/>
                <a:gd name="f93" fmla="*/ 4317787 f82 1"/>
                <a:gd name="f94" fmla="*/ 4977005 f82 1"/>
                <a:gd name="f95" fmla="*/ 5039972 f82 1"/>
                <a:gd name="f96" fmla="*/ 5891405 f82 1"/>
                <a:gd name="f97" fmla="*/ 5859508 f82 1"/>
                <a:gd name="f98" fmla="*/ 3520345 f82 1"/>
                <a:gd name="f99" fmla="*/ 3079808 f82 1"/>
                <a:gd name="f100" fmla="*/ 2980491 f83 1"/>
                <a:gd name="f101" fmla="*/ 726547 f83 1"/>
                <a:gd name="f102" fmla="*/ 486068 f83 1"/>
                <a:gd name="f103" fmla="*/ 2371366 f82 1"/>
                <a:gd name="f104" fmla="*/ 4803 f83 1"/>
                <a:gd name="f105" fmla="*/ 460575 f83 1"/>
                <a:gd name="f106" fmla="*/ 289487 f83 1"/>
                <a:gd name="f107" fmla="*/ 480873 f83 1"/>
                <a:gd name="f108" fmla="*/ 322351 f83 1"/>
                <a:gd name="f109" fmla="*/ 513737 f83 1"/>
                <a:gd name="f110" fmla="*/ 449942 f83 1"/>
                <a:gd name="f111" fmla="*/ 1704584 f83 1"/>
                <a:gd name="f112" fmla="*/ 1895970 f83 1"/>
                <a:gd name="f113" fmla="*/ 4734863 f83 1"/>
                <a:gd name="f114" fmla="*/ 4841189 f83 1"/>
                <a:gd name="f115" fmla="*/ f84 1 f2"/>
                <a:gd name="f116" fmla="*/ f87 1 5891405"/>
                <a:gd name="f117" fmla="*/ f88 1 5891405"/>
                <a:gd name="f118" fmla="*/ f89 1 5891405"/>
                <a:gd name="f119" fmla="*/ f90 1 5891405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331558"/>
                <a:gd name="f130" fmla="*/ f101 1 5331558"/>
                <a:gd name="f131" fmla="*/ f102 1 5331558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331558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5 1 f85"/>
                <a:gd name="f145" fmla="*/ f6 1 f85"/>
                <a:gd name="f146" fmla="*/ f5 1 f86"/>
                <a:gd name="f147" fmla="*/ f7 1 f86"/>
                <a:gd name="f148" fmla="+- f115 0 f1"/>
                <a:gd name="f149" fmla="*/ f129 1 f85"/>
                <a:gd name="f150" fmla="*/ f116 1 f86"/>
                <a:gd name="f151" fmla="*/ f130 1 f85"/>
                <a:gd name="f152" fmla="*/ f117 1 f86"/>
                <a:gd name="f153" fmla="*/ f131 1 f85"/>
                <a:gd name="f154" fmla="*/ f132 1 f86"/>
                <a:gd name="f155" fmla="*/ f133 1 f85"/>
                <a:gd name="f156" fmla="*/ f128 1 f86"/>
                <a:gd name="f157" fmla="*/ f134 1 f85"/>
                <a:gd name="f158" fmla="*/ f118 1 f86"/>
                <a:gd name="f159" fmla="*/ f135 1 f85"/>
                <a:gd name="f160" fmla="*/ f119 1 f86"/>
                <a:gd name="f161" fmla="*/ f136 1 f85"/>
                <a:gd name="f162" fmla="*/ f120 1 f86"/>
                <a:gd name="f163" fmla="*/ f137 1 f85"/>
                <a:gd name="f164" fmla="*/ f121 1 f86"/>
                <a:gd name="f165" fmla="*/ f138 1 f85"/>
                <a:gd name="f166" fmla="*/ f122 1 f86"/>
                <a:gd name="f167" fmla="*/ f139 1 f85"/>
                <a:gd name="f168" fmla="*/ f123 1 f86"/>
                <a:gd name="f169" fmla="*/ f140 1 f85"/>
                <a:gd name="f170" fmla="*/ f124 1 f86"/>
                <a:gd name="f171" fmla="*/ f141 1 f85"/>
                <a:gd name="f172" fmla="*/ f125 1 f86"/>
                <a:gd name="f173" fmla="*/ f142 1 f85"/>
                <a:gd name="f174" fmla="*/ f126 1 f86"/>
                <a:gd name="f175" fmla="*/ f143 1 f85"/>
                <a:gd name="f176" fmla="*/ f127 1 f86"/>
                <a:gd name="f177" fmla="*/ f144 f80 1"/>
                <a:gd name="f178" fmla="*/ f145 f80 1"/>
                <a:gd name="f179" fmla="*/ f147 f81 1"/>
                <a:gd name="f180" fmla="*/ f146 f81 1"/>
                <a:gd name="f181" fmla="*/ f149 f80 1"/>
                <a:gd name="f182" fmla="*/ f150 f81 1"/>
                <a:gd name="f183" fmla="*/ f151 f80 1"/>
                <a:gd name="f184" fmla="*/ f152 f81 1"/>
                <a:gd name="f185" fmla="*/ f153 f80 1"/>
                <a:gd name="f186" fmla="*/ f154 f81 1"/>
                <a:gd name="f187" fmla="*/ f155 f80 1"/>
                <a:gd name="f188" fmla="*/ f156 f81 1"/>
                <a:gd name="f189" fmla="*/ f157 f80 1"/>
                <a:gd name="f190" fmla="*/ f158 f81 1"/>
                <a:gd name="f191" fmla="*/ f159 f80 1"/>
                <a:gd name="f192" fmla="*/ f160 f81 1"/>
                <a:gd name="f193" fmla="*/ f161 f80 1"/>
                <a:gd name="f194" fmla="*/ f162 f81 1"/>
                <a:gd name="f195" fmla="*/ f163 f80 1"/>
                <a:gd name="f196" fmla="*/ f164 f81 1"/>
                <a:gd name="f197" fmla="*/ f165 f80 1"/>
                <a:gd name="f198" fmla="*/ f166 f81 1"/>
                <a:gd name="f199" fmla="*/ f167 f80 1"/>
                <a:gd name="f200" fmla="*/ f168 f81 1"/>
                <a:gd name="f201" fmla="*/ f169 f80 1"/>
                <a:gd name="f202" fmla="*/ f170 f81 1"/>
                <a:gd name="f203" fmla="*/ f171 f80 1"/>
                <a:gd name="f204" fmla="*/ f172 f81 1"/>
                <a:gd name="f205" fmla="*/ f173 f80 1"/>
                <a:gd name="f206" fmla="*/ f174 f81 1"/>
                <a:gd name="f207" fmla="*/ f175 f80 1"/>
                <a:gd name="f208" fmla="*/ f176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48">
                  <a:pos x="f181" y="f182"/>
                </a:cxn>
                <a:cxn ang="f148">
                  <a:pos x="f183" y="f184"/>
                </a:cxn>
                <a:cxn ang="f148">
                  <a:pos x="f185" y="f186"/>
                </a:cxn>
                <a:cxn ang="f148">
                  <a:pos x="f187" y="f188"/>
                </a:cxn>
                <a:cxn ang="f148">
                  <a:pos x="f189" y="f190"/>
                </a:cxn>
                <a:cxn ang="f148">
                  <a:pos x="f191" y="f192"/>
                </a:cxn>
                <a:cxn ang="f148">
                  <a:pos x="f193" y="f194"/>
                </a:cxn>
                <a:cxn ang="f148">
                  <a:pos x="f195" y="f196"/>
                </a:cxn>
                <a:cxn ang="f148">
                  <a:pos x="f197" y="f198"/>
                </a:cxn>
                <a:cxn ang="f148">
                  <a:pos x="f199" y="f200"/>
                </a:cxn>
                <a:cxn ang="f148">
                  <a:pos x="f201" y="f202"/>
                </a:cxn>
                <a:cxn ang="f148">
                  <a:pos x="f203" y="f204"/>
                </a:cxn>
                <a:cxn ang="f148">
                  <a:pos x="f205" y="f206"/>
                </a:cxn>
                <a:cxn ang="f148">
                  <a:pos x="f207" y="f208"/>
                </a:cxn>
                <a:cxn ang="f148">
                  <a:pos x="f181" y="f182"/>
                </a:cxn>
              </a:cxnLst>
              <a:rect l="f177" t="f180" r="f178" b="f179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>
                <a:solidFill>
                  <a:srgbClr val="FFFFFF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6A1CB7F8-C572-4A1E-86B3-9AEE4193A4A7}"/>
                </a:ext>
              </a:extLst>
            </p:cNvPr>
            <p:cNvSpPr/>
            <p:nvPr/>
          </p:nvSpPr>
          <p:spPr>
            <a:xfrm rot="18100527">
              <a:off x="3982997" y="1232469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+- 0 0 13786"/>
                <a:gd name="f348" fmla="val 1089729"/>
                <a:gd name="f349" fmla="+- 0 0 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+- f4 0 f2"/>
                <a:gd name="f407" fmla="+- f3 0 f2"/>
                <a:gd name="f408" fmla="*/ f407 1 1170491"/>
                <a:gd name="f409" fmla="*/ f406 1 1745209"/>
                <a:gd name="f410" fmla="*/ f2 1 f408"/>
                <a:gd name="f411" fmla="*/ f3 1 f408"/>
                <a:gd name="f412" fmla="*/ f2 1 f409"/>
                <a:gd name="f413" fmla="*/ f4 1 f409"/>
                <a:gd name="f414" fmla="*/ f410 f404 1"/>
                <a:gd name="f415" fmla="*/ f411 f404 1"/>
                <a:gd name="f416" fmla="*/ f413 f405 1"/>
                <a:gd name="f417" fmla="*/ f412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4" t="f417" r="f415" b="f416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>
                <a:solidFill>
                  <a:srgbClr val="FFFFFF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7EB25885-C547-41D8-9B6D-59096104FEB4}"/>
              </a:ext>
            </a:extLst>
          </p:cNvPr>
          <p:cNvSpPr/>
          <p:nvPr/>
        </p:nvSpPr>
        <p:spPr>
          <a:xfrm>
            <a:off x="2759234" y="1506014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+- 0 0 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+- 0 0 5451"/>
              <a:gd name="f267" fmla="*/ f0 1 2926108"/>
              <a:gd name="f268" fmla="*/ f1 1 3216409"/>
              <a:gd name="f269" fmla="+- f4 0 f2"/>
              <a:gd name="f270" fmla="+- f3 0 f2"/>
              <a:gd name="f271" fmla="*/ f270 1 2926108"/>
              <a:gd name="f272" fmla="*/ f269 1 3216409"/>
              <a:gd name="f273" fmla="*/ f2 1 f271"/>
              <a:gd name="f274" fmla="*/ f3 1 f271"/>
              <a:gd name="f275" fmla="*/ f2 1 f272"/>
              <a:gd name="f276" fmla="*/ f4 1 f272"/>
              <a:gd name="f277" fmla="*/ f273 f267 1"/>
              <a:gd name="f278" fmla="*/ f274 f267 1"/>
              <a:gd name="f279" fmla="*/ f276 f268 1"/>
              <a:gd name="f280" fmla="*/ f275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7" t="f280" r="f278" b="f279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00675108-CE60-4FD9-8E66-14A70D570EFA}"/>
              </a:ext>
            </a:extLst>
          </p:cNvPr>
          <p:cNvSpPr/>
          <p:nvPr/>
        </p:nvSpPr>
        <p:spPr>
          <a:xfrm>
            <a:off x="9861012" y="1485165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+- f3 0 f2"/>
              <a:gd name="f14" fmla="*/ f13 1 3240000"/>
              <a:gd name="f15" fmla="*/ f2 1 f14"/>
              <a:gd name="f16" fmla="*/ f3 1 f14"/>
              <a:gd name="f17" fmla="*/ f15 f11 1"/>
              <a:gd name="f18" fmla="*/ f16 f11 1"/>
              <a:gd name="f19" fmla="*/ f16 f12 1"/>
              <a:gd name="f20" fmla="*/ f15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4E5179EC-94A1-4DB8-9347-0552828E59B3}"/>
              </a:ext>
            </a:extLst>
          </p:cNvPr>
          <p:cNvSpPr/>
          <p:nvPr/>
        </p:nvSpPr>
        <p:spPr>
          <a:xfrm>
            <a:off x="3655638" y="5255822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+- f7 0 f5"/>
              <a:gd name="f120" fmla="+- f6 0 f5"/>
              <a:gd name="f121" fmla="*/ f116 f0 1"/>
              <a:gd name="f122" fmla="*/ f120 1 3960440"/>
              <a:gd name="f123" fmla="*/ f119 1 3960000"/>
              <a:gd name="f124" fmla="*/ 1979373 f120 1"/>
              <a:gd name="f125" fmla="*/ 472350 f119 1"/>
              <a:gd name="f126" fmla="*/ 813783 f120 1"/>
              <a:gd name="f127" fmla="*/ 1434034 f119 1"/>
              <a:gd name="f128" fmla="*/ 2217373 f120 1"/>
              <a:gd name="f129" fmla="*/ 1339611 f120 1"/>
              <a:gd name="f130" fmla="*/ 3487664 f119 1"/>
              <a:gd name="f131" fmla="*/ 436907 f120 1"/>
              <a:gd name="f132" fmla="*/ 0 f119 1"/>
              <a:gd name="f133" fmla="*/ 3523533 f120 1"/>
              <a:gd name="f134" fmla="*/ 3960440 f120 1"/>
              <a:gd name="f135" fmla="*/ 436907 f119 1"/>
              <a:gd name="f136" fmla="*/ 3523093 f119 1"/>
              <a:gd name="f137" fmla="*/ 3960000 f119 1"/>
              <a:gd name="f138" fmla="*/ 0 f120 1"/>
              <a:gd name="f139" fmla="*/ 1119009 f120 1"/>
              <a:gd name="f140" fmla="*/ 2222584 f119 1"/>
              <a:gd name="f141" fmla="*/ 1234998 f120 1"/>
              <a:gd name="f142" fmla="*/ 1431771 f119 1"/>
              <a:gd name="f143" fmla="*/ 1915898 f120 1"/>
              <a:gd name="f144" fmla="*/ 1219889 f119 1"/>
              <a:gd name="f145" fmla="*/ 1589196 f120 1"/>
              <a:gd name="f146" fmla="*/ 1434803 f119 1"/>
              <a:gd name="f147" fmla="*/ 1574511 f120 1"/>
              <a:gd name="f148" fmla="*/ 1939931 f119 1"/>
              <a:gd name="f149" fmla="*/ 2135727 f120 1"/>
              <a:gd name="f150" fmla="*/ 1554876 f119 1"/>
              <a:gd name="f151" fmla="*/ 891303 f119 1"/>
              <a:gd name="f152" fmla="*/ 2783502 f120 1"/>
              <a:gd name="f153" fmla="*/ 1606823 f119 1"/>
              <a:gd name="f154" fmla="*/ 2456028 f120 1"/>
              <a:gd name="f155" fmla="*/ 2225955 f119 1"/>
              <a:gd name="f156" fmla="*/ 2026974 f120 1"/>
              <a:gd name="f157" fmla="*/ 2018938 f119 1"/>
              <a:gd name="f158" fmla="*/ 1887692 f120 1"/>
              <a:gd name="f159" fmla="*/ 2422431 f119 1"/>
              <a:gd name="f160" fmla="*/ 2336342 f120 1"/>
              <a:gd name="f161" fmla="*/ 2720202 f119 1"/>
              <a:gd name="f162" fmla="*/ 3176454 f120 1"/>
              <a:gd name="f163" fmla="*/ 1627140 f119 1"/>
              <a:gd name="f164" fmla="*/ 1328015 f120 1"/>
              <a:gd name="f165" fmla="*/ 1812920 f119 1"/>
              <a:gd name="f166" fmla="*/ f121 1 f2"/>
              <a:gd name="f167" fmla="*/ f124 1 3960440"/>
              <a:gd name="f168" fmla="*/ f125 1 3960000"/>
              <a:gd name="f169" fmla="*/ f126 1 3960440"/>
              <a:gd name="f170" fmla="*/ f127 1 3960000"/>
              <a:gd name="f171" fmla="*/ f128 1 3960440"/>
              <a:gd name="f172" fmla="*/ f129 1 3960440"/>
              <a:gd name="f173" fmla="*/ f130 1 3960000"/>
              <a:gd name="f174" fmla="*/ f131 1 3960440"/>
              <a:gd name="f175" fmla="*/ f132 1 3960000"/>
              <a:gd name="f176" fmla="*/ f133 1 3960440"/>
              <a:gd name="f177" fmla="*/ f134 1 3960440"/>
              <a:gd name="f178" fmla="*/ f135 1 3960000"/>
              <a:gd name="f179" fmla="*/ f136 1 3960000"/>
              <a:gd name="f180" fmla="*/ f137 1 3960000"/>
              <a:gd name="f181" fmla="*/ f138 1 3960440"/>
              <a:gd name="f182" fmla="*/ f139 1 3960440"/>
              <a:gd name="f183" fmla="*/ f140 1 3960000"/>
              <a:gd name="f184" fmla="*/ f141 1 3960440"/>
              <a:gd name="f185" fmla="*/ f142 1 396000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000"/>
              <a:gd name="f195" fmla="*/ f152 1 3960440"/>
              <a:gd name="f196" fmla="*/ f153 1 3960000"/>
              <a:gd name="f197" fmla="*/ f154 1 396044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5 1 f122"/>
              <a:gd name="f210" fmla="*/ f6 1 f122"/>
              <a:gd name="f211" fmla="*/ f5 1 f123"/>
              <a:gd name="f212" fmla="*/ f7 1 f123"/>
              <a:gd name="f213" fmla="+- f166 0 f1"/>
              <a:gd name="f214" fmla="*/ f167 1 f122"/>
              <a:gd name="f215" fmla="*/ f168 1 f123"/>
              <a:gd name="f216" fmla="*/ f169 1 f122"/>
              <a:gd name="f217" fmla="*/ f170 1 f123"/>
              <a:gd name="f218" fmla="*/ f182 1 f122"/>
              <a:gd name="f219" fmla="*/ f183 1 f123"/>
              <a:gd name="f220" fmla="*/ f207 1 f122"/>
              <a:gd name="f221" fmla="*/ f208 1 f123"/>
              <a:gd name="f222" fmla="*/ f184 1 f122"/>
              <a:gd name="f223" fmla="*/ f185 1 f123"/>
              <a:gd name="f224" fmla="*/ f171 1 f122"/>
              <a:gd name="f225" fmla="*/ f194 1 f123"/>
              <a:gd name="f226" fmla="*/ f195 1 f122"/>
              <a:gd name="f227" fmla="*/ f196 1 f123"/>
              <a:gd name="f228" fmla="*/ f197 1 f122"/>
              <a:gd name="f229" fmla="*/ f198 1 f123"/>
              <a:gd name="f230" fmla="*/ f199 1 f122"/>
              <a:gd name="f231" fmla="*/ f200 1 f123"/>
              <a:gd name="f232" fmla="*/ f192 1 f122"/>
              <a:gd name="f233" fmla="*/ f193 1 f123"/>
              <a:gd name="f234" fmla="*/ f186 1 f122"/>
              <a:gd name="f235" fmla="*/ f187 1 f123"/>
              <a:gd name="f236" fmla="*/ f188 1 f122"/>
              <a:gd name="f237" fmla="*/ f189 1 f123"/>
              <a:gd name="f238" fmla="*/ f190 1 f122"/>
              <a:gd name="f239" fmla="*/ f191 1 f123"/>
              <a:gd name="f240" fmla="*/ f172 1 f122"/>
              <a:gd name="f241" fmla="*/ f173 1 f123"/>
              <a:gd name="f242" fmla="*/ f201 1 f122"/>
              <a:gd name="f243" fmla="*/ f202 1 f123"/>
              <a:gd name="f244" fmla="*/ f203 1 f122"/>
              <a:gd name="f245" fmla="*/ f204 1 f123"/>
              <a:gd name="f246" fmla="*/ f205 1 f122"/>
              <a:gd name="f247" fmla="*/ f206 1 f123"/>
              <a:gd name="f248" fmla="*/ f174 1 f122"/>
              <a:gd name="f249" fmla="*/ f175 1 f123"/>
              <a:gd name="f250" fmla="*/ f176 1 f122"/>
              <a:gd name="f251" fmla="*/ f177 1 f122"/>
              <a:gd name="f252" fmla="*/ f178 1 f123"/>
              <a:gd name="f253" fmla="*/ f179 1 f123"/>
              <a:gd name="f254" fmla="*/ f180 1 f123"/>
              <a:gd name="f255" fmla="*/ f181 1 f122"/>
              <a:gd name="f256" fmla="*/ f209 f117 1"/>
              <a:gd name="f257" fmla="*/ f210 f117 1"/>
              <a:gd name="f258" fmla="*/ f212 f118 1"/>
              <a:gd name="f259" fmla="*/ f211 f118 1"/>
              <a:gd name="f260" fmla="*/ f214 f117 1"/>
              <a:gd name="f261" fmla="*/ f215 f118 1"/>
              <a:gd name="f262" fmla="*/ f216 f117 1"/>
              <a:gd name="f263" fmla="*/ f217 f118 1"/>
              <a:gd name="f264" fmla="*/ f218 f117 1"/>
              <a:gd name="f265" fmla="*/ f219 f118 1"/>
              <a:gd name="f266" fmla="*/ f220 f117 1"/>
              <a:gd name="f267" fmla="*/ f221 f118 1"/>
              <a:gd name="f268" fmla="*/ f222 f117 1"/>
              <a:gd name="f269" fmla="*/ f223 f118 1"/>
              <a:gd name="f270" fmla="*/ f224 f117 1"/>
              <a:gd name="f271" fmla="*/ f225 f118 1"/>
              <a:gd name="f272" fmla="*/ f226 f117 1"/>
              <a:gd name="f273" fmla="*/ f227 f118 1"/>
              <a:gd name="f274" fmla="*/ f228 f117 1"/>
              <a:gd name="f275" fmla="*/ f229 f118 1"/>
              <a:gd name="f276" fmla="*/ f230 f117 1"/>
              <a:gd name="f277" fmla="*/ f231 f118 1"/>
              <a:gd name="f278" fmla="*/ f232 f117 1"/>
              <a:gd name="f279" fmla="*/ f233 f118 1"/>
              <a:gd name="f280" fmla="*/ f234 f117 1"/>
              <a:gd name="f281" fmla="*/ f235 f118 1"/>
              <a:gd name="f282" fmla="*/ f236 f117 1"/>
              <a:gd name="f283" fmla="*/ f237 f118 1"/>
              <a:gd name="f284" fmla="*/ f238 f117 1"/>
              <a:gd name="f285" fmla="*/ f239 f118 1"/>
              <a:gd name="f286" fmla="*/ f240 f117 1"/>
              <a:gd name="f287" fmla="*/ f241 f118 1"/>
              <a:gd name="f288" fmla="*/ f242 f117 1"/>
              <a:gd name="f289" fmla="*/ f243 f118 1"/>
              <a:gd name="f290" fmla="*/ f244 f117 1"/>
              <a:gd name="f291" fmla="*/ f245 f118 1"/>
              <a:gd name="f292" fmla="*/ f246 f117 1"/>
              <a:gd name="f293" fmla="*/ f247 f118 1"/>
              <a:gd name="f294" fmla="*/ f248 f117 1"/>
              <a:gd name="f295" fmla="*/ f249 f118 1"/>
              <a:gd name="f296" fmla="*/ f250 f117 1"/>
              <a:gd name="f297" fmla="*/ f251 f117 1"/>
              <a:gd name="f298" fmla="*/ f252 f118 1"/>
              <a:gd name="f299" fmla="*/ f253 f118 1"/>
              <a:gd name="f300" fmla="*/ f254 f118 1"/>
              <a:gd name="f301" fmla="*/ f255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13">
                <a:pos x="f260" y="f261"/>
              </a:cxn>
              <a:cxn ang="f213">
                <a:pos x="f262" y="f263"/>
              </a:cxn>
              <a:cxn ang="f213">
                <a:pos x="f264" y="f265"/>
              </a:cxn>
              <a:cxn ang="f213">
                <a:pos x="f266" y="f267"/>
              </a:cxn>
              <a:cxn ang="f213">
                <a:pos x="f268" y="f269"/>
              </a:cxn>
              <a:cxn ang="f213">
                <a:pos x="f270" y="f271"/>
              </a:cxn>
              <a:cxn ang="f213">
                <a:pos x="f272" y="f273"/>
              </a:cxn>
              <a:cxn ang="f213">
                <a:pos x="f274" y="f275"/>
              </a:cxn>
              <a:cxn ang="f213">
                <a:pos x="f276" y="f277"/>
              </a:cxn>
              <a:cxn ang="f213">
                <a:pos x="f278" y="f279"/>
              </a:cxn>
              <a:cxn ang="f213">
                <a:pos x="f280" y="f281"/>
              </a:cxn>
              <a:cxn ang="f213">
                <a:pos x="f282" y="f283"/>
              </a:cxn>
              <a:cxn ang="f213">
                <a:pos x="f284" y="f285"/>
              </a:cxn>
              <a:cxn ang="f213">
                <a:pos x="f286" y="f287"/>
              </a:cxn>
              <a:cxn ang="f213">
                <a:pos x="f288" y="f289"/>
              </a:cxn>
              <a:cxn ang="f213">
                <a:pos x="f290" y="f291"/>
              </a:cxn>
              <a:cxn ang="f213">
                <a:pos x="f292" y="f293"/>
              </a:cxn>
              <a:cxn ang="f213">
                <a:pos x="f260" y="f261"/>
              </a:cxn>
              <a:cxn ang="f213">
                <a:pos x="f294" y="f295"/>
              </a:cxn>
              <a:cxn ang="f213">
                <a:pos x="f296" y="f295"/>
              </a:cxn>
              <a:cxn ang="f213">
                <a:pos x="f297" y="f298"/>
              </a:cxn>
              <a:cxn ang="f213">
                <a:pos x="f297" y="f299"/>
              </a:cxn>
              <a:cxn ang="f213">
                <a:pos x="f296" y="f300"/>
              </a:cxn>
              <a:cxn ang="f213">
                <a:pos x="f294" y="f300"/>
              </a:cxn>
              <a:cxn ang="f213">
                <a:pos x="f301" y="f299"/>
              </a:cxn>
              <a:cxn ang="f213">
                <a:pos x="f301" y="f298"/>
              </a:cxn>
              <a:cxn ang="f213">
                <a:pos x="f294" y="f295"/>
              </a:cxn>
            </a:cxnLst>
            <a:rect l="f256" t="f259" r="f257" b="f258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7A000119-66DE-4DDD-ADD0-9BFF7A9BFF51}"/>
              </a:ext>
            </a:extLst>
          </p:cNvPr>
          <p:cNvSpPr/>
          <p:nvPr/>
        </p:nvSpPr>
        <p:spPr>
          <a:xfrm>
            <a:off x="2720829" y="5255822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+- f7 0 f5"/>
              <a:gd name="f67" fmla="+- f6 0 f5"/>
              <a:gd name="f68" fmla="*/ f63 f0 1"/>
              <a:gd name="f69" fmla="*/ f67 1 3888432"/>
              <a:gd name="f70" fmla="*/ f66 1 3960440"/>
              <a:gd name="f71" fmla="*/ 554477 f67 1"/>
              <a:gd name="f72" fmla="*/ 1512168 f66 1"/>
              <a:gd name="f73" fmla="*/ 3312368 f66 1"/>
              <a:gd name="f74" fmla="*/ 1201638 f67 1"/>
              <a:gd name="f75" fmla="*/ 2136833 f67 1"/>
              <a:gd name="f76" fmla="*/ 1785510 f66 1"/>
              <a:gd name="f77" fmla="*/ 1510185 f66 1"/>
              <a:gd name="f78" fmla="*/ 1489672 f67 1"/>
              <a:gd name="f79" fmla="*/ 3310385 f66 1"/>
              <a:gd name="f80" fmla="*/ 2673919 f67 1"/>
              <a:gd name="f81" fmla="*/ 2138897 f66 1"/>
              <a:gd name="f82" fmla="*/ 2679688 f67 1"/>
              <a:gd name="f83" fmla="*/ 3312366 f66 1"/>
              <a:gd name="f84" fmla="*/ 3326849 f67 1"/>
              <a:gd name="f85" fmla="*/ 3333768 f67 1"/>
              <a:gd name="f86" fmla="*/ 2128613 f66 1"/>
              <a:gd name="f87" fmla="*/ 2840340 f67 1"/>
              <a:gd name="f88" fmla="*/ 1479943 f66 1"/>
              <a:gd name="f89" fmla="*/ 878058 f67 1"/>
              <a:gd name="f90" fmla="*/ 648072 f66 1"/>
              <a:gd name="f91" fmla="*/ 971653 f66 1"/>
              <a:gd name="f92" fmla="*/ 1295234 f66 1"/>
              <a:gd name="f93" fmla="*/ 1201639 f67 1"/>
              <a:gd name="f94" fmla="*/ 333511 f67 1"/>
              <a:gd name="f95" fmla="*/ 0 f66 1"/>
              <a:gd name="f96" fmla="*/ 3554921 f67 1"/>
              <a:gd name="f97" fmla="*/ 3888432 f67 1"/>
              <a:gd name="f98" fmla="*/ 333511 f66 1"/>
              <a:gd name="f99" fmla="*/ 3626929 f66 1"/>
              <a:gd name="f100" fmla="*/ 3960440 f66 1"/>
              <a:gd name="f101" fmla="*/ 0 f67 1"/>
              <a:gd name="f102" fmla="*/ 2147184 f67 1"/>
              <a:gd name="f103" fmla="*/ 2155564 f66 1"/>
              <a:gd name="f104" fmla="*/ f68 1 f2"/>
              <a:gd name="f105" fmla="*/ f71 1 3888432"/>
              <a:gd name="f106" fmla="*/ f72 1 3960440"/>
              <a:gd name="f107" fmla="*/ f73 1 3960440"/>
              <a:gd name="f108" fmla="*/ f74 1 3888432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960440"/>
              <a:gd name="f114" fmla="*/ f80 1 3888432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888432"/>
              <a:gd name="f120" fmla="*/ f86 1 3960440"/>
              <a:gd name="f121" fmla="*/ f87 1 3888432"/>
              <a:gd name="f122" fmla="*/ f88 1 3960440"/>
              <a:gd name="f123" fmla="*/ f89 1 3888432"/>
              <a:gd name="f124" fmla="*/ f90 1 3960440"/>
              <a:gd name="f125" fmla="*/ f91 1 3960440"/>
              <a:gd name="f126" fmla="*/ f92 1 3960440"/>
              <a:gd name="f127" fmla="*/ f93 1 3888432"/>
              <a:gd name="f128" fmla="*/ f94 1 3888432"/>
              <a:gd name="f129" fmla="*/ f95 1 3960440"/>
              <a:gd name="f130" fmla="*/ f96 1 3888432"/>
              <a:gd name="f131" fmla="*/ f97 1 3888432"/>
              <a:gd name="f132" fmla="*/ f98 1 3960440"/>
              <a:gd name="f133" fmla="*/ f99 1 3960440"/>
              <a:gd name="f134" fmla="*/ f100 1 3960440"/>
              <a:gd name="f135" fmla="*/ f101 1 3888432"/>
              <a:gd name="f136" fmla="*/ f102 1 3888432"/>
              <a:gd name="f137" fmla="*/ f103 1 3960440"/>
              <a:gd name="f138" fmla="*/ f5 1 f69"/>
              <a:gd name="f139" fmla="*/ f6 1 f69"/>
              <a:gd name="f140" fmla="*/ f5 1 f70"/>
              <a:gd name="f141" fmla="*/ f7 1 f70"/>
              <a:gd name="f142" fmla="+- f104 0 f1"/>
              <a:gd name="f143" fmla="*/ f105 1 f69"/>
              <a:gd name="f144" fmla="*/ f106 1 f70"/>
              <a:gd name="f145" fmla="*/ f107 1 f70"/>
              <a:gd name="f146" fmla="*/ f108 1 f69"/>
              <a:gd name="f147" fmla="*/ f121 1 f69"/>
              <a:gd name="f148" fmla="*/ f122 1 f70"/>
              <a:gd name="f149" fmla="*/ f109 1 f69"/>
              <a:gd name="f150" fmla="*/ f110 1 f70"/>
              <a:gd name="f151" fmla="*/ f111 1 f70"/>
              <a:gd name="f152" fmla="*/ f112 1 f69"/>
              <a:gd name="f153" fmla="*/ f113 1 f70"/>
              <a:gd name="f154" fmla="*/ f136 1 f69"/>
              <a:gd name="f155" fmla="*/ f137 1 f70"/>
              <a:gd name="f156" fmla="*/ f114 1 f69"/>
              <a:gd name="f157" fmla="*/ f115 1 f70"/>
              <a:gd name="f158" fmla="*/ f116 1 f69"/>
              <a:gd name="f159" fmla="*/ f117 1 f70"/>
              <a:gd name="f160" fmla="*/ f118 1 f69"/>
              <a:gd name="f161" fmla="*/ f119 1 f69"/>
              <a:gd name="f162" fmla="*/ f120 1 f70"/>
              <a:gd name="f163" fmla="*/ f123 1 f69"/>
              <a:gd name="f164" fmla="*/ f124 1 f70"/>
              <a:gd name="f165" fmla="*/ f125 1 f70"/>
              <a:gd name="f166" fmla="*/ f126 1 f70"/>
              <a:gd name="f167" fmla="*/ f127 1 f69"/>
              <a:gd name="f168" fmla="*/ f128 1 f69"/>
              <a:gd name="f169" fmla="*/ f129 1 f70"/>
              <a:gd name="f170" fmla="*/ f130 1 f69"/>
              <a:gd name="f171" fmla="*/ f131 1 f69"/>
              <a:gd name="f172" fmla="*/ f132 1 f70"/>
              <a:gd name="f173" fmla="*/ f133 1 f70"/>
              <a:gd name="f174" fmla="*/ f134 1 f70"/>
              <a:gd name="f175" fmla="*/ f135 1 f69"/>
              <a:gd name="f176" fmla="*/ f138 f64 1"/>
              <a:gd name="f177" fmla="*/ f139 f64 1"/>
              <a:gd name="f178" fmla="*/ f141 f65 1"/>
              <a:gd name="f179" fmla="*/ f140 f65 1"/>
              <a:gd name="f180" fmla="*/ f143 f64 1"/>
              <a:gd name="f181" fmla="*/ f144 f65 1"/>
              <a:gd name="f182" fmla="*/ f145 f65 1"/>
              <a:gd name="f183" fmla="*/ f146 f64 1"/>
              <a:gd name="f184" fmla="*/ f147 f64 1"/>
              <a:gd name="f185" fmla="*/ f148 f65 1"/>
              <a:gd name="f186" fmla="*/ f149 f64 1"/>
              <a:gd name="f187" fmla="*/ f150 f65 1"/>
              <a:gd name="f188" fmla="*/ f151 f65 1"/>
              <a:gd name="f189" fmla="*/ f152 f64 1"/>
              <a:gd name="f190" fmla="*/ f153 f65 1"/>
              <a:gd name="f191" fmla="*/ f154 f64 1"/>
              <a:gd name="f192" fmla="*/ f155 f65 1"/>
              <a:gd name="f193" fmla="*/ f156 f64 1"/>
              <a:gd name="f194" fmla="*/ f157 f65 1"/>
              <a:gd name="f195" fmla="*/ f158 f64 1"/>
              <a:gd name="f196" fmla="*/ f159 f65 1"/>
              <a:gd name="f197" fmla="*/ f160 f64 1"/>
              <a:gd name="f198" fmla="*/ f161 f64 1"/>
              <a:gd name="f199" fmla="*/ f162 f65 1"/>
              <a:gd name="f200" fmla="*/ f163 f64 1"/>
              <a:gd name="f201" fmla="*/ f164 f65 1"/>
              <a:gd name="f202" fmla="*/ f165 f65 1"/>
              <a:gd name="f203" fmla="*/ f166 f65 1"/>
              <a:gd name="f204" fmla="*/ f167 f64 1"/>
              <a:gd name="f205" fmla="*/ f168 f64 1"/>
              <a:gd name="f206" fmla="*/ f169 f65 1"/>
              <a:gd name="f207" fmla="*/ f170 f64 1"/>
              <a:gd name="f208" fmla="*/ f171 f64 1"/>
              <a:gd name="f209" fmla="*/ f172 f65 1"/>
              <a:gd name="f210" fmla="*/ f173 f65 1"/>
              <a:gd name="f211" fmla="*/ f174 f65 1"/>
              <a:gd name="f212" fmla="*/ f175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2">
                <a:pos x="f180" y="f181"/>
              </a:cxn>
              <a:cxn ang="f142">
                <a:pos x="f180" y="f182"/>
              </a:cxn>
              <a:cxn ang="f142">
                <a:pos x="f183" y="f182"/>
              </a:cxn>
              <a:cxn ang="f142">
                <a:pos x="f183" y="f181"/>
              </a:cxn>
              <a:cxn ang="f142">
                <a:pos x="f180" y="f181"/>
              </a:cxn>
              <a:cxn ang="f142">
                <a:pos x="f184" y="f185"/>
              </a:cxn>
              <a:cxn ang="f142">
                <a:pos x="f186" y="f187"/>
              </a:cxn>
              <a:cxn ang="f142">
                <a:pos x="f186" y="f188"/>
              </a:cxn>
              <a:cxn ang="f142">
                <a:pos x="f189" y="f188"/>
              </a:cxn>
              <a:cxn ang="f142">
                <a:pos x="f189" y="f190"/>
              </a:cxn>
              <a:cxn ang="f142">
                <a:pos x="f186" y="f190"/>
              </a:cxn>
              <a:cxn ang="f142">
                <a:pos x="f191" y="f192"/>
              </a:cxn>
              <a:cxn ang="f142">
                <a:pos x="f193" y="f194"/>
              </a:cxn>
              <a:cxn ang="f142">
                <a:pos x="f195" y="f196"/>
              </a:cxn>
              <a:cxn ang="f142">
                <a:pos x="f197" y="f196"/>
              </a:cxn>
              <a:cxn ang="f142">
                <a:pos x="f198" y="f199"/>
              </a:cxn>
              <a:cxn ang="f142">
                <a:pos x="f184" y="f185"/>
              </a:cxn>
              <a:cxn ang="f142">
                <a:pos x="f200" y="f201"/>
              </a:cxn>
              <a:cxn ang="f142">
                <a:pos x="f180" y="f202"/>
              </a:cxn>
              <a:cxn ang="f142">
                <a:pos x="f200" y="f203"/>
              </a:cxn>
              <a:cxn ang="f142">
                <a:pos x="f204" y="f202"/>
              </a:cxn>
              <a:cxn ang="f142">
                <a:pos x="f200" y="f201"/>
              </a:cxn>
              <a:cxn ang="f142">
                <a:pos x="f205" y="f206"/>
              </a:cxn>
              <a:cxn ang="f142">
                <a:pos x="f207" y="f206"/>
              </a:cxn>
              <a:cxn ang="f142">
                <a:pos x="f208" y="f209"/>
              </a:cxn>
              <a:cxn ang="f142">
                <a:pos x="f208" y="f210"/>
              </a:cxn>
              <a:cxn ang="f142">
                <a:pos x="f207" y="f211"/>
              </a:cxn>
              <a:cxn ang="f142">
                <a:pos x="f205" y="f211"/>
              </a:cxn>
              <a:cxn ang="f142">
                <a:pos x="f212" y="f210"/>
              </a:cxn>
              <a:cxn ang="f142">
                <a:pos x="f212" y="f209"/>
              </a:cxn>
              <a:cxn ang="f142">
                <a:pos x="f205" y="f206"/>
              </a:cxn>
            </a:cxnLst>
            <a:rect l="f176" t="f179" r="f177" b="f178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AD502E2F-2B93-4BDD-B08B-8418EF7F0828}"/>
              </a:ext>
            </a:extLst>
          </p:cNvPr>
          <p:cNvSpPr/>
          <p:nvPr/>
        </p:nvSpPr>
        <p:spPr>
          <a:xfrm>
            <a:off x="5518564" y="5255822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+- f6 0 f5"/>
              <a:gd name="f119" fmla="*/ f115 f0 1"/>
              <a:gd name="f120" fmla="*/ f118 1 3960000"/>
              <a:gd name="f121" fmla="*/ 3160999 f118 1"/>
              <a:gd name="f122" fmla="*/ 1374274 f118 1"/>
              <a:gd name="f123" fmla="*/ 3155132 f118 1"/>
              <a:gd name="f124" fmla="*/ 1419362 f118 1"/>
              <a:gd name="f125" fmla="*/ 1921633 f118 1"/>
              <a:gd name="f126" fmla="*/ 1942445 f118 1"/>
              <a:gd name="f127" fmla="*/ 1570340 f118 1"/>
              <a:gd name="f128" fmla="*/ 2257108 f118 1"/>
              <a:gd name="f129" fmla="*/ 3207849 f118 1"/>
              <a:gd name="f130" fmla="*/ 1493166 f118 1"/>
              <a:gd name="f131" fmla="*/ 2995677 f118 1"/>
              <a:gd name="f132" fmla="*/ 1008938 f118 1"/>
              <a:gd name="f133" fmla="*/ 308009 f118 1"/>
              <a:gd name="f134" fmla="*/ 0 f118 1"/>
              <a:gd name="f135" fmla="*/ 3651991 f118 1"/>
              <a:gd name="f136" fmla="*/ 3960000 f118 1"/>
              <a:gd name="f137" fmla="*/ 3140091 f118 1"/>
              <a:gd name="f138" fmla="*/ 1227260 f118 1"/>
              <a:gd name="f139" fmla="*/ 3449507 f118 1"/>
              <a:gd name="f140" fmla="*/ 1170564 f118 1"/>
              <a:gd name="f141" fmla="*/ 3324107 f118 1"/>
              <a:gd name="f142" fmla="*/ 851504 f118 1"/>
              <a:gd name="f143" fmla="*/ 1292845 f118 1"/>
              <a:gd name="f144" fmla="*/ 2496208 f118 1"/>
              <a:gd name="f145" fmla="*/ 770986 f118 1"/>
              <a:gd name="f146" fmla="*/ 815277 f118 1"/>
              <a:gd name="f147" fmla="*/ 836121 f118 1"/>
              <a:gd name="f148" fmla="*/ 965659 f118 1"/>
              <a:gd name="f149" fmla="*/ 1735195 f118 1"/>
              <a:gd name="f150" fmla="*/ 1196057 f118 1"/>
              <a:gd name="f151" fmla="*/ 1486410 f118 1"/>
              <a:gd name="f152" fmla="*/ 2607420 f118 1"/>
              <a:gd name="f153" fmla="*/ 813848 f118 1"/>
              <a:gd name="f154" fmla="*/ 2296824 f118 1"/>
              <a:gd name="f155" fmla="*/ 570453 f118 1"/>
              <a:gd name="f156" fmla="*/ 1629310 f118 1"/>
              <a:gd name="f157" fmla="*/ 489408 f118 1"/>
              <a:gd name="f158" fmla="*/ 2829018 f118 1"/>
              <a:gd name="f159" fmla="*/ 2062787 f118 1"/>
              <a:gd name="f160" fmla="*/ 3146219 f118 1"/>
              <a:gd name="f161" fmla="*/ 3074271 f118 1"/>
              <a:gd name="f162" fmla="*/ 2105563 f118 1"/>
              <a:gd name="f163" fmla="*/ f119 1 f2"/>
              <a:gd name="f164" fmla="*/ f121 1 3960000"/>
              <a:gd name="f165" fmla="*/ f122 1 3960000"/>
              <a:gd name="f166" fmla="*/ f123 1 3960000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5 1 f120"/>
              <a:gd name="f207" fmla="*/ f6 1 f120"/>
              <a:gd name="f208" fmla="+- f163 0 f1"/>
              <a:gd name="f209" fmla="*/ f164 1 f120"/>
              <a:gd name="f210" fmla="*/ f165 1 f120"/>
              <a:gd name="f211" fmla="*/ f166 1 f120"/>
              <a:gd name="f212" fmla="*/ f167 1 f120"/>
              <a:gd name="f213" fmla="*/ f187 1 f120"/>
              <a:gd name="f214" fmla="*/ f188 1 f120"/>
              <a:gd name="f215" fmla="*/ f168 1 f120"/>
              <a:gd name="f216" fmla="*/ f186 1 f120"/>
              <a:gd name="f217" fmla="*/ f169 1 f120"/>
              <a:gd name="f218" fmla="*/ f170 1 f120"/>
              <a:gd name="f219" fmla="*/ f189 1 f120"/>
              <a:gd name="f220" fmla="*/ f190 1 f120"/>
              <a:gd name="f221" fmla="*/ f191 1 f120"/>
              <a:gd name="f222" fmla="*/ f192 1 f120"/>
              <a:gd name="f223" fmla="*/ f198 1 f120"/>
              <a:gd name="f224" fmla="*/ f199 1 f120"/>
              <a:gd name="f225" fmla="*/ f193 1 f120"/>
              <a:gd name="f226" fmla="*/ f171 1 f120"/>
              <a:gd name="f227" fmla="*/ f196 1 f120"/>
              <a:gd name="f228" fmla="*/ f197 1 f120"/>
              <a:gd name="f229" fmla="*/ f194 1 f120"/>
              <a:gd name="f230" fmla="*/ f195 1 f120"/>
              <a:gd name="f231" fmla="*/ f200 1 f120"/>
              <a:gd name="f232" fmla="*/ f201 1 f120"/>
              <a:gd name="f233" fmla="*/ f202 1 f120"/>
              <a:gd name="f234" fmla="*/ f203 1 f120"/>
              <a:gd name="f235" fmla="*/ f204 1 f120"/>
              <a:gd name="f236" fmla="*/ f205 1 f120"/>
              <a:gd name="f237" fmla="*/ f172 1 f120"/>
              <a:gd name="f238" fmla="*/ f173 1 f120"/>
              <a:gd name="f239" fmla="*/ f182 1 f120"/>
              <a:gd name="f240" fmla="*/ f183 1 f120"/>
              <a:gd name="f241" fmla="*/ f180 1 f120"/>
              <a:gd name="f242" fmla="*/ f181 1 f120"/>
              <a:gd name="f243" fmla="*/ f184 1 f120"/>
              <a:gd name="f244" fmla="*/ f185 1 f120"/>
              <a:gd name="f245" fmla="*/ f174 1 f120"/>
              <a:gd name="f246" fmla="*/ f175 1 f120"/>
              <a:gd name="f247" fmla="*/ f176 1 f120"/>
              <a:gd name="f248" fmla="*/ f177 1 f120"/>
              <a:gd name="f249" fmla="*/ f178 1 f120"/>
              <a:gd name="f250" fmla="*/ f179 1 f120"/>
              <a:gd name="f251" fmla="*/ f206 f116 1"/>
              <a:gd name="f252" fmla="*/ f207 f116 1"/>
              <a:gd name="f253" fmla="*/ f207 f117 1"/>
              <a:gd name="f254" fmla="*/ f206 f117 1"/>
              <a:gd name="f255" fmla="*/ f209 f116 1"/>
              <a:gd name="f256" fmla="*/ f210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6 1"/>
              <a:gd name="f297" fmla="*/ f247 f117 1"/>
              <a:gd name="f298" fmla="*/ f249 f117 1"/>
              <a:gd name="f299" fmla="*/ f250 f117 1"/>
              <a:gd name="f300" fmla="*/ f248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08">
                <a:pos x="f255" y="f256"/>
              </a:cxn>
              <a:cxn ang="f208">
                <a:pos x="f257" y="f258"/>
              </a:cxn>
              <a:cxn ang="f208">
                <a:pos x="f255" y="f256"/>
              </a:cxn>
              <a:cxn ang="f208">
                <a:pos x="f259" y="f260"/>
              </a:cxn>
              <a:cxn ang="f208">
                <a:pos x="f261" y="f262"/>
              </a:cxn>
              <a:cxn ang="f208">
                <a:pos x="f263" y="f264"/>
              </a:cxn>
              <a:cxn ang="f208">
                <a:pos x="f265" y="f266"/>
              </a:cxn>
              <a:cxn ang="f208">
                <a:pos x="f267" y="f268"/>
              </a:cxn>
              <a:cxn ang="f208">
                <a:pos x="f269" y="f270"/>
              </a:cxn>
              <a:cxn ang="f208">
                <a:pos x="f271" y="f272"/>
              </a:cxn>
              <a:cxn ang="f208">
                <a:pos x="f273" y="f274"/>
              </a:cxn>
              <a:cxn ang="f208">
                <a:pos x="f275" y="f276"/>
              </a:cxn>
              <a:cxn ang="f208">
                <a:pos x="f277" y="f278"/>
              </a:cxn>
              <a:cxn ang="f208">
                <a:pos x="f279" y="f280"/>
              </a:cxn>
              <a:cxn ang="f208">
                <a:pos x="f281" y="f282"/>
              </a:cxn>
              <a:cxn ang="f208">
                <a:pos x="f283" y="f284"/>
              </a:cxn>
              <a:cxn ang="f208">
                <a:pos x="f285" y="f286"/>
              </a:cxn>
              <a:cxn ang="f208">
                <a:pos x="f287" y="f288"/>
              </a:cxn>
              <a:cxn ang="f208">
                <a:pos x="f289" y="f290"/>
              </a:cxn>
              <a:cxn ang="f208">
                <a:pos x="f291" y="f292"/>
              </a:cxn>
              <a:cxn ang="f208">
                <a:pos x="f259" y="f260"/>
              </a:cxn>
              <a:cxn ang="f208">
                <a:pos x="f293" y="f294"/>
              </a:cxn>
              <a:cxn ang="f208">
                <a:pos x="f295" y="f294"/>
              </a:cxn>
              <a:cxn ang="f208">
                <a:pos x="f296" y="f297"/>
              </a:cxn>
              <a:cxn ang="f208">
                <a:pos x="f296" y="f298"/>
              </a:cxn>
              <a:cxn ang="f208">
                <a:pos x="f295" y="f299"/>
              </a:cxn>
              <a:cxn ang="f208">
                <a:pos x="f293" y="f299"/>
              </a:cxn>
              <a:cxn ang="f208">
                <a:pos x="f300" y="f298"/>
              </a:cxn>
              <a:cxn ang="f208">
                <a:pos x="f300" y="f297"/>
              </a:cxn>
              <a:cxn ang="f208">
                <a:pos x="f293" y="f294"/>
              </a:cxn>
            </a:cxnLst>
            <a:rect l="f251" t="f254" r="f252" b="f253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DDE6138C-1474-4D04-B8A9-F275C0E2800D}"/>
              </a:ext>
            </a:extLst>
          </p:cNvPr>
          <p:cNvSpPr/>
          <p:nvPr/>
        </p:nvSpPr>
        <p:spPr>
          <a:xfrm>
            <a:off x="4580474" y="5255822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+- f6 0 f5"/>
              <a:gd name="f50" fmla="*/ f46 f0 1"/>
              <a:gd name="f51" fmla="*/ f49 1 3960000"/>
              <a:gd name="f52" fmla="*/ 2841893 f49 1"/>
              <a:gd name="f53" fmla="*/ 181064 f49 1"/>
              <a:gd name="f54" fmla="*/ 2105790 f49 1"/>
              <a:gd name="f55" fmla="*/ 859562 f49 1"/>
              <a:gd name="f56" fmla="*/ 2106860 f49 1"/>
              <a:gd name="f57" fmla="*/ 863292 f49 1"/>
              <a:gd name="f58" fmla="*/ 1248172 f49 1"/>
              <a:gd name="f59" fmla="*/ 1691968 f49 1"/>
              <a:gd name="f60" fmla="*/ 1824236 f49 1"/>
              <a:gd name="f61" fmla="*/ 3779396 f49 1"/>
              <a:gd name="f62" fmla="*/ 2754932 f49 1"/>
              <a:gd name="f63" fmla="*/ 3305869 f49 1"/>
              <a:gd name="f64" fmla="*/ 1813665 f49 1"/>
              <a:gd name="f65" fmla="*/ 3348152 f49 1"/>
              <a:gd name="f66" fmla="*/ 907124 f49 1"/>
              <a:gd name="f67" fmla="*/ 3369037 f49 1"/>
              <a:gd name="f68" fmla="*/ 308009 f49 1"/>
              <a:gd name="f69" fmla="*/ 0 f49 1"/>
              <a:gd name="f70" fmla="*/ 3651991 f49 1"/>
              <a:gd name="f71" fmla="*/ 3960000 f49 1"/>
              <a:gd name="f72" fmla="*/ 704441 f49 1"/>
              <a:gd name="f73" fmla="*/ 3410216 f49 1"/>
              <a:gd name="f74" fmla="*/ 195189 f49 1"/>
              <a:gd name="f75" fmla="*/ f50 1 f2"/>
              <a:gd name="f76" fmla="*/ f52 1 3960000"/>
              <a:gd name="f77" fmla="*/ f53 1 3960000"/>
              <a:gd name="f78" fmla="*/ f54 1 3960000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5 1 f51"/>
              <a:gd name="f100" fmla="*/ f6 1 f51"/>
              <a:gd name="f101" fmla="+- f75 0 f1"/>
              <a:gd name="f102" fmla="*/ f76 1 f51"/>
              <a:gd name="f103" fmla="*/ f77 1 f51"/>
              <a:gd name="f104" fmla="*/ f78 1 f51"/>
              <a:gd name="f105" fmla="*/ f79 1 f51"/>
              <a:gd name="f106" fmla="*/ f80 1 f51"/>
              <a:gd name="f107" fmla="*/ f81 1 f51"/>
              <a:gd name="f108" fmla="*/ f82 1 f51"/>
              <a:gd name="f109" fmla="*/ f83 1 f51"/>
              <a:gd name="f110" fmla="*/ f84 1 f51"/>
              <a:gd name="f111" fmla="*/ f85 1 f51"/>
              <a:gd name="f112" fmla="*/ f86 1 f51"/>
              <a:gd name="f113" fmla="*/ f87 1 f51"/>
              <a:gd name="f114" fmla="*/ f88 1 f51"/>
              <a:gd name="f115" fmla="*/ f89 1 f51"/>
              <a:gd name="f116" fmla="*/ f90 1 f51"/>
              <a:gd name="f117" fmla="*/ f91 1 f51"/>
              <a:gd name="f118" fmla="*/ f96 1 f51"/>
              <a:gd name="f119" fmla="*/ f97 1 f51"/>
              <a:gd name="f120" fmla="*/ f98 1 f51"/>
              <a:gd name="f121" fmla="*/ f92 1 f51"/>
              <a:gd name="f122" fmla="*/ f93 1 f51"/>
              <a:gd name="f123" fmla="*/ f94 1 f51"/>
              <a:gd name="f124" fmla="*/ f95 1 f51"/>
              <a:gd name="f125" fmla="*/ f99 f47 1"/>
              <a:gd name="f126" fmla="*/ f100 f47 1"/>
              <a:gd name="f127" fmla="*/ f100 f48 1"/>
              <a:gd name="f128" fmla="*/ f99 f48 1"/>
              <a:gd name="f129" fmla="*/ f102 f47 1"/>
              <a:gd name="f130" fmla="*/ f103 f48 1"/>
              <a:gd name="f131" fmla="*/ f104 f47 1"/>
              <a:gd name="f132" fmla="*/ f105 f48 1"/>
              <a:gd name="f133" fmla="*/ f106 f47 1"/>
              <a:gd name="f134" fmla="*/ f107 f48 1"/>
              <a:gd name="f135" fmla="*/ f108 f48 1"/>
              <a:gd name="f136" fmla="*/ f109 f47 1"/>
              <a:gd name="f137" fmla="*/ f110 f48 1"/>
              <a:gd name="f138" fmla="*/ f111 f48 1"/>
              <a:gd name="f139" fmla="*/ f112 f47 1"/>
              <a:gd name="f140" fmla="*/ f113 f47 1"/>
              <a:gd name="f141" fmla="*/ f114 f48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7 1"/>
              <a:gd name="f152" fmla="*/ f121 f48 1"/>
              <a:gd name="f153" fmla="*/ f123 f48 1"/>
              <a:gd name="f154" fmla="*/ f124 f48 1"/>
              <a:gd name="f155" fmla="*/ f122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1">
                <a:pos x="f129" y="f130"/>
              </a:cxn>
              <a:cxn ang="f101">
                <a:pos x="f131" y="f132"/>
              </a:cxn>
              <a:cxn ang="f101">
                <a:pos x="f133" y="f134"/>
              </a:cxn>
              <a:cxn ang="f101">
                <a:pos x="f133" y="f135"/>
              </a:cxn>
              <a:cxn ang="f101">
                <a:pos x="f136" y="f135"/>
              </a:cxn>
              <a:cxn ang="f101">
                <a:pos x="f136" y="f137"/>
              </a:cxn>
              <a:cxn ang="f101">
                <a:pos x="f133" y="f137"/>
              </a:cxn>
              <a:cxn ang="f101">
                <a:pos x="f133" y="f138"/>
              </a:cxn>
              <a:cxn ang="f101">
                <a:pos x="f139" y="f138"/>
              </a:cxn>
              <a:cxn ang="f101">
                <a:pos x="f139" y="f137"/>
              </a:cxn>
              <a:cxn ang="f101">
                <a:pos x="f140" y="f141"/>
              </a:cxn>
              <a:cxn ang="f101">
                <a:pos x="f142" y="f135"/>
              </a:cxn>
              <a:cxn ang="f101">
                <a:pos x="f139" y="f135"/>
              </a:cxn>
              <a:cxn ang="f101">
                <a:pos x="f139" y="f143"/>
              </a:cxn>
              <a:cxn ang="f101">
                <a:pos x="f144" y="f145"/>
              </a:cxn>
              <a:cxn ang="f101">
                <a:pos x="f146" y="f147"/>
              </a:cxn>
              <a:cxn ang="f101">
                <a:pos x="f129" y="f130"/>
              </a:cxn>
              <a:cxn ang="f101">
                <a:pos x="f148" y="f149"/>
              </a:cxn>
              <a:cxn ang="f101">
                <a:pos x="f150" y="f149"/>
              </a:cxn>
              <a:cxn ang="f101">
                <a:pos x="f151" y="f152"/>
              </a:cxn>
              <a:cxn ang="f101">
                <a:pos x="f151" y="f153"/>
              </a:cxn>
              <a:cxn ang="f101">
                <a:pos x="f150" y="f154"/>
              </a:cxn>
              <a:cxn ang="f101">
                <a:pos x="f148" y="f154"/>
              </a:cxn>
              <a:cxn ang="f101">
                <a:pos x="f155" y="f153"/>
              </a:cxn>
              <a:cxn ang="f101">
                <a:pos x="f155" y="f152"/>
              </a:cxn>
              <a:cxn ang="f101">
                <a:pos x="f148" y="f149"/>
              </a:cxn>
            </a:cxnLst>
            <a:rect l="f125" t="f128" r="f126" b="f127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F111A050-1581-49C7-8F3F-486FAE791A4A}"/>
              </a:ext>
            </a:extLst>
          </p:cNvPr>
          <p:cNvSpPr/>
          <p:nvPr/>
        </p:nvSpPr>
        <p:spPr>
          <a:xfrm>
            <a:off x="6473649" y="5243410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+- f4 0 f2"/>
              <a:gd name="f90" fmla="+- f3 0 f2"/>
              <a:gd name="f91" fmla="*/ f90 1 3186824"/>
              <a:gd name="f92" fmla="*/ f89 1 3240000"/>
              <a:gd name="f93" fmla="*/ f2 1 f91"/>
              <a:gd name="f94" fmla="*/ f3 1 f91"/>
              <a:gd name="f95" fmla="*/ f2 1 f92"/>
              <a:gd name="f96" fmla="*/ f4 1 f92"/>
              <a:gd name="f97" fmla="*/ f93 f87 1"/>
              <a:gd name="f98" fmla="*/ f94 f87 1"/>
              <a:gd name="f99" fmla="*/ f96 f88 1"/>
              <a:gd name="f100" fmla="*/ f95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7" t="f100" r="f98" b="f99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9E91DE22-4CD7-4967-B301-FE4786D2B30A}"/>
              </a:ext>
            </a:extLst>
          </p:cNvPr>
          <p:cNvSpPr/>
          <p:nvPr/>
        </p:nvSpPr>
        <p:spPr>
          <a:xfrm>
            <a:off x="7363592" y="5286338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+- 0 0 162814"/>
              <a:gd name="f166" fmla="val 1890787"/>
              <a:gd name="f167" fmla="+- 0 0 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+- 0 0 9956"/>
              <a:gd name="f175" fmla="+- 0 0 -90"/>
              <a:gd name="f176" fmla="*/ f3 1 3189723"/>
              <a:gd name="f177" fmla="*/ f4 1 3221116"/>
              <a:gd name="f178" fmla="+- f7 0 f5"/>
              <a:gd name="f179" fmla="+- f6 0 f5"/>
              <a:gd name="f180" fmla="*/ f175 f0 1"/>
              <a:gd name="f181" fmla="*/ f179 1 3189723"/>
              <a:gd name="f182" fmla="*/ f178 1 3221116"/>
              <a:gd name="f183" fmla="*/ 2175617 f178 1"/>
              <a:gd name="f184" fmla="*/ 2178566 f178 1"/>
              <a:gd name="f185" fmla="*/ 1144372 f178 1"/>
              <a:gd name="f186" fmla="*/ 1159393 f178 1"/>
              <a:gd name="f187" fmla="*/ 1703728 f178 1"/>
              <a:gd name="f188" fmla="*/ 2152290 f178 1"/>
              <a:gd name="f189" fmla="*/ 1654259 f178 1"/>
              <a:gd name="f190" fmla="*/ 1515986 f178 1"/>
              <a:gd name="f191" fmla="*/ 501 f178 1"/>
              <a:gd name="f192" fmla="*/ 324821 f178 1"/>
              <a:gd name="f193" fmla="*/ 2588887 f178 1"/>
              <a:gd name="f194" fmla="*/ 2195096 f178 1"/>
              <a:gd name="f195" fmla="*/ 2527630 f178 1"/>
              <a:gd name="f196" fmla="*/ 1665044 f178 1"/>
              <a:gd name="f197" fmla="*/ 819983 f178 1"/>
              <a:gd name="f198" fmla="*/ 807930 f178 1"/>
              <a:gd name="f199" fmla="*/ 802457 f178 1"/>
              <a:gd name="f200" fmla="*/ 801708 f178 1"/>
              <a:gd name="f201" fmla="*/ 1110076 f178 1"/>
              <a:gd name="f202" fmla="*/ 875315 f178 1"/>
              <a:gd name="f203" fmla="*/ 2054049 f178 1"/>
              <a:gd name="f204" fmla="*/ 2179658 f178 1"/>
              <a:gd name="f205" fmla="*/ 2188689 f178 1"/>
              <a:gd name="f206" fmla="*/ 2175828 f178 1"/>
              <a:gd name="f207" fmla="*/ 653899 f178 1"/>
              <a:gd name="f208" fmla="*/ 749845 f178 1"/>
              <a:gd name="f209" fmla="*/ 2301392 f178 1"/>
              <a:gd name="f210" fmla="*/ 2684410 f178 1"/>
              <a:gd name="f211" fmla="*/ 3053856 f178 1"/>
              <a:gd name="f212" fmla="*/ 2539075 f178 1"/>
              <a:gd name="f213" fmla="*/ 453774 f178 1"/>
              <a:gd name="f214" fmla="*/ 2249544 f178 1"/>
              <a:gd name="f215" fmla="*/ 2664630 f179 1"/>
              <a:gd name="f216" fmla="*/ 2658205 f179 1"/>
              <a:gd name="f217" fmla="*/ 1477043 f179 1"/>
              <a:gd name="f218" fmla="*/ 1409070 f179 1"/>
              <a:gd name="f219" fmla="*/ 1152384 f179 1"/>
              <a:gd name="f220" fmla="*/ 1514013 f179 1"/>
              <a:gd name="f221" fmla="*/ 1850815 f179 1"/>
              <a:gd name="f222" fmla="*/ 1830467 f179 1"/>
              <a:gd name="f223" fmla="*/ 1651152 f179 1"/>
              <a:gd name="f224" fmla="*/ 2580395 f179 1"/>
              <a:gd name="f225" fmla="*/ 3030464 f179 1"/>
              <a:gd name="f226" fmla="*/ 2585849 f179 1"/>
              <a:gd name="f227" fmla="*/ 1973374 f179 1"/>
              <a:gd name="f228" fmla="*/ 1390827 f179 1"/>
              <a:gd name="f229" fmla="*/ 783896 f179 1"/>
              <a:gd name="f230" fmla="*/ 1268509 f179 1"/>
              <a:gd name="f231" fmla="*/ 1328805 f179 1"/>
              <a:gd name="f232" fmla="*/ 1462242 f179 1"/>
              <a:gd name="f233" fmla="*/ 1956122 f179 1"/>
              <a:gd name="f234" fmla="*/ 2333414 f179 1"/>
              <a:gd name="f235" fmla="*/ 2324788 f179 1"/>
              <a:gd name="f236" fmla="*/ 2661746 f179 1"/>
              <a:gd name="f237" fmla="*/ 2691046 f179 1"/>
              <a:gd name="f238" fmla="*/ 2667011 f179 1"/>
              <a:gd name="f239" fmla="*/ 2332141 f179 1"/>
              <a:gd name="f240" fmla="*/ 776764 f179 1"/>
              <a:gd name="f241" fmla="*/ 631487 f179 1"/>
              <a:gd name="f242" fmla="*/ 2142017 f179 1"/>
              <a:gd name="f243" fmla="*/ 2324866 f179 1"/>
              <a:gd name="f244" fmla="*/ 294693 f179 1"/>
              <a:gd name="f245" fmla="*/ 489947 f179 1"/>
              <a:gd name="f246" fmla="*/ f180 1 f2"/>
              <a:gd name="f247" fmla="*/ f183 1 3221116"/>
              <a:gd name="f248" fmla="*/ f184 1 3221116"/>
              <a:gd name="f249" fmla="*/ f185 1 3221116"/>
              <a:gd name="f250" fmla="*/ f186 1 3221116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189723"/>
              <a:gd name="f280" fmla="*/ f216 1 3189723"/>
              <a:gd name="f281" fmla="*/ f217 1 3189723"/>
              <a:gd name="f282" fmla="*/ f218 1 3189723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5 1 f181"/>
              <a:gd name="f311" fmla="*/ f6 1 f181"/>
              <a:gd name="f312" fmla="*/ f5 1 f182"/>
              <a:gd name="f313" fmla="*/ f7 1 f182"/>
              <a:gd name="f314" fmla="+- f246 0 f1"/>
              <a:gd name="f315" fmla="*/ f279 1 f181"/>
              <a:gd name="f316" fmla="*/ f247 1 f182"/>
              <a:gd name="f317" fmla="*/ f280 1 f181"/>
              <a:gd name="f318" fmla="*/ f248 1 f182"/>
              <a:gd name="f319" fmla="*/ f281 1 f181"/>
              <a:gd name="f320" fmla="*/ f249 1 f182"/>
              <a:gd name="f321" fmla="*/ f282 1 f181"/>
              <a:gd name="f322" fmla="*/ f250 1 f182"/>
              <a:gd name="f323" fmla="*/ f283 1 f181"/>
              <a:gd name="f324" fmla="*/ f251 1 f182"/>
              <a:gd name="f325" fmla="*/ f284 1 f181"/>
              <a:gd name="f326" fmla="*/ f252 1 f182"/>
              <a:gd name="f327" fmla="*/ f285 1 f181"/>
              <a:gd name="f328" fmla="*/ f253 1 f182"/>
              <a:gd name="f329" fmla="*/ f286 1 f181"/>
              <a:gd name="f330" fmla="*/ f254 1 f182"/>
              <a:gd name="f331" fmla="*/ f287 1 f181"/>
              <a:gd name="f332" fmla="*/ f255 1 f182"/>
              <a:gd name="f333" fmla="*/ f288 1 f181"/>
              <a:gd name="f334" fmla="*/ f256 1 f182"/>
              <a:gd name="f335" fmla="*/ f289 1 f181"/>
              <a:gd name="f336" fmla="*/ f278 1 f182"/>
              <a:gd name="f337" fmla="*/ f290 1 f181"/>
              <a:gd name="f338" fmla="*/ f257 1 f182"/>
              <a:gd name="f339" fmla="*/ f291 1 f181"/>
              <a:gd name="f340" fmla="*/ f258 1 f182"/>
              <a:gd name="f341" fmla="*/ f292 1 f181"/>
              <a:gd name="f342" fmla="*/ f259 1 f182"/>
              <a:gd name="f343" fmla="*/ f293 1 f181"/>
              <a:gd name="f344" fmla="*/ f260 1 f182"/>
              <a:gd name="f345" fmla="*/ f294 1 f181"/>
              <a:gd name="f346" fmla="*/ f261 1 f182"/>
              <a:gd name="f347" fmla="*/ f295 1 f181"/>
              <a:gd name="f348" fmla="*/ f262 1 f182"/>
              <a:gd name="f349" fmla="*/ f263 1 f182"/>
              <a:gd name="f350" fmla="*/ f296 1 f181"/>
              <a:gd name="f351" fmla="*/ f264 1 f182"/>
              <a:gd name="f352" fmla="*/ f297 1 f181"/>
              <a:gd name="f353" fmla="*/ f265 1 f182"/>
              <a:gd name="f354" fmla="*/ f266 1 f182"/>
              <a:gd name="f355" fmla="*/ f298 1 f181"/>
              <a:gd name="f356" fmla="*/ f299 1 f181"/>
              <a:gd name="f357" fmla="*/ f267 1 f182"/>
              <a:gd name="f358" fmla="*/ f300 1 f181"/>
              <a:gd name="f359" fmla="*/ f268 1 f182"/>
              <a:gd name="f360" fmla="*/ f301 1 f181"/>
              <a:gd name="f361" fmla="*/ f269 1 f182"/>
              <a:gd name="f362" fmla="*/ f302 1 f181"/>
              <a:gd name="f363" fmla="*/ f270 1 f182"/>
              <a:gd name="f364" fmla="*/ f303 1 f181"/>
              <a:gd name="f365" fmla="*/ f271 1 f182"/>
              <a:gd name="f366" fmla="*/ f304 1 f181"/>
              <a:gd name="f367" fmla="*/ f272 1 f182"/>
              <a:gd name="f368" fmla="*/ f305 1 f181"/>
              <a:gd name="f369" fmla="*/ f273 1 f182"/>
              <a:gd name="f370" fmla="*/ f306 1 f181"/>
              <a:gd name="f371" fmla="*/ f274 1 f182"/>
              <a:gd name="f372" fmla="*/ f307 1 f181"/>
              <a:gd name="f373" fmla="*/ f275 1 f182"/>
              <a:gd name="f374" fmla="*/ f308 1 f181"/>
              <a:gd name="f375" fmla="*/ f276 1 f182"/>
              <a:gd name="f376" fmla="*/ f309 1 f181"/>
              <a:gd name="f377" fmla="*/ f277 1 f182"/>
              <a:gd name="f378" fmla="*/ f310 f176 1"/>
              <a:gd name="f379" fmla="*/ f311 f176 1"/>
              <a:gd name="f380" fmla="*/ f313 f177 1"/>
              <a:gd name="f381" fmla="*/ f312 f177 1"/>
              <a:gd name="f382" fmla="*/ f315 f176 1"/>
              <a:gd name="f383" fmla="*/ f316 f177 1"/>
              <a:gd name="f384" fmla="*/ f317 f176 1"/>
              <a:gd name="f385" fmla="*/ f318 f177 1"/>
              <a:gd name="f386" fmla="*/ f319 f176 1"/>
              <a:gd name="f387" fmla="*/ f320 f177 1"/>
              <a:gd name="f388" fmla="*/ f321 f176 1"/>
              <a:gd name="f389" fmla="*/ f322 f177 1"/>
              <a:gd name="f390" fmla="*/ f323 f176 1"/>
              <a:gd name="f391" fmla="*/ f324 f177 1"/>
              <a:gd name="f392" fmla="*/ f325 f176 1"/>
              <a:gd name="f393" fmla="*/ f326 f177 1"/>
              <a:gd name="f394" fmla="*/ f327 f176 1"/>
              <a:gd name="f395" fmla="*/ f328 f177 1"/>
              <a:gd name="f396" fmla="*/ f329 f176 1"/>
              <a:gd name="f397" fmla="*/ f330 f177 1"/>
              <a:gd name="f398" fmla="*/ f331 f176 1"/>
              <a:gd name="f399" fmla="*/ f332 f177 1"/>
              <a:gd name="f400" fmla="*/ f333 f176 1"/>
              <a:gd name="f401" fmla="*/ f334 f177 1"/>
              <a:gd name="f402" fmla="*/ f335 f176 1"/>
              <a:gd name="f403" fmla="*/ f336 f177 1"/>
              <a:gd name="f404" fmla="*/ f337 f176 1"/>
              <a:gd name="f405" fmla="*/ f338 f177 1"/>
              <a:gd name="f406" fmla="*/ f339 f176 1"/>
              <a:gd name="f407" fmla="*/ f340 f177 1"/>
              <a:gd name="f408" fmla="*/ f341 f176 1"/>
              <a:gd name="f409" fmla="*/ f342 f177 1"/>
              <a:gd name="f410" fmla="*/ f343 f176 1"/>
              <a:gd name="f411" fmla="*/ f344 f177 1"/>
              <a:gd name="f412" fmla="*/ f345 f176 1"/>
              <a:gd name="f413" fmla="*/ f346 f177 1"/>
              <a:gd name="f414" fmla="*/ f347 f176 1"/>
              <a:gd name="f415" fmla="*/ f348 f177 1"/>
              <a:gd name="f416" fmla="*/ f349 f177 1"/>
              <a:gd name="f417" fmla="*/ f350 f176 1"/>
              <a:gd name="f418" fmla="*/ f351 f177 1"/>
              <a:gd name="f419" fmla="*/ f352 f176 1"/>
              <a:gd name="f420" fmla="*/ f353 f177 1"/>
              <a:gd name="f421" fmla="*/ f354 f177 1"/>
              <a:gd name="f422" fmla="*/ f355 f176 1"/>
              <a:gd name="f423" fmla="*/ f356 f176 1"/>
              <a:gd name="f424" fmla="*/ f357 f177 1"/>
              <a:gd name="f425" fmla="*/ f358 f176 1"/>
              <a:gd name="f426" fmla="*/ f359 f177 1"/>
              <a:gd name="f427" fmla="*/ f360 f176 1"/>
              <a:gd name="f428" fmla="*/ f361 f177 1"/>
              <a:gd name="f429" fmla="*/ f362 f176 1"/>
              <a:gd name="f430" fmla="*/ f363 f177 1"/>
              <a:gd name="f431" fmla="*/ f364 f176 1"/>
              <a:gd name="f432" fmla="*/ f365 f177 1"/>
              <a:gd name="f433" fmla="*/ f366 f176 1"/>
              <a:gd name="f434" fmla="*/ f367 f177 1"/>
              <a:gd name="f435" fmla="*/ f368 f176 1"/>
              <a:gd name="f436" fmla="*/ f369 f177 1"/>
              <a:gd name="f437" fmla="*/ f370 f176 1"/>
              <a:gd name="f438" fmla="*/ f371 f177 1"/>
              <a:gd name="f439" fmla="*/ f372 f176 1"/>
              <a:gd name="f440" fmla="*/ f373 f177 1"/>
              <a:gd name="f441" fmla="*/ f374 f176 1"/>
              <a:gd name="f442" fmla="*/ f375 f177 1"/>
              <a:gd name="f443" fmla="*/ f376 f176 1"/>
              <a:gd name="f444" fmla="*/ f377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314">
                <a:pos x="f382" y="f383"/>
              </a:cxn>
              <a:cxn ang="f314">
                <a:pos x="f384" y="f385"/>
              </a:cxn>
              <a:cxn ang="f314">
                <a:pos x="f382" y="f383"/>
              </a:cxn>
              <a:cxn ang="f314">
                <a:pos x="f386" y="f387"/>
              </a:cxn>
              <a:cxn ang="f314">
                <a:pos x="f388" y="f389"/>
              </a:cxn>
              <a:cxn ang="f314">
                <a:pos x="f390" y="f391"/>
              </a:cxn>
              <a:cxn ang="f314">
                <a:pos x="f392" y="f393"/>
              </a:cxn>
              <a:cxn ang="f314">
                <a:pos x="f394" y="f395"/>
              </a:cxn>
              <a:cxn ang="f314">
                <a:pos x="f396" y="f397"/>
              </a:cxn>
              <a:cxn ang="f314">
                <a:pos x="f386" y="f387"/>
              </a:cxn>
              <a:cxn ang="f314">
                <a:pos x="f398" y="f399"/>
              </a:cxn>
              <a:cxn ang="f314">
                <a:pos x="f400" y="f401"/>
              </a:cxn>
              <a:cxn ang="f314">
                <a:pos x="f402" y="f403"/>
              </a:cxn>
              <a:cxn ang="f314">
                <a:pos x="f404" y="f405"/>
              </a:cxn>
              <a:cxn ang="f314">
                <a:pos x="f406" y="f407"/>
              </a:cxn>
              <a:cxn ang="f314">
                <a:pos x="f408" y="f409"/>
              </a:cxn>
              <a:cxn ang="f314">
                <a:pos x="f410" y="f411"/>
              </a:cxn>
              <a:cxn ang="f314">
                <a:pos x="f412" y="f413"/>
              </a:cxn>
              <a:cxn ang="f314">
                <a:pos x="f414" y="f415"/>
              </a:cxn>
              <a:cxn ang="f314">
                <a:pos x="f408" y="f416"/>
              </a:cxn>
              <a:cxn ang="f314">
                <a:pos x="f417" y="f418"/>
              </a:cxn>
              <a:cxn ang="f314">
                <a:pos x="f419" y="f420"/>
              </a:cxn>
              <a:cxn ang="f314">
                <a:pos x="f406" y="f421"/>
              </a:cxn>
              <a:cxn ang="f314">
                <a:pos x="f422" y="f421"/>
              </a:cxn>
              <a:cxn ang="f314">
                <a:pos x="f423" y="f424"/>
              </a:cxn>
              <a:cxn ang="f314">
                <a:pos x="f425" y="f426"/>
              </a:cxn>
              <a:cxn ang="f314">
                <a:pos x="f427" y="f428"/>
              </a:cxn>
              <a:cxn ang="f314">
                <a:pos x="f429" y="f430"/>
              </a:cxn>
              <a:cxn ang="f314">
                <a:pos x="f431" y="f432"/>
              </a:cxn>
              <a:cxn ang="f314">
                <a:pos x="f433" y="f434"/>
              </a:cxn>
              <a:cxn ang="f314">
                <a:pos x="f435" y="f436"/>
              </a:cxn>
              <a:cxn ang="f314">
                <a:pos x="f437" y="f438"/>
              </a:cxn>
              <a:cxn ang="f314">
                <a:pos x="f439" y="f440"/>
              </a:cxn>
              <a:cxn ang="f314">
                <a:pos x="f441" y="f442"/>
              </a:cxn>
              <a:cxn ang="f314">
                <a:pos x="f443" y="f444"/>
              </a:cxn>
              <a:cxn ang="f314">
                <a:pos x="f398" y="f399"/>
              </a:cxn>
            </a:cxnLst>
            <a:rect l="f378" t="f381" r="f379" b="f380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9C6DAC9B-1150-419A-9B51-2F3B9FC73F68}"/>
              </a:ext>
            </a:extLst>
          </p:cNvPr>
          <p:cNvGrpSpPr/>
          <p:nvPr/>
        </p:nvGrpSpPr>
        <p:grpSpPr>
          <a:xfrm>
            <a:off x="9017705" y="5231633"/>
            <a:ext cx="547797" cy="583839"/>
            <a:chOff x="7851523" y="4063209"/>
            <a:chExt cx="410848" cy="437879"/>
          </a:xfrm>
          <a:solidFill>
            <a:srgbClr val="404040"/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11252DAA-0124-4903-BD69-8D8306377DA9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+- f4 0 f2"/>
                <a:gd name="f22" fmla="+- f3 0 f2"/>
                <a:gd name="f23" fmla="*/ f22 1 11027"/>
                <a:gd name="f24" fmla="*/ f21 1 1102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35FDFD56-3DA4-4E60-9231-6091AD1D70D6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+- f4 0 f2"/>
                <a:gd name="f19" fmla="+- f3 0 f2"/>
                <a:gd name="f20" fmla="*/ f19 1 5955"/>
                <a:gd name="f21" fmla="*/ f18 1 5892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C393ACB0-0886-4DEB-8A0B-B1ABCB98D19D}"/>
              </a:ext>
            </a:extLst>
          </p:cNvPr>
          <p:cNvGrpSpPr/>
          <p:nvPr/>
        </p:nvGrpSpPr>
        <p:grpSpPr>
          <a:xfrm>
            <a:off x="3860464" y="3516841"/>
            <a:ext cx="523671" cy="508113"/>
            <a:chOff x="3983592" y="2777115"/>
            <a:chExt cx="392753" cy="381085"/>
          </a:xfrm>
          <a:solidFill>
            <a:srgbClr val="404040"/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8E419C87-AF3B-42FF-8920-7673CAF18097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+- f4 0 f2"/>
                <a:gd name="f16" fmla="+- f3 0 f2"/>
                <a:gd name="f17" fmla="*/ f16 1 1671"/>
                <a:gd name="f18" fmla="*/ f15 1 164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27DDEF1B-68CE-4B71-B5B6-40ABB0362F88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+- f4 0 f2"/>
                <a:gd name="f88" fmla="+- f3 0 f2"/>
                <a:gd name="f89" fmla="*/ f88 1 7719"/>
                <a:gd name="f90" fmla="*/ f87 1 6617"/>
                <a:gd name="f91" fmla="*/ f2 1 f89"/>
                <a:gd name="f92" fmla="*/ f3 1 f89"/>
                <a:gd name="f93" fmla="*/ f2 1 f90"/>
                <a:gd name="f94" fmla="*/ f4 1 f90"/>
                <a:gd name="f95" fmla="*/ f91 f85 1"/>
                <a:gd name="f96" fmla="*/ f92 f85 1"/>
                <a:gd name="f97" fmla="*/ f94 f86 1"/>
                <a:gd name="f98" fmla="*/ f93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5" t="f98" r="f96" b="f97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2238FDC6-898B-4284-9D28-B1EC3CE8EBC3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+- f4 0 f2"/>
                <a:gd name="f33" fmla="+- f3 0 f2"/>
                <a:gd name="f34" fmla="*/ f33 1 12666"/>
                <a:gd name="f35" fmla="*/ f32 1 11531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D264FC9E-5DFF-4832-9A46-87047D0EC389}"/>
              </a:ext>
            </a:extLst>
          </p:cNvPr>
          <p:cNvGrpSpPr/>
          <p:nvPr/>
        </p:nvGrpSpPr>
        <p:grpSpPr>
          <a:xfrm>
            <a:off x="4653285" y="3483093"/>
            <a:ext cx="523671" cy="547017"/>
            <a:chOff x="4578208" y="2751804"/>
            <a:chExt cx="392753" cy="410263"/>
          </a:xfrm>
          <a:solidFill>
            <a:srgbClr val="404040"/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E87E7486-FA2D-4E62-A199-71483CE6803A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+- f4 0 f2"/>
                <a:gd name="f62" fmla="+- f3 0 f2"/>
                <a:gd name="f63" fmla="*/ f62 1 12445"/>
                <a:gd name="f64" fmla="*/ f61 1 12414"/>
                <a:gd name="f65" fmla="*/ f2 1 f63"/>
                <a:gd name="f66" fmla="*/ f3 1 f63"/>
                <a:gd name="f67" fmla="*/ f2 1 f64"/>
                <a:gd name="f68" fmla="*/ f4 1 f64"/>
                <a:gd name="f69" fmla="*/ f65 f59 1"/>
                <a:gd name="f70" fmla="*/ f66 f59 1"/>
                <a:gd name="f71" fmla="*/ f68 f60 1"/>
                <a:gd name="f72" fmla="*/ f67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7A06C4F6-FB12-4C77-B18F-30B212644D7C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+- f4 0 f2"/>
                <a:gd name="f22" fmla="+- f3 0 f2"/>
                <a:gd name="f23" fmla="*/ f22 1 2742"/>
                <a:gd name="f24" fmla="*/ f21 1 220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1F0B333-1D2E-4432-BF0A-56DDB81E7882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+- f4 0 f2"/>
                <a:gd name="f23" fmla="+- f3 0 f2"/>
                <a:gd name="f24" fmla="*/ f23 1 2742"/>
                <a:gd name="f25" fmla="*/ f22 1 6333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11903AC0-7431-4DA9-A171-6849256D703E}"/>
              </a:ext>
            </a:extLst>
          </p:cNvPr>
          <p:cNvGrpSpPr/>
          <p:nvPr/>
        </p:nvGrpSpPr>
        <p:grpSpPr>
          <a:xfrm>
            <a:off x="8055840" y="3495113"/>
            <a:ext cx="479547" cy="494715"/>
            <a:chOff x="7130125" y="2760820"/>
            <a:chExt cx="359660" cy="371036"/>
          </a:xfrm>
          <a:solidFill>
            <a:srgbClr val="404040"/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E17EA1A0-2D0C-429A-B4CF-A094F16725AA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+- f4 0 f2"/>
                <a:gd name="f17" fmla="+- f3 0 f2"/>
                <a:gd name="f18" fmla="*/ f17 1 3183"/>
                <a:gd name="f19" fmla="*/ f16 1 1198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30D9DB22-0653-4FF1-ABB9-A74344119ACF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+- f4 0 f2"/>
                <a:gd name="f48" fmla="+- f3 0 f2"/>
                <a:gd name="f49" fmla="*/ f48 1 1734"/>
                <a:gd name="f50" fmla="*/ f47 1 1636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7F13BFA2-8394-4A2E-9F4E-F17142C9C99F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+- f4 0 f2"/>
                <a:gd name="f103" fmla="+- f3 0 f2"/>
                <a:gd name="f104" fmla="*/ f103 1 12760"/>
                <a:gd name="f105" fmla="*/ f102 1 12351"/>
                <a:gd name="f106" fmla="*/ f2 1 f104"/>
                <a:gd name="f107" fmla="*/ f3 1 f104"/>
                <a:gd name="f108" fmla="*/ f2 1 f105"/>
                <a:gd name="f109" fmla="*/ f4 1 f105"/>
                <a:gd name="f110" fmla="*/ f106 f100 1"/>
                <a:gd name="f111" fmla="*/ f107 f100 1"/>
                <a:gd name="f112" fmla="*/ f109 f101 1"/>
                <a:gd name="f113" fmla="*/ f108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0" t="f113" r="f111" b="f112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6FB91E31-D8EE-4CCB-8D9A-44463E74F231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+- f4 0 f2"/>
                <a:gd name="f11" fmla="+- f3 0 f2"/>
                <a:gd name="f12" fmla="*/ f11 1 567"/>
                <a:gd name="f13" fmla="*/ f10 1 568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2A8D0E59-DD76-4F7A-86B7-186A4F84D0D6}"/>
              </a:ext>
            </a:extLst>
          </p:cNvPr>
          <p:cNvGrpSpPr/>
          <p:nvPr/>
        </p:nvGrpSpPr>
        <p:grpSpPr>
          <a:xfrm>
            <a:off x="7087028" y="1386849"/>
            <a:ext cx="687348" cy="724668"/>
            <a:chOff x="6403515" y="1179621"/>
            <a:chExt cx="515511" cy="543501"/>
          </a:xfrm>
          <a:solidFill>
            <a:srgbClr val="404040"/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5C2FC787-A641-4093-9DEA-9816FC2C428E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+- f4 0 f2"/>
                <a:gd name="f77" fmla="+- f3 0 f2"/>
                <a:gd name="f78" fmla="*/ f77 1 6806"/>
                <a:gd name="f79" fmla="*/ f76 1 7961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513FA039-BB53-4528-A281-D729D4B0424E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+- f4 0 f2"/>
                <a:gd name="f87" fmla="+- f3 0 f2"/>
                <a:gd name="f88" fmla="*/ f87 1 12729"/>
                <a:gd name="f89" fmla="*/ f86 1 4719"/>
                <a:gd name="f90" fmla="*/ f2 1 f88"/>
                <a:gd name="f91" fmla="*/ f3 1 f88"/>
                <a:gd name="f92" fmla="*/ f2 1 f89"/>
                <a:gd name="f93" fmla="*/ f4 1 f89"/>
                <a:gd name="f94" fmla="*/ f90 f84 1"/>
                <a:gd name="f95" fmla="*/ f91 f84 1"/>
                <a:gd name="f96" fmla="*/ f93 f85 1"/>
                <a:gd name="f97" fmla="*/ f92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634D67DB-5188-4298-802D-7026F0F1EF06}"/>
              </a:ext>
            </a:extLst>
          </p:cNvPr>
          <p:cNvSpPr/>
          <p:nvPr/>
        </p:nvSpPr>
        <p:spPr>
          <a:xfrm>
            <a:off x="5521648" y="3454905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+- f4 0 f2"/>
              <a:gd name="f127" fmla="+- f3 0 f2"/>
              <a:gd name="f128" fmla="*/ f127 1 12760"/>
              <a:gd name="f129" fmla="*/ f126 1 12619"/>
              <a:gd name="f130" fmla="*/ f2 1 f128"/>
              <a:gd name="f131" fmla="*/ f3 1 f128"/>
              <a:gd name="f132" fmla="*/ f2 1 f129"/>
              <a:gd name="f133" fmla="*/ f4 1 f129"/>
              <a:gd name="f134" fmla="*/ f130 f124 1"/>
              <a:gd name="f135" fmla="*/ f131 f124 1"/>
              <a:gd name="f136" fmla="*/ f133 f125 1"/>
              <a:gd name="f137" fmla="*/ f132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4" t="f137" r="f135" b="f136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0FE7273F-48BE-4F34-93E9-7DB9A072E4E3}"/>
              </a:ext>
            </a:extLst>
          </p:cNvPr>
          <p:cNvGrpSpPr/>
          <p:nvPr/>
        </p:nvGrpSpPr>
        <p:grpSpPr>
          <a:xfrm>
            <a:off x="9848101" y="2578202"/>
            <a:ext cx="467527" cy="505895"/>
            <a:chOff x="8474320" y="2073136"/>
            <a:chExt cx="350645" cy="379421"/>
          </a:xfrm>
          <a:solidFill>
            <a:srgbClr val="404040"/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BD51E816-B4C6-4E02-B2C5-B8413D15565E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E27068D6-9127-49BB-B1AA-F9C65A1116E6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+- f4 0 f2"/>
                <a:gd name="f31" fmla="+- f3 0 f2"/>
                <a:gd name="f32" fmla="*/ f31 1 3593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CCDB366-2161-45B3-BADA-6DDD06E32627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+- f4 0 f2"/>
                <a:gd name="f27" fmla="+- f3 0 f2"/>
                <a:gd name="f28" fmla="*/ f27 1 3592"/>
                <a:gd name="f29" fmla="*/ f26 1 3309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F2E2AEAF-0BE1-466C-A555-21646A7F6EB1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+- f4 0 f2"/>
                <a:gd name="f29" fmla="+- f3 0 f2"/>
                <a:gd name="f30" fmla="*/ f29 1 3592"/>
                <a:gd name="f31" fmla="*/ f28 1 85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99EF8B70-835B-4231-B80D-3F6FBCC4ADE8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+- f4 0 f2"/>
                <a:gd name="f28" fmla="+- f3 0 f2"/>
                <a:gd name="f29" fmla="*/ f28 1 3592"/>
                <a:gd name="f30" fmla="*/ f27 1 330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91F4662E-0C63-4C01-BA04-B0AE4A60ADCD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+- f4 0 f2"/>
                <a:gd name="f31" fmla="+- f3 0 f2"/>
                <a:gd name="f32" fmla="*/ f31 1 3592"/>
                <a:gd name="f33" fmla="*/ f30 1 850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EB828702-6A3A-4D78-BDF5-41438C5825DF}"/>
              </a:ext>
            </a:extLst>
          </p:cNvPr>
          <p:cNvGrpSpPr/>
          <p:nvPr/>
        </p:nvGrpSpPr>
        <p:grpSpPr>
          <a:xfrm>
            <a:off x="6370723" y="1427814"/>
            <a:ext cx="570256" cy="714060"/>
            <a:chOff x="5866287" y="1210345"/>
            <a:chExt cx="427692" cy="535545"/>
          </a:xfrm>
          <a:solidFill>
            <a:srgbClr val="404040"/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5458115E-CEBC-42C4-B33D-82038FC9BF5F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+- f4 0 f2"/>
                <a:gd name="f21" fmla="+- f3 0 f2"/>
                <a:gd name="f22" fmla="*/ f21 1 10807"/>
                <a:gd name="f23" fmla="*/ f20 1 36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4FC831A1-4F7B-4A5D-AC61-E391094B5FE1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+- f4 0 f2"/>
                <a:gd name="f17" fmla="+- f3 0 f2"/>
                <a:gd name="f18" fmla="*/ f17 1 9106"/>
                <a:gd name="f19" fmla="*/ f16 1 852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ECD9B5C5-6397-491E-930C-65FD60C8F6C6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+- f4 0 f2"/>
                <a:gd name="f21" fmla="+- f3 0 f2"/>
                <a:gd name="f22" fmla="*/ f21 1 5797"/>
                <a:gd name="f23" fmla="*/ f20 1 6617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9CC1F0FD-56BF-497C-B48A-EDF065635E6F}"/>
              </a:ext>
            </a:extLst>
          </p:cNvPr>
          <p:cNvGrpSpPr/>
          <p:nvPr/>
        </p:nvGrpSpPr>
        <p:grpSpPr>
          <a:xfrm>
            <a:off x="6473649" y="3454478"/>
            <a:ext cx="523669" cy="557941"/>
            <a:chOff x="5943481" y="2730343"/>
            <a:chExt cx="392752" cy="418456"/>
          </a:xfrm>
          <a:solidFill>
            <a:srgbClr val="404040"/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AB4ADD50-66A1-4B4D-B5EF-5839ADB9592C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+- f4 0 f2"/>
                <a:gd name="f99" fmla="+- f3 0 f2"/>
                <a:gd name="f100" fmla="*/ f99 1 9421"/>
                <a:gd name="f101" fmla="*/ f98 1 12662"/>
                <a:gd name="f102" fmla="*/ f2 1 f100"/>
                <a:gd name="f103" fmla="*/ f3 1 f100"/>
                <a:gd name="f104" fmla="*/ f2 1 f101"/>
                <a:gd name="f105" fmla="*/ f4 1 f101"/>
                <a:gd name="f106" fmla="*/ f102 f96 1"/>
                <a:gd name="f107" fmla="*/ f103 f96 1"/>
                <a:gd name="f108" fmla="*/ f105 f97 1"/>
                <a:gd name="f109" fmla="*/ f104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29B978EA-1492-4B48-A40B-016C721A6E4B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+- f4 0 f2"/>
                <a:gd name="f18" fmla="+- f3 0 f2"/>
                <a:gd name="f19" fmla="*/ f18 1 1387"/>
                <a:gd name="f20" fmla="*/ f17 1 82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5E6E77E2-38DF-4FD6-BD13-02F7A9B6FA96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+- f4 0 f2"/>
                <a:gd name="f19" fmla="+- f3 0 f2"/>
                <a:gd name="f20" fmla="*/ f19 1 1419"/>
                <a:gd name="f21" fmla="*/ f18 1 82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AA8B2137-5F1C-4479-809F-F40E588C081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+- f4 0 f2"/>
                <a:gd name="f32" fmla="+- f3 0 f2"/>
                <a:gd name="f33" fmla="*/ f32 1 1293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EFB980BE-AAAF-4C7D-8189-453F796B9689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+- f4 0 f2"/>
                <a:gd name="f32" fmla="+- f3 0 f2"/>
                <a:gd name="f33" fmla="*/ f32 1 1292"/>
                <a:gd name="f34" fmla="*/ f31 1 1214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F6DC8036-B5B6-4DF7-AA65-FFDD799CEF97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+- f4 0 f2"/>
                <a:gd name="f31" fmla="+- f3 0 f2"/>
                <a:gd name="f32" fmla="*/ f31 1 1292"/>
                <a:gd name="f33" fmla="*/ f30 1 1214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0E684E80-9B21-4CD2-A3A0-21A52995A6A3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+- f4 0 f2"/>
                <a:gd name="f33" fmla="+- f3 0 f2"/>
                <a:gd name="f34" fmla="*/ f33 1 1293"/>
                <a:gd name="f35" fmla="*/ f32 1 1214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B5F774C4-C67D-4342-8680-255E2C1006A1}"/>
              </a:ext>
            </a:extLst>
          </p:cNvPr>
          <p:cNvGrpSpPr/>
          <p:nvPr/>
        </p:nvGrpSpPr>
        <p:grpSpPr>
          <a:xfrm>
            <a:off x="7973971" y="1445822"/>
            <a:ext cx="683995" cy="722277"/>
            <a:chOff x="7068723" y="1223851"/>
            <a:chExt cx="512996" cy="541708"/>
          </a:xfrm>
          <a:solidFill>
            <a:srgbClr val="404040"/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FBEA6F48-A69D-422C-B96C-870A9EE7BF82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+- f4 0 f2"/>
                <a:gd name="f125" fmla="+- f3 0 f2"/>
                <a:gd name="f126" fmla="*/ f125 1 9452"/>
                <a:gd name="f127" fmla="*/ f124 1 9217"/>
                <a:gd name="f128" fmla="*/ f2 1 f126"/>
                <a:gd name="f129" fmla="*/ f3 1 f126"/>
                <a:gd name="f130" fmla="*/ f2 1 f127"/>
                <a:gd name="f131" fmla="*/ f4 1 f127"/>
                <a:gd name="f132" fmla="*/ f128 f122 1"/>
                <a:gd name="f133" fmla="*/ f129 f122 1"/>
                <a:gd name="f134" fmla="*/ f131 f123 1"/>
                <a:gd name="f135" fmla="*/ f130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2" t="f135" r="f133" b="f134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C216CD81-E408-4DFC-A475-2590C2426B48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+- f3 0 f2"/>
                <a:gd name="f44" fmla="*/ f43 1 7090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136F2CF2-6787-4EE5-96AE-9F9CC17636EA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+- f4 0 f2"/>
                <a:gd name="f27" fmla="+- f3 0 f2"/>
                <a:gd name="f28" fmla="*/ f27 1 7436"/>
                <a:gd name="f29" fmla="*/ f26 1 249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0948C6BD-EE24-4BD6-BF80-EF0FFDA0C438}"/>
              </a:ext>
            </a:extLst>
          </p:cNvPr>
          <p:cNvGrpSpPr/>
          <p:nvPr/>
        </p:nvGrpSpPr>
        <p:grpSpPr>
          <a:xfrm>
            <a:off x="2824852" y="3452771"/>
            <a:ext cx="523671" cy="559527"/>
            <a:chOff x="3206883" y="2729063"/>
            <a:chExt cx="392753" cy="419645"/>
          </a:xfrm>
          <a:solidFill>
            <a:srgbClr val="404040"/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62E17971-9EBE-43EB-87CC-FC25150F6C27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+- f4 0 f2"/>
                <a:gd name="f22" fmla="+- f3 0 f2"/>
                <a:gd name="f23" fmla="*/ f22 1 12666"/>
                <a:gd name="f24" fmla="*/ f21 1 12698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46310688-F3AA-4396-AA72-7D6DE02A5F49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+- f4 0 f2"/>
                <a:gd name="f79" fmla="+- f3 0 f2"/>
                <a:gd name="f80" fmla="*/ f79 1 10901"/>
                <a:gd name="f81" fmla="*/ f78 1 5987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E51BCEEB-611D-4ABA-AEED-AE30C1AED4CC}"/>
              </a:ext>
            </a:extLst>
          </p:cNvPr>
          <p:cNvSpPr/>
          <p:nvPr/>
        </p:nvSpPr>
        <p:spPr>
          <a:xfrm>
            <a:off x="7296962" y="3531628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+- f4 0 f2"/>
              <a:gd name="f109" fmla="+- f3 0 f2"/>
              <a:gd name="f110" fmla="*/ f109 1 12729"/>
              <a:gd name="f111" fmla="*/ f108 1 9925"/>
              <a:gd name="f112" fmla="*/ f2 1 f110"/>
              <a:gd name="f113" fmla="*/ f3 1 f110"/>
              <a:gd name="f114" fmla="*/ f2 1 f111"/>
              <a:gd name="f115" fmla="*/ f4 1 f111"/>
              <a:gd name="f116" fmla="*/ f112 f106 1"/>
              <a:gd name="f117" fmla="*/ f113 f106 1"/>
              <a:gd name="f118" fmla="*/ f115 f107 1"/>
              <a:gd name="f119" fmla="*/ f114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6" t="f119" r="f117" b="f118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5DB0D29E-11D9-44C3-B572-3340594F447C}"/>
              </a:ext>
            </a:extLst>
          </p:cNvPr>
          <p:cNvGrpSpPr/>
          <p:nvPr/>
        </p:nvGrpSpPr>
        <p:grpSpPr>
          <a:xfrm>
            <a:off x="9031883" y="3470998"/>
            <a:ext cx="479584" cy="504980"/>
            <a:chOff x="7862157" y="2742733"/>
            <a:chExt cx="359688" cy="378735"/>
          </a:xfrm>
          <a:solidFill>
            <a:srgbClr val="404040"/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C8F59A0E-75CC-4284-B3D7-1F8E3DD44FE4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+- f5 0 f3"/>
                <a:gd name="f57" fmla="+- f4 0 f3"/>
                <a:gd name="f58" fmla="*/ f57 1 5987"/>
                <a:gd name="f59" fmla="*/ f56 1 10273"/>
                <a:gd name="f60" fmla="*/ f3 1 f58"/>
                <a:gd name="f61" fmla="*/ f4 1 f58"/>
                <a:gd name="f62" fmla="*/ f3 1 f59"/>
                <a:gd name="f63" fmla="*/ f5 1 f59"/>
                <a:gd name="f64" fmla="*/ f60 f54 1"/>
                <a:gd name="f65" fmla="*/ f61 f54 1"/>
                <a:gd name="f66" fmla="*/ f63 f55 1"/>
                <a:gd name="f67" fmla="*/ f62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720C1630-1C0F-428B-9E20-9F2555DBBE1B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+- f4 0 f2"/>
                <a:gd name="f59" fmla="+- f3 0 f2"/>
                <a:gd name="f60" fmla="*/ f59 1 8066"/>
                <a:gd name="f61" fmla="*/ f58 1 3813"/>
                <a:gd name="f62" fmla="*/ f2 1 f60"/>
                <a:gd name="f63" fmla="*/ f3 1 f60"/>
                <a:gd name="f64" fmla="*/ f2 1 f61"/>
                <a:gd name="f65" fmla="*/ f4 1 f61"/>
                <a:gd name="f66" fmla="*/ f62 f56 1"/>
                <a:gd name="f67" fmla="*/ f63 f56 1"/>
                <a:gd name="f68" fmla="*/ f65 f57 1"/>
                <a:gd name="f69" fmla="*/ f64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F0B5A648-9751-40D4-9A92-F42CA6633275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+- f5 0 f3"/>
                <a:gd name="f58" fmla="+- f4 0 f3"/>
                <a:gd name="f59" fmla="*/ f58 1 5987"/>
                <a:gd name="f60" fmla="*/ f57 1 10261"/>
                <a:gd name="f61" fmla="*/ f3 1 f59"/>
                <a:gd name="f62" fmla="*/ f4 1 f59"/>
                <a:gd name="f63" fmla="*/ f3 1 f60"/>
                <a:gd name="f64" fmla="*/ f5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F451802A-3596-4E23-BE95-F946CDCAA803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+- f4 0 f2"/>
                <a:gd name="f69" fmla="+- f3 0 f2"/>
                <a:gd name="f70" fmla="*/ f69 1 2521"/>
                <a:gd name="f71" fmla="*/ f68 1 5798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61B9B126-31F5-4FD5-A09A-72A206DDEA86}"/>
              </a:ext>
            </a:extLst>
          </p:cNvPr>
          <p:cNvGrpSpPr/>
          <p:nvPr/>
        </p:nvGrpSpPr>
        <p:grpSpPr>
          <a:xfrm>
            <a:off x="3662966" y="4436617"/>
            <a:ext cx="422623" cy="511209"/>
            <a:chOff x="3835469" y="3466947"/>
            <a:chExt cx="316967" cy="383407"/>
          </a:xfrm>
          <a:solidFill>
            <a:srgbClr val="404040"/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02F84F97-7787-4141-83ED-296F1354EF62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+- f4 0 f2"/>
                <a:gd name="f11" fmla="+- f3 0 f2"/>
                <a:gd name="f12" fmla="*/ f11 1 3466"/>
                <a:gd name="f13" fmla="*/ f10 1 208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B7379645-77AD-4334-AAF1-DD4714E54AA5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+- f4 0 f2"/>
                <a:gd name="f12" fmla="+- f3 0 f2"/>
                <a:gd name="f13" fmla="*/ f12 1 1419"/>
                <a:gd name="f14" fmla="*/ f11 1 1418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2DE3912B-E2C1-4CF0-B736-7432297EBC70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+- f4 0 f2"/>
                <a:gd name="f98" fmla="+- f3 0 f2"/>
                <a:gd name="f99" fmla="*/ f98 1 10397"/>
                <a:gd name="f100" fmla="*/ f97 1 11800"/>
                <a:gd name="f101" fmla="*/ f2 1 f99"/>
                <a:gd name="f102" fmla="*/ f3 1 f99"/>
                <a:gd name="f103" fmla="*/ f2 1 f100"/>
                <a:gd name="f104" fmla="*/ f4 1 f100"/>
                <a:gd name="f105" fmla="*/ f101 f95 1"/>
                <a:gd name="f106" fmla="*/ f102 f95 1"/>
                <a:gd name="f107" fmla="*/ f104 f96 1"/>
                <a:gd name="f108" fmla="*/ f103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5" t="f108" r="f106" b="f107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8F81C900-5DC0-4771-B130-AD92189E5C61}"/>
              </a:ext>
            </a:extLst>
          </p:cNvPr>
          <p:cNvGrpSpPr/>
          <p:nvPr/>
        </p:nvGrpSpPr>
        <p:grpSpPr>
          <a:xfrm>
            <a:off x="5514541" y="4441506"/>
            <a:ext cx="486692" cy="480487"/>
            <a:chOff x="5224150" y="3470614"/>
            <a:chExt cx="365019" cy="360365"/>
          </a:xfrm>
          <a:solidFill>
            <a:srgbClr val="404040"/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40B49B34-08B0-4FA7-AEAF-7EEEC55FCA8F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+- f4 0 f2"/>
                <a:gd name="f128" fmla="+- f3 0 f2"/>
                <a:gd name="f129" fmla="*/ f128 1 11973"/>
                <a:gd name="f130" fmla="*/ f127 1 8980"/>
                <a:gd name="f131" fmla="*/ f2 1 f129"/>
                <a:gd name="f132" fmla="*/ f3 1 f129"/>
                <a:gd name="f133" fmla="*/ f2 1 f130"/>
                <a:gd name="f134" fmla="*/ f4 1 f130"/>
                <a:gd name="f135" fmla="*/ f131 f125 1"/>
                <a:gd name="f136" fmla="*/ f132 f125 1"/>
                <a:gd name="f137" fmla="*/ f134 f126 1"/>
                <a:gd name="f138" fmla="*/ f133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536F5A68-75AF-4C53-9EEB-0C5E2BC91CEE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+- f4 0 f2"/>
                <a:gd name="f25" fmla="+- f3 0 f2"/>
                <a:gd name="f26" fmla="*/ f25 1 6302"/>
                <a:gd name="f27" fmla="*/ f24 1 1388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4A73A2D4-5EBF-47E9-96C6-6C4600CCFBAD}"/>
              </a:ext>
            </a:extLst>
          </p:cNvPr>
          <p:cNvGrpSpPr/>
          <p:nvPr/>
        </p:nvGrpSpPr>
        <p:grpSpPr>
          <a:xfrm>
            <a:off x="6448460" y="4399650"/>
            <a:ext cx="480316" cy="511857"/>
            <a:chOff x="5924589" y="3439222"/>
            <a:chExt cx="360237" cy="383893"/>
          </a:xfrm>
          <a:solidFill>
            <a:srgbClr val="404040"/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77E86315-7897-43D1-8CAC-8CD422FFB4D4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+- f4 0 f2"/>
                <a:gd name="f10" fmla="+- f3 0 f2"/>
                <a:gd name="f11" fmla="*/ f10 1 694"/>
                <a:gd name="f12" fmla="*/ f9 1 3467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992DC428-0B15-411C-A4F4-7EE057E679DB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+- f4 0 f2"/>
                <a:gd name="f11" fmla="+- f3 0 f2"/>
                <a:gd name="f12" fmla="*/ f11 1 726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1C667FE0-D326-452C-B9DC-5D2B88947595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+- f4 0 f2"/>
                <a:gd name="f9" fmla="+- f3 0 f2"/>
                <a:gd name="f10" fmla="*/ f9 1 694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982370E1-F7E7-49FE-B450-6C9F44C722BC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+- f4 0 f2"/>
                <a:gd name="f11" fmla="+- f3 0 f2"/>
                <a:gd name="f12" fmla="*/ f11 1 726"/>
                <a:gd name="f13" fmla="*/ f10 1 416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DC792700-EBEF-4C79-8412-056438FE5A9C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+- f4 0 f2"/>
                <a:gd name="f19" fmla="+- f3 0 f2"/>
                <a:gd name="f20" fmla="*/ f19 1 1387"/>
                <a:gd name="f21" fmla="*/ f18 1 346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69C88E22-D727-4099-B59C-D81B24BEB31D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+- f4 0 f2"/>
                <a:gd name="f11" fmla="+- f3 0 f2"/>
                <a:gd name="f12" fmla="*/ f11 1 4884"/>
                <a:gd name="f13" fmla="*/ f10 1 3467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2E67B5E1-0BEE-4EB9-82C2-DED0F7C04D6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+- f4 0 f2"/>
                <a:gd name="f18" fmla="+- f3 0 f2"/>
                <a:gd name="f19" fmla="*/ f18 1 1388"/>
                <a:gd name="f20" fmla="*/ f17 1 4695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ABC9C89B-7A3B-4CEA-B699-92D2E19C7126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+- f4 0 f2"/>
                <a:gd name="f18" fmla="+- f3 0 f2"/>
                <a:gd name="f19" fmla="*/ f18 1 1387"/>
                <a:gd name="f20" fmla="*/ f17 1 4664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F6E8D6A1-8CDC-46AD-B8F8-DB61F8DBBD6C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+- f4 0 f2"/>
                <a:gd name="f13" fmla="+- f3 0 f2"/>
                <a:gd name="f14" fmla="*/ f13 1 694"/>
                <a:gd name="f15" fmla="*/ f12 1 726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A3191F0F-A748-4986-B66B-F20023986D7A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+- f4 0 f2"/>
                <a:gd name="f23" fmla="+- f3 0 f2"/>
                <a:gd name="f24" fmla="*/ f23 1 1388"/>
                <a:gd name="f25" fmla="*/ f22 1 3467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22D8039A-E23A-41BE-AB96-18AB586BA5B2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+- f4 0 f2"/>
                <a:gd name="f19" fmla="+- f3 0 f2"/>
                <a:gd name="f20" fmla="*/ f19 1 4884"/>
                <a:gd name="f21" fmla="*/ f18 1 416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E8723DA2-FE1C-4D8E-A9DF-CDB48E39DE7D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+- f4 0 f2"/>
                <a:gd name="f20" fmla="+- f3 0 f2"/>
                <a:gd name="f21" fmla="*/ f20 1 4884"/>
                <a:gd name="f22" fmla="*/ f19 1 2773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51D2230C-3B13-4481-B672-867EEDE724D6}"/>
              </a:ext>
            </a:extLst>
          </p:cNvPr>
          <p:cNvGrpSpPr/>
          <p:nvPr/>
        </p:nvGrpSpPr>
        <p:grpSpPr>
          <a:xfrm>
            <a:off x="9919278" y="3479374"/>
            <a:ext cx="346008" cy="483473"/>
            <a:chOff x="8527703" y="2749015"/>
            <a:chExt cx="259506" cy="362605"/>
          </a:xfrm>
          <a:solidFill>
            <a:srgbClr val="404040"/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71606390-1A83-4847-B7E5-6F644BB7E859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+- f4 0 f2"/>
                <a:gd name="f65" fmla="+- f3 0 f2"/>
                <a:gd name="f66" fmla="*/ f65 1 9012"/>
                <a:gd name="f67" fmla="*/ f64 1 831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C014F813-68A7-48A3-B08D-DD372213E830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+- f4 0 f2"/>
                <a:gd name="f11" fmla="+- f3 0 f2"/>
                <a:gd name="f12" fmla="*/ f11 1 1418"/>
                <a:gd name="f13" fmla="*/ f10 1 14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2D87BA3A-B867-4FC9-B712-40344571E340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+- f4 0 f2"/>
                <a:gd name="f15" fmla="+- f3 0 f2"/>
                <a:gd name="f16" fmla="*/ f15 1 4853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96255695-4F8D-48F2-9359-D539E9B5C563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+- f4 0 f2"/>
                <a:gd name="f16" fmla="+- f3 0 f2"/>
                <a:gd name="f17" fmla="*/ f16 1 3467"/>
                <a:gd name="f18" fmla="*/ f15 1 208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93905A76-24C2-4833-88F5-70895CC61F45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+- f4 0 f2"/>
                <a:gd name="f14" fmla="+- f3 0 f2"/>
                <a:gd name="f15" fmla="*/ f14 1 3498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3BDF0FD6-2BC6-4C28-8824-903CF1C4212D}"/>
              </a:ext>
            </a:extLst>
          </p:cNvPr>
          <p:cNvGrpSpPr/>
          <p:nvPr/>
        </p:nvGrpSpPr>
        <p:grpSpPr>
          <a:xfrm>
            <a:off x="7328673" y="4455781"/>
            <a:ext cx="481572" cy="451811"/>
            <a:chOff x="6584749" y="3481321"/>
            <a:chExt cx="361179" cy="338858"/>
          </a:xfrm>
          <a:solidFill>
            <a:srgbClr val="404040"/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97E678EF-71CA-4EBF-B7FF-385A994BE52B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+- f3 0 f2"/>
                <a:gd name="f38" fmla="*/ f37 1 5577"/>
                <a:gd name="f39" fmla="*/ f2 1 f38"/>
                <a:gd name="f40" fmla="*/ f3 1 f38"/>
                <a:gd name="f41" fmla="*/ f39 f35 1"/>
                <a:gd name="f42" fmla="*/ f40 f35 1"/>
                <a:gd name="f43" fmla="*/ f40 f36 1"/>
                <a:gd name="f44" fmla="*/ f39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5B2852B4-835B-461B-83FD-3FC28D155862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+- f3 0 f2"/>
                <a:gd name="f12" fmla="*/ f11 1 2773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F8E8083D-6048-415F-AB7E-F8B810F1293B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+- f4 0 f2"/>
                <a:gd name="f14" fmla="+- f3 0 f2"/>
                <a:gd name="f15" fmla="*/ f14 1 2741"/>
                <a:gd name="f16" fmla="*/ f13 1 2773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66212108-8FF9-43BA-8557-B4F1B1EB769D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+- f4 0 f2"/>
                <a:gd name="f29" fmla="+- f3 0 f2"/>
                <a:gd name="f30" fmla="*/ f29 1 4191"/>
                <a:gd name="f31" fmla="*/ f28 1 2081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CC71856D-4CE6-4C9F-8FF9-790AA2318F33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+- f4 0 f2"/>
                <a:gd name="f30" fmla="+- f3 0 f2"/>
                <a:gd name="f31" fmla="*/ f30 1 4160"/>
                <a:gd name="f32" fmla="*/ f29 1 2081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351833F6-6A28-47F7-900F-CA406EC8844B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+- f4 0 f2"/>
                <a:gd name="f22" fmla="+- f3 0 f2"/>
                <a:gd name="f23" fmla="*/ f22 1 4002"/>
                <a:gd name="f24" fmla="*/ f21 1 211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D9ABD7ED-1A83-4FD3-821E-F96D8A33DA0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+- f4 0 f2"/>
                <a:gd name="f18" fmla="+- f3 0 f2"/>
                <a:gd name="f19" fmla="*/ f18 1 4034"/>
                <a:gd name="f20" fmla="*/ f17 1 2080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21465A44-7D3C-495F-8EF2-DF7308AC4860}"/>
              </a:ext>
            </a:extLst>
          </p:cNvPr>
          <p:cNvGrpSpPr/>
          <p:nvPr/>
        </p:nvGrpSpPr>
        <p:grpSpPr>
          <a:xfrm>
            <a:off x="2725400" y="4361367"/>
            <a:ext cx="480267" cy="509125"/>
            <a:chOff x="3132295" y="3410510"/>
            <a:chExt cx="360200" cy="381844"/>
          </a:xfrm>
          <a:solidFill>
            <a:srgbClr val="404040"/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A515EF14-CF92-4D68-9C80-B28BCD7F2083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+- f4 0 f2"/>
                <a:gd name="f27" fmla="+- f3 0 f2"/>
                <a:gd name="f28" fmla="*/ f27 1 726"/>
                <a:gd name="f29" fmla="*/ f26 1 66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287F3B2F-6331-4801-B221-8E5A9859C5FC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+- f4 0 f2"/>
                <a:gd name="f44" fmla="+- f3 0 f2"/>
                <a:gd name="f45" fmla="*/ f44 1 3781"/>
                <a:gd name="f46" fmla="*/ f43 1 3467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B0E4754B-2E23-47AC-877C-1696994146EF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+- f4 0 f2"/>
                <a:gd name="f30" fmla="+- f3 0 f2"/>
                <a:gd name="f31" fmla="*/ f30 1 4726"/>
                <a:gd name="f32" fmla="*/ f29 1 4758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E21382E9-0EDD-498F-9E2F-816C73D852FA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+- f4 0 f2"/>
                <a:gd name="f40" fmla="+- f3 0 f2"/>
                <a:gd name="f41" fmla="*/ f40 1 4128"/>
                <a:gd name="f42" fmla="*/ f39 1 4096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0483FE4B-5585-4AE9-A29F-1E5BC8921C92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+- f4 0 f2"/>
                <a:gd name="f42" fmla="+- f3 0 f2"/>
                <a:gd name="f43" fmla="*/ f42 1 3592"/>
                <a:gd name="f44" fmla="*/ f41 1 3562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9EAAFA1C-0C72-4967-ADDA-81EB2E3FC59B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+- f4 0 f2"/>
                <a:gd name="f30" fmla="+- f3 0 f2"/>
                <a:gd name="f31" fmla="*/ f30 1 4821"/>
                <a:gd name="f32" fmla="*/ f29 1 472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8193ED79-635D-4839-8499-149C9F695B9B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+- f4 0 f2"/>
                <a:gd name="f34" fmla="+- f3 0 f2"/>
                <a:gd name="f35" fmla="*/ f34 1 4160"/>
                <a:gd name="f36" fmla="*/ f33 1 3372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20EA858B-C4E8-4C92-A806-4D97B07F1C68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+- f4 0 f2"/>
                <a:gd name="f25" fmla="+- f3 0 f2"/>
                <a:gd name="f26" fmla="*/ f25 1 3372"/>
                <a:gd name="f27" fmla="*/ f24 1 4286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3FF1DC7E-7F21-4CC4-B91E-82F00566A4A8}"/>
              </a:ext>
            </a:extLst>
          </p:cNvPr>
          <p:cNvGrpSpPr/>
          <p:nvPr/>
        </p:nvGrpSpPr>
        <p:grpSpPr>
          <a:xfrm>
            <a:off x="8064363" y="4373072"/>
            <a:ext cx="482864" cy="515976"/>
            <a:chOff x="7136517" y="3419289"/>
            <a:chExt cx="362148" cy="386982"/>
          </a:xfrm>
          <a:solidFill>
            <a:srgbClr val="404040"/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030902C9-7C77-4424-ACB5-D36E276E2D59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+- f4 0 f2"/>
                <a:gd name="f24" fmla="+- f3 0 f2"/>
                <a:gd name="f25" fmla="*/ f24 1 1419"/>
                <a:gd name="f26" fmla="*/ f23 1 7657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CB54E7D4-4E04-4705-86C2-FF4CE2CFC09F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+- f3 0 f2"/>
                <a:gd name="f54" fmla="*/ f53 1 4916"/>
                <a:gd name="f55" fmla="*/ f2 1 f54"/>
                <a:gd name="f56" fmla="*/ f3 1 f54"/>
                <a:gd name="f57" fmla="*/ f55 f51 1"/>
                <a:gd name="f58" fmla="*/ f56 f51 1"/>
                <a:gd name="f59" fmla="*/ f56 f52 1"/>
                <a:gd name="f60" fmla="*/ f55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03299A6F-AFE1-486D-8346-C459599EA844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+- f4 0 f2"/>
                <a:gd name="f18" fmla="+- f3 0 f2"/>
                <a:gd name="f19" fmla="*/ f18 1 4222"/>
                <a:gd name="f20" fmla="*/ f17 1 141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7B3FF11C-C8D6-4727-B795-23223B8663A3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+- f4 0 f2"/>
                <a:gd name="f20" fmla="+- f3 0 f2"/>
                <a:gd name="f21" fmla="*/ f20 1 4192"/>
                <a:gd name="f22" fmla="*/ f19 1 1419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83F86ACA-DFC4-470F-9300-73061359FE6B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+- f4 0 f2"/>
                <a:gd name="f18" fmla="+- f3 0 f2"/>
                <a:gd name="f19" fmla="*/ f18 1 4884"/>
                <a:gd name="f20" fmla="*/ f17 1 14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C62E79B6-20A2-4D3C-B436-53A03B1B4197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+- f4 0 f2"/>
                <a:gd name="f15" fmla="+- f3 0 f2"/>
                <a:gd name="f16" fmla="*/ f15 1 5609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2F47E3BE-C19B-498D-8D22-5B7A42AF4889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+- f4 0 f2"/>
                <a:gd name="f26" fmla="+- f3 0 f2"/>
                <a:gd name="f27" fmla="*/ f26 1 4916"/>
                <a:gd name="f28" fmla="*/ f25 1 3498"/>
                <a:gd name="f29" fmla="*/ f2 1 f27"/>
                <a:gd name="f30" fmla="*/ f3 1 f27"/>
                <a:gd name="f31" fmla="*/ f2 1 f28"/>
                <a:gd name="f32" fmla="*/ f4 1 f28"/>
                <a:gd name="f33" fmla="*/ f29 f23 1"/>
                <a:gd name="f34" fmla="*/ f30 f23 1"/>
                <a:gd name="f35" fmla="*/ f32 f24 1"/>
                <a:gd name="f36" fmla="*/ f31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61E06192-0AD0-4656-8754-1F7B08E4BAA4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+- f4 0 f2"/>
                <a:gd name="f19" fmla="+- f3 0 f2"/>
                <a:gd name="f20" fmla="*/ f19 1 3467"/>
                <a:gd name="f21" fmla="*/ f18 1 415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27C26F62-6FCD-4787-8010-547C0D339E97}"/>
              </a:ext>
            </a:extLst>
          </p:cNvPr>
          <p:cNvGrpSpPr/>
          <p:nvPr/>
        </p:nvGrpSpPr>
        <p:grpSpPr>
          <a:xfrm>
            <a:off x="8035979" y="5100325"/>
            <a:ext cx="709648" cy="701247"/>
            <a:chOff x="7115229" y="3964728"/>
            <a:chExt cx="532236" cy="525935"/>
          </a:xfrm>
          <a:solidFill>
            <a:srgbClr val="404040"/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2E38B86C-54D0-4023-BB76-B18CC89C4373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+- f4 0 f2"/>
                <a:gd name="f15" fmla="+- f3 0 f2"/>
                <a:gd name="f16" fmla="*/ f15 1 694"/>
                <a:gd name="f17" fmla="*/ f14 1 173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81DA2418-6278-4C89-BBFF-5CFA3AB58ADF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+- f4 0 f2"/>
                <a:gd name="f35" fmla="+- f3 0 f2"/>
                <a:gd name="f36" fmla="*/ f35 1 1419"/>
                <a:gd name="f37" fmla="*/ f34 1 1388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76FEDFEB-465E-48AD-9726-7B07F7F821E8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+- f4 0 f2"/>
                <a:gd name="f35" fmla="+- f3 0 f2"/>
                <a:gd name="f36" fmla="*/ f35 1 1419"/>
                <a:gd name="f37" fmla="*/ f34 1 1376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C74A1DB0-8847-4EFB-B940-1B8716E35779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+- f4 0 f2"/>
                <a:gd name="f19" fmla="+- f3 0 f2"/>
                <a:gd name="f20" fmla="*/ f19 1 1419"/>
                <a:gd name="f21" fmla="*/ f18 1 4853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A3C0B245-D89D-41FB-854D-85743669F5D5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+- f5 0 f3"/>
                <a:gd name="f21" fmla="+- f4 0 f3"/>
                <a:gd name="f22" fmla="*/ f21 1 1419"/>
                <a:gd name="f23" fmla="*/ f20 1 4856"/>
                <a:gd name="f24" fmla="*/ f3 1 f22"/>
                <a:gd name="f25" fmla="*/ f4 1 f22"/>
                <a:gd name="f26" fmla="*/ f3 1 f23"/>
                <a:gd name="f27" fmla="*/ f5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71979A1C-7084-4112-A923-4699D104DE97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+- f4 0 f2"/>
                <a:gd name="f34" fmla="+- f3 0 f2"/>
                <a:gd name="f35" fmla="*/ f34 1 5735"/>
                <a:gd name="f36" fmla="*/ f33 1 4160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F6AC2A54-E9F2-4543-BB87-8BE2A8BD5D59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+- f4 0 f2"/>
                <a:gd name="f83" fmla="+- f3 0 f2"/>
                <a:gd name="f84" fmla="*/ f83 1 7027"/>
                <a:gd name="f85" fmla="*/ f82 1 7549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9D01679A-10E2-4AEB-9C31-79B5C6F17185}"/>
              </a:ext>
            </a:extLst>
          </p:cNvPr>
          <p:cNvGrpSpPr/>
          <p:nvPr/>
        </p:nvGrpSpPr>
        <p:grpSpPr>
          <a:xfrm>
            <a:off x="9863402" y="4263587"/>
            <a:ext cx="551127" cy="587399"/>
            <a:chOff x="8485796" y="3337175"/>
            <a:chExt cx="413345" cy="440549"/>
          </a:xfrm>
          <a:solidFill>
            <a:srgbClr val="404040"/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9009B17D-6894-4FEB-A905-9273ACC4EEF7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B4A82B5-A91F-4A59-9DB4-5299B5004E0F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+- f4 0 f2"/>
                <a:gd name="f55" fmla="+- f3 0 f2"/>
                <a:gd name="f56" fmla="*/ f55 1 4160"/>
                <a:gd name="f57" fmla="*/ f54 1 2718"/>
                <a:gd name="f58" fmla="*/ f2 1 f56"/>
                <a:gd name="f59" fmla="*/ f3 1 f56"/>
                <a:gd name="f60" fmla="*/ f2 1 f57"/>
                <a:gd name="f61" fmla="*/ f4 1 f57"/>
                <a:gd name="f62" fmla="*/ f58 f52 1"/>
                <a:gd name="f63" fmla="*/ f59 f52 1"/>
                <a:gd name="f64" fmla="*/ f61 f53 1"/>
                <a:gd name="f65" fmla="*/ f60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442545AB-FDE6-4494-A5D9-DF53EB8FB40B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+- f4 0 f2"/>
                <a:gd name="f65" fmla="+- f3 0 f2"/>
                <a:gd name="f66" fmla="*/ f65 1 4254"/>
                <a:gd name="f67" fmla="*/ f64 1 2763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92D802D5-84FA-45D2-A23E-4C656ECDA373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+- f4 0 f2"/>
                <a:gd name="f15" fmla="+- f3 0 f2"/>
                <a:gd name="f16" fmla="*/ f15 1 3561"/>
                <a:gd name="f17" fmla="*/ f14 1 343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F9FDA68A-B3BA-439F-A530-39E6245F1B20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+- f4 0 f2"/>
                <a:gd name="f30" fmla="+- f3 0 f2"/>
                <a:gd name="f31" fmla="*/ f30 1 5546"/>
                <a:gd name="f32" fmla="*/ f29 1 3529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4AE8752C-9A04-4D3B-918A-566862C5FBA9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+- f4 0 f2"/>
                <a:gd name="f31" fmla="+- f3 0 f2"/>
                <a:gd name="f32" fmla="*/ f31 1 5609"/>
                <a:gd name="f33" fmla="*/ f30 1 3593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EBBDB7A6-D9B9-465A-B068-1FF73D099A02}"/>
              </a:ext>
            </a:extLst>
          </p:cNvPr>
          <p:cNvGrpSpPr/>
          <p:nvPr/>
        </p:nvGrpSpPr>
        <p:grpSpPr>
          <a:xfrm>
            <a:off x="4573695" y="4487847"/>
            <a:ext cx="482864" cy="513247"/>
            <a:chOff x="4518516" y="3505370"/>
            <a:chExt cx="362148" cy="384935"/>
          </a:xfrm>
          <a:solidFill>
            <a:srgbClr val="404040"/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10191FFD-6318-418C-856A-94C552212D89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+- f3 0 f2"/>
                <a:gd name="f30" fmla="*/ f29 1 4885"/>
                <a:gd name="f31" fmla="*/ f2 1 f30"/>
                <a:gd name="f32" fmla="*/ f3 1 f30"/>
                <a:gd name="f33" fmla="*/ f31 f27 1"/>
                <a:gd name="f34" fmla="*/ f32 f27 1"/>
                <a:gd name="f35" fmla="*/ f32 f28 1"/>
                <a:gd name="f36" fmla="*/ f31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FD2CF6BE-1DD9-47A2-9979-0C47023312B8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+- f4 0 f2"/>
                <a:gd name="f70" fmla="+- f3 0 f2"/>
                <a:gd name="f71" fmla="*/ f70 1 10429"/>
                <a:gd name="f72" fmla="*/ f69 1 6932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949BDB31-FC3A-4EF3-B39D-5A8DF0615EED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+- f4 0 f2"/>
                <a:gd name="f41" fmla="+- f3 0 f2"/>
                <a:gd name="f42" fmla="*/ f41 1 10461"/>
                <a:gd name="f43" fmla="*/ f40 1 2836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C3FF2ECE-5C33-4318-B3C7-26C8C70E4753}"/>
              </a:ext>
            </a:extLst>
          </p:cNvPr>
          <p:cNvGrpSpPr/>
          <p:nvPr/>
        </p:nvGrpSpPr>
        <p:grpSpPr>
          <a:xfrm>
            <a:off x="9031018" y="4354393"/>
            <a:ext cx="453395" cy="480499"/>
            <a:chOff x="7861508" y="3405280"/>
            <a:chExt cx="340046" cy="360374"/>
          </a:xfrm>
          <a:solidFill>
            <a:srgbClr val="404040"/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9D5918EF-B56B-4047-BDA3-6B535EF11200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+- f4 0 f2"/>
                <a:gd name="f29" fmla="+- f3 0 f2"/>
                <a:gd name="f30" fmla="*/ f29 1 4884"/>
                <a:gd name="f31" fmla="*/ f28 1 4853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D8D31A88-7C2D-4B22-A994-93C2BAC87C38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+- f4 0 f2"/>
                <a:gd name="f19" fmla="+- f3 0 f2"/>
                <a:gd name="f20" fmla="*/ f19 1 1419"/>
                <a:gd name="f21" fmla="*/ f18 1 866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97548F5F-BB55-4CDF-8167-383915D05A3C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+- f4 0 f2"/>
                <a:gd name="f48" fmla="+- f3 0 f2"/>
                <a:gd name="f49" fmla="*/ f48 1 6996"/>
                <a:gd name="f50" fmla="*/ f47 1 8318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4499EB9F-9F2B-4728-906C-2637B6ACAE2E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+- f4 0 f2"/>
                <a:gd name="f15" fmla="+- f3 0 f2"/>
                <a:gd name="f16" fmla="*/ f15 1 2648"/>
                <a:gd name="f17" fmla="*/ f14 1 694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555DE4CD-7B07-4278-B88E-5A1899F2AC64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+- f4 0 f2"/>
                <a:gd name="f19" fmla="+- f3 0 f2"/>
                <a:gd name="f20" fmla="*/ f19 1 9043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73F2ADA5-C31E-4BEA-9F6A-04D02A305A91}"/>
              </a:ext>
            </a:extLst>
          </p:cNvPr>
          <p:cNvGrpSpPr/>
          <p:nvPr/>
        </p:nvGrpSpPr>
        <p:grpSpPr>
          <a:xfrm>
            <a:off x="8923118" y="2420120"/>
            <a:ext cx="630399" cy="670072"/>
            <a:chOff x="7780583" y="1954575"/>
            <a:chExt cx="472799" cy="502554"/>
          </a:xfrm>
          <a:solidFill>
            <a:srgbClr val="404040"/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5FEB8787-3BFD-4E44-BF90-AD0427F77C33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+- f3 0 f2"/>
                <a:gd name="f10" fmla="*/ f9 1 3466"/>
                <a:gd name="f11" fmla="*/ f2 1 f10"/>
                <a:gd name="f12" fmla="*/ f3 1 f10"/>
                <a:gd name="f13" fmla="*/ f11 f7 1"/>
                <a:gd name="f14" fmla="*/ f12 f7 1"/>
                <a:gd name="f15" fmla="*/ f12 f8 1"/>
                <a:gd name="f16" fmla="*/ f11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F33606AA-AB05-4685-B917-D003961E24A8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+- f4 0 f2"/>
                <a:gd name="f28" fmla="+- f3 0 f2"/>
                <a:gd name="f29" fmla="*/ f28 1 11879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47A8D8DE-F07D-4D7A-9228-763465F1694B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+- f4 0 f2"/>
                <a:gd name="f29" fmla="+- f3 0 f2"/>
                <a:gd name="f30" fmla="*/ f29 1 2994"/>
                <a:gd name="f31" fmla="*/ f28 1 4852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E0201CF7-5396-40D3-9E8B-64DF86D7641B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+- f4 0 f2"/>
                <a:gd name="f30" fmla="+- f3 0 f2"/>
                <a:gd name="f31" fmla="*/ f30 1 2994"/>
                <a:gd name="f32" fmla="*/ f29 1 4852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F42C8487-F889-4112-AF81-DCBA1BD770A6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+- f3 0 f2"/>
                <a:gd name="f27" fmla="*/ f26 1 2837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77B38DC6-55D3-43D7-B875-09C7B59AD472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+- f4 0 f2"/>
                <a:gd name="f27" fmla="+- f3 0 f2"/>
                <a:gd name="f28" fmla="*/ f27 1 2836"/>
                <a:gd name="f29" fmla="*/ f26 1 2931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BB166157-453C-4F1A-9F71-825D1F7596E2}"/>
              </a:ext>
            </a:extLst>
          </p:cNvPr>
          <p:cNvGrpSpPr/>
          <p:nvPr/>
        </p:nvGrpSpPr>
        <p:grpSpPr>
          <a:xfrm>
            <a:off x="3598262" y="2468340"/>
            <a:ext cx="627059" cy="670072"/>
            <a:chOff x="3786941" y="1990740"/>
            <a:chExt cx="470294" cy="502554"/>
          </a:xfrm>
          <a:solidFill>
            <a:srgbClr val="404040"/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A900A760-7D13-4291-B351-0C649157AFD5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+- f4 0 f2"/>
                <a:gd name="f15" fmla="+- f3 0 f2"/>
                <a:gd name="f16" fmla="*/ f15 1 1418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EE2AC49B-B30F-44BC-A631-2F8F7FBF09C1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+- f4 0 f2"/>
                <a:gd name="f12" fmla="+- f3 0 f2"/>
                <a:gd name="f13" fmla="*/ f12 1 2805"/>
                <a:gd name="f14" fmla="*/ f11 1 1387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43FBCEEF-3DFA-4C08-B8CE-63C00C934CE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+- f4 0 f2"/>
                <a:gd name="f47" fmla="+- f3 0 f2"/>
                <a:gd name="f48" fmla="*/ f47 1 6271"/>
                <a:gd name="f49" fmla="*/ f46 1 696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72136407-EE22-47D1-8E8B-C4A2A740B343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+- f4 0 f2"/>
                <a:gd name="f16" fmla="+- f3 0 f2"/>
                <a:gd name="f17" fmla="*/ f16 1 7657"/>
                <a:gd name="f18" fmla="*/ f15 1 1419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D4BFD20D-7FB5-4ADF-81A2-50BC0C14825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+- f4 0 f2"/>
                <a:gd name="f40" fmla="+- f3 0 f2"/>
                <a:gd name="f41" fmla="*/ f40 1 11816"/>
                <a:gd name="f42" fmla="*/ f39 1 5515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E41F2EC9-B5E2-4D21-AD10-B0E528726F40}"/>
              </a:ext>
            </a:extLst>
          </p:cNvPr>
          <p:cNvGrpSpPr/>
          <p:nvPr/>
        </p:nvGrpSpPr>
        <p:grpSpPr>
          <a:xfrm>
            <a:off x="8049524" y="2473899"/>
            <a:ext cx="406347" cy="670060"/>
            <a:chOff x="7125388" y="1994909"/>
            <a:chExt cx="304760" cy="502545"/>
          </a:xfrm>
          <a:solidFill>
            <a:srgbClr val="404040"/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541837A8-ACAE-4852-AD39-16A919D28A79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+- f4 0 f2"/>
                <a:gd name="f22" fmla="+- f3 0 f2"/>
                <a:gd name="f23" fmla="*/ f22 1 2741"/>
                <a:gd name="f24" fmla="*/ f21 1 3372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E4B589B4-F215-4061-BD96-BF524A069A25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+- f4 0 f2"/>
                <a:gd name="f10" fmla="+- f3 0 f2"/>
                <a:gd name="f11" fmla="*/ f10 1 2490"/>
                <a:gd name="f12" fmla="*/ f9 1 123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B851D7B9-CBD8-49B8-BC6F-04670B8E3624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+- f4 0 f2"/>
                <a:gd name="f22" fmla="+- f3 0 f2"/>
                <a:gd name="f23" fmla="*/ f22 1 2774"/>
                <a:gd name="f24" fmla="*/ f21 1 340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8E00295C-6AC0-408C-8D8B-34CA9B3F1C9D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+- f4 0 f2"/>
                <a:gd name="f17" fmla="+- f3 0 f2"/>
                <a:gd name="f18" fmla="*/ f17 1 7657"/>
                <a:gd name="f19" fmla="*/ f16 1 1419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A45A8646-4F56-4366-A56E-AA6FFB3F6FAD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+- f4 0 f2"/>
                <a:gd name="f19" fmla="+- f3 0 f2"/>
                <a:gd name="f20" fmla="*/ f19 1 7657"/>
                <a:gd name="f21" fmla="*/ f18 1 141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8309FBAB-3BEB-4FC8-B060-70ACBAACAB3E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+- f4 0 f2"/>
                <a:gd name="f18" fmla="+- f3 0 f2"/>
                <a:gd name="f19" fmla="*/ f18 1 6207"/>
                <a:gd name="f20" fmla="*/ f17 1 142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254235C-96C1-4154-90C8-49BF6CC7FE38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+- f4 0 f2"/>
                <a:gd name="f23" fmla="+- f3 0 f2"/>
                <a:gd name="f24" fmla="*/ f23 1 6239"/>
                <a:gd name="f25" fmla="*/ f22 1 2962"/>
                <a:gd name="f26" fmla="*/ f2 1 f24"/>
                <a:gd name="f27" fmla="*/ f3 1 f24"/>
                <a:gd name="f28" fmla="*/ f2 1 f25"/>
                <a:gd name="f29" fmla="*/ f4 1 f25"/>
                <a:gd name="f30" fmla="*/ f26 f20 1"/>
                <a:gd name="f31" fmla="*/ f27 f20 1"/>
                <a:gd name="f32" fmla="*/ f29 f21 1"/>
                <a:gd name="f33" fmla="*/ f28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BC0E7254-7452-4868-B945-9B730B063BB8}"/>
              </a:ext>
            </a:extLst>
          </p:cNvPr>
          <p:cNvGrpSpPr/>
          <p:nvPr/>
        </p:nvGrpSpPr>
        <p:grpSpPr>
          <a:xfrm>
            <a:off x="4567211" y="2456111"/>
            <a:ext cx="627009" cy="666499"/>
            <a:chOff x="4513652" y="1981568"/>
            <a:chExt cx="470257" cy="499874"/>
          </a:xfrm>
          <a:solidFill>
            <a:srgbClr val="404040"/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0EB0FC0E-9177-49E1-90E3-078698A839E5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+- f3 0 f2"/>
                <a:gd name="f14" fmla="*/ f13 1 1419"/>
                <a:gd name="f15" fmla="*/ f2 1 f14"/>
                <a:gd name="f16" fmla="*/ f3 1 f14"/>
                <a:gd name="f17" fmla="*/ f15 f11 1"/>
                <a:gd name="f18" fmla="*/ f16 f11 1"/>
                <a:gd name="f19" fmla="*/ f16 f12 1"/>
                <a:gd name="f20" fmla="*/ f15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3FB3DD2B-343C-43BC-8A56-EE572ACFDCE8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+- f4 0 f2"/>
                <a:gd name="f13" fmla="+- f3 0 f2"/>
                <a:gd name="f14" fmla="*/ f13 1 2774"/>
                <a:gd name="f15" fmla="*/ f12 1 138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BC05B6E3-E49F-4DEA-85E9-C17396FADF27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+- f4 0 f2"/>
                <a:gd name="f79" fmla="+- f3 0 f2"/>
                <a:gd name="f80" fmla="*/ f79 1 11815"/>
                <a:gd name="f81" fmla="*/ f78 1 7594"/>
                <a:gd name="f82" fmla="*/ f2 1 f80"/>
                <a:gd name="f83" fmla="*/ f3 1 f80"/>
                <a:gd name="f84" fmla="*/ f2 1 f81"/>
                <a:gd name="f85" fmla="*/ f4 1 f81"/>
                <a:gd name="f86" fmla="*/ f82 f76 1"/>
                <a:gd name="f87" fmla="*/ f83 f76 1"/>
                <a:gd name="f88" fmla="*/ f85 f77 1"/>
                <a:gd name="f89" fmla="*/ f84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B3C28C59-C88F-4583-A523-89A645520B00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+- f4 0 f2"/>
                <a:gd name="f27" fmla="+- f3 0 f2"/>
                <a:gd name="f28" fmla="*/ f27 1 4884"/>
                <a:gd name="f29" fmla="*/ f26 1 2805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CD2D05AE-7E16-4306-9A47-3E0EC3FA83E5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+- f4 0 f2"/>
                <a:gd name="f15" fmla="+- f3 0 f2"/>
                <a:gd name="f16" fmla="*/ f15 1 3466"/>
                <a:gd name="f17" fmla="*/ f14 1 141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0BE77546-DB88-4C9C-A29C-1CD26D5421EC}"/>
              </a:ext>
            </a:extLst>
          </p:cNvPr>
          <p:cNvGrpSpPr/>
          <p:nvPr/>
        </p:nvGrpSpPr>
        <p:grpSpPr>
          <a:xfrm>
            <a:off x="5460066" y="2467414"/>
            <a:ext cx="628704" cy="672437"/>
            <a:chOff x="5183294" y="1990045"/>
            <a:chExt cx="471528" cy="504328"/>
          </a:xfrm>
          <a:solidFill>
            <a:srgbClr val="404040"/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5C6728E8-5C56-431C-B31A-C62E811DA370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+- f4 0 f2"/>
                <a:gd name="f40" fmla="+- f3 0 f2"/>
                <a:gd name="f41" fmla="*/ f40 1 4884"/>
                <a:gd name="f42" fmla="*/ f39 1 397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A6AED983-B858-4CE2-9F6B-588144767134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+- f3 0 f2"/>
                <a:gd name="f13" fmla="*/ f12 1 141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112CDD8E-A604-4F14-881B-43BB936AEFCD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+- f4 0 f2"/>
                <a:gd name="f116" fmla="+- f3 0 f2"/>
                <a:gd name="f117" fmla="*/ f116 1 10366"/>
                <a:gd name="f118" fmla="*/ f115 1 10445"/>
                <a:gd name="f119" fmla="*/ f2 1 f117"/>
                <a:gd name="f120" fmla="*/ f3 1 f117"/>
                <a:gd name="f121" fmla="*/ f2 1 f118"/>
                <a:gd name="f122" fmla="*/ f4 1 f118"/>
                <a:gd name="f123" fmla="*/ f119 f113 1"/>
                <a:gd name="f124" fmla="*/ f120 f113 1"/>
                <a:gd name="f125" fmla="*/ f122 f114 1"/>
                <a:gd name="f126" fmla="*/ f121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3" t="f126" r="f124" b="f125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12BB9D3C-14E9-442D-8A11-A8A398DB8DA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+- f4 0 f2"/>
                <a:gd name="f22" fmla="+- f3 0 f2"/>
                <a:gd name="f23" fmla="*/ f22 1 2679"/>
                <a:gd name="f24" fmla="*/ f21 1 1387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E24B9B7E-A487-4AD7-B758-623FEA483556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+- f4 0 f2"/>
                <a:gd name="f61" fmla="+- f3 0 f2"/>
                <a:gd name="f62" fmla="*/ f61 1 3813"/>
                <a:gd name="f63" fmla="*/ f60 1 3479"/>
                <a:gd name="f64" fmla="*/ f2 1 f62"/>
                <a:gd name="f65" fmla="*/ f3 1 f62"/>
                <a:gd name="f66" fmla="*/ f2 1 f63"/>
                <a:gd name="f67" fmla="*/ f4 1 f63"/>
                <a:gd name="f68" fmla="*/ f64 f58 1"/>
                <a:gd name="f69" fmla="*/ f65 f58 1"/>
                <a:gd name="f70" fmla="*/ f67 f59 1"/>
                <a:gd name="f71" fmla="*/ f66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AA7593FC-9BB9-4F48-939D-AC0F1F557B80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+- f4 0 f2"/>
                <a:gd name="f58" fmla="+- f3 0 f2"/>
                <a:gd name="f59" fmla="*/ f58 1 3813"/>
                <a:gd name="f60" fmla="*/ f57 1 3493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D9235A60-B7B9-4691-B8E8-8A5479C6F64B}"/>
              </a:ext>
            </a:extLst>
          </p:cNvPr>
          <p:cNvGrpSpPr/>
          <p:nvPr/>
        </p:nvGrpSpPr>
        <p:grpSpPr>
          <a:xfrm>
            <a:off x="2720841" y="2482945"/>
            <a:ext cx="628705" cy="670072"/>
            <a:chOff x="3128875" y="2001694"/>
            <a:chExt cx="471529" cy="502554"/>
          </a:xfrm>
          <a:solidFill>
            <a:srgbClr val="404040"/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F058AD27-E8F6-4E88-B9D3-CDC1D4DF9EE3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+- f4 0 f2"/>
                <a:gd name="f15" fmla="+- f3 0 f2"/>
                <a:gd name="f16" fmla="*/ f15 1 2774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DAF1ADEC-1C51-4B94-B290-0F80CF95FA1C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+- f4 0 f2"/>
                <a:gd name="f13" fmla="+- f3 0 f2"/>
                <a:gd name="f14" fmla="*/ f13 1 3466"/>
                <a:gd name="f15" fmla="*/ f12 1 3467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0CEC140F-29A7-4901-9F92-D3E06B06EDCC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+- f3 0 f2"/>
                <a:gd name="f13" fmla="*/ f12 1 3467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B1A61916-9DFB-4998-A654-14A1192982BF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+- f4 0 f2"/>
                <a:gd name="f18" fmla="+- f3 0 f2"/>
                <a:gd name="f19" fmla="*/ f18 1 1671"/>
                <a:gd name="f20" fmla="*/ f17 1 100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A9E9A3E6-C2B1-4A62-A130-408DE31B7A47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+- f4 0 f2"/>
                <a:gd name="f19" fmla="+- f3 0 f2"/>
                <a:gd name="f20" fmla="*/ f19 1 2805"/>
                <a:gd name="f21" fmla="*/ f18 1 4254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04C25D07-DB48-4804-899B-8452D8C5002B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+- f4 0 f2"/>
                <a:gd name="f22" fmla="+- f3 0 f2"/>
                <a:gd name="f23" fmla="*/ f22 1 2805"/>
                <a:gd name="f24" fmla="*/ f21 1 42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6A30B4C6-CD17-4372-A000-851F4CFBEF3A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+- f4 0 f2"/>
                <a:gd name="f51" fmla="+- f3 0 f2"/>
                <a:gd name="f52" fmla="*/ f51 1 5514"/>
                <a:gd name="f53" fmla="*/ f50 1 4348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9E1BD302-208F-476E-941F-ACE5F7EA3E71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+- f4 0 f2"/>
                <a:gd name="f54" fmla="+- f3 0 f2"/>
                <a:gd name="f55" fmla="*/ f54 1 5451"/>
                <a:gd name="f56" fmla="*/ f53 1 4349"/>
                <a:gd name="f57" fmla="*/ f2 1 f55"/>
                <a:gd name="f58" fmla="*/ f3 1 f55"/>
                <a:gd name="f59" fmla="*/ f2 1 f56"/>
                <a:gd name="f60" fmla="*/ f4 1 f56"/>
                <a:gd name="f61" fmla="*/ f57 f51 1"/>
                <a:gd name="f62" fmla="*/ f58 f51 1"/>
                <a:gd name="f63" fmla="*/ f60 f52 1"/>
                <a:gd name="f64" fmla="*/ f59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38673BF6-27E9-4F14-9BB0-50B50D26958F}"/>
              </a:ext>
            </a:extLst>
          </p:cNvPr>
          <p:cNvGrpSpPr/>
          <p:nvPr/>
        </p:nvGrpSpPr>
        <p:grpSpPr>
          <a:xfrm>
            <a:off x="6408738" y="2467901"/>
            <a:ext cx="588592" cy="667280"/>
            <a:chOff x="5894798" y="1990411"/>
            <a:chExt cx="441444" cy="500460"/>
          </a:xfrm>
          <a:solidFill>
            <a:srgbClr val="404040"/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298D3FC7-44DB-4EB4-A633-8DEDC9A45494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+- f4 0 f2"/>
                <a:gd name="f15" fmla="+- f3 0 f2"/>
                <a:gd name="f16" fmla="*/ f15 1 694"/>
                <a:gd name="f17" fmla="*/ f14 1 1765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7A028DAF-5407-49EA-B157-137FAFBDCAF1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+- f4 0 f2"/>
                <a:gd name="f34" fmla="+- f3 0 f2"/>
                <a:gd name="f35" fmla="*/ f34 1 1418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9B4688C1-1144-496A-A5F6-BC853AEBED35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+- f4 0 f2"/>
                <a:gd name="f16" fmla="+- f3 0 f2"/>
                <a:gd name="f17" fmla="*/ f16 1 1419"/>
                <a:gd name="f18" fmla="*/ f15 1 726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13B99602-C727-4607-8C92-684FE08D2BBA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+- f4 0 f2"/>
                <a:gd name="f14" fmla="+- f3 0 f2"/>
                <a:gd name="f15" fmla="*/ f14 1 1419"/>
                <a:gd name="f16" fmla="*/ f13 1 69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A24F886B-6F6A-479A-93EB-A54369649C7E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+- f4 0 f2"/>
                <a:gd name="f34" fmla="+- f3 0 f2"/>
                <a:gd name="f35" fmla="*/ f34 1 1419"/>
                <a:gd name="f36" fmla="*/ f33 1 1364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F6C39696-724E-4F89-8C82-9DF06B97C668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+- f4 0 f2"/>
                <a:gd name="f39" fmla="+- f3 0 f2"/>
                <a:gd name="f40" fmla="*/ f39 1 1482"/>
                <a:gd name="f41" fmla="*/ f38 1 1039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A87181D5-D7F5-4C37-94D8-581BF70C1458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+- f4 0 f2"/>
                <a:gd name="f36" fmla="+- f3 0 f2"/>
                <a:gd name="f37" fmla="*/ f36 1 1481"/>
                <a:gd name="f38" fmla="*/ f35 1 1072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80405494-3BB1-4F52-8411-21E852E9679D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+- f4 0 f2"/>
                <a:gd name="f93" fmla="+- f3 0 f2"/>
                <a:gd name="f94" fmla="*/ f93 1 7089"/>
                <a:gd name="f95" fmla="*/ f92 1 9750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721F07E6-A596-4972-961E-2CE9E24A0B23}"/>
              </a:ext>
            </a:extLst>
          </p:cNvPr>
          <p:cNvGrpSpPr/>
          <p:nvPr/>
        </p:nvGrpSpPr>
        <p:grpSpPr>
          <a:xfrm>
            <a:off x="7151474" y="2467681"/>
            <a:ext cx="638727" cy="668243"/>
            <a:chOff x="6451850" y="1990246"/>
            <a:chExt cx="479045" cy="501182"/>
          </a:xfrm>
          <a:solidFill>
            <a:srgbClr val="404040"/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6A23DAB6-6E65-42D5-BF0F-EB6AD5D751BE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+- f4 0 f2"/>
                <a:gd name="f58" fmla="+- f3 0 f2"/>
                <a:gd name="f59" fmla="*/ f58 1 5483"/>
                <a:gd name="f60" fmla="*/ f57 1 5861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EF8871BC-BD6E-4FA7-A2B1-765125E909DA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+- f4 0 f2"/>
                <a:gd name="f65" fmla="+- f3 0 f2"/>
                <a:gd name="f66" fmla="*/ f65 1 5829"/>
                <a:gd name="f67" fmla="*/ f64 1 5356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B526D074-3A26-46DB-9393-8F7EA6FBBA88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+- f4 0 f2"/>
                <a:gd name="f58" fmla="+- f3 0 f2"/>
                <a:gd name="f59" fmla="*/ f58 1 5483"/>
                <a:gd name="f60" fmla="*/ f57 1 5829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CB67B3B6-E9CB-45AB-A067-580328F4B591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+- f4 0 f2"/>
                <a:gd name="f65" fmla="+- f3 0 f2"/>
                <a:gd name="f66" fmla="*/ f65 1 5892"/>
                <a:gd name="f67" fmla="*/ f64 1 5388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3E62AE04-8749-4B0D-B964-33FF3564FF22}"/>
              </a:ext>
            </a:extLst>
          </p:cNvPr>
          <p:cNvGrpSpPr/>
          <p:nvPr/>
        </p:nvGrpSpPr>
        <p:grpSpPr>
          <a:xfrm>
            <a:off x="9933603" y="5369366"/>
            <a:ext cx="437229" cy="432205"/>
            <a:chOff x="8538447" y="4166509"/>
            <a:chExt cx="327922" cy="324154"/>
          </a:xfrm>
          <a:solidFill>
            <a:srgbClr val="404040"/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F609CE30-ACF4-4653-8286-1D85EC619C9E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+- f4 0 f2"/>
                <a:gd name="f69" fmla="+- f3 0 f2"/>
                <a:gd name="f70" fmla="*/ f69 1 8255"/>
                <a:gd name="f71" fmla="*/ f68 1 8287"/>
                <a:gd name="f72" fmla="*/ f2 1 f70"/>
                <a:gd name="f73" fmla="*/ f3 1 f70"/>
                <a:gd name="f74" fmla="*/ f2 1 f71"/>
                <a:gd name="f75" fmla="*/ f4 1 f71"/>
                <a:gd name="f76" fmla="*/ f72 f66 1"/>
                <a:gd name="f77" fmla="*/ f73 f66 1"/>
                <a:gd name="f78" fmla="*/ f75 f67 1"/>
                <a:gd name="f79" fmla="*/ f74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578A6A95-2E6C-4CAA-8311-93ACF88016EB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+- f4 0 f2"/>
                <a:gd name="f16" fmla="+- f3 0 f2"/>
                <a:gd name="f17" fmla="*/ f16 1 6396"/>
                <a:gd name="f18" fmla="*/ f15 1 2994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77D02465-6F42-4F8E-ACE8-00EF60E20A6F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+- f4 0 f2"/>
                <a:gd name="f36" fmla="+- f3 0 f2"/>
                <a:gd name="f37" fmla="*/ f36 1 4411"/>
                <a:gd name="f38" fmla="*/ f35 1 2395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3F1A6A30-CEBE-4D53-8480-DD2C06B665A4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+- f4 0 f2"/>
                <a:gd name="f28" fmla="+- f3 0 f2"/>
                <a:gd name="f29" fmla="*/ f28 1 4254"/>
                <a:gd name="f30" fmla="*/ f27 1 239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EFFAD7FC-D60C-4568-A733-FDA2355641FE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+- f4 0 f2"/>
                <a:gd name="f37" fmla="+- f3 0 f2"/>
                <a:gd name="f38" fmla="*/ f37 1 3120"/>
                <a:gd name="f39" fmla="*/ f36 1 242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A80AFC3C-FC8D-4DF8-B15C-51157370A60B}"/>
              </a:ext>
            </a:extLst>
          </p:cNvPr>
          <p:cNvGrpSpPr/>
          <p:nvPr/>
        </p:nvGrpSpPr>
        <p:grpSpPr>
          <a:xfrm>
            <a:off x="8962389" y="1566206"/>
            <a:ext cx="594005" cy="634689"/>
            <a:chOff x="7810036" y="1314139"/>
            <a:chExt cx="445504" cy="476017"/>
          </a:xfrm>
          <a:solidFill>
            <a:srgbClr val="404040"/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FA6C97DA-5365-4816-8007-45D142E7DB1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+- f4 0 f2"/>
                <a:gd name="f29" fmla="+- f3 0 f2"/>
                <a:gd name="f30" fmla="*/ f29 1 7436"/>
                <a:gd name="f31" fmla="*/ f28 1 5766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A1E67E8-271F-4045-A21D-C7FAB4D97A0A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+- f4 0 f2"/>
                <a:gd name="f46" fmla="+- f3 0 f2"/>
                <a:gd name="f47" fmla="*/ f46 1 12634"/>
                <a:gd name="f48" fmla="*/ f45 1 6113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F90C49CA-30E7-40AA-BB23-C3DEB4CDE90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+- f4 0 f2"/>
                <a:gd name="f31" fmla="+- f3 0 f2"/>
                <a:gd name="f32" fmla="*/ f31 1 4695"/>
                <a:gd name="f33" fmla="*/ f30 1 4128"/>
                <a:gd name="f34" fmla="*/ f2 1 f32"/>
                <a:gd name="f35" fmla="*/ f3 1 f32"/>
                <a:gd name="f36" fmla="*/ f2 1 f33"/>
                <a:gd name="f37" fmla="*/ f4 1 f33"/>
                <a:gd name="f38" fmla="*/ f34 f28 1"/>
                <a:gd name="f39" fmla="*/ f35 f28 1"/>
                <a:gd name="f40" fmla="*/ f37 f29 1"/>
                <a:gd name="f41" fmla="*/ f36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63140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F89A21E-3B08-4CE2-A8B9-73CC37DEF4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0" y="166688"/>
            <a:ext cx="11572875" cy="723900"/>
          </a:xfrm>
        </p:spPr>
        <p:txBody>
          <a:bodyPr anchor="ctr" anchorCtr="1"/>
          <a:lstStyle/>
          <a:p>
            <a:pPr marL="0" indent="0" algn="ctr" rtl="1">
              <a:buNone/>
            </a:pPr>
            <a:r>
              <a:rPr lang="fa-IR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rgbClr val="000000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9C1390FC-E4A7-425C-9755-6A146D310507}"/>
              </a:ext>
            </a:extLst>
          </p:cNvPr>
          <p:cNvSpPr/>
          <p:nvPr/>
        </p:nvSpPr>
        <p:spPr>
          <a:xfrm rot="10799991">
            <a:off x="6720191" y="4759199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+- f4 0 f2"/>
              <a:gd name="f71" fmla="+- f3 0 f2"/>
              <a:gd name="f72" fmla="*/ f71 1 1040400"/>
              <a:gd name="f73" fmla="*/ f70 1 3240000"/>
              <a:gd name="f74" fmla="*/ f2 1 f72"/>
              <a:gd name="f75" fmla="*/ f3 1 f72"/>
              <a:gd name="f76" fmla="*/ f2 1 f73"/>
              <a:gd name="f77" fmla="*/ f4 1 f73"/>
              <a:gd name="f78" fmla="*/ f74 f68 1"/>
              <a:gd name="f79" fmla="*/ f75 f68 1"/>
              <a:gd name="f80" fmla="*/ f77 f69 1"/>
              <a:gd name="f81" fmla="*/ f76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8" t="f81" r="f79" b="f80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CE97FFC-9D33-4403-AD93-9D401CB8FDE5}"/>
              </a:ext>
            </a:extLst>
          </p:cNvPr>
          <p:cNvSpPr/>
          <p:nvPr/>
        </p:nvSpPr>
        <p:spPr>
          <a:xfrm>
            <a:off x="7357870" y="4848991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+- f4 0 f2"/>
              <a:gd name="f37" fmla="+- f3 0 f2"/>
              <a:gd name="f38" fmla="*/ f37 1 3228210"/>
              <a:gd name="f39" fmla="*/ f36 1 3222968"/>
              <a:gd name="f40" fmla="*/ f2 1 f38"/>
              <a:gd name="f41" fmla="*/ f3 1 f38"/>
              <a:gd name="f42" fmla="*/ f2 1 f39"/>
              <a:gd name="f43" fmla="*/ f4 1 f39"/>
              <a:gd name="f44" fmla="*/ f40 f34 1"/>
              <a:gd name="f45" fmla="*/ f41 f34 1"/>
              <a:gd name="f46" fmla="*/ f43 f35 1"/>
              <a:gd name="f47" fmla="*/ f42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F43FD2F7-CC41-45DD-9632-6FD346D8DFF1}"/>
              </a:ext>
            </a:extLst>
          </p:cNvPr>
          <p:cNvSpPr/>
          <p:nvPr/>
        </p:nvSpPr>
        <p:spPr>
          <a:xfrm>
            <a:off x="9246680" y="4914585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+- f4 0 f2"/>
              <a:gd name="f197" fmla="+- f3 0 f2"/>
              <a:gd name="f198" fmla="*/ f197 1 3307788"/>
              <a:gd name="f199" fmla="*/ f196 1 2669631"/>
              <a:gd name="f200" fmla="*/ f2 1 f198"/>
              <a:gd name="f201" fmla="*/ f3 1 f198"/>
              <a:gd name="f202" fmla="*/ f2 1 f199"/>
              <a:gd name="f203" fmla="*/ f4 1 f199"/>
              <a:gd name="f204" fmla="*/ f200 f194 1"/>
              <a:gd name="f205" fmla="*/ f201 f194 1"/>
              <a:gd name="f206" fmla="*/ f203 f195 1"/>
              <a:gd name="f207" fmla="*/ f202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4" t="f207" r="f205" b="f206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60B31218-B908-430F-8F58-6FE8B4BC2761}"/>
              </a:ext>
            </a:extLst>
          </p:cNvPr>
          <p:cNvSpPr/>
          <p:nvPr/>
        </p:nvSpPr>
        <p:spPr>
          <a:xfrm>
            <a:off x="9305237" y="6115996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+- f4 0 f2"/>
              <a:gd name="f89" fmla="+- f3 0 f2"/>
              <a:gd name="f90" fmla="*/ f89 1 3248842"/>
              <a:gd name="f91" fmla="*/ f88 1 2380886"/>
              <a:gd name="f92" fmla="*/ f2 1 f90"/>
              <a:gd name="f93" fmla="*/ f3 1 f90"/>
              <a:gd name="f94" fmla="*/ f2 1 f91"/>
              <a:gd name="f95" fmla="*/ f4 1 f91"/>
              <a:gd name="f96" fmla="*/ f92 f86 1"/>
              <a:gd name="f97" fmla="*/ f93 f86 1"/>
              <a:gd name="f98" fmla="*/ f95 f87 1"/>
              <a:gd name="f99" fmla="*/ f94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9" r="f97" b="f98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FC3FC0E6-4049-4A6F-90DA-ADBAE498D011}"/>
              </a:ext>
            </a:extLst>
          </p:cNvPr>
          <p:cNvSpPr/>
          <p:nvPr/>
        </p:nvSpPr>
        <p:spPr>
          <a:xfrm>
            <a:off x="2511489" y="4822450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+- f3 0 f2"/>
              <a:gd name="f18" fmla="*/ f17 1 3240000"/>
              <a:gd name="f19" fmla="*/ f2 1 f18"/>
              <a:gd name="f20" fmla="*/ f3 1 f18"/>
              <a:gd name="f21" fmla="*/ f19 f15 1"/>
              <a:gd name="f22" fmla="*/ f20 f15 1"/>
              <a:gd name="f23" fmla="*/ f20 f16 1"/>
              <a:gd name="f24" fmla="*/ f19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62DEF0CA-365A-49EA-A556-F932816C7AA1}"/>
              </a:ext>
            </a:extLst>
          </p:cNvPr>
          <p:cNvSpPr/>
          <p:nvPr/>
        </p:nvSpPr>
        <p:spPr>
          <a:xfrm>
            <a:off x="4997388" y="5902990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+- f4 0 f2"/>
              <a:gd name="f116" fmla="+- f3 0 f2"/>
              <a:gd name="f117" fmla="*/ f116 1 2519554"/>
              <a:gd name="f118" fmla="*/ f115 1 3240000"/>
              <a:gd name="f119" fmla="*/ f2 1 f117"/>
              <a:gd name="f120" fmla="*/ f3 1 f117"/>
              <a:gd name="f121" fmla="*/ f2 1 f118"/>
              <a:gd name="f122" fmla="*/ f4 1 f118"/>
              <a:gd name="f123" fmla="*/ f119 f113 1"/>
              <a:gd name="f124" fmla="*/ f120 f113 1"/>
              <a:gd name="f125" fmla="*/ f122 f114 1"/>
              <a:gd name="f126" fmla="*/ f121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3" t="f126" r="f124" b="f125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BABADF0D-C87B-42E7-B8CF-4E1873F409BD}"/>
              </a:ext>
            </a:extLst>
          </p:cNvPr>
          <p:cNvSpPr/>
          <p:nvPr/>
        </p:nvSpPr>
        <p:spPr>
          <a:xfrm>
            <a:off x="5834833" y="6073361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+- f4 0 f2"/>
              <a:gd name="f135" fmla="+- f3 0 f2"/>
              <a:gd name="f136" fmla="*/ f135 1 3220460"/>
              <a:gd name="f137" fmla="*/ f134 1 3186731"/>
              <a:gd name="f138" fmla="*/ f2 1 f136"/>
              <a:gd name="f139" fmla="*/ f3 1 f136"/>
              <a:gd name="f140" fmla="*/ f2 1 f137"/>
              <a:gd name="f141" fmla="*/ f4 1 f137"/>
              <a:gd name="f142" fmla="*/ f138 f132 1"/>
              <a:gd name="f143" fmla="*/ f139 f132 1"/>
              <a:gd name="f144" fmla="*/ f141 f133 1"/>
              <a:gd name="f145" fmla="*/ f140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2" t="f145" r="f143" b="f144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2DB694CF-C978-4F75-97CE-22F2FCE145E3}"/>
              </a:ext>
            </a:extLst>
          </p:cNvPr>
          <p:cNvSpPr/>
          <p:nvPr/>
        </p:nvSpPr>
        <p:spPr>
          <a:xfrm>
            <a:off x="3456394" y="5967436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+- 0 0 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+- f4 0 f2"/>
              <a:gd name="f69" fmla="+- f3 0 f2"/>
              <a:gd name="f70" fmla="*/ f69 1 2215656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04640ECF-170D-4475-9982-134B03CFB402}"/>
              </a:ext>
            </a:extLst>
          </p:cNvPr>
          <p:cNvSpPr/>
          <p:nvPr/>
        </p:nvSpPr>
        <p:spPr>
          <a:xfrm>
            <a:off x="6680848" y="6009706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+- 0 0 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+- f4 0 f2"/>
              <a:gd name="f69" fmla="+- f3 0 f2"/>
              <a:gd name="f70" fmla="*/ f69 1 2890784"/>
              <a:gd name="f71" fmla="*/ f68 1 3200962"/>
              <a:gd name="f72" fmla="*/ f2 1 f70"/>
              <a:gd name="f73" fmla="*/ f3 1 f70"/>
              <a:gd name="f74" fmla="*/ f2 1 f71"/>
              <a:gd name="f75" fmla="*/ f4 1 f71"/>
              <a:gd name="f76" fmla="*/ f72 f66 1"/>
              <a:gd name="f77" fmla="*/ f73 f66 1"/>
              <a:gd name="f78" fmla="*/ f75 f67 1"/>
              <a:gd name="f79" fmla="*/ f74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6" t="f79" r="f77" b="f78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8AD66585-C5ED-47DD-89D4-1A59A807E22F}"/>
              </a:ext>
            </a:extLst>
          </p:cNvPr>
          <p:cNvSpPr/>
          <p:nvPr/>
        </p:nvSpPr>
        <p:spPr>
          <a:xfrm>
            <a:off x="8407711" y="6044808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+- 0 0 71458"/>
              <a:gd name="f40" fmla="val 102202"/>
              <a:gd name="f41" fmla="val 11167"/>
              <a:gd name="f42" fmla="val 5505"/>
              <a:gd name="f43" fmla="val 111065"/>
              <a:gd name="f44" fmla="+- 0 0 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+- f7 0 f5"/>
              <a:gd name="f64" fmla="+- f6 0 f5"/>
              <a:gd name="f65" fmla="*/ f60 f0 1"/>
              <a:gd name="f66" fmla="*/ f64 1 2296406"/>
              <a:gd name="f67" fmla="*/ f63 1 2354521"/>
              <a:gd name="f68" fmla="*/ 1495542 f64 1"/>
              <a:gd name="f69" fmla="*/ 909489 f64 1"/>
              <a:gd name="f70" fmla="*/ 414951 f64 1"/>
              <a:gd name="f71" fmla="*/ 293184 f64 1"/>
              <a:gd name="f72" fmla="*/ 520411 f64 1"/>
              <a:gd name="f73" fmla="*/ 11167 f64 1"/>
              <a:gd name="f74" fmla="*/ 771719 f64 1"/>
              <a:gd name="f75" fmla="*/ 2041440 f64 1"/>
              <a:gd name="f76" fmla="*/ 2296406 f64 1"/>
              <a:gd name="f77" fmla="*/ 1124906 f64 1"/>
              <a:gd name="f78" fmla="*/ 1676517 f64 1"/>
              <a:gd name="f79" fmla="*/ 2279640 f64 1"/>
              <a:gd name="f80" fmla="*/ 2094931 f64 1"/>
              <a:gd name="f81" fmla="*/ 1380482 f64 1"/>
              <a:gd name="f82" fmla="*/ 1747818 f63 1"/>
              <a:gd name="f83" fmla="*/ 1528613 f64 1"/>
              <a:gd name="f84" fmla="*/ 2354521 f63 1"/>
              <a:gd name="f85" fmla="*/ 2120816 f63 1"/>
              <a:gd name="f86" fmla="*/ 1788127 f63 1"/>
              <a:gd name="f87" fmla="*/ 1225390 f63 1"/>
              <a:gd name="f88" fmla="*/ 2322212 f63 1"/>
              <a:gd name="f89" fmla="*/ 2052845 f63 1"/>
              <a:gd name="f90" fmla="*/ 767428 f63 1"/>
              <a:gd name="f91" fmla="*/ 5505 f63 1"/>
              <a:gd name="f92" fmla="*/ 578452 f63 1"/>
              <a:gd name="f93" fmla="*/ 514597 f63 1"/>
              <a:gd name="f94" fmla="*/ 662729 f63 1"/>
              <a:gd name="f95" fmla="*/ 1004182 f63 1"/>
              <a:gd name="f96" fmla="*/ 1608523 f63 1"/>
              <a:gd name="f97" fmla="*/ 1557316 f63 1"/>
              <a:gd name="f98" fmla="*/ 1682537 f64 1"/>
              <a:gd name="f99" fmla="*/ 1962549 f63 1"/>
              <a:gd name="f100" fmla="*/ 1955104 f64 1"/>
              <a:gd name="f101" fmla="*/ 2095900 f63 1"/>
              <a:gd name="f102" fmla="*/ 1827546 f64 1"/>
              <a:gd name="f103" fmla="*/ 1826304 f63 1"/>
              <a:gd name="f104" fmla="*/ f65 1 f2"/>
              <a:gd name="f105" fmla="*/ f68 1 2296406"/>
              <a:gd name="f106" fmla="*/ f69 1 2296406"/>
              <a:gd name="f107" fmla="*/ f70 1 2296406"/>
              <a:gd name="f108" fmla="*/ f71 1 2296406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354521"/>
              <a:gd name="f120" fmla="*/ f83 1 2296406"/>
              <a:gd name="f121" fmla="*/ f84 1 2354521"/>
              <a:gd name="f122" fmla="*/ f85 1 2354521"/>
              <a:gd name="f123" fmla="*/ f86 1 2354521"/>
              <a:gd name="f124" fmla="*/ f87 1 2354521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296406"/>
              <a:gd name="f136" fmla="*/ f99 1 2354521"/>
              <a:gd name="f137" fmla="*/ f100 1 2296406"/>
              <a:gd name="f138" fmla="*/ f101 1 2354521"/>
              <a:gd name="f139" fmla="*/ f102 1 2296406"/>
              <a:gd name="f140" fmla="*/ f103 1 2354521"/>
              <a:gd name="f141" fmla="*/ f5 1 f66"/>
              <a:gd name="f142" fmla="*/ f6 1 f66"/>
              <a:gd name="f143" fmla="*/ f5 1 f67"/>
              <a:gd name="f144" fmla="*/ f7 1 f67"/>
              <a:gd name="f145" fmla="+- f104 0 f1"/>
              <a:gd name="f146" fmla="*/ f116 1 f66"/>
              <a:gd name="f147" fmla="*/ f119 1 f67"/>
              <a:gd name="f148" fmla="*/ f139 1 f66"/>
              <a:gd name="f149" fmla="*/ f140 1 f67"/>
              <a:gd name="f150" fmla="*/ f137 1 f66"/>
              <a:gd name="f151" fmla="*/ f138 1 f67"/>
              <a:gd name="f152" fmla="*/ f135 1 f66"/>
              <a:gd name="f153" fmla="*/ f136 1 f67"/>
              <a:gd name="f154" fmla="*/ f120 1 f66"/>
              <a:gd name="f155" fmla="*/ f121 1 f67"/>
              <a:gd name="f156" fmla="*/ f118 1 f66"/>
              <a:gd name="f157" fmla="*/ f122 1 f67"/>
              <a:gd name="f158" fmla="*/ f105 1 f66"/>
              <a:gd name="f159" fmla="*/ f123 1 f67"/>
              <a:gd name="f160" fmla="*/ f106 1 f66"/>
              <a:gd name="f161" fmla="*/ f124 1 f67"/>
              <a:gd name="f162" fmla="*/ f107 1 f66"/>
              <a:gd name="f163" fmla="*/ f125 1 f67"/>
              <a:gd name="f164" fmla="*/ f108 1 f66"/>
              <a:gd name="f165" fmla="*/ f126 1 f67"/>
              <a:gd name="f166" fmla="*/ f109 1 f66"/>
              <a:gd name="f167" fmla="*/ f127 1 f67"/>
              <a:gd name="f168" fmla="*/ f110 1 f66"/>
              <a:gd name="f169" fmla="*/ f128 1 f67"/>
              <a:gd name="f170" fmla="*/ f111 1 f66"/>
              <a:gd name="f171" fmla="*/ f129 1 f67"/>
              <a:gd name="f172" fmla="*/ f112 1 f66"/>
              <a:gd name="f173" fmla="*/ f130 1 f67"/>
              <a:gd name="f174" fmla="*/ f113 1 f66"/>
              <a:gd name="f175" fmla="*/ f131 1 f67"/>
              <a:gd name="f176" fmla="*/ f114 1 f66"/>
              <a:gd name="f177" fmla="*/ f132 1 f67"/>
              <a:gd name="f178" fmla="*/ f115 1 f66"/>
              <a:gd name="f179" fmla="*/ f133 1 f67"/>
              <a:gd name="f180" fmla="*/ f117 1 f66"/>
              <a:gd name="f181" fmla="*/ f134 1 f67"/>
              <a:gd name="f182" fmla="*/ f141 f61 1"/>
              <a:gd name="f183" fmla="*/ f142 f61 1"/>
              <a:gd name="f184" fmla="*/ f144 f62 1"/>
              <a:gd name="f185" fmla="*/ f143 f62 1"/>
              <a:gd name="f186" fmla="*/ f146 f61 1"/>
              <a:gd name="f187" fmla="*/ f147 f62 1"/>
              <a:gd name="f188" fmla="*/ f148 f61 1"/>
              <a:gd name="f189" fmla="*/ f149 f62 1"/>
              <a:gd name="f190" fmla="*/ f150 f61 1"/>
              <a:gd name="f191" fmla="*/ f151 f62 1"/>
              <a:gd name="f192" fmla="*/ f152 f61 1"/>
              <a:gd name="f193" fmla="*/ f153 f62 1"/>
              <a:gd name="f194" fmla="*/ f154 f61 1"/>
              <a:gd name="f195" fmla="*/ f155 f62 1"/>
              <a:gd name="f196" fmla="*/ f156 f61 1"/>
              <a:gd name="f197" fmla="*/ f157 f62 1"/>
              <a:gd name="f198" fmla="*/ f158 f61 1"/>
              <a:gd name="f199" fmla="*/ f159 f62 1"/>
              <a:gd name="f200" fmla="*/ f160 f61 1"/>
              <a:gd name="f201" fmla="*/ f161 f62 1"/>
              <a:gd name="f202" fmla="*/ f162 f61 1"/>
              <a:gd name="f203" fmla="*/ f163 f62 1"/>
              <a:gd name="f204" fmla="*/ f164 f61 1"/>
              <a:gd name="f205" fmla="*/ f165 f62 1"/>
              <a:gd name="f206" fmla="*/ f166 f61 1"/>
              <a:gd name="f207" fmla="*/ f167 f62 1"/>
              <a:gd name="f208" fmla="*/ f168 f61 1"/>
              <a:gd name="f209" fmla="*/ f169 f62 1"/>
              <a:gd name="f210" fmla="*/ f170 f61 1"/>
              <a:gd name="f211" fmla="*/ f171 f62 1"/>
              <a:gd name="f212" fmla="*/ f172 f61 1"/>
              <a:gd name="f213" fmla="*/ f173 f62 1"/>
              <a:gd name="f214" fmla="*/ f174 f61 1"/>
              <a:gd name="f215" fmla="*/ f175 f62 1"/>
              <a:gd name="f216" fmla="*/ f176 f61 1"/>
              <a:gd name="f217" fmla="*/ f177 f62 1"/>
              <a:gd name="f218" fmla="*/ f178 f61 1"/>
              <a:gd name="f219" fmla="*/ f179 f62 1"/>
              <a:gd name="f220" fmla="*/ f180 f61 1"/>
              <a:gd name="f221" fmla="*/ f181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45">
                <a:pos x="f186" y="f187"/>
              </a:cxn>
              <a:cxn ang="f145">
                <a:pos x="f188" y="f189"/>
              </a:cxn>
              <a:cxn ang="f145">
                <a:pos x="f190" y="f191"/>
              </a:cxn>
              <a:cxn ang="f145">
                <a:pos x="f192" y="f193"/>
              </a:cxn>
              <a:cxn ang="f145">
                <a:pos x="f194" y="f195"/>
              </a:cxn>
              <a:cxn ang="f145">
                <a:pos x="f196" y="f197"/>
              </a:cxn>
              <a:cxn ang="f145">
                <a:pos x="f198" y="f199"/>
              </a:cxn>
              <a:cxn ang="f145">
                <a:pos x="f200" y="f201"/>
              </a:cxn>
              <a:cxn ang="f145">
                <a:pos x="f202" y="f203"/>
              </a:cxn>
              <a:cxn ang="f145">
                <a:pos x="f204" y="f205"/>
              </a:cxn>
              <a:cxn ang="f145">
                <a:pos x="f206" y="f207"/>
              </a:cxn>
              <a:cxn ang="f145">
                <a:pos x="f208" y="f209"/>
              </a:cxn>
              <a:cxn ang="f145">
                <a:pos x="f210" y="f211"/>
              </a:cxn>
              <a:cxn ang="f145">
                <a:pos x="f212" y="f213"/>
              </a:cxn>
              <a:cxn ang="f145">
                <a:pos x="f214" y="f215"/>
              </a:cxn>
              <a:cxn ang="f145">
                <a:pos x="f216" y="f217"/>
              </a:cxn>
              <a:cxn ang="f145">
                <a:pos x="f218" y="f219"/>
              </a:cxn>
              <a:cxn ang="f145">
                <a:pos x="f220" y="f221"/>
              </a:cxn>
            </a:cxnLst>
            <a:rect l="f182" t="f185" r="f183" b="f184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895BFAAB-FBB4-411F-A35B-5BB404B3ABE5}"/>
              </a:ext>
            </a:extLst>
          </p:cNvPr>
          <p:cNvSpPr/>
          <p:nvPr/>
        </p:nvSpPr>
        <p:spPr>
          <a:xfrm>
            <a:off x="3321757" y="4952964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+- 0 0 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+- 0 0 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+- f4 0 f2"/>
              <a:gd name="f190" fmla="+- f3 0 f2"/>
              <a:gd name="f191" fmla="*/ f190 1 3219104"/>
              <a:gd name="f192" fmla="*/ f189 1 2180445"/>
              <a:gd name="f193" fmla="*/ f2 1 f191"/>
              <a:gd name="f194" fmla="*/ f3 1 f191"/>
              <a:gd name="f195" fmla="*/ f2 1 f192"/>
              <a:gd name="f196" fmla="*/ f4 1 f192"/>
              <a:gd name="f197" fmla="*/ f193 f187 1"/>
              <a:gd name="f198" fmla="*/ f194 f187 1"/>
              <a:gd name="f199" fmla="*/ f196 f188 1"/>
              <a:gd name="f200" fmla="*/ f195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CAEBED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E8F715CF-778A-43F3-993D-6249932DCA0E}"/>
              </a:ext>
            </a:extLst>
          </p:cNvPr>
          <p:cNvSpPr/>
          <p:nvPr/>
        </p:nvSpPr>
        <p:spPr>
          <a:xfrm>
            <a:off x="2711352" y="5814793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+- f4 0 f2"/>
              <a:gd name="f153" fmla="+- f3 0 f2"/>
              <a:gd name="f154" fmla="*/ f153 1 1060423"/>
              <a:gd name="f155" fmla="*/ f152 1 2598393"/>
              <a:gd name="f156" fmla="*/ f2 1 f154"/>
              <a:gd name="f157" fmla="*/ f3 1 f154"/>
              <a:gd name="f158" fmla="*/ f2 1 f155"/>
              <a:gd name="f159" fmla="*/ f4 1 f155"/>
              <a:gd name="f160" fmla="*/ f156 f150 1"/>
              <a:gd name="f161" fmla="*/ f157 f150 1"/>
              <a:gd name="f162" fmla="*/ f159 f151 1"/>
              <a:gd name="f163" fmla="*/ f158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0" t="f163" r="f161" b="f162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21425F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7170FBA8-8F84-46E4-AF21-5786D3FB1F90}"/>
              </a:ext>
            </a:extLst>
          </p:cNvPr>
          <p:cNvSpPr/>
          <p:nvPr/>
        </p:nvSpPr>
        <p:spPr>
          <a:xfrm>
            <a:off x="7420087" y="6044796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+- f4 0 f2"/>
              <a:gd name="f38" fmla="+- f3 0 f2"/>
              <a:gd name="f39" fmla="*/ f38 1 3219104"/>
              <a:gd name="f40" fmla="*/ f37 1 2545072"/>
              <a:gd name="f41" fmla="*/ f2 1 f39"/>
              <a:gd name="f42" fmla="*/ f3 1 f39"/>
              <a:gd name="f43" fmla="*/ f2 1 f40"/>
              <a:gd name="f44" fmla="*/ f4 1 f40"/>
              <a:gd name="f45" fmla="*/ f41 f35 1"/>
              <a:gd name="f46" fmla="*/ f42 f35 1"/>
              <a:gd name="f47" fmla="*/ f44 f36 1"/>
              <a:gd name="f48" fmla="*/ f43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5" t="f48" r="f46" b="f47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3DE9B5BA-47C4-4313-806D-3785B8409845}"/>
              </a:ext>
            </a:extLst>
          </p:cNvPr>
          <p:cNvSpPr/>
          <p:nvPr/>
        </p:nvSpPr>
        <p:spPr>
          <a:xfrm>
            <a:off x="4225294" y="6018888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+- f4 0 f2"/>
              <a:gd name="f187" fmla="+- f3 0 f2"/>
              <a:gd name="f188" fmla="*/ f187 1 1652142"/>
              <a:gd name="f189" fmla="*/ f186 1 1665940"/>
              <a:gd name="f190" fmla="*/ f2 1 f188"/>
              <a:gd name="f191" fmla="*/ f3 1 f188"/>
              <a:gd name="f192" fmla="*/ f2 1 f189"/>
              <a:gd name="f193" fmla="*/ f4 1 f189"/>
              <a:gd name="f194" fmla="*/ f190 f184 1"/>
              <a:gd name="f195" fmla="*/ f191 f184 1"/>
              <a:gd name="f196" fmla="*/ f193 f185 1"/>
              <a:gd name="f197" fmla="*/ f192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4" t="f197" r="f195" b="f196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0ADF2F5A-EE9A-4203-A275-F6E0BAEAC413}"/>
              </a:ext>
            </a:extLst>
          </p:cNvPr>
          <p:cNvSpPr/>
          <p:nvPr/>
        </p:nvSpPr>
        <p:spPr>
          <a:xfrm>
            <a:off x="8344898" y="4838971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+- f4 0 f2"/>
              <a:gd name="f136" fmla="+- f3 0 f2"/>
              <a:gd name="f137" fmla="*/ f136 1 2671236"/>
              <a:gd name="f138" fmla="*/ f135 1 3213546"/>
              <a:gd name="f139" fmla="*/ f2 1 f137"/>
              <a:gd name="f140" fmla="*/ f3 1 f137"/>
              <a:gd name="f141" fmla="*/ f2 1 f138"/>
              <a:gd name="f142" fmla="*/ f4 1 f138"/>
              <a:gd name="f143" fmla="*/ f139 f133 1"/>
              <a:gd name="f144" fmla="*/ f140 f133 1"/>
              <a:gd name="f145" fmla="*/ f142 f134 1"/>
              <a:gd name="f146" fmla="*/ f141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3" t="f146" r="f144" b="f145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>
              <a:solidFill>
                <a:srgbClr val="FFFFFF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25C3CC11-2026-44FD-8FD3-B3FC2940498F}"/>
              </a:ext>
            </a:extLst>
          </p:cNvPr>
          <p:cNvGrpSpPr/>
          <p:nvPr/>
        </p:nvGrpSpPr>
        <p:grpSpPr>
          <a:xfrm>
            <a:off x="9274256" y="1501836"/>
            <a:ext cx="566843" cy="566464"/>
            <a:chOff x="8211055" y="926488"/>
            <a:chExt cx="425132" cy="424848"/>
          </a:xfrm>
          <a:solidFill>
            <a:srgbClr val="404040"/>
          </a:solidFill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F9337BFA-1341-48E5-AEA9-1F73EB6F72FF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+- f4 0 f2"/>
                <a:gd name="f66" fmla="+- f3 0 f2"/>
                <a:gd name="f67" fmla="*/ f66 1 4128"/>
                <a:gd name="f68" fmla="*/ f65 1 6168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98D8957F-8156-4200-9AD5-C3E857A0469D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+- f4 0 f2"/>
                <a:gd name="f28" fmla="+- f3 0 f2"/>
                <a:gd name="f29" fmla="*/ f28 1 6207"/>
                <a:gd name="f30" fmla="*/ f27 1 7499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BDD6C673-1B00-431B-9BBB-4D73569454A5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+- f4 0 f2"/>
                <a:gd name="f14" fmla="+- f3 0 f2"/>
                <a:gd name="f15" fmla="*/ f14 1 2048"/>
                <a:gd name="f16" fmla="*/ f13 1 204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7EE78958-7ADA-44D7-A6EB-BCCA5356AD0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+- f4 0 f2"/>
                <a:gd name="f63" fmla="+- f3 0 f2"/>
                <a:gd name="f64" fmla="*/ f63 1 6239"/>
                <a:gd name="f65" fmla="*/ f62 1 7478"/>
                <a:gd name="f66" fmla="*/ f2 1 f64"/>
                <a:gd name="f67" fmla="*/ f3 1 f64"/>
                <a:gd name="f68" fmla="*/ f2 1 f65"/>
                <a:gd name="f69" fmla="*/ f4 1 f65"/>
                <a:gd name="f70" fmla="*/ f66 f60 1"/>
                <a:gd name="f71" fmla="*/ f67 f60 1"/>
                <a:gd name="f72" fmla="*/ f69 f61 1"/>
                <a:gd name="f73" fmla="*/ f68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0" t="f73" r="f71" b="f72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0BCD0244-F28B-4F59-A517-FB72F23B7E48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+- f4 0 f2"/>
                <a:gd name="f21" fmla="+- f3 0 f2"/>
                <a:gd name="f22" fmla="*/ f21 1 5483"/>
                <a:gd name="f23" fmla="*/ f20 1 1324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ED612C0B-3FCA-481B-85E7-6C4EECFD0661}"/>
              </a:ext>
            </a:extLst>
          </p:cNvPr>
          <p:cNvGrpSpPr/>
          <p:nvPr/>
        </p:nvGrpSpPr>
        <p:grpSpPr>
          <a:xfrm>
            <a:off x="8319734" y="2571246"/>
            <a:ext cx="552088" cy="550615"/>
            <a:chOff x="7495163" y="1728545"/>
            <a:chExt cx="414066" cy="412961"/>
          </a:xfrm>
          <a:solidFill>
            <a:srgbClr val="404040"/>
          </a:solidFill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E6500B83-D3A1-449E-94FD-2FE254430821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+- f4 0 f2"/>
                <a:gd name="f49" fmla="+- f3 0 f2"/>
                <a:gd name="f50" fmla="*/ f49 1 10335"/>
                <a:gd name="f51" fmla="*/ f48 1 4838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CEFE046B-3B54-4DBD-87B9-3C44E09062B3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73342A5A-2CA6-498B-8238-8BC8E073556B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+- f4 0 f2"/>
                <a:gd name="f25" fmla="+- f3 0 f2"/>
                <a:gd name="f26" fmla="*/ f25 1 5483"/>
                <a:gd name="f27" fmla="*/ f24 1 2711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8C7B1E27-F5C9-469E-9915-C910A1071E35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+- f4 0 f2"/>
                <a:gd name="f14" fmla="+- f3 0 f2"/>
                <a:gd name="f15" fmla="*/ f14 1 2742"/>
                <a:gd name="f16" fmla="*/ f13 1 2774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DF3D1B92-67C4-44CC-B4EC-3A7C31C098E2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+- f4 0 f2"/>
                <a:gd name="f24" fmla="+- f3 0 f2"/>
                <a:gd name="f25" fmla="*/ f24 1 5514"/>
                <a:gd name="f26" fmla="*/ f23 1 2711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2BEB05C8-1BEA-4ACD-A9E8-B497515E610D}"/>
              </a:ext>
            </a:extLst>
          </p:cNvPr>
          <p:cNvGrpSpPr/>
          <p:nvPr/>
        </p:nvGrpSpPr>
        <p:grpSpPr>
          <a:xfrm>
            <a:off x="4239766" y="4910548"/>
            <a:ext cx="508856" cy="563075"/>
            <a:chOff x="4435187" y="3483022"/>
            <a:chExt cx="381642" cy="422306"/>
          </a:xfrm>
          <a:solidFill>
            <a:srgbClr val="404040"/>
          </a:solidFill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00BC93DF-81ED-490E-ACBB-7C7889D4C650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+- f4 0 f2"/>
                <a:gd name="f83" fmla="+- f3 0 f2"/>
                <a:gd name="f84" fmla="*/ f83 1 5515"/>
                <a:gd name="f85" fmla="*/ f82 1 10240"/>
                <a:gd name="f86" fmla="*/ f2 1 f84"/>
                <a:gd name="f87" fmla="*/ f3 1 f84"/>
                <a:gd name="f88" fmla="*/ f2 1 f85"/>
                <a:gd name="f89" fmla="*/ f4 1 f85"/>
                <a:gd name="f90" fmla="*/ f86 f80 1"/>
                <a:gd name="f91" fmla="*/ f87 f80 1"/>
                <a:gd name="f92" fmla="*/ f89 f81 1"/>
                <a:gd name="f93" fmla="*/ f88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0" t="f93" r="f91" b="f92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1035A099-8C61-4F6A-89D4-7124A26624EC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+- f4 0 f2"/>
                <a:gd name="f74" fmla="+- f3 0 f2"/>
                <a:gd name="f75" fmla="*/ f74 1 5483"/>
                <a:gd name="f76" fmla="*/ f73 1 10271"/>
                <a:gd name="f77" fmla="*/ f2 1 f75"/>
                <a:gd name="f78" fmla="*/ f3 1 f75"/>
                <a:gd name="f79" fmla="*/ f2 1 f76"/>
                <a:gd name="f80" fmla="*/ f4 1 f76"/>
                <a:gd name="f81" fmla="*/ f77 f71 1"/>
                <a:gd name="f82" fmla="*/ f78 f71 1"/>
                <a:gd name="f83" fmla="*/ f80 f72 1"/>
                <a:gd name="f84" fmla="*/ f79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1" t="f84" r="f82" b="f83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7555BD8C-2B9D-491D-9594-D543533EADC5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+- f4 0 f2"/>
                <a:gd name="f22" fmla="+- f3 0 f2"/>
                <a:gd name="f23" fmla="*/ f22 1 1040"/>
                <a:gd name="f24" fmla="*/ f21 1 1513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85AA7DDD-94CD-43CC-B952-2CC3A5E242DD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+- f4 0 f2"/>
                <a:gd name="f29" fmla="+- f3 0 f2"/>
                <a:gd name="f30" fmla="*/ f29 1 1009"/>
                <a:gd name="f31" fmla="*/ f28 1 1460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15A9ACAD-097C-4C9E-91E4-47B3D689FF52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+- f4 0 f2"/>
                <a:gd name="f15" fmla="+- f3 0 f2"/>
                <a:gd name="f16" fmla="*/ f15 1 2741"/>
                <a:gd name="f17" fmla="*/ f14 1 2742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6D47529A-EE53-4B09-8D83-CD21096EEDFE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+- f4 0 f2"/>
                <a:gd name="f27" fmla="+- f3 0 f2"/>
                <a:gd name="f28" fmla="*/ f27 1 4317"/>
                <a:gd name="f29" fmla="*/ f26 1 2742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D562ADE1-D3B3-40B4-965B-0E6E9F715D70}"/>
              </a:ext>
            </a:extLst>
          </p:cNvPr>
          <p:cNvGrpSpPr/>
          <p:nvPr/>
        </p:nvGrpSpPr>
        <p:grpSpPr>
          <a:xfrm>
            <a:off x="3300776" y="1581256"/>
            <a:ext cx="498079" cy="497116"/>
            <a:chOff x="3730944" y="986052"/>
            <a:chExt cx="373559" cy="372837"/>
          </a:xfrm>
          <a:solidFill>
            <a:srgbClr val="404040"/>
          </a:solidFill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9B002AE5-74DF-4B1D-BC6D-C7AD3EA39E1F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+- f4 0 f2"/>
                <a:gd name="f28" fmla="+- f3 0 f2"/>
                <a:gd name="f29" fmla="*/ f28 1 4128"/>
                <a:gd name="f30" fmla="*/ f27 1 136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4601B3CA-6286-4C9C-8A9E-CAE97B67FC23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+- f4 0 f2"/>
                <a:gd name="f10" fmla="+- f3 0 f2"/>
                <a:gd name="f11" fmla="*/ f10 1 662"/>
                <a:gd name="f12" fmla="*/ f9 1 726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29212272-B84E-44F4-97CF-ABD46B4FBF3D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+- f3 0 f2"/>
                <a:gd name="f8" fmla="*/ f7 1 662"/>
                <a:gd name="f9" fmla="*/ f2 1 f8"/>
                <a:gd name="f10" fmla="*/ f3 1 f8"/>
                <a:gd name="f11" fmla="*/ f9 f5 1"/>
                <a:gd name="f12" fmla="*/ f10 f5 1"/>
                <a:gd name="f13" fmla="*/ f10 f6 1"/>
                <a:gd name="f14" fmla="*/ f9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" t="f14" r="f12" b="f13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E7398DE8-3F1B-4689-8C16-A84AC6EE407A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+- f4 0 f2"/>
                <a:gd name="f9" fmla="+- f3 0 f2"/>
                <a:gd name="f10" fmla="*/ f9 1 662"/>
                <a:gd name="f11" fmla="*/ f8 1 663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DE4D0D55-49E8-4367-9E26-D157E202EB6C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+- f4 0 f2"/>
                <a:gd name="f77" fmla="+- f3 0 f2"/>
                <a:gd name="f78" fmla="*/ f77 1 8916"/>
                <a:gd name="f79" fmla="*/ f76 1 10997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1D9403CC-491A-4941-AD7A-0BE8FFDF75CB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+- f4 0 f2"/>
                <a:gd name="f9" fmla="+- f3 0 f2"/>
                <a:gd name="f10" fmla="*/ f9 1 2049"/>
                <a:gd name="f11" fmla="*/ f8 1 416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AED01561-D388-4C2B-AA3E-763A63EFF8DB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+- f3 0 f2"/>
                <a:gd name="f13" fmla="*/ f12 1 2049"/>
                <a:gd name="f14" fmla="*/ f2 1 f13"/>
                <a:gd name="f15" fmla="*/ f3 1 f13"/>
                <a:gd name="f16" fmla="*/ f14 f10 1"/>
                <a:gd name="f17" fmla="*/ f15 f10 1"/>
                <a:gd name="f18" fmla="*/ f15 f11 1"/>
                <a:gd name="f19" fmla="*/ f14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DAC7F3CF-A13B-44D9-9379-56D66C820499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+- f4 0 f2"/>
                <a:gd name="f19" fmla="+- f3 0 f2"/>
                <a:gd name="f20" fmla="*/ f19 1 1860"/>
                <a:gd name="f21" fmla="*/ f18 1 2049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20623338-2438-4998-A51C-9A9C92609D9E}"/>
              </a:ext>
            </a:extLst>
          </p:cNvPr>
          <p:cNvGrpSpPr/>
          <p:nvPr/>
        </p:nvGrpSpPr>
        <p:grpSpPr>
          <a:xfrm>
            <a:off x="9245704" y="3677694"/>
            <a:ext cx="604881" cy="605820"/>
            <a:chOff x="8189640" y="2558381"/>
            <a:chExt cx="453661" cy="454365"/>
          </a:xfrm>
          <a:solidFill>
            <a:srgbClr val="404040"/>
          </a:solidFill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D98DEFD4-7A51-4152-93AB-0401C0D16B39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+- f4 0 f2"/>
                <a:gd name="f11" fmla="+- f3 0 f2"/>
                <a:gd name="f12" fmla="*/ f11 1 316"/>
                <a:gd name="f13" fmla="*/ f10 1 505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33BF28E1-4F21-4181-8548-2880E0548CE7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+- f4 0 f2"/>
                <a:gd name="f119" fmla="+- f3 0 f2"/>
                <a:gd name="f120" fmla="*/ f119 1 6869"/>
                <a:gd name="f121" fmla="*/ f118 1 6918"/>
                <a:gd name="f122" fmla="*/ f2 1 f120"/>
                <a:gd name="f123" fmla="*/ f3 1 f120"/>
                <a:gd name="f124" fmla="*/ f2 1 f121"/>
                <a:gd name="f125" fmla="*/ f4 1 f121"/>
                <a:gd name="f126" fmla="*/ f122 f116 1"/>
                <a:gd name="f127" fmla="*/ f123 f116 1"/>
                <a:gd name="f128" fmla="*/ f125 f117 1"/>
                <a:gd name="f129" fmla="*/ f124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4B0EDEAE-6082-42DD-9DE1-AC06AD8407F7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+- f4 0 f2"/>
                <a:gd name="f17" fmla="+- f3 0 f2"/>
                <a:gd name="f18" fmla="*/ f17 1 631"/>
                <a:gd name="f19" fmla="*/ f16 1 1041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EDC41ECA-B1AC-451B-BAAC-5B749717CFBB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+- f4 0 f2"/>
                <a:gd name="f92" fmla="+- f3 0 f2"/>
                <a:gd name="f93" fmla="*/ f92 1 6901"/>
                <a:gd name="f94" fmla="*/ f91 1 6896"/>
                <a:gd name="f95" fmla="*/ f2 1 f93"/>
                <a:gd name="f96" fmla="*/ f3 1 f93"/>
                <a:gd name="f97" fmla="*/ f2 1 f94"/>
                <a:gd name="f98" fmla="*/ f4 1 f94"/>
                <a:gd name="f99" fmla="*/ f95 f89 1"/>
                <a:gd name="f100" fmla="*/ f96 f89 1"/>
                <a:gd name="f101" fmla="*/ f98 f90 1"/>
                <a:gd name="f102" fmla="*/ f97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9" t="f102" r="f100" b="f101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B8AFB603-9DC6-4504-B047-694E06CBEE7C}"/>
              </a:ext>
            </a:extLst>
          </p:cNvPr>
          <p:cNvGrpSpPr/>
          <p:nvPr/>
        </p:nvGrpSpPr>
        <p:grpSpPr>
          <a:xfrm>
            <a:off x="2529070" y="1513529"/>
            <a:ext cx="499957" cy="600565"/>
            <a:chOff x="3152165" y="935257"/>
            <a:chExt cx="374968" cy="450424"/>
          </a:xfrm>
          <a:solidFill>
            <a:srgbClr val="404040"/>
          </a:solidFill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E889547D-DAE5-4036-9138-2C623F2607CA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+- f4 0 f2"/>
                <a:gd name="f19" fmla="+- f3 0 f2"/>
                <a:gd name="f20" fmla="*/ f19 1 2049"/>
                <a:gd name="f21" fmla="*/ f18 1 8098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E1D2D0AC-0695-4F98-95D3-8789AB3A7236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+- f4 0 f2"/>
                <a:gd name="f35" fmla="+- f3 0 f2"/>
                <a:gd name="f36" fmla="*/ f35 1 9705"/>
                <a:gd name="f37" fmla="*/ f34 1 2742"/>
                <a:gd name="f38" fmla="*/ f2 1 f36"/>
                <a:gd name="f39" fmla="*/ f3 1 f36"/>
                <a:gd name="f40" fmla="*/ f2 1 f37"/>
                <a:gd name="f41" fmla="*/ f4 1 f37"/>
                <a:gd name="f42" fmla="*/ f38 f32 1"/>
                <a:gd name="f43" fmla="*/ f39 f32 1"/>
                <a:gd name="f44" fmla="*/ f41 f33 1"/>
                <a:gd name="f45" fmla="*/ f40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63574A7D-1239-4685-9A53-2FD02AF0E67B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+- f4 0 f2"/>
                <a:gd name="f19" fmla="+- f3 0 f2"/>
                <a:gd name="f20" fmla="*/ f19 1 2206"/>
                <a:gd name="f21" fmla="*/ f18 1 1010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91BFA633-B004-4E2A-B62F-2556772F6059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+- f4 0 f2"/>
                <a:gd name="f15" fmla="+- f3 0 f2"/>
                <a:gd name="f16" fmla="*/ f15 1 3372"/>
                <a:gd name="f17" fmla="*/ f14 1 1387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5307AA75-D915-499C-8ACA-082C74B28474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+- f3 0 f2"/>
                <a:gd name="f12" fmla="*/ f11 1 1324"/>
                <a:gd name="f13" fmla="*/ f2 1 f12"/>
                <a:gd name="f14" fmla="*/ f3 1 f12"/>
                <a:gd name="f15" fmla="*/ f13 f9 1"/>
                <a:gd name="f16" fmla="*/ f14 f9 1"/>
                <a:gd name="f17" fmla="*/ f14 f10 1"/>
                <a:gd name="f18" fmla="*/ f13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CCE5D5E1-2F57-43CF-B069-695020681900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+- f4 0 f2"/>
                <a:gd name="f39" fmla="+- f3 0 f2"/>
                <a:gd name="f40" fmla="*/ f39 1 6869"/>
                <a:gd name="f41" fmla="*/ f38 1 7562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EE28AC6B-C1CD-4C21-9435-08BDE383709B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+- f4 0 f2"/>
                <a:gd name="f24" fmla="+- f3 0 f2"/>
                <a:gd name="f25" fmla="*/ f24 1 1387"/>
                <a:gd name="f26" fmla="*/ f23 1 170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0CF6A734-4D2A-4E54-8B85-321EDA9C14CF}"/>
              </a:ext>
            </a:extLst>
          </p:cNvPr>
          <p:cNvGrpSpPr/>
          <p:nvPr/>
        </p:nvGrpSpPr>
        <p:grpSpPr>
          <a:xfrm>
            <a:off x="6496481" y="1477806"/>
            <a:ext cx="600565" cy="600564"/>
            <a:chOff x="6127723" y="908465"/>
            <a:chExt cx="450424" cy="450423"/>
          </a:xfrm>
          <a:solidFill>
            <a:srgbClr val="404040"/>
          </a:solidFill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C7CD331-D8D9-4883-868A-2ABF7B3FDD8A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+- f4 0 f2"/>
                <a:gd name="f19" fmla="+- f3 0 f2"/>
                <a:gd name="f20" fmla="*/ f19 1 5137"/>
                <a:gd name="f21" fmla="*/ f18 1 1985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5E6F8832-01BC-487F-9DB1-A7DF492D674F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+- f4 0 f2"/>
                <a:gd name="f32" fmla="+- f3 0 f2"/>
                <a:gd name="f33" fmla="*/ f32 1 6144"/>
                <a:gd name="f34" fmla="*/ f31 1 4128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44DA2304-6395-498B-B730-CE5D6C5D231E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+- f4 0 f2"/>
                <a:gd name="f43" fmla="+- f3 0 f2"/>
                <a:gd name="f44" fmla="*/ f43 1 7562"/>
                <a:gd name="f45" fmla="*/ f42 1 7531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1C148562-AA4C-4FA3-9E9E-9898C8405702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+- f4 0 f2"/>
                <a:gd name="f14" fmla="+- f3 0 f2"/>
                <a:gd name="f15" fmla="*/ f14 1 7562"/>
                <a:gd name="f16" fmla="*/ f13 1 1387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18C1841A-4660-4992-800D-F1BBCE8D048E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+- f4 0 f2"/>
                <a:gd name="f17" fmla="+- f3 0 f2"/>
                <a:gd name="f18" fmla="*/ f17 1 7562"/>
                <a:gd name="f19" fmla="*/ f16 1 1387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0F0B9EE2-873C-4CE5-84BF-5AA008BABAE7}"/>
              </a:ext>
            </a:extLst>
          </p:cNvPr>
          <p:cNvGrpSpPr/>
          <p:nvPr/>
        </p:nvGrpSpPr>
        <p:grpSpPr>
          <a:xfrm>
            <a:off x="7252775" y="1488327"/>
            <a:ext cx="607037" cy="598920"/>
            <a:chOff x="6694944" y="916356"/>
            <a:chExt cx="455278" cy="449190"/>
          </a:xfrm>
          <a:solidFill>
            <a:srgbClr val="404040"/>
          </a:solidFill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31E5AF15-7F0F-4F60-B3FC-0D82C335E9AE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+- f4 0 f2"/>
                <a:gd name="f49" fmla="+- f3 0 f2"/>
                <a:gd name="f50" fmla="*/ f49 1 3372"/>
                <a:gd name="f51" fmla="*/ f48 1 3404"/>
                <a:gd name="f52" fmla="*/ f2 1 f50"/>
                <a:gd name="f53" fmla="*/ f3 1 f50"/>
                <a:gd name="f54" fmla="*/ f2 1 f51"/>
                <a:gd name="f55" fmla="*/ f4 1 f51"/>
                <a:gd name="f56" fmla="*/ f52 f46 1"/>
                <a:gd name="f57" fmla="*/ f53 f46 1"/>
                <a:gd name="f58" fmla="*/ f55 f47 1"/>
                <a:gd name="f59" fmla="*/ f54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570E077-972C-49E5-89E2-C6048A4FD248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+- f4 0 f2"/>
                <a:gd name="f51" fmla="+- f3 0 f2"/>
                <a:gd name="f52" fmla="*/ f51 1 3403"/>
                <a:gd name="f53" fmla="*/ f50 1 3404"/>
                <a:gd name="f54" fmla="*/ f2 1 f52"/>
                <a:gd name="f55" fmla="*/ f3 1 f52"/>
                <a:gd name="f56" fmla="*/ f2 1 f53"/>
                <a:gd name="f57" fmla="*/ f4 1 f53"/>
                <a:gd name="f58" fmla="*/ f54 f48 1"/>
                <a:gd name="f59" fmla="*/ f55 f48 1"/>
                <a:gd name="f60" fmla="*/ f57 f49 1"/>
                <a:gd name="f61" fmla="*/ f56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4D35ACC0-75F2-4CA9-9F43-4707D93F9F4C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+- f4 0 f2"/>
                <a:gd name="f45" fmla="+- f3 0 f2"/>
                <a:gd name="f46" fmla="*/ f45 1 8255"/>
                <a:gd name="f47" fmla="*/ f44 1 614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5054B498-7B2D-419B-B4A4-8EE0F5A99FDC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+- f4 0 f2"/>
                <a:gd name="f40" fmla="+- f3 0 f2"/>
                <a:gd name="f41" fmla="*/ f40 1 4191"/>
                <a:gd name="f42" fmla="*/ f39 1 2091"/>
                <a:gd name="f43" fmla="*/ f2 1 f41"/>
                <a:gd name="f44" fmla="*/ f3 1 f41"/>
                <a:gd name="f45" fmla="*/ f2 1 f42"/>
                <a:gd name="f46" fmla="*/ f4 1 f42"/>
                <a:gd name="f47" fmla="*/ f43 f37 1"/>
                <a:gd name="f48" fmla="*/ f44 f37 1"/>
                <a:gd name="f49" fmla="*/ f46 f38 1"/>
                <a:gd name="f50" fmla="*/ f45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4397BB15-F56C-4D8F-9BD5-CF025AC3D84C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+- f4 0 f2"/>
                <a:gd name="f24" fmla="+- f3 0 f2"/>
                <a:gd name="f25" fmla="*/ f24 1 4191"/>
                <a:gd name="f26" fmla="*/ f23 1 2963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BFD820E9-FE68-4AA1-83C7-0C125514D105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+- f4 0 f2"/>
                <a:gd name="f39" fmla="+- f3 0 f2"/>
                <a:gd name="f40" fmla="*/ f39 1 4191"/>
                <a:gd name="f41" fmla="*/ f38 1 209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5C5A89D0-CCC6-4392-B0C8-53D0FE0338B5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+- f4 0 f2"/>
                <a:gd name="f24" fmla="+- f3 0 f2"/>
                <a:gd name="f25" fmla="*/ f24 1 4097"/>
                <a:gd name="f26" fmla="*/ f23 1 299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4B22D57A-9861-4AB8-AD69-F34C14127BA3}"/>
              </a:ext>
            </a:extLst>
          </p:cNvPr>
          <p:cNvGrpSpPr/>
          <p:nvPr/>
        </p:nvGrpSpPr>
        <p:grpSpPr>
          <a:xfrm>
            <a:off x="4186341" y="1489036"/>
            <a:ext cx="581033" cy="600564"/>
            <a:chOff x="4395118" y="916887"/>
            <a:chExt cx="435775" cy="450423"/>
          </a:xfrm>
          <a:solidFill>
            <a:srgbClr val="404040"/>
          </a:solidFill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DA5CC46-8EE7-4BD8-8865-31992B145F7F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+- f4 0 f2"/>
                <a:gd name="f70" fmla="+- f3 0 f2"/>
                <a:gd name="f71" fmla="*/ f70 1 6868"/>
                <a:gd name="f72" fmla="*/ f69 1 6850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492E6D87-3A45-4811-8102-6EECB5FCDBA8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+- f4 0 f2"/>
                <a:gd name="f41" fmla="+- f3 0 f2"/>
                <a:gd name="f42" fmla="*/ f41 1 1325"/>
                <a:gd name="f43" fmla="*/ f40 1 2711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375FB43A-366F-48F3-ABF9-BABC5575A943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+- f4 0 f2"/>
                <a:gd name="f13" fmla="+- f3 0 f2"/>
                <a:gd name="f14" fmla="*/ f13 1 2773"/>
                <a:gd name="f15" fmla="*/ f12 1 2774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4674D9EE-B373-4A09-98CC-3BDE135035FD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+- f4 0 f2"/>
                <a:gd name="f24" fmla="+- f3 0 f2"/>
                <a:gd name="f25" fmla="*/ f24 1 5483"/>
                <a:gd name="f26" fmla="*/ f23 1 2774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887D7204-CA2B-479F-A7B0-13A91044FC5F}"/>
              </a:ext>
            </a:extLst>
          </p:cNvPr>
          <p:cNvGrpSpPr/>
          <p:nvPr/>
        </p:nvGrpSpPr>
        <p:grpSpPr>
          <a:xfrm>
            <a:off x="8319735" y="1488327"/>
            <a:ext cx="571353" cy="601381"/>
            <a:chOff x="7495163" y="916356"/>
            <a:chExt cx="428515" cy="451036"/>
          </a:xfrm>
          <a:solidFill>
            <a:srgbClr val="404040"/>
          </a:solidFill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1E9D25FF-C1CD-4468-A447-429999A47C5B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+- f4 0 f2"/>
                <a:gd name="f15" fmla="+- f3 0 f2"/>
                <a:gd name="f16" fmla="*/ f15 1 1324"/>
                <a:gd name="f17" fmla="*/ f14 1 1356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19E2B4B5-6147-47FA-B01A-C7B038D36A20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+- f4 0 f2"/>
                <a:gd name="f18" fmla="+- f3 0 f2"/>
                <a:gd name="f19" fmla="*/ f18 1 694"/>
                <a:gd name="f20" fmla="*/ f17 1 4128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3C638C71-E6BE-4402-A282-3C3E431F9388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+- f4 0 f2"/>
                <a:gd name="f22" fmla="+- f3 0 f2"/>
                <a:gd name="f23" fmla="*/ f22 1 2048"/>
                <a:gd name="f24" fmla="*/ f21 1 2054"/>
                <a:gd name="f25" fmla="*/ f2 1 f23"/>
                <a:gd name="f26" fmla="*/ f3 1 f23"/>
                <a:gd name="f27" fmla="*/ f2 1 f24"/>
                <a:gd name="f28" fmla="*/ f4 1 f24"/>
                <a:gd name="f29" fmla="*/ f25 f19 1"/>
                <a:gd name="f30" fmla="*/ f26 f19 1"/>
                <a:gd name="f31" fmla="*/ f28 f20 1"/>
                <a:gd name="f32" fmla="*/ f27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96E6498D-6696-4432-ADBC-06AAE551D352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+- f4 0 f2"/>
                <a:gd name="f41" fmla="+- f3 0 f2"/>
                <a:gd name="f42" fmla="*/ f41 1 6396"/>
                <a:gd name="f43" fmla="*/ f40 1 456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33D3AA22-1F82-48AF-9977-BD375AEB0CBF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+- f4 0 f2"/>
                <a:gd name="f46" fmla="+- f3 0 f2"/>
                <a:gd name="f47" fmla="*/ f46 1 5105"/>
                <a:gd name="f48" fmla="*/ f45 1 5545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EDD86A81-780C-41F9-B1DE-FF7043EB4148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+- f4 0 f2"/>
                <a:gd name="f27" fmla="+- f3 0 f2"/>
                <a:gd name="f28" fmla="*/ f27 1 4885"/>
                <a:gd name="f29" fmla="*/ f26 1 3357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D0E6B755-CCE1-4843-9FCD-828DF4F78FCF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+- f4 0 f2"/>
                <a:gd name="f27" fmla="+- f3 0 f2"/>
                <a:gd name="f28" fmla="*/ f27 1 4096"/>
                <a:gd name="f29" fmla="*/ f26 1 7940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641F17B9-8CDD-4CC3-9BD8-1082AFA11C7C}"/>
              </a:ext>
            </a:extLst>
          </p:cNvPr>
          <p:cNvGrpSpPr/>
          <p:nvPr/>
        </p:nvGrpSpPr>
        <p:grpSpPr>
          <a:xfrm>
            <a:off x="4953766" y="1489035"/>
            <a:ext cx="564795" cy="600565"/>
            <a:chOff x="4970687" y="916887"/>
            <a:chExt cx="423596" cy="450424"/>
          </a:xfrm>
          <a:solidFill>
            <a:srgbClr val="404040"/>
          </a:solidFill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5A467937-1D4C-46EB-BB3B-D2659534E354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+- f4 0 f2"/>
                <a:gd name="f16" fmla="+- f3 0 f2"/>
                <a:gd name="f17" fmla="*/ f16 1 3372"/>
                <a:gd name="f18" fmla="*/ f15 1 1387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B9E2F82D-CDC6-4E42-BCA6-6376EB4540A3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+- f4 0 f2"/>
                <a:gd name="f34" fmla="+- f3 0 f2"/>
                <a:gd name="f35" fmla="*/ f34 1 2773"/>
                <a:gd name="f36" fmla="*/ f33 1 3025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BE2C2250-BDB6-4F9C-94E4-32B1FEE8321B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+- f4 0 f2"/>
                <a:gd name="f42" fmla="+- f3 0 f2"/>
                <a:gd name="f43" fmla="*/ f42 1 5042"/>
                <a:gd name="f44" fmla="*/ f41 1 6837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F161E899-757C-4FF5-A4D0-344164E87556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+- f4 0 f2"/>
                <a:gd name="f14" fmla="+- f3 0 f2"/>
                <a:gd name="f15" fmla="*/ f14 1 1355"/>
                <a:gd name="f16" fmla="*/ f13 1 1356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8674CEC9-B0DF-4AD2-9050-337695C037D1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+- f4 0 f2"/>
                <a:gd name="f66" fmla="+- f3 0 f2"/>
                <a:gd name="f67" fmla="*/ f66 1 5483"/>
                <a:gd name="f68" fmla="*/ f65 1 5434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AE7A0C90-ACC5-45CE-94D7-8A5AB3C35B82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+- f4 0 f2"/>
                <a:gd name="f16" fmla="+- f3 0 f2"/>
                <a:gd name="f17" fmla="*/ f16 1 7530"/>
                <a:gd name="f18" fmla="*/ f15 1 2112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54F3042F-E63B-483C-82A3-C0EA56C1C276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+- f4 0 f2"/>
                <a:gd name="f18" fmla="+- f3 0 f2"/>
                <a:gd name="f19" fmla="*/ f18 1 6144"/>
                <a:gd name="f20" fmla="*/ f17 1 135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513E9823-97A4-443D-AD71-0935A89AA70F}"/>
              </a:ext>
            </a:extLst>
          </p:cNvPr>
          <p:cNvGrpSpPr/>
          <p:nvPr/>
        </p:nvGrpSpPr>
        <p:grpSpPr>
          <a:xfrm>
            <a:off x="5679896" y="1488608"/>
            <a:ext cx="608648" cy="601443"/>
            <a:chOff x="5515285" y="916567"/>
            <a:chExt cx="456486" cy="451082"/>
          </a:xfrm>
          <a:solidFill>
            <a:srgbClr val="404040"/>
          </a:solidFill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A19D1BE5-B817-43DC-A0C7-43F3D836999B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+- f3 0 f2"/>
                <a:gd name="f68" fmla="*/ f67 1 6459"/>
                <a:gd name="f69" fmla="*/ f2 1 f68"/>
                <a:gd name="f70" fmla="*/ f3 1 f68"/>
                <a:gd name="f71" fmla="*/ f69 f65 1"/>
                <a:gd name="f72" fmla="*/ f70 f65 1"/>
                <a:gd name="f73" fmla="*/ f70 f66 1"/>
                <a:gd name="f74" fmla="*/ f69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48945F1D-B3D9-4E49-BA7C-D94F70DC5481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+- f4 0 f2"/>
                <a:gd name="f27" fmla="+- f3 0 f2"/>
                <a:gd name="f28" fmla="*/ f27 1 3057"/>
                <a:gd name="f29" fmla="*/ f26 1 2944"/>
                <a:gd name="f30" fmla="*/ f2 1 f28"/>
                <a:gd name="f31" fmla="*/ f3 1 f28"/>
                <a:gd name="f32" fmla="*/ f2 1 f29"/>
                <a:gd name="f33" fmla="*/ f4 1 f29"/>
                <a:gd name="f34" fmla="*/ f30 f24 1"/>
                <a:gd name="f35" fmla="*/ f31 f24 1"/>
                <a:gd name="f36" fmla="*/ f33 f25 1"/>
                <a:gd name="f37" fmla="*/ f32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137B256F-08DE-4DAC-B6FF-C8E0DA5D6100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+- f4 0 f2"/>
                <a:gd name="f32" fmla="+- f3 0 f2"/>
                <a:gd name="f33" fmla="*/ f32 1 3089"/>
                <a:gd name="f34" fmla="*/ f31 1 2977"/>
                <a:gd name="f35" fmla="*/ f2 1 f33"/>
                <a:gd name="f36" fmla="*/ f3 1 f33"/>
                <a:gd name="f37" fmla="*/ f2 1 f34"/>
                <a:gd name="f38" fmla="*/ f4 1 f34"/>
                <a:gd name="f39" fmla="*/ f35 f29 1"/>
                <a:gd name="f40" fmla="*/ f36 f29 1"/>
                <a:gd name="f41" fmla="*/ f38 f30 1"/>
                <a:gd name="f42" fmla="*/ f37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C029DB76-0F69-44DC-A3E8-EA11108EAC7C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+- f4 0 f2"/>
                <a:gd name="f28" fmla="+- f3 0 f2"/>
                <a:gd name="f29" fmla="*/ f28 1 8286"/>
                <a:gd name="f30" fmla="*/ f27 1 8147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F8A85942-5FB0-4EF6-BE2C-4CEC9178742B}"/>
              </a:ext>
            </a:extLst>
          </p:cNvPr>
          <p:cNvGrpSpPr/>
          <p:nvPr/>
        </p:nvGrpSpPr>
        <p:grpSpPr>
          <a:xfrm>
            <a:off x="9220589" y="2505982"/>
            <a:ext cx="664804" cy="661855"/>
            <a:chOff x="8170804" y="1679597"/>
            <a:chExt cx="498603" cy="496391"/>
          </a:xfrm>
          <a:solidFill>
            <a:srgbClr val="404040"/>
          </a:solidFill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C48C616E-C866-461B-8226-00AD31258242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+- f4 0 f2"/>
                <a:gd name="f70" fmla="+- f3 0 f2"/>
                <a:gd name="f71" fmla="*/ f70 1 6837"/>
                <a:gd name="f72" fmla="*/ f69 1 7509"/>
                <a:gd name="f73" fmla="*/ f2 1 f71"/>
                <a:gd name="f74" fmla="*/ f3 1 f71"/>
                <a:gd name="f75" fmla="*/ f2 1 f72"/>
                <a:gd name="f76" fmla="*/ f4 1 f72"/>
                <a:gd name="f77" fmla="*/ f73 f67 1"/>
                <a:gd name="f78" fmla="*/ f74 f67 1"/>
                <a:gd name="f79" fmla="*/ f76 f68 1"/>
                <a:gd name="f80" fmla="*/ f75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7" t="f80" r="f78" b="f79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54BB4577-5E29-424A-A67A-09DBE2315BAE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+- f4 0 f2"/>
                <a:gd name="f86" fmla="+- f3 0 f2"/>
                <a:gd name="f87" fmla="*/ f86 1 7531"/>
                <a:gd name="f88" fmla="*/ f85 1 8203"/>
                <a:gd name="f89" fmla="*/ f2 1 f87"/>
                <a:gd name="f90" fmla="*/ f3 1 f87"/>
                <a:gd name="f91" fmla="*/ f2 1 f88"/>
                <a:gd name="f92" fmla="*/ f4 1 f88"/>
                <a:gd name="f93" fmla="*/ f89 f83 1"/>
                <a:gd name="f94" fmla="*/ f90 f83 1"/>
                <a:gd name="f95" fmla="*/ f92 f84 1"/>
                <a:gd name="f96" fmla="*/ f91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44079176-218C-433D-976F-07E7E00A7537}"/>
              </a:ext>
            </a:extLst>
          </p:cNvPr>
          <p:cNvSpPr/>
          <p:nvPr/>
        </p:nvSpPr>
        <p:spPr>
          <a:xfrm>
            <a:off x="4121650" y="2543728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+- f4 0 f2"/>
              <a:gd name="f134" fmla="+- f3 0 f2"/>
              <a:gd name="f135" fmla="*/ f134 1 11658"/>
              <a:gd name="f136" fmla="*/ f133 1 11689"/>
              <a:gd name="f137" fmla="*/ f2 1 f135"/>
              <a:gd name="f138" fmla="*/ f3 1 f135"/>
              <a:gd name="f139" fmla="*/ f2 1 f136"/>
              <a:gd name="f140" fmla="*/ f4 1 f136"/>
              <a:gd name="f141" fmla="*/ f137 f131 1"/>
              <a:gd name="f142" fmla="*/ f138 f131 1"/>
              <a:gd name="f143" fmla="*/ f140 f132 1"/>
              <a:gd name="f144" fmla="*/ f139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1" t="f144" r="f142" b="f143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3AB366DB-A2C2-4102-9D59-3DBDE3D20C4B}"/>
              </a:ext>
            </a:extLst>
          </p:cNvPr>
          <p:cNvGrpSpPr/>
          <p:nvPr/>
        </p:nvGrpSpPr>
        <p:grpSpPr>
          <a:xfrm>
            <a:off x="4869763" y="2541705"/>
            <a:ext cx="614440" cy="598967"/>
            <a:chOff x="4907685" y="1706389"/>
            <a:chExt cx="460830" cy="449225"/>
          </a:xfrm>
          <a:solidFill>
            <a:srgbClr val="404040"/>
          </a:solidFill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9517C17F-3511-4686-9427-7AEFAE4D1850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+- f4 0 f2"/>
                <a:gd name="f153" fmla="+- f3 0 f2"/>
                <a:gd name="f154" fmla="*/ f153 1 12067"/>
                <a:gd name="f155" fmla="*/ f152 1 11702"/>
                <a:gd name="f156" fmla="*/ f2 1 f154"/>
                <a:gd name="f157" fmla="*/ f3 1 f154"/>
                <a:gd name="f158" fmla="*/ f2 1 f155"/>
                <a:gd name="f159" fmla="*/ f4 1 f155"/>
                <a:gd name="f160" fmla="*/ f156 f150 1"/>
                <a:gd name="f161" fmla="*/ f157 f150 1"/>
                <a:gd name="f162" fmla="*/ f159 f151 1"/>
                <a:gd name="f163" fmla="*/ f158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0" t="f163" r="f161" b="f162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DF004114-A031-49CE-B1F9-CE26C51E9C82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+- f4 0 f2"/>
                <a:gd name="f47" fmla="+- f3 0 f2"/>
                <a:gd name="f48" fmla="*/ f47 1 5766"/>
                <a:gd name="f49" fmla="*/ f46 1 5624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094B2889-07A7-429F-BEAA-90CFD06DB28E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+- f4 0 f2"/>
                <a:gd name="f52" fmla="+- f3 0 f2"/>
                <a:gd name="f53" fmla="*/ f52 1 5167"/>
                <a:gd name="f54" fmla="*/ f51 1 5109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2CD420F2-C917-401C-8A01-8B6F20E4775A}"/>
              </a:ext>
            </a:extLst>
          </p:cNvPr>
          <p:cNvGrpSpPr/>
          <p:nvPr/>
        </p:nvGrpSpPr>
        <p:grpSpPr>
          <a:xfrm>
            <a:off x="5626680" y="2541985"/>
            <a:ext cx="600028" cy="598407"/>
            <a:chOff x="5475372" y="1706599"/>
            <a:chExt cx="450021" cy="448805"/>
          </a:xfrm>
          <a:solidFill>
            <a:srgbClr val="404040"/>
          </a:solidFill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D97634EE-2976-402F-8778-1604F004B43B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+- f4 0 f2"/>
                <a:gd name="f142" fmla="+- f3 0 f2"/>
                <a:gd name="f143" fmla="*/ f142 1 11784"/>
                <a:gd name="f144" fmla="*/ f141 1 11752"/>
                <a:gd name="f145" fmla="*/ f2 1 f143"/>
                <a:gd name="f146" fmla="*/ f3 1 f143"/>
                <a:gd name="f147" fmla="*/ f2 1 f144"/>
                <a:gd name="f148" fmla="*/ f4 1 f144"/>
                <a:gd name="f149" fmla="*/ f145 f139 1"/>
                <a:gd name="f150" fmla="*/ f146 f139 1"/>
                <a:gd name="f151" fmla="*/ f148 f140 1"/>
                <a:gd name="f152" fmla="*/ f147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49" t="f152" r="f150" b="f151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A818F851-032E-437B-8C6E-B531A34FB617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+- f4 0 f2"/>
                <a:gd name="f93" fmla="+- f3 0 f2"/>
                <a:gd name="f94" fmla="*/ f93 1 8602"/>
                <a:gd name="f95" fmla="*/ f92 1 8201"/>
                <a:gd name="f96" fmla="*/ f2 1 f94"/>
                <a:gd name="f97" fmla="*/ f3 1 f94"/>
                <a:gd name="f98" fmla="*/ f2 1 f95"/>
                <a:gd name="f99" fmla="*/ f4 1 f95"/>
                <a:gd name="f100" fmla="*/ f96 f90 1"/>
                <a:gd name="f101" fmla="*/ f97 f90 1"/>
                <a:gd name="f102" fmla="*/ f99 f91 1"/>
                <a:gd name="f103" fmla="*/ f98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0" t="f103" r="f101" b="f102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55BAED57-3BC6-45B5-8199-35F39657B5F3}"/>
              </a:ext>
            </a:extLst>
          </p:cNvPr>
          <p:cNvGrpSpPr/>
          <p:nvPr/>
        </p:nvGrpSpPr>
        <p:grpSpPr>
          <a:xfrm>
            <a:off x="2523316" y="2567564"/>
            <a:ext cx="595188" cy="596823"/>
            <a:chOff x="3147849" y="1725783"/>
            <a:chExt cx="446391" cy="447617"/>
          </a:xfrm>
          <a:solidFill>
            <a:srgbClr val="404040"/>
          </a:solidFill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BD59B6C8-10D9-4E9D-A22D-783ABB13569D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+- f4 0 f2"/>
                <a:gd name="f34" fmla="+- f3 0 f2"/>
                <a:gd name="f35" fmla="*/ f34 1 2773"/>
                <a:gd name="f36" fmla="*/ f33 1 11689"/>
                <a:gd name="f37" fmla="*/ f2 1 f35"/>
                <a:gd name="f38" fmla="*/ f3 1 f35"/>
                <a:gd name="f39" fmla="*/ f2 1 f36"/>
                <a:gd name="f40" fmla="*/ f4 1 f36"/>
                <a:gd name="f41" fmla="*/ f37 f31 1"/>
                <a:gd name="f42" fmla="*/ f38 f31 1"/>
                <a:gd name="f43" fmla="*/ f40 f32 1"/>
                <a:gd name="f44" fmla="*/ f39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2A61CE19-25C2-41CF-AA6F-156F0B4F641D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+- f4 0 f2"/>
                <a:gd name="f15" fmla="+- f3 0 f2"/>
                <a:gd name="f16" fmla="*/ f15 1 3403"/>
                <a:gd name="f17" fmla="*/ f14 1 1009"/>
                <a:gd name="f18" fmla="*/ f2 1 f16"/>
                <a:gd name="f19" fmla="*/ f3 1 f16"/>
                <a:gd name="f20" fmla="*/ f2 1 f17"/>
                <a:gd name="f21" fmla="*/ f4 1 f17"/>
                <a:gd name="f22" fmla="*/ f18 f12 1"/>
                <a:gd name="f23" fmla="*/ f19 f12 1"/>
                <a:gd name="f24" fmla="*/ f21 f13 1"/>
                <a:gd name="f25" fmla="*/ f20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1481FBA7-9734-4DC2-A393-D1D9D78468FA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+- f4 0 f2"/>
                <a:gd name="f14" fmla="+- f3 0 f2"/>
                <a:gd name="f15" fmla="*/ f14 1 3403"/>
                <a:gd name="f16" fmla="*/ f13 1 100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93D4A52F-0F87-4EE9-91C2-80BCFAC1F715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+- f4 0 f2"/>
                <a:gd name="f18" fmla="+- f3 0 f2"/>
                <a:gd name="f19" fmla="*/ f18 1 2710"/>
                <a:gd name="f20" fmla="*/ f17 1 1041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4063C926-A9B1-41D6-9A18-54C15318CBDE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+- f4 0 f2"/>
                <a:gd name="f13" fmla="+- f3 0 f2"/>
                <a:gd name="f14" fmla="*/ f13 1 2049"/>
                <a:gd name="f15" fmla="*/ f12 1 208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3316277E-8755-4D55-B1C8-9E3F6BA76E4B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+- f4 0 f2"/>
                <a:gd name="f18" fmla="+- f3 0 f2"/>
                <a:gd name="f19" fmla="*/ f18 1 1387"/>
                <a:gd name="f20" fmla="*/ f17 1 2206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2A329947-BC8F-467E-8A02-3C3D859F4784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+- f4 0 f2"/>
                <a:gd name="f56" fmla="+- f3 0 f2"/>
                <a:gd name="f57" fmla="*/ f56 1 8286"/>
                <a:gd name="f58" fmla="*/ f55 1 614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F813BD9E-763D-4F0C-8694-A65A13699033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+- f4 0 f2"/>
                <a:gd name="f37" fmla="+- f3 0 f2"/>
                <a:gd name="f38" fmla="*/ f37 1 2048"/>
                <a:gd name="f39" fmla="*/ f36 1 72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1B8A38EE-5129-4E82-996A-2D2C3A9FCF9D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+- f4 0 f2"/>
                <a:gd name="f20" fmla="+- f3 0 f2"/>
                <a:gd name="f21" fmla="*/ f20 1 1387"/>
                <a:gd name="f22" fmla="*/ f19 1 2207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D6DC4266-EE13-4DB8-AD68-0C4745C57D05}"/>
              </a:ext>
            </a:extLst>
          </p:cNvPr>
          <p:cNvGrpSpPr/>
          <p:nvPr/>
        </p:nvGrpSpPr>
        <p:grpSpPr>
          <a:xfrm>
            <a:off x="6469854" y="2533476"/>
            <a:ext cx="593616" cy="593567"/>
            <a:chOff x="6107753" y="1700217"/>
            <a:chExt cx="445212" cy="445175"/>
          </a:xfrm>
          <a:solidFill>
            <a:srgbClr val="404040"/>
          </a:solidFill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F8ACF5DA-35AD-487B-B20A-105B678DA17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+- f4 0 f2"/>
                <a:gd name="f73" fmla="+- f3 0 f2"/>
                <a:gd name="f74" fmla="*/ f73 1 11658"/>
                <a:gd name="f75" fmla="*/ f72 1 11657"/>
                <a:gd name="f76" fmla="*/ f2 1 f74"/>
                <a:gd name="f77" fmla="*/ f3 1 f74"/>
                <a:gd name="f78" fmla="*/ f2 1 f75"/>
                <a:gd name="f79" fmla="*/ f4 1 f75"/>
                <a:gd name="f80" fmla="*/ f76 f70 1"/>
                <a:gd name="f81" fmla="*/ f77 f70 1"/>
                <a:gd name="f82" fmla="*/ f79 f71 1"/>
                <a:gd name="f83" fmla="*/ f78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B4F28B50-4B8D-4DC2-A83A-88F033C67F6C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+- f4 0 f2"/>
                <a:gd name="f52" fmla="+- f3 0 f2"/>
                <a:gd name="f53" fmla="*/ f52 1 6270"/>
                <a:gd name="f54" fmla="*/ f51 1 6170"/>
                <a:gd name="f55" fmla="*/ f2 1 f53"/>
                <a:gd name="f56" fmla="*/ f3 1 f53"/>
                <a:gd name="f57" fmla="*/ f2 1 f54"/>
                <a:gd name="f58" fmla="*/ f4 1 f54"/>
                <a:gd name="f59" fmla="*/ f55 f49 1"/>
                <a:gd name="f60" fmla="*/ f56 f49 1"/>
                <a:gd name="f61" fmla="*/ f58 f50 1"/>
                <a:gd name="f62" fmla="*/ f57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30871B57-6E5D-4ABA-97CA-A0A945A5B52D}"/>
              </a:ext>
            </a:extLst>
          </p:cNvPr>
          <p:cNvGrpSpPr/>
          <p:nvPr/>
        </p:nvGrpSpPr>
        <p:grpSpPr>
          <a:xfrm>
            <a:off x="3368221" y="2543789"/>
            <a:ext cx="625705" cy="594799"/>
            <a:chOff x="3781528" y="1707952"/>
            <a:chExt cx="469279" cy="446099"/>
          </a:xfrm>
          <a:solidFill>
            <a:srgbClr val="404040"/>
          </a:solidFill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2F222D34-76A1-4D84-8877-07D5CF74764A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+- f4 0 f2"/>
                <a:gd name="f75" fmla="+- f3 0 f2"/>
                <a:gd name="f76" fmla="*/ f75 1 8539"/>
                <a:gd name="f77" fmla="*/ f74 1 8586"/>
                <a:gd name="f78" fmla="*/ f2 1 f76"/>
                <a:gd name="f79" fmla="*/ f3 1 f76"/>
                <a:gd name="f80" fmla="*/ f2 1 f77"/>
                <a:gd name="f81" fmla="*/ f4 1 f77"/>
                <a:gd name="f82" fmla="*/ f78 f72 1"/>
                <a:gd name="f83" fmla="*/ f79 f72 1"/>
                <a:gd name="f84" fmla="*/ f81 f73 1"/>
                <a:gd name="f85" fmla="*/ f80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2" t="f85" r="f83" b="f84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909B5046-1A42-484D-95D5-E00C16FE092F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+- f4 0 f2"/>
                <a:gd name="f78" fmla="+- f3 0 f2"/>
                <a:gd name="f79" fmla="*/ f78 1 8634"/>
                <a:gd name="f80" fmla="*/ f77 1 8657"/>
                <a:gd name="f81" fmla="*/ f2 1 f79"/>
                <a:gd name="f82" fmla="*/ f3 1 f79"/>
                <a:gd name="f83" fmla="*/ f2 1 f80"/>
                <a:gd name="f84" fmla="*/ f4 1 f80"/>
                <a:gd name="f85" fmla="*/ f81 f75 1"/>
                <a:gd name="f86" fmla="*/ f82 f75 1"/>
                <a:gd name="f87" fmla="*/ f84 f76 1"/>
                <a:gd name="f88" fmla="*/ f83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E9D23A7B-5FC0-4629-B573-38283EAAFD31}"/>
              </a:ext>
            </a:extLst>
          </p:cNvPr>
          <p:cNvGrpSpPr/>
          <p:nvPr/>
        </p:nvGrpSpPr>
        <p:grpSpPr>
          <a:xfrm>
            <a:off x="7299982" y="2542838"/>
            <a:ext cx="595200" cy="593616"/>
            <a:chOff x="6730349" y="1707239"/>
            <a:chExt cx="446400" cy="445212"/>
          </a:xfrm>
          <a:solidFill>
            <a:srgbClr val="404040"/>
          </a:solidFill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B0582D2E-FC69-4700-9FC9-9262C5D49D60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+- f4 0 f2"/>
                <a:gd name="f42" fmla="+- f3 0 f2"/>
                <a:gd name="f43" fmla="*/ f42 1 7531"/>
                <a:gd name="f44" fmla="*/ f41 1 746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98722F0A-0AE4-445B-A876-E307CF0EA43D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+- f4 0 f2"/>
                <a:gd name="f24" fmla="+- f3 0 f2"/>
                <a:gd name="f25" fmla="*/ f24 1 11689"/>
                <a:gd name="f26" fmla="*/ f23 1 11658"/>
                <a:gd name="f27" fmla="*/ f2 1 f25"/>
                <a:gd name="f28" fmla="*/ f3 1 f25"/>
                <a:gd name="f29" fmla="*/ f2 1 f26"/>
                <a:gd name="f30" fmla="*/ f4 1 f26"/>
                <a:gd name="f31" fmla="*/ f27 f21 1"/>
                <a:gd name="f32" fmla="*/ f28 f21 1"/>
                <a:gd name="f33" fmla="*/ f30 f22 1"/>
                <a:gd name="f34" fmla="*/ f29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EBC7D17D-990E-444C-9BB3-07E3FE700896}"/>
              </a:ext>
            </a:extLst>
          </p:cNvPr>
          <p:cNvSpPr/>
          <p:nvPr/>
        </p:nvSpPr>
        <p:spPr>
          <a:xfrm>
            <a:off x="4112554" y="3702652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+- f4 0 f2"/>
              <a:gd name="f77" fmla="+- f3 0 f2"/>
              <a:gd name="f78" fmla="*/ f77 1 12446"/>
              <a:gd name="f79" fmla="*/ f76 1 12698"/>
              <a:gd name="f80" fmla="*/ f2 1 f78"/>
              <a:gd name="f81" fmla="*/ f3 1 f78"/>
              <a:gd name="f82" fmla="*/ f2 1 f79"/>
              <a:gd name="f83" fmla="*/ f4 1 f79"/>
              <a:gd name="f84" fmla="*/ f80 f74 1"/>
              <a:gd name="f85" fmla="*/ f81 f74 1"/>
              <a:gd name="f86" fmla="*/ f83 f75 1"/>
              <a:gd name="f87" fmla="*/ f82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4" t="f87" r="f85" b="f86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9F598F41-0827-4BC9-A4E4-810F60D3F043}"/>
              </a:ext>
            </a:extLst>
          </p:cNvPr>
          <p:cNvSpPr/>
          <p:nvPr/>
        </p:nvSpPr>
        <p:spPr>
          <a:xfrm>
            <a:off x="4832017" y="3799175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+- f4 0 f2"/>
              <a:gd name="f53" fmla="+- f3 0 f2"/>
              <a:gd name="f54" fmla="*/ f53 1 12666"/>
              <a:gd name="f55" fmla="*/ f52 1 10713"/>
              <a:gd name="f56" fmla="*/ f2 1 f54"/>
              <a:gd name="f57" fmla="*/ f3 1 f54"/>
              <a:gd name="f58" fmla="*/ f2 1 f55"/>
              <a:gd name="f59" fmla="*/ f4 1 f55"/>
              <a:gd name="f60" fmla="*/ f56 f50 1"/>
              <a:gd name="f61" fmla="*/ f57 f50 1"/>
              <a:gd name="f62" fmla="*/ f59 f51 1"/>
              <a:gd name="f63" fmla="*/ f58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0" t="f63" r="f61" b="f62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E7C575F8-858C-4DFC-997F-EA3D6EE02230}"/>
              </a:ext>
            </a:extLst>
          </p:cNvPr>
          <p:cNvGrpSpPr/>
          <p:nvPr/>
        </p:nvGrpSpPr>
        <p:grpSpPr>
          <a:xfrm>
            <a:off x="5695296" y="3718830"/>
            <a:ext cx="615049" cy="616012"/>
            <a:chOff x="5526834" y="2589233"/>
            <a:chExt cx="461287" cy="462009"/>
          </a:xfrm>
          <a:solidFill>
            <a:srgbClr val="404040"/>
          </a:solidFill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459906D0-0D1A-41DD-BDDE-74D12CF96932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+- f4 0 f2"/>
                <a:gd name="f25" fmla="+- f3 0 f2"/>
                <a:gd name="f26" fmla="*/ f25 1 10177"/>
                <a:gd name="f27" fmla="*/ f24 1 1014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62C7A7DE-F9DF-48C0-BF2C-D0D7A3743521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+- f4 0 f2"/>
                <a:gd name="f66" fmla="+- f3 0 f2"/>
                <a:gd name="f67" fmla="*/ f66 1 11028"/>
                <a:gd name="f68" fmla="*/ f65 1 7567"/>
                <a:gd name="f69" fmla="*/ f2 1 f67"/>
                <a:gd name="f70" fmla="*/ f3 1 f67"/>
                <a:gd name="f71" fmla="*/ f2 1 f68"/>
                <a:gd name="f72" fmla="*/ f4 1 f68"/>
                <a:gd name="f73" fmla="*/ f69 f63 1"/>
                <a:gd name="f74" fmla="*/ f70 f63 1"/>
                <a:gd name="f75" fmla="*/ f72 f64 1"/>
                <a:gd name="f76" fmla="*/ f71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841492F6-2F5A-4807-A811-2895B3FDC3FB}"/>
              </a:ext>
            </a:extLst>
          </p:cNvPr>
          <p:cNvGrpSpPr/>
          <p:nvPr/>
        </p:nvGrpSpPr>
        <p:grpSpPr>
          <a:xfrm>
            <a:off x="8131319" y="3695323"/>
            <a:ext cx="621097" cy="619072"/>
            <a:chOff x="7353851" y="2571603"/>
            <a:chExt cx="465823" cy="464304"/>
          </a:xfrm>
          <a:solidFill>
            <a:srgbClr val="404040"/>
          </a:solidFill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462FD92F-A419-4F87-AE57-18DF4BE94593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+- f4 0 f2"/>
                <a:gd name="f28" fmla="+- f3 0 f2"/>
                <a:gd name="f29" fmla="*/ f28 1 5073"/>
                <a:gd name="f30" fmla="*/ f27 1 4916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8AAE819E-C799-47B2-911C-432F9F58C69B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+- f4 0 f2"/>
                <a:gd name="f46" fmla="+- f3 0 f2"/>
                <a:gd name="f47" fmla="*/ f46 1 9925"/>
                <a:gd name="f48" fmla="*/ f45 1 9958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1FDB842A-A9A2-4BAB-9904-4601B4A13A85}"/>
              </a:ext>
            </a:extLst>
          </p:cNvPr>
          <p:cNvGrpSpPr/>
          <p:nvPr/>
        </p:nvGrpSpPr>
        <p:grpSpPr>
          <a:xfrm>
            <a:off x="4861314" y="4926911"/>
            <a:ext cx="541715" cy="545200"/>
            <a:chOff x="4901348" y="3495294"/>
            <a:chExt cx="406286" cy="408900"/>
          </a:xfrm>
          <a:solidFill>
            <a:srgbClr val="404040"/>
          </a:solidFill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B5684B92-EE37-41F8-946B-FC3F36419697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+- f4 0 f2"/>
                <a:gd name="f96" fmla="+- f3 0 f2"/>
                <a:gd name="f97" fmla="*/ f96 1 12666"/>
                <a:gd name="f98" fmla="*/ f95 1 9294"/>
                <a:gd name="f99" fmla="*/ f2 1 f97"/>
                <a:gd name="f100" fmla="*/ f3 1 f97"/>
                <a:gd name="f101" fmla="*/ f2 1 f98"/>
                <a:gd name="f102" fmla="*/ f4 1 f98"/>
                <a:gd name="f103" fmla="*/ f99 f93 1"/>
                <a:gd name="f104" fmla="*/ f100 f93 1"/>
                <a:gd name="f105" fmla="*/ f102 f94 1"/>
                <a:gd name="f106" fmla="*/ f101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1124D2A7-D3F8-4AF6-8670-7B5DB424773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+- f4 0 f2"/>
                <a:gd name="f20" fmla="+- f3 0 f2"/>
                <a:gd name="f21" fmla="*/ f20 1 7783"/>
                <a:gd name="f22" fmla="*/ f19 1 2521"/>
                <a:gd name="f23" fmla="*/ f2 1 f21"/>
                <a:gd name="f24" fmla="*/ f3 1 f21"/>
                <a:gd name="f25" fmla="*/ f2 1 f22"/>
                <a:gd name="f26" fmla="*/ f4 1 f22"/>
                <a:gd name="f27" fmla="*/ f23 f17 1"/>
                <a:gd name="f28" fmla="*/ f24 f17 1"/>
                <a:gd name="f29" fmla="*/ f26 f18 1"/>
                <a:gd name="f30" fmla="*/ f25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9C396897-514E-4BAA-A475-4280B2861766}"/>
              </a:ext>
            </a:extLst>
          </p:cNvPr>
          <p:cNvGrpSpPr/>
          <p:nvPr/>
        </p:nvGrpSpPr>
        <p:grpSpPr>
          <a:xfrm>
            <a:off x="6523937" y="3710539"/>
            <a:ext cx="363893" cy="616000"/>
            <a:chOff x="6148315" y="2583015"/>
            <a:chExt cx="272920" cy="462000"/>
          </a:xfrm>
          <a:solidFill>
            <a:srgbClr val="404040"/>
          </a:solidFill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F62C0038-22B6-468B-ADB9-CDB79900B684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+- f4 0 f2"/>
                <a:gd name="f36" fmla="+- f3 0 f2"/>
                <a:gd name="f37" fmla="*/ f36 1 7531"/>
                <a:gd name="f38" fmla="*/ f35 1 8823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68DC475C-91E5-4337-80F7-A4252CECBF6E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+- f4 0 f2"/>
                <a:gd name="f16" fmla="+- f3 0 f2"/>
                <a:gd name="f17" fmla="*/ f16 1 4191"/>
                <a:gd name="f18" fmla="*/ f15 1 3025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674BCED2-4473-4EFB-ACC7-295CB7F66D1C}"/>
              </a:ext>
            </a:extLst>
          </p:cNvPr>
          <p:cNvGrpSpPr/>
          <p:nvPr/>
        </p:nvGrpSpPr>
        <p:grpSpPr>
          <a:xfrm>
            <a:off x="3387594" y="3739179"/>
            <a:ext cx="605917" cy="616793"/>
            <a:chOff x="3796058" y="2604494"/>
            <a:chExt cx="454438" cy="462595"/>
          </a:xfrm>
          <a:solidFill>
            <a:srgbClr val="404040"/>
          </a:solidFill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1F1773B5-26FE-462B-8D2E-4FB8A8E54B20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+- f4 0 f2"/>
                <a:gd name="f33" fmla="+- f3 0 f2"/>
                <a:gd name="f34" fmla="*/ f33 1 3813"/>
                <a:gd name="f35" fmla="*/ f32 1 6159"/>
                <a:gd name="f36" fmla="*/ f2 1 f34"/>
                <a:gd name="f37" fmla="*/ f3 1 f34"/>
                <a:gd name="f38" fmla="*/ f2 1 f35"/>
                <a:gd name="f39" fmla="*/ f4 1 f35"/>
                <a:gd name="f40" fmla="*/ f36 f30 1"/>
                <a:gd name="f41" fmla="*/ f37 f30 1"/>
                <a:gd name="f42" fmla="*/ f39 f31 1"/>
                <a:gd name="f43" fmla="*/ f38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EED5FE7C-9B86-4640-A071-F30794189A7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+- f4 0 f2"/>
                <a:gd name="f84" fmla="+- f3 0 f2"/>
                <a:gd name="f85" fmla="*/ f84 1 8664"/>
                <a:gd name="f86" fmla="*/ f83 1 11092"/>
                <a:gd name="f87" fmla="*/ f2 1 f85"/>
                <a:gd name="f88" fmla="*/ f3 1 f85"/>
                <a:gd name="f89" fmla="*/ f2 1 f86"/>
                <a:gd name="f90" fmla="*/ f4 1 f86"/>
                <a:gd name="f91" fmla="*/ f87 f81 1"/>
                <a:gd name="f92" fmla="*/ f88 f81 1"/>
                <a:gd name="f93" fmla="*/ f90 f82 1"/>
                <a:gd name="f94" fmla="*/ f89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1" t="f94" r="f92" b="f93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043239A3-5D73-45DE-B27B-244D209C4B4A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+- f4 0 f2"/>
                <a:gd name="f30" fmla="+- f3 0 f2"/>
                <a:gd name="f31" fmla="*/ f30 1 2584"/>
                <a:gd name="f32" fmla="*/ f29 1 2864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C6DAD2DE-3430-424C-9717-D0932BB8F28A}"/>
              </a:ext>
            </a:extLst>
          </p:cNvPr>
          <p:cNvGrpSpPr/>
          <p:nvPr/>
        </p:nvGrpSpPr>
        <p:grpSpPr>
          <a:xfrm>
            <a:off x="7266565" y="3701554"/>
            <a:ext cx="608964" cy="619072"/>
            <a:chOff x="6705286" y="2576276"/>
            <a:chExt cx="456723" cy="464304"/>
          </a:xfrm>
          <a:solidFill>
            <a:srgbClr val="404040"/>
          </a:solidFill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118450B8-7AD6-49D9-800A-A0B3AE9DB207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+- f4 0 f2"/>
                <a:gd name="f42" fmla="+- f3 0 f2"/>
                <a:gd name="f43" fmla="*/ f42 1 4978"/>
                <a:gd name="f44" fmla="*/ f41 1 7448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6E701627-6462-4EF6-8122-E2FD4EBDA8AB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+- f4 0 f2"/>
                <a:gd name="f18" fmla="+- f3 0 f2"/>
                <a:gd name="f19" fmla="*/ f18 1 10807"/>
                <a:gd name="f20" fmla="*/ f17 1 163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95FF89B5-4202-42AD-AD67-4727A3783B32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+- f4 0 f2"/>
                <a:gd name="f58" fmla="+- f3 0 f2"/>
                <a:gd name="f59" fmla="*/ f58 1 10965"/>
                <a:gd name="f60" fmla="*/ f57 1 11827"/>
                <a:gd name="f61" fmla="*/ f2 1 f59"/>
                <a:gd name="f62" fmla="*/ f3 1 f59"/>
                <a:gd name="f63" fmla="*/ f2 1 f60"/>
                <a:gd name="f64" fmla="*/ f4 1 f60"/>
                <a:gd name="f65" fmla="*/ f61 f55 1"/>
                <a:gd name="f66" fmla="*/ f62 f55 1"/>
                <a:gd name="f67" fmla="*/ f64 f56 1"/>
                <a:gd name="f68" fmla="*/ f63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DF750687-F6FC-4D51-95DA-F64829847634}"/>
              </a:ext>
            </a:extLst>
          </p:cNvPr>
          <p:cNvGrpSpPr/>
          <p:nvPr/>
        </p:nvGrpSpPr>
        <p:grpSpPr>
          <a:xfrm>
            <a:off x="5749965" y="4964583"/>
            <a:ext cx="656503" cy="517245"/>
            <a:chOff x="5567836" y="3523548"/>
            <a:chExt cx="492377" cy="387934"/>
          </a:xfrm>
          <a:solidFill>
            <a:srgbClr val="404040"/>
          </a:solidFill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14E95E37-90C5-4586-ACBF-7FBB61211DE5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+- f4 0 f2"/>
                <a:gd name="f19" fmla="+- f3 0 f2"/>
                <a:gd name="f20" fmla="*/ f19 1 4518"/>
                <a:gd name="f21" fmla="*/ f18 1 5737"/>
                <a:gd name="f22" fmla="*/ f2 1 f20"/>
                <a:gd name="f23" fmla="*/ f3 1 f20"/>
                <a:gd name="f24" fmla="*/ f2 1 f21"/>
                <a:gd name="f25" fmla="*/ f4 1 f21"/>
                <a:gd name="f26" fmla="*/ f22 f16 1"/>
                <a:gd name="f27" fmla="*/ f23 f16 1"/>
                <a:gd name="f28" fmla="*/ f25 f17 1"/>
                <a:gd name="f29" fmla="*/ f24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3047CDFE-3EA1-431A-8064-DB4D0C0D8D0C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+- f4 0 f2"/>
                <a:gd name="f37" fmla="+- f3 0 f2"/>
                <a:gd name="f38" fmla="*/ f37 1 5623"/>
                <a:gd name="f39" fmla="*/ f36 1 5447"/>
                <a:gd name="f40" fmla="*/ f2 1 f38"/>
                <a:gd name="f41" fmla="*/ f3 1 f38"/>
                <a:gd name="f42" fmla="*/ f2 1 f39"/>
                <a:gd name="f43" fmla="*/ f4 1 f39"/>
                <a:gd name="f44" fmla="*/ f40 f34 1"/>
                <a:gd name="f45" fmla="*/ f41 f34 1"/>
                <a:gd name="f46" fmla="*/ f43 f35 1"/>
                <a:gd name="f47" fmla="*/ f42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157490FA-3B14-4565-92A6-F0B37BDA5001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+- f4 0 f2"/>
                <a:gd name="f18" fmla="+- f3 0 f2"/>
                <a:gd name="f19" fmla="*/ f18 1 4518"/>
                <a:gd name="f20" fmla="*/ f17 1 5737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43C13C8A-699E-40EC-9F3E-CF8D0C07F070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+- f4 0 f2"/>
                <a:gd name="f38" fmla="+- f3 0 f2"/>
                <a:gd name="f39" fmla="*/ f38 1 5536"/>
                <a:gd name="f40" fmla="*/ f37 1 5448"/>
                <a:gd name="f41" fmla="*/ f2 1 f39"/>
                <a:gd name="f42" fmla="*/ f3 1 f39"/>
                <a:gd name="f43" fmla="*/ f2 1 f40"/>
                <a:gd name="f44" fmla="*/ f4 1 f40"/>
                <a:gd name="f45" fmla="*/ f41 f35 1"/>
                <a:gd name="f46" fmla="*/ f42 f35 1"/>
                <a:gd name="f47" fmla="*/ f44 f36 1"/>
                <a:gd name="f48" fmla="*/ f43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52B41582-AB86-49A9-A920-262CDF8AAB6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+- f4 0 f2"/>
                <a:gd name="f56" fmla="+- f3 0 f2"/>
                <a:gd name="f57" fmla="*/ f56 1 12423"/>
                <a:gd name="f58" fmla="*/ f55 1 9035"/>
                <a:gd name="f59" fmla="*/ f2 1 f57"/>
                <a:gd name="f60" fmla="*/ f3 1 f57"/>
                <a:gd name="f61" fmla="*/ f2 1 f58"/>
                <a:gd name="f62" fmla="*/ f4 1 f58"/>
                <a:gd name="f63" fmla="*/ f59 f53 1"/>
                <a:gd name="f64" fmla="*/ f60 f53 1"/>
                <a:gd name="f65" fmla="*/ f62 f54 1"/>
                <a:gd name="f66" fmla="*/ f61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12466B1F-38D3-4A8E-9A1D-40ACDE647E25}"/>
              </a:ext>
            </a:extLst>
          </p:cNvPr>
          <p:cNvGrpSpPr/>
          <p:nvPr/>
        </p:nvGrpSpPr>
        <p:grpSpPr>
          <a:xfrm>
            <a:off x="2430108" y="3727645"/>
            <a:ext cx="741956" cy="609831"/>
            <a:chOff x="3077943" y="2595844"/>
            <a:chExt cx="556467" cy="457373"/>
          </a:xfrm>
          <a:solidFill>
            <a:srgbClr val="404040"/>
          </a:solidFill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53998BEE-D5AD-44F3-A67C-DF3B2B86EDC8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+- f4 0 f2"/>
                <a:gd name="f29" fmla="+- f3 0 f2"/>
                <a:gd name="f30" fmla="*/ f29 1 5132"/>
                <a:gd name="f31" fmla="*/ f28 1 3608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70889F42-5989-4D3E-A53B-9C484D0E2A06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+- f4 0 f2"/>
                <a:gd name="f30" fmla="+- f3 0 f2"/>
                <a:gd name="f31" fmla="*/ f30 1 5129"/>
                <a:gd name="f32" fmla="*/ f29 1 3597"/>
                <a:gd name="f33" fmla="*/ f2 1 f31"/>
                <a:gd name="f34" fmla="*/ f3 1 f31"/>
                <a:gd name="f35" fmla="*/ f2 1 f32"/>
                <a:gd name="f36" fmla="*/ f4 1 f32"/>
                <a:gd name="f37" fmla="*/ f33 f27 1"/>
                <a:gd name="f38" fmla="*/ f34 f27 1"/>
                <a:gd name="f39" fmla="*/ f36 f28 1"/>
                <a:gd name="f40" fmla="*/ f35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6778547B-39B3-4BE8-9D17-52B39A333996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+- f4 0 f2"/>
                <a:gd name="f77" fmla="+- f3 0 f2"/>
                <a:gd name="f78" fmla="*/ f77 1 9790"/>
                <a:gd name="f79" fmla="*/ f76 1 7906"/>
                <a:gd name="f80" fmla="*/ f2 1 f78"/>
                <a:gd name="f81" fmla="*/ f3 1 f78"/>
                <a:gd name="f82" fmla="*/ f2 1 f79"/>
                <a:gd name="f83" fmla="*/ f4 1 f79"/>
                <a:gd name="f84" fmla="*/ f80 f74 1"/>
                <a:gd name="f85" fmla="*/ f81 f74 1"/>
                <a:gd name="f86" fmla="*/ f83 f75 1"/>
                <a:gd name="f87" fmla="*/ f82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4A226F60-9087-4D32-97EF-2F7725CC1EFA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+- f4 0 f2"/>
                <a:gd name="f65" fmla="+- f3 0 f2"/>
                <a:gd name="f66" fmla="*/ f65 1 5213"/>
                <a:gd name="f67" fmla="*/ f64 1 5620"/>
                <a:gd name="f68" fmla="*/ f2 1 f66"/>
                <a:gd name="f69" fmla="*/ f3 1 f66"/>
                <a:gd name="f70" fmla="*/ f2 1 f67"/>
                <a:gd name="f71" fmla="*/ f4 1 f67"/>
                <a:gd name="f72" fmla="*/ f68 f62 1"/>
                <a:gd name="f73" fmla="*/ f69 f62 1"/>
                <a:gd name="f74" fmla="*/ f71 f63 1"/>
                <a:gd name="f75" fmla="*/ f70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6B33504B-2A5B-46AB-B0E8-C2B55EBF7348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+- f4 0 f2"/>
                <a:gd name="f53" fmla="+- f3 0 f2"/>
                <a:gd name="f54" fmla="*/ f53 1 6602"/>
                <a:gd name="f55" fmla="*/ f52 1 5648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E87CD22D-CD48-4425-A25D-E341F3A0923F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+- f4 0 f2"/>
                <a:gd name="f53" fmla="+- f3 0 f2"/>
                <a:gd name="f54" fmla="*/ f53 1 6602"/>
                <a:gd name="f55" fmla="*/ f52 1 5647"/>
                <a:gd name="f56" fmla="*/ f2 1 f54"/>
                <a:gd name="f57" fmla="*/ f3 1 f54"/>
                <a:gd name="f58" fmla="*/ f2 1 f55"/>
                <a:gd name="f59" fmla="*/ f4 1 f55"/>
                <a:gd name="f60" fmla="*/ f56 f50 1"/>
                <a:gd name="f61" fmla="*/ f57 f50 1"/>
                <a:gd name="f62" fmla="*/ f59 f51 1"/>
                <a:gd name="f63" fmla="*/ f58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0" t="f63" r="f61" b="f62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41674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79951" y="15405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333" dirty="0"/>
              <a:t>عنوان را اینجا اضافه کنید</a:t>
            </a:r>
            <a:endParaRPr sz="1333" dirty="0"/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1</a:t>
            </a:r>
            <a:endParaRPr sz="1200" dirty="0"/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2</a:t>
            </a:r>
            <a:endParaRPr sz="1200" dirty="0"/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3</a:t>
            </a:r>
            <a:endParaRPr sz="1200" dirty="0"/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4</a:t>
            </a:r>
            <a:endParaRPr sz="1200" dirty="0"/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5</a:t>
            </a:r>
            <a:endParaRPr sz="1200" dirty="0"/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fa-IR" sz="1200" dirty="0"/>
              <a:t>متن</a:t>
            </a:r>
            <a:r>
              <a:rPr lang="es" sz="1200" dirty="0"/>
              <a:t> 6</a:t>
            </a:r>
            <a:endParaRPr sz="1200" dirty="0"/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/>
              <a:t>2016</a:t>
            </a:r>
            <a:endParaRPr sz="1200" b="1"/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/>
              <a:t>2017</a:t>
            </a:r>
            <a:endParaRPr sz="1200" b="1"/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/>
              <a:t>2018</a:t>
            </a:r>
            <a:endParaRPr sz="1200" b="1"/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/>
              <a:t>2019</a:t>
            </a:r>
            <a:endParaRPr sz="1200" b="1"/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/>
              <a:t>2020</a:t>
            </a:r>
            <a:endParaRPr sz="1200" b="1"/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/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/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/>
              <a:t>“Despite being red, Mars is actually a very cold place”</a:t>
            </a:r>
            <a:endParaRPr sz="1067"/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/>
              <a:t>“Mercury is closest planet to the Sun and the smallest”</a:t>
            </a:r>
            <a:endParaRPr sz="1067"/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/>
              <a:t>“Neptune is the farthest-known planet from the Sun”</a:t>
            </a:r>
            <a:endParaRPr sz="1067"/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/>
              <a:t>“Saturn is a gas giant and has several rings”</a:t>
            </a:r>
            <a:endParaRPr sz="1067"/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/>
              <a:t>“Venus is the second planet from the Sun and is terribly hot”</a:t>
            </a:r>
            <a:endParaRPr sz="1067" dirty="0"/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86673" y="241629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>
                <a:cs typeface="B Nazanin" panose="00000700000000000000" pitchFamily="2" charset="-78"/>
              </a:rPr>
              <a:t>“Mercury is closest planet to the Sun and the smallest”</a:t>
            </a:r>
            <a:endParaRPr sz="1067" dirty="0">
              <a:cs typeface="B Nazanin" panose="00000700000000000000" pitchFamily="2" charset="-78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b="1">
                <a:cs typeface="B Nazanin" panose="00000700000000000000" pitchFamily="2" charset="-78"/>
              </a:rPr>
              <a:t>TITLE 1</a:t>
            </a:r>
            <a:endParaRPr sz="1067" b="1">
              <a:cs typeface="B Nazanin" panose="00000700000000000000" pitchFamily="2" charset="-78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733" b="1">
                <a:cs typeface="B Nazanin" panose="00000700000000000000" pitchFamily="2" charset="-78"/>
              </a:rPr>
              <a:t>75%</a:t>
            </a:r>
            <a:endParaRPr sz="1733" b="1">
              <a:cs typeface="B Nazanin" panose="00000700000000000000" pitchFamily="2" charset="-78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cs typeface="B Nazanin" panose="00000700000000000000" pitchFamily="2" charset="-78"/>
              </a:rPr>
              <a:t>“Mercury is closest planet to the Sun and the smallest”</a:t>
            </a:r>
            <a:endParaRPr sz="1067">
              <a:cs typeface="B Nazanin" panose="00000700000000000000" pitchFamily="2" charset="-78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cs typeface="B Nazanin" panose="00000700000000000000" pitchFamily="2" charset="-78"/>
              </a:rPr>
              <a:t>“Mercury is closest planet to the Sun and the smallest”</a:t>
            </a:r>
            <a:endParaRPr sz="1067">
              <a:cs typeface="B Nazanin" panose="00000700000000000000" pitchFamily="2" charset="-78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cs typeface="B Nazanin" panose="00000700000000000000" pitchFamily="2" charset="-78"/>
              </a:rPr>
              <a:t>“Mercury is closest planet to the Sun and the smallest”</a:t>
            </a:r>
            <a:endParaRPr sz="1067">
              <a:cs typeface="B Nazanin" panose="00000700000000000000" pitchFamily="2" charset="-78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4000" b="1">
                <a:cs typeface="B Nazanin" panose="00000700000000000000" pitchFamily="2" charset="-78"/>
              </a:rPr>
              <a:t>75%</a:t>
            </a:r>
            <a:endParaRPr sz="4000" b="1">
              <a:cs typeface="B Nazanin" panose="00000700000000000000" pitchFamily="2" charset="-78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240841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9361211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7"/>
          <p:cNvSpPr txBox="1">
            <a:spLocks noGrp="1"/>
          </p:cNvSpPr>
          <p:nvPr>
            <p:ph type="body" idx="1"/>
          </p:nvPr>
        </p:nvSpPr>
        <p:spPr>
          <a:xfrm>
            <a:off x="816541" y="2231562"/>
            <a:ext cx="5001167" cy="30288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457200" lvl="0" indent="-3810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</a:pPr>
            <a:r>
              <a:rPr lang="fa-IR" dirty="0">
                <a:cs typeface="B Nazanin" panose="00000700000000000000" pitchFamily="2" charset="-78"/>
              </a:rPr>
              <a:t>ابتدا در این مورد صحبت خواهیم کرد.</a:t>
            </a:r>
          </a:p>
          <a:p>
            <a:pPr marL="457200" lvl="0" indent="-3810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</a:pPr>
            <a:r>
              <a:rPr lang="fa-IR" dirty="0">
                <a:cs typeface="B Nazanin" panose="00000700000000000000" pitchFamily="2" charset="-78"/>
              </a:rPr>
              <a:t>ما در مورد این دوم صحبت خواهیم کرد.</a:t>
            </a:r>
          </a:p>
          <a:p>
            <a:pPr marL="457200" lvl="0" indent="-3810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</a:pPr>
            <a:r>
              <a:rPr lang="fa-IR" dirty="0">
                <a:cs typeface="B Nazanin" panose="00000700000000000000" pitchFamily="2" charset="-78"/>
              </a:rPr>
              <a:t>ما در این مورد آخر صحبت خواهیم کرد.</a:t>
            </a:r>
          </a:p>
          <a:p>
            <a:pPr marL="457200" lvl="0" indent="-3810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</a:pPr>
            <a:r>
              <a:rPr lang="fa-IR" dirty="0">
                <a:cs typeface="B Nazanin" panose="00000700000000000000" pitchFamily="2" charset="-78"/>
              </a:rPr>
              <a:t>ما در این مورد آخر صحبت خواهیم کرد.</a:t>
            </a:r>
          </a:p>
          <a:p>
            <a:pPr marL="457200" lvl="0" indent="-38100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</a:pPr>
            <a:r>
              <a:rPr lang="fa-IR" dirty="0">
                <a:cs typeface="B Nazanin" panose="00000700000000000000" pitchFamily="2" charset="-78"/>
              </a:rPr>
              <a:t>ما در این مورد آخر صحبت خواهیم کرد.</a:t>
            </a:r>
          </a:p>
          <a:p>
            <a:pPr marL="76200" lvl="0" indent="0" algn="r" rtl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478" name="Google Shape;478;p17"/>
          <p:cNvSpPr txBox="1">
            <a:spLocks noGrp="1"/>
          </p:cNvSpPr>
          <p:nvPr>
            <p:ph type="title"/>
          </p:nvPr>
        </p:nvSpPr>
        <p:spPr>
          <a:xfrm>
            <a:off x="593670" y="297675"/>
            <a:ext cx="6638400" cy="719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نکات صحبت خود را در اینجا اضافه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0EE542DF-332E-4F68-81E3-58E8CAEF169B}"/>
              </a:ext>
            </a:extLst>
          </p:cNvPr>
          <p:cNvGrpSpPr/>
          <p:nvPr/>
        </p:nvGrpSpPr>
        <p:grpSpPr>
          <a:xfrm rot="16200000">
            <a:off x="10625344" y="148165"/>
            <a:ext cx="1714823" cy="1418490"/>
            <a:chOff x="11021224" y="5688471"/>
            <a:chExt cx="1180444" cy="1177500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C713639A-7522-4FBE-B2AA-FA34C5F31AFD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DE266E29-A40A-4469-AA10-E5A16FDE4A79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E6BB82FD-D645-4172-A30E-0D63BDCB0232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11" name="Conector recto 10">
                <a:extLst>
                  <a:ext uri="{FF2B5EF4-FFF2-40B4-BE49-F238E27FC236}">
                    <a16:creationId xmlns:a16="http://schemas.microsoft.com/office/drawing/2014/main" id="{64AAE5B8-A0FA-43A5-8509-26CA55964A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Conector recto 11">
                <a:extLst>
                  <a:ext uri="{FF2B5EF4-FFF2-40B4-BE49-F238E27FC236}">
                    <a16:creationId xmlns:a16="http://schemas.microsoft.com/office/drawing/2014/main" id="{DEC02CA2-1A89-4941-BC46-A6BA3CD6F7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098" name="Picture 2" descr="heart shaped vitamin pills - aspirina corazon fotografías e imágenes de stock">
            <a:extLst>
              <a:ext uri="{FF2B5EF4-FFF2-40B4-BE49-F238E27FC236}">
                <a16:creationId xmlns:a16="http://schemas.microsoft.com/office/drawing/2014/main" id="{D4A34D6C-3EE7-4058-8FB2-A5E3BA0B39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817708" y="1333789"/>
            <a:ext cx="5935002" cy="5065575"/>
          </a:xfrm>
          <a:prstGeom prst="rect">
            <a:avLst/>
          </a:prstGeom>
          <a:noFill/>
          <a:effectLst>
            <a:softEdge rad="3683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" name="Grupo 13">
            <a:extLst>
              <a:ext uri="{FF2B5EF4-FFF2-40B4-BE49-F238E27FC236}">
                <a16:creationId xmlns:a16="http://schemas.microsoft.com/office/drawing/2014/main" id="{AAEC83FC-752B-4597-BDB0-A9B633F05C78}"/>
              </a:ext>
            </a:extLst>
          </p:cNvPr>
          <p:cNvGrpSpPr/>
          <p:nvPr/>
        </p:nvGrpSpPr>
        <p:grpSpPr>
          <a:xfrm>
            <a:off x="1" y="5659312"/>
            <a:ext cx="12192001" cy="1198688"/>
            <a:chOff x="2153885" y="5688471"/>
            <a:chExt cx="10047783" cy="1191269"/>
          </a:xfrm>
          <a:solidFill>
            <a:srgbClr val="C00000"/>
          </a:solidFill>
        </p:grpSpPr>
        <p:sp>
          <p:nvSpPr>
            <p:cNvPr id="15" name="Rectángulo 14">
              <a:extLst>
                <a:ext uri="{FF2B5EF4-FFF2-40B4-BE49-F238E27FC236}">
                  <a16:creationId xmlns:a16="http://schemas.microsoft.com/office/drawing/2014/main" id="{F54C9AA8-33CE-44EB-B6C4-932194FFBD18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6" name="Rectángulo 15">
              <a:extLst>
                <a:ext uri="{FF2B5EF4-FFF2-40B4-BE49-F238E27FC236}">
                  <a16:creationId xmlns:a16="http://schemas.microsoft.com/office/drawing/2014/main" id="{100B37F6-B9F6-4E94-A019-1E2A85239D2C}"/>
                </a:ext>
              </a:extLst>
            </p:cNvPr>
            <p:cNvSpPr/>
            <p:nvPr/>
          </p:nvSpPr>
          <p:spPr>
            <a:xfrm rot="16200000">
              <a:off x="7088599" y="1769615"/>
              <a:ext cx="175411" cy="1004484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2013D85D-E7A1-430A-BE64-266FED57677F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18" name="Conector recto 17">
                <a:extLst>
                  <a:ext uri="{FF2B5EF4-FFF2-40B4-BE49-F238E27FC236}">
                    <a16:creationId xmlns:a16="http://schemas.microsoft.com/office/drawing/2014/main" id="{2C99A029-1C64-4EA9-ADDE-80E82D0A6CF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Conector recto 18">
                <a:extLst>
                  <a:ext uri="{FF2B5EF4-FFF2-40B4-BE49-F238E27FC236}">
                    <a16:creationId xmlns:a16="http://schemas.microsoft.com/office/drawing/2014/main" id="{4BA16714-427F-4484-AB82-5E42A4DB9B2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304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1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3" cy="11858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JANUARY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221060" y="301999"/>
            <a:ext cx="8977773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1867"/>
                    <a:t>     </a:t>
                  </a:r>
                  <a:endParaRPr sz="1867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1867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51311"/>
            <a:chOff x="884237" y="1516734"/>
            <a:chExt cx="6172200" cy="73026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63"/>
              <a:chOff x="960437" y="4996193"/>
              <a:chExt cx="5943600" cy="27563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6718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80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80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2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2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2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2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2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2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2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2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2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2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2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2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2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2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2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2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2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2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2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2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2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2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2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2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2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2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2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2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2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2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2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2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2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2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2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2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2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2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2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2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2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2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2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2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2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2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2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2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2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2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2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2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2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2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2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2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2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2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2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2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2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600" y="15293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2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2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6404034" y="2377782"/>
            <a:ext cx="462967" cy="413567"/>
            <a:chOff x="7055563" y="3039906"/>
            <a:chExt cx="347225" cy="310175"/>
          </a:xfrm>
          <a:solidFill>
            <a:schemeClr val="tx2"/>
          </a:solidFill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7325009" y="2369549"/>
            <a:ext cx="470167" cy="430033"/>
            <a:chOff x="6314113" y="3033731"/>
            <a:chExt cx="352625" cy="322525"/>
          </a:xfrm>
          <a:solidFill>
            <a:schemeClr val="tx2"/>
          </a:solidFill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8378451" y="2354115"/>
            <a:ext cx="371400" cy="460900"/>
            <a:chOff x="4841988" y="4141656"/>
            <a:chExt cx="278550" cy="345675"/>
          </a:xfrm>
          <a:solidFill>
            <a:schemeClr val="tx2"/>
          </a:solidFill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9359400" y="2354149"/>
            <a:ext cx="488667" cy="460833"/>
            <a:chOff x="4804963" y="3581531"/>
            <a:chExt cx="366500" cy="345625"/>
          </a:xfrm>
          <a:solidFill>
            <a:schemeClr val="tx2"/>
          </a:solidFill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10355249" y="2354382"/>
            <a:ext cx="396100" cy="460367"/>
            <a:chOff x="1799788" y="4142056"/>
            <a:chExt cx="297075" cy="345275"/>
          </a:xfrm>
          <a:solidFill>
            <a:schemeClr val="tx2"/>
          </a:solidFill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10322849" y="3107717"/>
            <a:ext cx="460900" cy="429033"/>
            <a:chOff x="5563388" y="3034481"/>
            <a:chExt cx="345675" cy="321775"/>
          </a:xfrm>
          <a:solidFill>
            <a:schemeClr val="tx2"/>
          </a:solidFill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9371233" y="3092200"/>
            <a:ext cx="465000" cy="460067"/>
            <a:chOff x="4806513" y="3022356"/>
            <a:chExt cx="348750" cy="345050"/>
          </a:xfrm>
          <a:solidFill>
            <a:schemeClr val="tx2"/>
          </a:solidFill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8331651" y="3091783"/>
            <a:ext cx="465000" cy="460900"/>
            <a:chOff x="4806513" y="2463556"/>
            <a:chExt cx="348750" cy="345675"/>
          </a:xfrm>
          <a:solidFill>
            <a:schemeClr val="tx2"/>
          </a:solidFill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7329642" y="3147850"/>
            <a:ext cx="460900" cy="348767"/>
            <a:chOff x="4051938" y="3063831"/>
            <a:chExt cx="345675" cy="261575"/>
          </a:xfrm>
          <a:solidFill>
            <a:schemeClr val="tx2"/>
          </a:solidFill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6403534" y="3124117"/>
            <a:ext cx="463967" cy="396233"/>
            <a:chOff x="3292738" y="3045206"/>
            <a:chExt cx="347975" cy="297175"/>
          </a:xfrm>
          <a:solidFill>
            <a:schemeClr val="tx2"/>
          </a:solidFill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6424601" y="3800966"/>
            <a:ext cx="421833" cy="460900"/>
            <a:chOff x="5578038" y="3581531"/>
            <a:chExt cx="316375" cy="345675"/>
          </a:xfrm>
          <a:solidFill>
            <a:schemeClr val="tx2"/>
          </a:solidFill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7339409" y="3801100"/>
            <a:ext cx="441367" cy="460633"/>
            <a:chOff x="2540463" y="3580956"/>
            <a:chExt cx="331025" cy="345475"/>
          </a:xfrm>
          <a:solidFill>
            <a:schemeClr val="tx2"/>
          </a:solidFill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8328051" y="3803033"/>
            <a:ext cx="472200" cy="456767"/>
            <a:chOff x="6307938" y="1923106"/>
            <a:chExt cx="354150" cy="342575"/>
          </a:xfrm>
          <a:solidFill>
            <a:schemeClr val="tx2"/>
          </a:solidFill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9412367" y="3801215"/>
            <a:ext cx="382733" cy="460400"/>
            <a:chOff x="4081238" y="4142031"/>
            <a:chExt cx="287050" cy="345300"/>
          </a:xfrm>
          <a:solidFill>
            <a:schemeClr val="tx2"/>
          </a:solidFill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  <a:grpFill/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10329015" y="3800966"/>
            <a:ext cx="448567" cy="460900"/>
            <a:chOff x="7795463" y="2463556"/>
            <a:chExt cx="336425" cy="345675"/>
          </a:xfrm>
          <a:solidFill>
            <a:schemeClr val="tx2"/>
          </a:solidFill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10312382" y="4566857"/>
            <a:ext cx="481833" cy="440900"/>
            <a:chOff x="5552838" y="1929231"/>
            <a:chExt cx="361375" cy="330675"/>
          </a:xfrm>
          <a:solidFill>
            <a:schemeClr val="tx2"/>
          </a:solidFill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9352233" y="4574323"/>
            <a:ext cx="503000" cy="425967"/>
            <a:chOff x="4784188" y="1934881"/>
            <a:chExt cx="377250" cy="319475"/>
          </a:xfrm>
          <a:solidFill>
            <a:schemeClr val="tx2"/>
          </a:solidFill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8346567" y="4556857"/>
            <a:ext cx="435167" cy="460900"/>
            <a:chOff x="1784363" y="3581531"/>
            <a:chExt cx="326375" cy="345675"/>
          </a:xfrm>
          <a:solidFill>
            <a:schemeClr val="tx2"/>
          </a:solidFill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7362559" y="4556857"/>
            <a:ext cx="395067" cy="460900"/>
            <a:chOff x="1039038" y="4141656"/>
            <a:chExt cx="296300" cy="345675"/>
          </a:xfrm>
          <a:solidFill>
            <a:schemeClr val="tx2"/>
          </a:solidFill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6407117" y="4556857"/>
            <a:ext cx="456800" cy="460900"/>
            <a:chOff x="5564163" y="2463556"/>
            <a:chExt cx="342600" cy="345675"/>
          </a:xfrm>
          <a:solidFill>
            <a:schemeClr val="tx2"/>
          </a:solidFill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6392867" y="5322056"/>
            <a:ext cx="485300" cy="440333"/>
            <a:chOff x="2526038" y="1929656"/>
            <a:chExt cx="363975" cy="330250"/>
          </a:xfrm>
          <a:solidFill>
            <a:schemeClr val="tx2"/>
          </a:solidFill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7329559" y="5333641"/>
            <a:ext cx="461067" cy="417167"/>
            <a:chOff x="1774963" y="1938531"/>
            <a:chExt cx="345800" cy="312875"/>
          </a:xfrm>
          <a:solidFill>
            <a:schemeClr val="tx2"/>
          </a:solidFill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8327534" y="5312008"/>
            <a:ext cx="473233" cy="460433"/>
            <a:chOff x="7786988" y="3022331"/>
            <a:chExt cx="354925" cy="345325"/>
          </a:xfrm>
          <a:solidFill>
            <a:schemeClr val="tx2"/>
          </a:solidFill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9386651" y="5314856"/>
            <a:ext cx="434167" cy="454733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10314115" y="5312289"/>
            <a:ext cx="478367" cy="459867"/>
            <a:chOff x="1008188" y="1921956"/>
            <a:chExt cx="358775" cy="344900"/>
          </a:xfrm>
          <a:solidFill>
            <a:schemeClr val="tx2"/>
          </a:solidFill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fa-IR" sz="2133" dirty="0">
                <a:cs typeface="B Nazanin" panose="00000700000000000000" pitchFamily="2" charset="-78"/>
              </a:rPr>
              <a:t>آزمایشگاه</a:t>
            </a:r>
            <a:endParaRPr sz="2133" dirty="0">
              <a:cs typeface="B Nazanin" panose="00000700000000000000" pitchFamily="2" charset="-78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2325801" y="2354382"/>
            <a:ext cx="577167" cy="460367"/>
            <a:chOff x="2480288" y="2463956"/>
            <a:chExt cx="432875" cy="345275"/>
          </a:xfrm>
          <a:solidFill>
            <a:schemeClr val="tx2"/>
          </a:solidFill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3367626" y="2355149"/>
            <a:ext cx="483533" cy="458833"/>
            <a:chOff x="1766613" y="2464331"/>
            <a:chExt cx="362650" cy="344125"/>
          </a:xfrm>
          <a:solidFill>
            <a:schemeClr val="tx2"/>
          </a:solidFill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4496159" y="2354499"/>
            <a:ext cx="276733" cy="460133"/>
            <a:chOff x="7124238" y="4142231"/>
            <a:chExt cx="207550" cy="345100"/>
          </a:xfrm>
          <a:solidFill>
            <a:schemeClr val="tx2"/>
          </a:solidFill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5390292" y="2361065"/>
            <a:ext cx="474233" cy="447000"/>
            <a:chOff x="1055681" y="2468781"/>
            <a:chExt cx="355675" cy="335250"/>
          </a:xfrm>
          <a:solidFill>
            <a:schemeClr val="tx2"/>
          </a:solidFill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5393358" y="3112283"/>
            <a:ext cx="468100" cy="419900"/>
            <a:chOff x="2532763" y="3037481"/>
            <a:chExt cx="351075" cy="314925"/>
          </a:xfrm>
          <a:solidFill>
            <a:schemeClr val="tx2"/>
          </a:solidFill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4409725" y="3091617"/>
            <a:ext cx="449600" cy="461233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3368659" y="3090500"/>
            <a:ext cx="481467" cy="463467"/>
            <a:chOff x="1767388" y="3021206"/>
            <a:chExt cx="361100" cy="347600"/>
          </a:xfrm>
          <a:solidFill>
            <a:schemeClr val="tx2"/>
          </a:solidFill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2375251" y="3093100"/>
            <a:ext cx="478267" cy="458267"/>
            <a:chOff x="1002088" y="3024131"/>
            <a:chExt cx="358700" cy="343700"/>
          </a:xfrm>
          <a:solidFill>
            <a:schemeClr val="tx2"/>
          </a:solidFill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396140" y="3091783"/>
            <a:ext cx="450433" cy="460900"/>
            <a:chOff x="1014488" y="3581531"/>
            <a:chExt cx="337825" cy="345675"/>
          </a:xfrm>
          <a:solidFill>
            <a:schemeClr val="tx2"/>
          </a:solidFill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425890" y="3800966"/>
            <a:ext cx="390933" cy="460900"/>
            <a:chOff x="2561313" y="4141656"/>
            <a:chExt cx="293200" cy="345675"/>
          </a:xfrm>
          <a:solidFill>
            <a:schemeClr val="tx2"/>
          </a:solidFill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2381868" y="3801100"/>
            <a:ext cx="465033" cy="460633"/>
            <a:chOff x="7790063" y="1921756"/>
            <a:chExt cx="348775" cy="345475"/>
          </a:xfrm>
          <a:solidFill>
            <a:schemeClr val="tx2"/>
          </a:solidFill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3400026" y="3800966"/>
            <a:ext cx="418733" cy="460900"/>
            <a:chOff x="6329538" y="3581531"/>
            <a:chExt cx="314050" cy="345675"/>
          </a:xfrm>
          <a:solidFill>
            <a:schemeClr val="tx2"/>
          </a:solidFill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4402525" y="3811733"/>
            <a:ext cx="464000" cy="439367"/>
            <a:chOff x="7054788" y="1930381"/>
            <a:chExt cx="348000" cy="329525"/>
          </a:xfrm>
          <a:solidFill>
            <a:schemeClr val="tx2"/>
          </a:solidFill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5426275" y="3800966"/>
            <a:ext cx="402267" cy="460900"/>
            <a:chOff x="5584988" y="4141656"/>
            <a:chExt cx="301700" cy="345675"/>
          </a:xfrm>
          <a:solidFill>
            <a:schemeClr val="tx2"/>
          </a:solidFill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5409808" y="4557490"/>
            <a:ext cx="435200" cy="459633"/>
            <a:chOff x="7065588" y="3581531"/>
            <a:chExt cx="326400" cy="344725"/>
          </a:xfrm>
          <a:solidFill>
            <a:schemeClr val="tx2"/>
          </a:solidFill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4404075" y="4557340"/>
            <a:ext cx="460900" cy="459933"/>
            <a:chOff x="3294263" y="3582256"/>
            <a:chExt cx="345675" cy="344950"/>
          </a:xfrm>
          <a:solidFill>
            <a:schemeClr val="tx2"/>
          </a:solidFill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3369176" y="4557640"/>
            <a:ext cx="480433" cy="459333"/>
            <a:chOff x="4038813" y="2463956"/>
            <a:chExt cx="360325" cy="344500"/>
          </a:xfrm>
          <a:solidFill>
            <a:schemeClr val="tx2"/>
          </a:solidFill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  <a:grpFill/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defRPr/>
                </a:pPr>
                <a:endParaRPr sz="1867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2478584" y="4556857"/>
            <a:ext cx="271600" cy="460900"/>
            <a:chOff x="7861838" y="4141656"/>
            <a:chExt cx="203700" cy="345675"/>
          </a:xfrm>
          <a:solidFill>
            <a:schemeClr val="tx2"/>
          </a:solidFill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422790" y="4556723"/>
            <a:ext cx="397133" cy="461167"/>
            <a:chOff x="3318963" y="4141656"/>
            <a:chExt cx="297850" cy="345875"/>
          </a:xfrm>
          <a:solidFill>
            <a:schemeClr val="tx2"/>
          </a:solidFill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397590" y="5311774"/>
            <a:ext cx="447533" cy="460900"/>
            <a:chOff x="6318738" y="2463556"/>
            <a:chExt cx="335650" cy="345675"/>
          </a:xfrm>
          <a:solidFill>
            <a:schemeClr val="tx2"/>
          </a:solidFill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2383418" y="5332789"/>
            <a:ext cx="461933" cy="418867"/>
            <a:chOff x="4051938" y="1937256"/>
            <a:chExt cx="346450" cy="314150"/>
          </a:xfrm>
          <a:solidFill>
            <a:schemeClr val="tx2"/>
          </a:solidFill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3376376" y="5311374"/>
            <a:ext cx="466033" cy="461700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4402009" y="5311708"/>
            <a:ext cx="465033" cy="461033"/>
            <a:chOff x="3293488" y="1921231"/>
            <a:chExt cx="348775" cy="345775"/>
          </a:xfrm>
          <a:solidFill>
            <a:schemeClr val="tx2"/>
          </a:solidFill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5459192" y="5312674"/>
            <a:ext cx="336433" cy="459100"/>
            <a:chOff x="6360388" y="4142256"/>
            <a:chExt cx="252325" cy="344325"/>
          </a:xfrm>
          <a:solidFill>
            <a:schemeClr val="tx2"/>
          </a:solidFill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403240" y="2354115"/>
            <a:ext cx="436233" cy="460900"/>
            <a:chOff x="4058863" y="3580756"/>
            <a:chExt cx="327175" cy="345675"/>
          </a:xfrm>
          <a:solidFill>
            <a:schemeClr val="tx2"/>
          </a:solidFill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403434" y="2354551"/>
            <a:ext cx="484567" cy="484567"/>
            <a:chOff x="6243125" y="3052825"/>
            <a:chExt cx="363425" cy="363425"/>
          </a:xfrm>
          <a:solidFill>
            <a:schemeClr val="tx2"/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2271152" y="2354551"/>
            <a:ext cx="516433" cy="484567"/>
            <a:chOff x="5481625" y="3052825"/>
            <a:chExt cx="387325" cy="363425"/>
          </a:xfrm>
          <a:solidFill>
            <a:schemeClr val="tx2"/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3310333" y="2354100"/>
            <a:ext cx="417200" cy="485467"/>
            <a:chOff x="2518100" y="3601800"/>
            <a:chExt cx="312900" cy="364100"/>
          </a:xfrm>
          <a:solidFill>
            <a:schemeClr val="tx2"/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4312468" y="2354551"/>
            <a:ext cx="493833" cy="484567"/>
            <a:chOff x="4747100" y="3052825"/>
            <a:chExt cx="370375" cy="363425"/>
          </a:xfrm>
          <a:solidFill>
            <a:schemeClr val="tx2"/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5354134" y="2354551"/>
            <a:ext cx="417700" cy="484567"/>
            <a:chOff x="1758900" y="3602950"/>
            <a:chExt cx="313275" cy="363425"/>
          </a:xfrm>
          <a:solidFill>
            <a:schemeClr val="tx2"/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6335218" y="2387918"/>
            <a:ext cx="484533" cy="417833"/>
            <a:chOff x="3997175" y="3077525"/>
            <a:chExt cx="363400" cy="313375"/>
          </a:xfrm>
          <a:solidFill>
            <a:schemeClr val="tx2"/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7286634" y="2354551"/>
            <a:ext cx="484567" cy="484567"/>
            <a:chOff x="3246450" y="3052825"/>
            <a:chExt cx="363425" cy="363425"/>
          </a:xfrm>
          <a:solidFill>
            <a:schemeClr val="tx2"/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8306608" y="2355067"/>
            <a:ext cx="483533" cy="483533"/>
            <a:chOff x="2492650" y="3053600"/>
            <a:chExt cx="362650" cy="362650"/>
          </a:xfrm>
          <a:solidFill>
            <a:schemeClr val="tx2"/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9276018" y="2355051"/>
            <a:ext cx="484567" cy="483567"/>
            <a:chOff x="1734225" y="3053575"/>
            <a:chExt cx="363425" cy="362675"/>
          </a:xfrm>
          <a:solidFill>
            <a:schemeClr val="tx2"/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10305292" y="2354685"/>
            <a:ext cx="484533" cy="484300"/>
            <a:chOff x="975800" y="3053025"/>
            <a:chExt cx="363400" cy="363225"/>
          </a:xfrm>
          <a:solidFill>
            <a:schemeClr val="tx2"/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10305275" y="3104692"/>
            <a:ext cx="484567" cy="486267"/>
            <a:chOff x="7724500" y="2485750"/>
            <a:chExt cx="363425" cy="364700"/>
          </a:xfrm>
          <a:solidFill>
            <a:schemeClr val="tx2"/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9276018" y="3105159"/>
            <a:ext cx="484567" cy="485333"/>
            <a:chOff x="6979200" y="2485750"/>
            <a:chExt cx="363425" cy="364000"/>
          </a:xfrm>
          <a:solidFill>
            <a:schemeClr val="tx2"/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8306093" y="3105542"/>
            <a:ext cx="484567" cy="484567"/>
            <a:chOff x="6243125" y="2485750"/>
            <a:chExt cx="363425" cy="363425"/>
          </a:xfrm>
          <a:solidFill>
            <a:schemeClr val="tx2"/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7285334" y="3105542"/>
            <a:ext cx="487167" cy="484567"/>
            <a:chOff x="5495100" y="2485750"/>
            <a:chExt cx="365375" cy="363425"/>
          </a:xfrm>
          <a:solidFill>
            <a:schemeClr val="tx2"/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6332418" y="3104875"/>
            <a:ext cx="490133" cy="485900"/>
            <a:chOff x="4744475" y="2485325"/>
            <a:chExt cx="367600" cy="364425"/>
          </a:xfrm>
          <a:solidFill>
            <a:schemeClr val="tx2"/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5320718" y="3105542"/>
            <a:ext cx="484533" cy="484567"/>
            <a:chOff x="3997175" y="2485750"/>
            <a:chExt cx="363400" cy="363425"/>
          </a:xfrm>
          <a:solidFill>
            <a:schemeClr val="tx2"/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4407618" y="3105525"/>
            <a:ext cx="303533" cy="484600"/>
            <a:chOff x="6311025" y="3602925"/>
            <a:chExt cx="227650" cy="363450"/>
          </a:xfrm>
          <a:solidFill>
            <a:schemeClr val="tx2"/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3277167" y="3105542"/>
            <a:ext cx="483533" cy="484567"/>
            <a:chOff x="3247225" y="2485750"/>
            <a:chExt cx="362650" cy="363425"/>
          </a:xfrm>
          <a:solidFill>
            <a:schemeClr val="tx2"/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2287085" y="3105542"/>
            <a:ext cx="484567" cy="484567"/>
            <a:chOff x="2492650" y="2485750"/>
            <a:chExt cx="363425" cy="363425"/>
          </a:xfrm>
          <a:solidFill>
            <a:schemeClr val="tx2"/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397784" y="3106059"/>
            <a:ext cx="495867" cy="483533"/>
            <a:chOff x="1734225" y="2485750"/>
            <a:chExt cx="371900" cy="362650"/>
          </a:xfrm>
          <a:solidFill>
            <a:schemeClr val="tx2"/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403451" y="3913628"/>
            <a:ext cx="484533" cy="485333"/>
            <a:chOff x="975800" y="2485750"/>
            <a:chExt cx="363400" cy="364000"/>
          </a:xfrm>
          <a:solidFill>
            <a:schemeClr val="tx2"/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2286067" y="3913895"/>
            <a:ext cx="486600" cy="484800"/>
            <a:chOff x="7722975" y="4171400"/>
            <a:chExt cx="364950" cy="363600"/>
          </a:xfrm>
          <a:solidFill>
            <a:schemeClr val="tx2"/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3276651" y="3914011"/>
            <a:ext cx="484567" cy="484567"/>
            <a:chOff x="6979200" y="4171575"/>
            <a:chExt cx="363425" cy="363425"/>
          </a:xfrm>
          <a:solidFill>
            <a:schemeClr val="tx2"/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4422034" y="3913495"/>
            <a:ext cx="274700" cy="485600"/>
            <a:chOff x="7057900" y="3602175"/>
            <a:chExt cx="206025" cy="364200"/>
          </a:xfrm>
          <a:solidFill>
            <a:schemeClr val="tx2"/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5320701" y="3914011"/>
            <a:ext cx="484567" cy="484567"/>
            <a:chOff x="6242375" y="4171575"/>
            <a:chExt cx="363425" cy="363425"/>
          </a:xfrm>
          <a:solidFill>
            <a:schemeClr val="tx2"/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6335201" y="3914011"/>
            <a:ext cx="484567" cy="484567"/>
            <a:chOff x="5497050" y="4171575"/>
            <a:chExt cx="363425" cy="363425"/>
          </a:xfrm>
          <a:solidFill>
            <a:schemeClr val="tx2"/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7286634" y="3947945"/>
            <a:ext cx="484567" cy="416700"/>
            <a:chOff x="4747100" y="4197050"/>
            <a:chExt cx="363425" cy="312525"/>
          </a:xfrm>
          <a:solidFill>
            <a:schemeClr val="tx2"/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8266626" y="3913961"/>
            <a:ext cx="563500" cy="484667"/>
            <a:chOff x="3971700" y="4171500"/>
            <a:chExt cx="422625" cy="363500"/>
          </a:xfrm>
          <a:solidFill>
            <a:schemeClr val="tx2"/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9276534" y="3947961"/>
            <a:ext cx="483533" cy="416667"/>
            <a:chOff x="3247225" y="4197050"/>
            <a:chExt cx="362650" cy="312500"/>
          </a:xfrm>
          <a:solidFill>
            <a:schemeClr val="tx2"/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10303209" y="3914011"/>
            <a:ext cx="488700" cy="484567"/>
            <a:chOff x="2491100" y="4171575"/>
            <a:chExt cx="366525" cy="363425"/>
          </a:xfrm>
          <a:solidFill>
            <a:schemeClr val="tx2"/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10305275" y="4606659"/>
            <a:ext cx="484567" cy="484300"/>
            <a:chOff x="1734225" y="4171575"/>
            <a:chExt cx="363425" cy="363225"/>
          </a:xfrm>
          <a:solidFill>
            <a:schemeClr val="tx2"/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8306108" y="4640408"/>
            <a:ext cx="484533" cy="416800"/>
            <a:chOff x="975800" y="4197050"/>
            <a:chExt cx="363400" cy="312600"/>
          </a:xfrm>
          <a:solidFill>
            <a:schemeClr val="tx2"/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7335501" y="4606142"/>
            <a:ext cx="386833" cy="485333"/>
            <a:chOff x="5523275" y="3601800"/>
            <a:chExt cx="290125" cy="364000"/>
          </a:xfrm>
          <a:solidFill>
            <a:schemeClr val="tx2"/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9276018" y="4640459"/>
            <a:ext cx="484567" cy="416700"/>
            <a:chOff x="7724500" y="1950300"/>
            <a:chExt cx="363425" cy="312525"/>
          </a:xfrm>
          <a:solidFill>
            <a:schemeClr val="tx2"/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6361434" y="4605426"/>
            <a:ext cx="432100" cy="486767"/>
            <a:chOff x="4775650" y="3601675"/>
            <a:chExt cx="324075" cy="365075"/>
          </a:xfrm>
          <a:solidFill>
            <a:schemeClr val="tx2"/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5320201" y="4640426"/>
            <a:ext cx="485567" cy="416767"/>
            <a:chOff x="6979200" y="1950250"/>
            <a:chExt cx="364175" cy="312575"/>
          </a:xfrm>
          <a:solidFill>
            <a:schemeClr val="tx2"/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4311451" y="4606026"/>
            <a:ext cx="495867" cy="485567"/>
            <a:chOff x="6242375" y="1924850"/>
            <a:chExt cx="371900" cy="364175"/>
          </a:xfrm>
          <a:solidFill>
            <a:schemeClr val="tx2"/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3276651" y="4606542"/>
            <a:ext cx="484567" cy="484533"/>
            <a:chOff x="5497050" y="1924850"/>
            <a:chExt cx="363425" cy="363400"/>
          </a:xfrm>
          <a:solidFill>
            <a:schemeClr val="tx2"/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2259618" y="4606642"/>
            <a:ext cx="539500" cy="484333"/>
            <a:chOff x="4736000" y="1924850"/>
            <a:chExt cx="404625" cy="363250"/>
          </a:xfrm>
          <a:solidFill>
            <a:schemeClr val="tx2"/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465667" y="4606193"/>
            <a:ext cx="360100" cy="485233"/>
            <a:chOff x="4043450" y="3602175"/>
            <a:chExt cx="270075" cy="363925"/>
          </a:xfrm>
          <a:solidFill>
            <a:schemeClr val="tx2"/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403451" y="5351634"/>
            <a:ext cx="484533" cy="316233"/>
            <a:chOff x="3997175" y="1988000"/>
            <a:chExt cx="363400" cy="237175"/>
          </a:xfrm>
          <a:solidFill>
            <a:schemeClr val="tx2"/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2306633" y="5267467"/>
            <a:ext cx="445467" cy="484567"/>
            <a:chOff x="6994625" y="3052825"/>
            <a:chExt cx="334100" cy="363425"/>
          </a:xfrm>
          <a:solidFill>
            <a:schemeClr val="tx2"/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3338900" y="5267984"/>
            <a:ext cx="360067" cy="483533"/>
            <a:chOff x="3293525" y="3602950"/>
            <a:chExt cx="270050" cy="362650"/>
          </a:xfrm>
          <a:solidFill>
            <a:schemeClr val="tx2"/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4312951" y="5266434"/>
            <a:ext cx="492867" cy="486633"/>
            <a:chOff x="3243825" y="1923675"/>
            <a:chExt cx="369650" cy="364975"/>
          </a:xfrm>
          <a:solidFill>
            <a:schemeClr val="tx2"/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5344551" y="5266834"/>
            <a:ext cx="436867" cy="485833"/>
            <a:chOff x="992000" y="3602375"/>
            <a:chExt cx="327650" cy="364375"/>
          </a:xfrm>
          <a:solidFill>
            <a:schemeClr val="tx2"/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6335201" y="5301351"/>
            <a:ext cx="484567" cy="416800"/>
            <a:chOff x="2492650" y="1950300"/>
            <a:chExt cx="363425" cy="312600"/>
          </a:xfrm>
          <a:solidFill>
            <a:schemeClr val="tx2"/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7283834" y="5266901"/>
            <a:ext cx="490167" cy="485700"/>
            <a:chOff x="1732675" y="1924750"/>
            <a:chExt cx="367625" cy="364275"/>
          </a:xfrm>
          <a:solidFill>
            <a:schemeClr val="tx2"/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8340560" y="5267484"/>
            <a:ext cx="415633" cy="484533"/>
            <a:chOff x="7749975" y="3052825"/>
            <a:chExt cx="311725" cy="363400"/>
          </a:xfrm>
          <a:solidFill>
            <a:schemeClr val="tx2"/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9270867" y="5267334"/>
            <a:ext cx="494867" cy="484833"/>
            <a:chOff x="7724500" y="3602750"/>
            <a:chExt cx="371150" cy="363625"/>
          </a:xfrm>
          <a:solidFill>
            <a:schemeClr val="tx2"/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10305292" y="5267967"/>
            <a:ext cx="484533" cy="483567"/>
            <a:chOff x="975800" y="1925575"/>
            <a:chExt cx="363400" cy="362675"/>
          </a:xfrm>
          <a:solidFill>
            <a:schemeClr val="tx2"/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>
              <a:defRPr/>
            </a:pPr>
            <a:r>
              <a:rPr lang="fa-IR" sz="2133" dirty="0">
                <a:cs typeface="B Nazanin" panose="00000700000000000000" pitchFamily="2" charset="-78"/>
              </a:rPr>
              <a:t>اهداف و نتایج</a:t>
            </a:r>
            <a:endParaRPr sz="2133" dirty="0">
              <a:cs typeface="B Nazanin" panose="00000700000000000000" pitchFamily="2" charset="-78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110647" y="5635719"/>
            <a:ext cx="3970705" cy="643600"/>
          </a:xfrm>
          <a:prstGeom prst="rect">
            <a:avLst/>
          </a:prstGeom>
          <a:solidFill>
            <a:srgbClr val="C00000"/>
          </a:solidFill>
        </p:spPr>
        <p:txBody>
          <a:bodyPr>
            <a:noAutofit/>
          </a:bodyPr>
          <a:lstStyle/>
          <a:p>
            <a:pPr rtl="1"/>
            <a:r>
              <a:rPr lang="fa-IR" sz="3600" b="1" dirty="0">
                <a:solidFill>
                  <a:srgbClr val="EBEBEB"/>
                </a:solidFill>
                <a:cs typeface="B Nazanin" panose="00000700000000000000" pitchFamily="2" charset="-78"/>
              </a:rPr>
              <a:t>قالب پاورپوینت</a:t>
            </a:r>
            <a:endParaRPr lang="en-US" sz="3600" b="1" dirty="0">
              <a:solidFill>
                <a:srgbClr val="EBEBEB"/>
              </a:solidFill>
              <a:cs typeface="B Nazanin" panose="00000700000000000000" pitchFamily="2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816542" y="2200194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cs typeface="B Nazanin" panose="00000700000000000000" pitchFamily="2" charset="-78"/>
              </a:rPr>
              <a:t>مطالب </a:t>
            </a:r>
            <a:r>
              <a:rPr lang="en-US" altLang="ko-KR" sz="3200" b="1" dirty="0">
                <a:cs typeface="B Nazanin" panose="00000700000000000000" pitchFamily="2" charset="-78"/>
              </a:rPr>
              <a:t>A</a:t>
            </a:r>
            <a:endParaRPr lang="ko-KR" altLang="en-US" sz="3200" b="1" dirty="0">
              <a:cs typeface="B Nazanin" panose="00000700000000000000" pitchFamily="2" charset="-78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8715666" y="5115205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fa-IR" altLang="ko-KR" sz="3200" b="1" dirty="0">
                <a:cs typeface="B Nazanin" panose="00000700000000000000" pitchFamily="2" charset="-78"/>
              </a:rPr>
              <a:t>مطالب </a:t>
            </a:r>
            <a:r>
              <a:rPr lang="en-US" altLang="ko-KR" sz="3200" b="1" dirty="0">
                <a:cs typeface="B Nazanin" panose="00000700000000000000" pitchFamily="2" charset="-78"/>
              </a:rPr>
              <a:t>B</a:t>
            </a:r>
            <a:endParaRPr lang="ko-KR" altLang="en-US" sz="3200" b="1" dirty="0">
              <a:cs typeface="B Nazanin" panose="00000700000000000000" pitchFamily="2" charset="-78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7952398" y="3210324"/>
            <a:ext cx="3522815" cy="684028"/>
            <a:chOff x="60897" y="2097773"/>
            <a:chExt cx="3024336" cy="684028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7952398" y="4194474"/>
            <a:ext cx="3522815" cy="684028"/>
            <a:chOff x="60897" y="3081923"/>
            <a:chExt cx="3024336" cy="684028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841942" y="2845267"/>
            <a:ext cx="3454343" cy="684028"/>
            <a:chOff x="5940152" y="3724275"/>
            <a:chExt cx="3024336" cy="68402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841942" y="3829417"/>
            <a:ext cx="3454343" cy="684028"/>
            <a:chOff x="5940152" y="4708425"/>
            <a:chExt cx="3024336" cy="684028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6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3210900" y="346774"/>
            <a:ext cx="5500255" cy="768085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rtl="1"/>
            <a:r>
              <a:rPr lang="fa-IR" sz="4400" b="1" u="sng" dirty="0">
                <a:solidFill>
                  <a:srgbClr val="C00000"/>
                </a:solidFill>
                <a:cs typeface="B Nazanin" panose="00000700000000000000" pitchFamily="2" charset="-78"/>
              </a:rPr>
              <a:t>سبک اینفوگرافیک</a:t>
            </a:r>
            <a:endParaRPr lang="en-US" sz="4400" b="1" u="sng"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DF066EDA-FC3E-49D6-AFE1-34385C98500F}"/>
              </a:ext>
            </a:extLst>
          </p:cNvPr>
          <p:cNvGrpSpPr/>
          <p:nvPr/>
        </p:nvGrpSpPr>
        <p:grpSpPr>
          <a:xfrm>
            <a:off x="246186" y="6575840"/>
            <a:ext cx="11956106" cy="290138"/>
            <a:chOff x="11021224" y="6577629"/>
            <a:chExt cx="1177500" cy="288342"/>
          </a:xfrm>
        </p:grpSpPr>
        <p:sp>
          <p:nvSpPr>
            <p:cNvPr id="21" name="Rectángulo 20">
              <a:extLst>
                <a:ext uri="{FF2B5EF4-FFF2-40B4-BE49-F238E27FC236}">
                  <a16:creationId xmlns:a16="http://schemas.microsoft.com/office/drawing/2014/main" id="{ECB69126-A89C-4B0C-BF66-F887A537F627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cxnSp>
          <p:nvCxnSpPr>
            <p:cNvPr id="23" name="Conector recto 22">
              <a:extLst>
                <a:ext uri="{FF2B5EF4-FFF2-40B4-BE49-F238E27FC236}">
                  <a16:creationId xmlns:a16="http://schemas.microsoft.com/office/drawing/2014/main" id="{BC51D761-868B-4C86-ACD8-E80083924D86}"/>
                </a:ext>
              </a:extLst>
            </p:cNvPr>
            <p:cNvCxnSpPr>
              <a:cxnSpLocks/>
            </p:cNvCxnSpPr>
            <p:nvPr/>
          </p:nvCxnSpPr>
          <p:spPr>
            <a:xfrm>
              <a:off x="11021224" y="6577629"/>
              <a:ext cx="89175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Google Shape;365;p2">
            <a:extLst>
              <a:ext uri="{FF2B5EF4-FFF2-40B4-BE49-F238E27FC236}">
                <a16:creationId xmlns:a16="http://schemas.microsoft.com/office/drawing/2014/main" id="{6AEFEF0D-E561-4F29-8C94-E190948824E5}"/>
              </a:ext>
            </a:extLst>
          </p:cNvPr>
          <p:cNvSpPr/>
          <p:nvPr/>
        </p:nvSpPr>
        <p:spPr>
          <a:xfrm>
            <a:off x="0" y="0"/>
            <a:ext cx="349570" cy="6869723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07FB44AB-D9D7-4A25-A3FF-A539071DBF0A}"/>
              </a:ext>
            </a:extLst>
          </p:cNvPr>
          <p:cNvGrpSpPr/>
          <p:nvPr/>
        </p:nvGrpSpPr>
        <p:grpSpPr>
          <a:xfrm rot="16200000">
            <a:off x="10890336" y="91179"/>
            <a:ext cx="1432353" cy="1198688"/>
            <a:chOff x="11021224" y="5688471"/>
            <a:chExt cx="1180444" cy="1191269"/>
          </a:xfrm>
        </p:grpSpPr>
        <p:sp>
          <p:nvSpPr>
            <p:cNvPr id="28" name="Rectángulo 27">
              <a:extLst>
                <a:ext uri="{FF2B5EF4-FFF2-40B4-BE49-F238E27FC236}">
                  <a16:creationId xmlns:a16="http://schemas.microsoft.com/office/drawing/2014/main" id="{B58C20B5-EB46-4BB5-8392-E06B9B5955FA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29" name="Rectángulo 28">
              <a:extLst>
                <a:ext uri="{FF2B5EF4-FFF2-40B4-BE49-F238E27FC236}">
                  <a16:creationId xmlns:a16="http://schemas.microsoft.com/office/drawing/2014/main" id="{EC19FC95-D357-4339-827F-6C347218AC8F}"/>
                </a:ext>
              </a:extLst>
            </p:cNvPr>
            <p:cNvSpPr/>
            <p:nvPr/>
          </p:nvSpPr>
          <p:spPr>
            <a:xfrm rot="16200000">
              <a:off x="11541394" y="6222410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EEBF2E31-195B-46BA-8B83-93D75786AC6E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31" name="Conector recto 30">
                <a:extLst>
                  <a:ext uri="{FF2B5EF4-FFF2-40B4-BE49-F238E27FC236}">
                    <a16:creationId xmlns:a16="http://schemas.microsoft.com/office/drawing/2014/main" id="{8F773B2D-1C0C-411D-9368-523967AAA1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Conector recto 31">
                <a:extLst>
                  <a:ext uri="{FF2B5EF4-FFF2-40B4-BE49-F238E27FC236}">
                    <a16:creationId xmlns:a16="http://schemas.microsoft.com/office/drawing/2014/main" id="{01E3ECD8-E580-4AD7-B385-FBB6A6F0AF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id="{9DEDDDAC-0F65-4C46-8567-D5058E7481C6}"/>
              </a:ext>
            </a:extLst>
          </p:cNvPr>
          <p:cNvGrpSpPr/>
          <p:nvPr/>
        </p:nvGrpSpPr>
        <p:grpSpPr>
          <a:xfrm>
            <a:off x="5143500" y="1998663"/>
            <a:ext cx="1909763" cy="3309937"/>
            <a:chOff x="5143500" y="1998663"/>
            <a:chExt cx="1909763" cy="3309937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24351985-5532-40ED-AD3E-E0A6C1AB3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3500" y="2887663"/>
              <a:ext cx="1909763" cy="2420937"/>
            </a:xfrm>
            <a:custGeom>
              <a:avLst/>
              <a:gdLst>
                <a:gd name="T0" fmla="*/ 8 w 400"/>
                <a:gd name="T1" fmla="*/ 509 h 509"/>
                <a:gd name="T2" fmla="*/ 0 w 400"/>
                <a:gd name="T3" fmla="*/ 495 h 509"/>
                <a:gd name="T4" fmla="*/ 0 w 400"/>
                <a:gd name="T5" fmla="*/ 487 h 509"/>
                <a:gd name="T6" fmla="*/ 0 w 400"/>
                <a:gd name="T7" fmla="*/ 177 h 509"/>
                <a:gd name="T8" fmla="*/ 9 w 400"/>
                <a:gd name="T9" fmla="*/ 137 h 509"/>
                <a:gd name="T10" fmla="*/ 69 w 400"/>
                <a:gd name="T11" fmla="*/ 16 h 509"/>
                <a:gd name="T12" fmla="*/ 96 w 400"/>
                <a:gd name="T13" fmla="*/ 0 h 509"/>
                <a:gd name="T14" fmla="*/ 306 w 400"/>
                <a:gd name="T15" fmla="*/ 0 h 509"/>
                <a:gd name="T16" fmla="*/ 330 w 400"/>
                <a:gd name="T17" fmla="*/ 15 h 509"/>
                <a:gd name="T18" fmla="*/ 392 w 400"/>
                <a:gd name="T19" fmla="*/ 140 h 509"/>
                <a:gd name="T20" fmla="*/ 400 w 400"/>
                <a:gd name="T21" fmla="*/ 173 h 509"/>
                <a:gd name="T22" fmla="*/ 400 w 400"/>
                <a:gd name="T23" fmla="*/ 490 h 509"/>
                <a:gd name="T24" fmla="*/ 392 w 400"/>
                <a:gd name="T25" fmla="*/ 509 h 509"/>
                <a:gd name="T26" fmla="*/ 8 w 400"/>
                <a:gd name="T27" fmla="*/ 509 h 509"/>
                <a:gd name="T28" fmla="*/ 201 w 400"/>
                <a:gd name="T29" fmla="*/ 419 h 509"/>
                <a:gd name="T30" fmla="*/ 216 w 400"/>
                <a:gd name="T31" fmla="*/ 411 h 509"/>
                <a:gd name="T32" fmla="*/ 258 w 400"/>
                <a:gd name="T33" fmla="*/ 363 h 509"/>
                <a:gd name="T34" fmla="*/ 293 w 400"/>
                <a:gd name="T35" fmla="*/ 317 h 509"/>
                <a:gd name="T36" fmla="*/ 309 w 400"/>
                <a:gd name="T37" fmla="*/ 257 h 509"/>
                <a:gd name="T38" fmla="*/ 229 w 400"/>
                <a:gd name="T39" fmla="*/ 213 h 509"/>
                <a:gd name="T40" fmla="*/ 209 w 400"/>
                <a:gd name="T41" fmla="*/ 227 h 509"/>
                <a:gd name="T42" fmla="*/ 190 w 400"/>
                <a:gd name="T43" fmla="*/ 227 h 509"/>
                <a:gd name="T44" fmla="*/ 182 w 400"/>
                <a:gd name="T45" fmla="*/ 221 h 509"/>
                <a:gd name="T46" fmla="*/ 136 w 400"/>
                <a:gd name="T47" fmla="*/ 209 h 509"/>
                <a:gd name="T48" fmla="*/ 91 w 400"/>
                <a:gd name="T49" fmla="*/ 251 h 509"/>
                <a:gd name="T50" fmla="*/ 111 w 400"/>
                <a:gd name="T51" fmla="*/ 327 h 509"/>
                <a:gd name="T52" fmla="*/ 186 w 400"/>
                <a:gd name="T53" fmla="*/ 414 h 509"/>
                <a:gd name="T54" fmla="*/ 201 w 400"/>
                <a:gd name="T55" fmla="*/ 41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0" h="509">
                  <a:moveTo>
                    <a:pt x="8" y="509"/>
                  </a:moveTo>
                  <a:cubicBezTo>
                    <a:pt x="2" y="506"/>
                    <a:pt x="0" y="501"/>
                    <a:pt x="0" y="495"/>
                  </a:cubicBezTo>
                  <a:cubicBezTo>
                    <a:pt x="0" y="492"/>
                    <a:pt x="0" y="490"/>
                    <a:pt x="0" y="487"/>
                  </a:cubicBezTo>
                  <a:cubicBezTo>
                    <a:pt x="0" y="384"/>
                    <a:pt x="0" y="280"/>
                    <a:pt x="0" y="177"/>
                  </a:cubicBezTo>
                  <a:cubicBezTo>
                    <a:pt x="0" y="162"/>
                    <a:pt x="3" y="149"/>
                    <a:pt x="9" y="137"/>
                  </a:cubicBezTo>
                  <a:cubicBezTo>
                    <a:pt x="29" y="97"/>
                    <a:pt x="49" y="57"/>
                    <a:pt x="69" y="16"/>
                  </a:cubicBezTo>
                  <a:cubicBezTo>
                    <a:pt x="75" y="5"/>
                    <a:pt x="83" y="0"/>
                    <a:pt x="96" y="0"/>
                  </a:cubicBezTo>
                  <a:cubicBezTo>
                    <a:pt x="166" y="0"/>
                    <a:pt x="236" y="0"/>
                    <a:pt x="306" y="0"/>
                  </a:cubicBezTo>
                  <a:cubicBezTo>
                    <a:pt x="318" y="0"/>
                    <a:pt x="325" y="5"/>
                    <a:pt x="330" y="15"/>
                  </a:cubicBezTo>
                  <a:cubicBezTo>
                    <a:pt x="351" y="57"/>
                    <a:pt x="372" y="98"/>
                    <a:pt x="392" y="140"/>
                  </a:cubicBezTo>
                  <a:cubicBezTo>
                    <a:pt x="398" y="150"/>
                    <a:pt x="400" y="161"/>
                    <a:pt x="400" y="173"/>
                  </a:cubicBezTo>
                  <a:cubicBezTo>
                    <a:pt x="400" y="279"/>
                    <a:pt x="400" y="385"/>
                    <a:pt x="400" y="490"/>
                  </a:cubicBezTo>
                  <a:cubicBezTo>
                    <a:pt x="400" y="498"/>
                    <a:pt x="400" y="505"/>
                    <a:pt x="392" y="509"/>
                  </a:cubicBezTo>
                  <a:cubicBezTo>
                    <a:pt x="264" y="509"/>
                    <a:pt x="136" y="509"/>
                    <a:pt x="8" y="509"/>
                  </a:cubicBezTo>
                  <a:close/>
                  <a:moveTo>
                    <a:pt x="201" y="419"/>
                  </a:moveTo>
                  <a:cubicBezTo>
                    <a:pt x="207" y="420"/>
                    <a:pt x="212" y="416"/>
                    <a:pt x="216" y="411"/>
                  </a:cubicBezTo>
                  <a:cubicBezTo>
                    <a:pt x="230" y="395"/>
                    <a:pt x="244" y="379"/>
                    <a:pt x="258" y="363"/>
                  </a:cubicBezTo>
                  <a:cubicBezTo>
                    <a:pt x="271" y="349"/>
                    <a:pt x="284" y="334"/>
                    <a:pt x="293" y="317"/>
                  </a:cubicBezTo>
                  <a:cubicBezTo>
                    <a:pt x="304" y="299"/>
                    <a:pt x="311" y="279"/>
                    <a:pt x="309" y="257"/>
                  </a:cubicBezTo>
                  <a:cubicBezTo>
                    <a:pt x="304" y="219"/>
                    <a:pt x="263" y="197"/>
                    <a:pt x="229" y="213"/>
                  </a:cubicBezTo>
                  <a:cubicBezTo>
                    <a:pt x="221" y="217"/>
                    <a:pt x="216" y="222"/>
                    <a:pt x="209" y="227"/>
                  </a:cubicBezTo>
                  <a:cubicBezTo>
                    <a:pt x="203" y="231"/>
                    <a:pt x="196" y="231"/>
                    <a:pt x="190" y="227"/>
                  </a:cubicBezTo>
                  <a:cubicBezTo>
                    <a:pt x="187" y="225"/>
                    <a:pt x="185" y="223"/>
                    <a:pt x="182" y="221"/>
                  </a:cubicBezTo>
                  <a:cubicBezTo>
                    <a:pt x="169" y="211"/>
                    <a:pt x="154" y="207"/>
                    <a:pt x="136" y="209"/>
                  </a:cubicBezTo>
                  <a:cubicBezTo>
                    <a:pt x="116" y="212"/>
                    <a:pt x="94" y="232"/>
                    <a:pt x="91" y="251"/>
                  </a:cubicBezTo>
                  <a:cubicBezTo>
                    <a:pt x="87" y="279"/>
                    <a:pt x="94" y="304"/>
                    <a:pt x="111" y="327"/>
                  </a:cubicBezTo>
                  <a:cubicBezTo>
                    <a:pt x="133" y="358"/>
                    <a:pt x="162" y="384"/>
                    <a:pt x="186" y="414"/>
                  </a:cubicBezTo>
                  <a:cubicBezTo>
                    <a:pt x="190" y="418"/>
                    <a:pt x="194" y="419"/>
                    <a:pt x="201" y="419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5DCCFC5-90CB-4F66-9EE2-CAD31ADC8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8288" y="1998663"/>
              <a:ext cx="1500188" cy="693737"/>
            </a:xfrm>
            <a:custGeom>
              <a:avLst/>
              <a:gdLst>
                <a:gd name="T0" fmla="*/ 157 w 314"/>
                <a:gd name="T1" fmla="*/ 0 h 146"/>
                <a:gd name="T2" fmla="*/ 298 w 314"/>
                <a:gd name="T3" fmla="*/ 0 h 146"/>
                <a:gd name="T4" fmla="*/ 314 w 314"/>
                <a:gd name="T5" fmla="*/ 16 h 146"/>
                <a:gd name="T6" fmla="*/ 314 w 314"/>
                <a:gd name="T7" fmla="*/ 129 h 146"/>
                <a:gd name="T8" fmla="*/ 298 w 314"/>
                <a:gd name="T9" fmla="*/ 146 h 146"/>
                <a:gd name="T10" fmla="*/ 292 w 314"/>
                <a:gd name="T11" fmla="*/ 146 h 146"/>
                <a:gd name="T12" fmla="*/ 22 w 314"/>
                <a:gd name="T13" fmla="*/ 146 h 146"/>
                <a:gd name="T14" fmla="*/ 12 w 314"/>
                <a:gd name="T15" fmla="*/ 145 h 146"/>
                <a:gd name="T16" fmla="*/ 0 w 314"/>
                <a:gd name="T17" fmla="*/ 131 h 146"/>
                <a:gd name="T18" fmla="*/ 0 w 314"/>
                <a:gd name="T19" fmla="*/ 14 h 146"/>
                <a:gd name="T20" fmla="*/ 15 w 314"/>
                <a:gd name="T21" fmla="*/ 0 h 146"/>
                <a:gd name="T22" fmla="*/ 157 w 314"/>
                <a:gd name="T2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146">
                  <a:moveTo>
                    <a:pt x="157" y="0"/>
                  </a:moveTo>
                  <a:cubicBezTo>
                    <a:pt x="204" y="0"/>
                    <a:pt x="251" y="0"/>
                    <a:pt x="298" y="0"/>
                  </a:cubicBezTo>
                  <a:cubicBezTo>
                    <a:pt x="310" y="0"/>
                    <a:pt x="314" y="3"/>
                    <a:pt x="314" y="16"/>
                  </a:cubicBezTo>
                  <a:cubicBezTo>
                    <a:pt x="314" y="54"/>
                    <a:pt x="314" y="91"/>
                    <a:pt x="314" y="129"/>
                  </a:cubicBezTo>
                  <a:cubicBezTo>
                    <a:pt x="314" y="141"/>
                    <a:pt x="310" y="145"/>
                    <a:pt x="298" y="146"/>
                  </a:cubicBezTo>
                  <a:cubicBezTo>
                    <a:pt x="296" y="146"/>
                    <a:pt x="294" y="146"/>
                    <a:pt x="292" y="146"/>
                  </a:cubicBezTo>
                  <a:cubicBezTo>
                    <a:pt x="202" y="146"/>
                    <a:pt x="112" y="146"/>
                    <a:pt x="22" y="146"/>
                  </a:cubicBezTo>
                  <a:cubicBezTo>
                    <a:pt x="19" y="146"/>
                    <a:pt x="15" y="146"/>
                    <a:pt x="12" y="145"/>
                  </a:cubicBezTo>
                  <a:cubicBezTo>
                    <a:pt x="3" y="144"/>
                    <a:pt x="0" y="140"/>
                    <a:pt x="0" y="131"/>
                  </a:cubicBezTo>
                  <a:cubicBezTo>
                    <a:pt x="0" y="92"/>
                    <a:pt x="0" y="53"/>
                    <a:pt x="0" y="14"/>
                  </a:cubicBezTo>
                  <a:cubicBezTo>
                    <a:pt x="0" y="4"/>
                    <a:pt x="4" y="0"/>
                    <a:pt x="15" y="0"/>
                  </a:cubicBezTo>
                  <a:cubicBezTo>
                    <a:pt x="62" y="0"/>
                    <a:pt x="110" y="0"/>
                    <a:pt x="157" y="0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B1DA2BB9-B5F0-4CD9-85DA-3DD892470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4225" y="4143375"/>
              <a:ext cx="468313" cy="471487"/>
            </a:xfrm>
            <a:custGeom>
              <a:avLst/>
              <a:gdLst>
                <a:gd name="T0" fmla="*/ 49 w 98"/>
                <a:gd name="T1" fmla="*/ 1 h 99"/>
                <a:gd name="T2" fmla="*/ 64 w 98"/>
                <a:gd name="T3" fmla="*/ 16 h 99"/>
                <a:gd name="T4" fmla="*/ 83 w 98"/>
                <a:gd name="T5" fmla="*/ 34 h 99"/>
                <a:gd name="T6" fmla="*/ 98 w 98"/>
                <a:gd name="T7" fmla="*/ 50 h 99"/>
                <a:gd name="T8" fmla="*/ 83 w 98"/>
                <a:gd name="T9" fmla="*/ 65 h 99"/>
                <a:gd name="T10" fmla="*/ 64 w 98"/>
                <a:gd name="T11" fmla="*/ 84 h 99"/>
                <a:gd name="T12" fmla="*/ 50 w 98"/>
                <a:gd name="T13" fmla="*/ 99 h 99"/>
                <a:gd name="T14" fmla="*/ 34 w 98"/>
                <a:gd name="T15" fmla="*/ 83 h 99"/>
                <a:gd name="T16" fmla="*/ 16 w 98"/>
                <a:gd name="T17" fmla="*/ 66 h 99"/>
                <a:gd name="T18" fmla="*/ 0 w 98"/>
                <a:gd name="T19" fmla="*/ 49 h 99"/>
                <a:gd name="T20" fmla="*/ 0 w 98"/>
                <a:gd name="T21" fmla="*/ 43 h 99"/>
                <a:gd name="T22" fmla="*/ 8 w 98"/>
                <a:gd name="T23" fmla="*/ 34 h 99"/>
                <a:gd name="T24" fmla="*/ 26 w 98"/>
                <a:gd name="T25" fmla="*/ 34 h 99"/>
                <a:gd name="T26" fmla="*/ 34 w 98"/>
                <a:gd name="T27" fmla="*/ 27 h 99"/>
                <a:gd name="T28" fmla="*/ 34 w 98"/>
                <a:gd name="T29" fmla="*/ 10 h 99"/>
                <a:gd name="T30" fmla="*/ 42 w 98"/>
                <a:gd name="T31" fmla="*/ 1 h 99"/>
                <a:gd name="T32" fmla="*/ 49 w 98"/>
                <a:gd name="T33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8" h="99">
                  <a:moveTo>
                    <a:pt x="49" y="1"/>
                  </a:moveTo>
                  <a:cubicBezTo>
                    <a:pt x="65" y="1"/>
                    <a:pt x="64" y="0"/>
                    <a:pt x="64" y="16"/>
                  </a:cubicBezTo>
                  <a:cubicBezTo>
                    <a:pt x="64" y="34"/>
                    <a:pt x="64" y="34"/>
                    <a:pt x="83" y="34"/>
                  </a:cubicBezTo>
                  <a:cubicBezTo>
                    <a:pt x="98" y="34"/>
                    <a:pt x="98" y="34"/>
                    <a:pt x="98" y="50"/>
                  </a:cubicBezTo>
                  <a:cubicBezTo>
                    <a:pt x="98" y="65"/>
                    <a:pt x="98" y="65"/>
                    <a:pt x="83" y="65"/>
                  </a:cubicBezTo>
                  <a:cubicBezTo>
                    <a:pt x="61" y="65"/>
                    <a:pt x="65" y="64"/>
                    <a:pt x="64" y="84"/>
                  </a:cubicBezTo>
                  <a:cubicBezTo>
                    <a:pt x="64" y="99"/>
                    <a:pt x="64" y="99"/>
                    <a:pt x="50" y="99"/>
                  </a:cubicBezTo>
                  <a:cubicBezTo>
                    <a:pt x="34" y="99"/>
                    <a:pt x="34" y="99"/>
                    <a:pt x="34" y="83"/>
                  </a:cubicBezTo>
                  <a:cubicBezTo>
                    <a:pt x="33" y="64"/>
                    <a:pt x="36" y="66"/>
                    <a:pt x="16" y="66"/>
                  </a:cubicBezTo>
                  <a:cubicBezTo>
                    <a:pt x="0" y="66"/>
                    <a:pt x="0" y="66"/>
                    <a:pt x="0" y="49"/>
                  </a:cubicBezTo>
                  <a:cubicBezTo>
                    <a:pt x="0" y="47"/>
                    <a:pt x="0" y="45"/>
                    <a:pt x="0" y="43"/>
                  </a:cubicBezTo>
                  <a:cubicBezTo>
                    <a:pt x="0" y="37"/>
                    <a:pt x="2" y="34"/>
                    <a:pt x="8" y="34"/>
                  </a:cubicBezTo>
                  <a:cubicBezTo>
                    <a:pt x="14" y="34"/>
                    <a:pt x="20" y="34"/>
                    <a:pt x="26" y="34"/>
                  </a:cubicBezTo>
                  <a:cubicBezTo>
                    <a:pt x="32" y="34"/>
                    <a:pt x="34" y="33"/>
                    <a:pt x="34" y="27"/>
                  </a:cubicBezTo>
                  <a:cubicBezTo>
                    <a:pt x="33" y="21"/>
                    <a:pt x="34" y="15"/>
                    <a:pt x="34" y="10"/>
                  </a:cubicBezTo>
                  <a:cubicBezTo>
                    <a:pt x="33" y="3"/>
                    <a:pt x="36" y="1"/>
                    <a:pt x="42" y="1"/>
                  </a:cubicBezTo>
                  <a:cubicBezTo>
                    <a:pt x="45" y="1"/>
                    <a:pt x="47" y="1"/>
                    <a:pt x="49" y="1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71">
            <a:extLst>
              <a:ext uri="{FF2B5EF4-FFF2-40B4-BE49-F238E27FC236}">
                <a16:creationId xmlns:a16="http://schemas.microsoft.com/office/drawing/2014/main" id="{839F76CF-3B57-433D-AB28-6800E9C08CCD}"/>
              </a:ext>
            </a:extLst>
          </p:cNvPr>
          <p:cNvGrpSpPr/>
          <p:nvPr/>
        </p:nvGrpSpPr>
        <p:grpSpPr>
          <a:xfrm>
            <a:off x="841942" y="4824339"/>
            <a:ext cx="3454343" cy="684028"/>
            <a:chOff x="5940152" y="4708425"/>
            <a:chExt cx="3024336" cy="684028"/>
          </a:xfrm>
        </p:grpSpPr>
        <p:sp>
          <p:nvSpPr>
            <p:cNvPr id="42" name="TextBox 72">
              <a:extLst>
                <a:ext uri="{FF2B5EF4-FFF2-40B4-BE49-F238E27FC236}">
                  <a16:creationId xmlns:a16="http://schemas.microsoft.com/office/drawing/2014/main" id="{1DBAE993-E21C-40DA-B676-AD5979C907C3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73">
              <a:extLst>
                <a:ext uri="{FF2B5EF4-FFF2-40B4-BE49-F238E27FC236}">
                  <a16:creationId xmlns:a16="http://schemas.microsoft.com/office/drawing/2014/main" id="{2B140F0B-E731-4E55-AF96-0D5782D2127A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75">
            <a:extLst>
              <a:ext uri="{FF2B5EF4-FFF2-40B4-BE49-F238E27FC236}">
                <a16:creationId xmlns:a16="http://schemas.microsoft.com/office/drawing/2014/main" id="{B9F150CC-9617-4840-B857-31E52D1EF976}"/>
              </a:ext>
            </a:extLst>
          </p:cNvPr>
          <p:cNvGrpSpPr/>
          <p:nvPr/>
        </p:nvGrpSpPr>
        <p:grpSpPr>
          <a:xfrm>
            <a:off x="7938467" y="2266158"/>
            <a:ext cx="3522815" cy="684028"/>
            <a:chOff x="60897" y="2097773"/>
            <a:chExt cx="3024336" cy="684028"/>
          </a:xfrm>
        </p:grpSpPr>
        <p:sp>
          <p:nvSpPr>
            <p:cNvPr id="45" name="TextBox 76">
              <a:extLst>
                <a:ext uri="{FF2B5EF4-FFF2-40B4-BE49-F238E27FC236}">
                  <a16:creationId xmlns:a16="http://schemas.microsoft.com/office/drawing/2014/main" id="{145AB16A-1C62-4391-B864-BB80D8C717B0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b="1" dirty="0">
                  <a:solidFill>
                    <a:srgbClr val="6B6B6B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b="1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77">
              <a:extLst>
                <a:ext uri="{FF2B5EF4-FFF2-40B4-BE49-F238E27FC236}">
                  <a16:creationId xmlns:a16="http://schemas.microsoft.com/office/drawing/2014/main" id="{8CCE04FE-0CAA-4498-951D-FC141E1B87D1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rgbClr val="6B6B6B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rgbClr val="6B6B6B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81531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" name="Google Shape;1348;p47"/>
          <p:cNvSpPr txBox="1">
            <a:spLocks noGrp="1"/>
          </p:cNvSpPr>
          <p:nvPr>
            <p:ph type="title" idx="2"/>
          </p:nvPr>
        </p:nvSpPr>
        <p:spPr>
          <a:xfrm>
            <a:off x="1243533" y="5126210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49" name="Google Shape;1349;p47"/>
          <p:cNvSpPr txBox="1">
            <a:spLocks noGrp="1"/>
          </p:cNvSpPr>
          <p:nvPr>
            <p:ph type="subTitle" idx="1"/>
          </p:nvPr>
        </p:nvSpPr>
        <p:spPr>
          <a:xfrm>
            <a:off x="1243533" y="5636871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350" name="Google Shape;1350;p47"/>
          <p:cNvSpPr txBox="1">
            <a:spLocks noGrp="1"/>
          </p:cNvSpPr>
          <p:nvPr>
            <p:ph type="title" idx="3"/>
          </p:nvPr>
        </p:nvSpPr>
        <p:spPr>
          <a:xfrm>
            <a:off x="4674852" y="4813610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51" name="Google Shape;1351;p47"/>
          <p:cNvSpPr txBox="1">
            <a:spLocks noGrp="1"/>
          </p:cNvSpPr>
          <p:nvPr>
            <p:ph type="subTitle" idx="4"/>
          </p:nvPr>
        </p:nvSpPr>
        <p:spPr>
          <a:xfrm>
            <a:off x="4674852" y="5324271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47"/>
          <p:cNvSpPr txBox="1">
            <a:spLocks noGrp="1"/>
          </p:cNvSpPr>
          <p:nvPr>
            <p:ph type="title" idx="5"/>
          </p:nvPr>
        </p:nvSpPr>
        <p:spPr>
          <a:xfrm>
            <a:off x="8106173" y="5126210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53" name="Google Shape;1353;p47"/>
          <p:cNvSpPr txBox="1">
            <a:spLocks noGrp="1"/>
          </p:cNvSpPr>
          <p:nvPr>
            <p:ph type="subTitle" idx="6"/>
          </p:nvPr>
        </p:nvSpPr>
        <p:spPr>
          <a:xfrm>
            <a:off x="8106173" y="5636871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354" name="Google Shape;1354;p47"/>
          <p:cNvSpPr txBox="1">
            <a:spLocks noGrp="1"/>
          </p:cNvSpPr>
          <p:nvPr>
            <p:ph type="title" idx="7"/>
          </p:nvPr>
        </p:nvSpPr>
        <p:spPr>
          <a:xfrm>
            <a:off x="1243533" y="2369124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55" name="Google Shape;1355;p47"/>
          <p:cNvSpPr txBox="1">
            <a:spLocks noGrp="1"/>
          </p:cNvSpPr>
          <p:nvPr>
            <p:ph type="subTitle" idx="8"/>
          </p:nvPr>
        </p:nvSpPr>
        <p:spPr>
          <a:xfrm>
            <a:off x="1243533" y="2879786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356" name="Google Shape;1356;p47"/>
          <p:cNvSpPr txBox="1">
            <a:spLocks noGrp="1"/>
          </p:cNvSpPr>
          <p:nvPr>
            <p:ph type="title" idx="9"/>
          </p:nvPr>
        </p:nvSpPr>
        <p:spPr>
          <a:xfrm>
            <a:off x="4674852" y="2056524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57" name="Google Shape;1357;p47"/>
          <p:cNvSpPr txBox="1">
            <a:spLocks noGrp="1"/>
          </p:cNvSpPr>
          <p:nvPr>
            <p:ph type="subTitle" idx="13"/>
          </p:nvPr>
        </p:nvSpPr>
        <p:spPr>
          <a:xfrm>
            <a:off x="4674852" y="2567186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1358" name="Google Shape;1358;p47"/>
          <p:cNvSpPr txBox="1">
            <a:spLocks noGrp="1"/>
          </p:cNvSpPr>
          <p:nvPr>
            <p:ph type="title" idx="14"/>
          </p:nvPr>
        </p:nvSpPr>
        <p:spPr>
          <a:xfrm>
            <a:off x="8106173" y="2369124"/>
            <a:ext cx="2946800" cy="625200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rtl="1"/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1359" name="Google Shape;1359;p47"/>
          <p:cNvSpPr txBox="1">
            <a:spLocks noGrp="1"/>
          </p:cNvSpPr>
          <p:nvPr>
            <p:ph type="subTitle" idx="15"/>
          </p:nvPr>
        </p:nvSpPr>
        <p:spPr>
          <a:xfrm>
            <a:off x="8106173" y="2879786"/>
            <a:ext cx="2946800" cy="8980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rtl="1"/>
            <a:r>
              <a:rPr lang="fa-IR" dirty="0">
                <a:solidFill>
                  <a:srgbClr val="6B6B6B"/>
                </a:solidFill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dirty="0">
              <a:solidFill>
                <a:srgbClr val="6B6B6B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Google Shape;1098;p97">
            <a:extLst>
              <a:ext uri="{FF2B5EF4-FFF2-40B4-BE49-F238E27FC236}">
                <a16:creationId xmlns:a16="http://schemas.microsoft.com/office/drawing/2014/main" id="{98CD5F6A-E9A0-4E94-B229-F40D687BF94B}"/>
              </a:ext>
            </a:extLst>
          </p:cNvPr>
          <p:cNvSpPr/>
          <p:nvPr/>
        </p:nvSpPr>
        <p:spPr>
          <a:xfrm flipV="1">
            <a:off x="761841" y="282666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28" name="Grupo 33">
            <a:extLst>
              <a:ext uri="{FF2B5EF4-FFF2-40B4-BE49-F238E27FC236}">
                <a16:creationId xmlns:a16="http://schemas.microsoft.com/office/drawing/2014/main" id="{4B22712C-7FCB-469E-830F-D52213CB66AF}"/>
              </a:ext>
            </a:extLst>
          </p:cNvPr>
          <p:cNvGrpSpPr/>
          <p:nvPr/>
        </p:nvGrpSpPr>
        <p:grpSpPr>
          <a:xfrm>
            <a:off x="4452356" y="59108"/>
            <a:ext cx="3524932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29" name="Diagrama de flujo: retraso 30">
              <a:extLst>
                <a:ext uri="{FF2B5EF4-FFF2-40B4-BE49-F238E27FC236}">
                  <a16:creationId xmlns:a16="http://schemas.microsoft.com/office/drawing/2014/main" id="{96ACCAD8-8DB4-4120-92E8-4FB62D869224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Rectángulo 31">
              <a:extLst>
                <a:ext uri="{FF2B5EF4-FFF2-40B4-BE49-F238E27FC236}">
                  <a16:creationId xmlns:a16="http://schemas.microsoft.com/office/drawing/2014/main" id="{C65E4776-4520-46CB-B0E7-E0E2FC7F7BD0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Diagrama de flujo: retraso 32">
              <a:extLst>
                <a:ext uri="{FF2B5EF4-FFF2-40B4-BE49-F238E27FC236}">
                  <a16:creationId xmlns:a16="http://schemas.microsoft.com/office/drawing/2014/main" id="{39C96BAB-372C-4657-8D1E-625E094E51D2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Google Shape;532;p22">
            <a:extLst>
              <a:ext uri="{FF2B5EF4-FFF2-40B4-BE49-F238E27FC236}">
                <a16:creationId xmlns:a16="http://schemas.microsoft.com/office/drawing/2014/main" id="{BE1C2639-8C96-4733-99D5-89827FDA0B7E}"/>
              </a:ext>
            </a:extLst>
          </p:cNvPr>
          <p:cNvSpPr txBox="1">
            <a:spLocks/>
          </p:cNvSpPr>
          <p:nvPr/>
        </p:nvSpPr>
        <p:spPr>
          <a:xfrm>
            <a:off x="4823831" y="59108"/>
            <a:ext cx="2742764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Roboto"/>
              <a:buNone/>
              <a:defRPr sz="4800" b="1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Lexend Deca"/>
              <a:buNone/>
              <a:defRPr sz="4800" b="0" i="0" u="none" strike="noStrike" cap="none">
                <a:solidFill>
                  <a:schemeClr val="dk1"/>
                </a:solidFill>
                <a:latin typeface="Lexend Deca"/>
                <a:ea typeface="Lexend Deca"/>
                <a:cs typeface="Lexend Deca"/>
                <a:sym typeface="Lexend Deca"/>
              </a:defRPr>
            </a:lvl9pPr>
          </a:lstStyle>
          <a:p>
            <a:pPr algn="ctr" rtl="1">
              <a:buSzPts val="1100"/>
              <a:buFont typeface="Arial"/>
              <a:buNone/>
            </a:pPr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عنوان خود را در اینجا اضافه کنید.</a:t>
            </a:r>
            <a:endParaRPr lang="es-PE" sz="1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7D08D1E2-5004-4A83-B248-2A71B72DE49C}"/>
              </a:ext>
            </a:extLst>
          </p:cNvPr>
          <p:cNvGrpSpPr/>
          <p:nvPr/>
        </p:nvGrpSpPr>
        <p:grpSpPr>
          <a:xfrm rot="5400000">
            <a:off x="-150665" y="5291344"/>
            <a:ext cx="1714823" cy="1418490"/>
            <a:chOff x="11021224" y="5688471"/>
            <a:chExt cx="1180444" cy="1177500"/>
          </a:xfrm>
        </p:grpSpPr>
        <p:sp>
          <p:nvSpPr>
            <p:cNvPr id="34" name="Rectángulo 33">
              <a:extLst>
                <a:ext uri="{FF2B5EF4-FFF2-40B4-BE49-F238E27FC236}">
                  <a16:creationId xmlns:a16="http://schemas.microsoft.com/office/drawing/2014/main" id="{A2B51031-9447-4C14-A12E-D6419691C5B2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35" name="Rectángulo 34">
              <a:extLst>
                <a:ext uri="{FF2B5EF4-FFF2-40B4-BE49-F238E27FC236}">
                  <a16:creationId xmlns:a16="http://schemas.microsoft.com/office/drawing/2014/main" id="{0368E6D3-52E2-4895-9F74-E2C68D4BF40D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9AD26D7C-D702-4FB4-9E51-2BFC4E8E5F0B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37" name="Conector recto 36">
                <a:extLst>
                  <a:ext uri="{FF2B5EF4-FFF2-40B4-BE49-F238E27FC236}">
                    <a16:creationId xmlns:a16="http://schemas.microsoft.com/office/drawing/2014/main" id="{6E3333E8-9293-4515-B346-469842F19E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Conector recto 37">
                <a:extLst>
                  <a:ext uri="{FF2B5EF4-FFF2-40B4-BE49-F238E27FC236}">
                    <a16:creationId xmlns:a16="http://schemas.microsoft.com/office/drawing/2014/main" id="{7CF69332-053D-48C5-BD8A-C5D9947FF2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9" name="Grupo 38">
            <a:extLst>
              <a:ext uri="{FF2B5EF4-FFF2-40B4-BE49-F238E27FC236}">
                <a16:creationId xmlns:a16="http://schemas.microsoft.com/office/drawing/2014/main" id="{17366B66-EC18-45D2-9E73-B18FDBEBEE7E}"/>
              </a:ext>
            </a:extLst>
          </p:cNvPr>
          <p:cNvGrpSpPr/>
          <p:nvPr/>
        </p:nvGrpSpPr>
        <p:grpSpPr>
          <a:xfrm rot="5400000" flipV="1">
            <a:off x="10621470" y="5280722"/>
            <a:ext cx="1727515" cy="1418490"/>
            <a:chOff x="11021224" y="5688471"/>
            <a:chExt cx="1180444" cy="1177500"/>
          </a:xfrm>
        </p:grpSpPr>
        <p:sp>
          <p:nvSpPr>
            <p:cNvPr id="40" name="Rectángulo 39">
              <a:extLst>
                <a:ext uri="{FF2B5EF4-FFF2-40B4-BE49-F238E27FC236}">
                  <a16:creationId xmlns:a16="http://schemas.microsoft.com/office/drawing/2014/main" id="{22148854-983D-43BD-9109-F3BDE1C0D89C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41" name="Rectángulo 40">
              <a:extLst>
                <a:ext uri="{FF2B5EF4-FFF2-40B4-BE49-F238E27FC236}">
                  <a16:creationId xmlns:a16="http://schemas.microsoft.com/office/drawing/2014/main" id="{24635CB6-20E1-489E-BC0E-53AB5726E1C0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42" name="Grupo 41">
              <a:extLst>
                <a:ext uri="{FF2B5EF4-FFF2-40B4-BE49-F238E27FC236}">
                  <a16:creationId xmlns:a16="http://schemas.microsoft.com/office/drawing/2014/main" id="{3286C151-2060-4F1D-AE7D-1F5B9926E52F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</p:grpSpPr>
          <p:cxnSp>
            <p:nvCxnSpPr>
              <p:cNvPr id="43" name="Conector recto 42">
                <a:extLst>
                  <a:ext uri="{FF2B5EF4-FFF2-40B4-BE49-F238E27FC236}">
                    <a16:creationId xmlns:a16="http://schemas.microsoft.com/office/drawing/2014/main" id="{DD32FFBE-1DEA-4B2F-9E7E-8D28871B2D6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Conector recto 43">
                <a:extLst>
                  <a:ext uri="{FF2B5EF4-FFF2-40B4-BE49-F238E27FC236}">
                    <a16:creationId xmlns:a16="http://schemas.microsoft.com/office/drawing/2014/main" id="{76490F2E-C3D4-4788-B1BA-E10B88F839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" name="Grupo 15">
            <a:extLst>
              <a:ext uri="{FF2B5EF4-FFF2-40B4-BE49-F238E27FC236}">
                <a16:creationId xmlns:a16="http://schemas.microsoft.com/office/drawing/2014/main" id="{4FBA9AB4-120A-4E4C-8A58-D6D173E003DB}"/>
              </a:ext>
            </a:extLst>
          </p:cNvPr>
          <p:cNvGrpSpPr/>
          <p:nvPr/>
        </p:nvGrpSpPr>
        <p:grpSpPr>
          <a:xfrm>
            <a:off x="2282826" y="1654176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A7612D7B-216E-4709-818E-861C6508A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E86A1E4A-A4C4-46B6-A076-6A5BFC97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1F3098B0-F681-4341-8120-A16B2ADD3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6C0B9750-51B0-44CF-A3F1-CA28F99B0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823A68AB-3624-4066-8B98-E3EA8A60F3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79CABE21-B1FE-482C-9819-72525845A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8A2E8540-A595-43C0-AFD5-0E42A1D43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upo 52">
            <a:extLst>
              <a:ext uri="{FF2B5EF4-FFF2-40B4-BE49-F238E27FC236}">
                <a16:creationId xmlns:a16="http://schemas.microsoft.com/office/drawing/2014/main" id="{163ABD96-E996-4F2E-B9A5-196A1F291880}"/>
              </a:ext>
            </a:extLst>
          </p:cNvPr>
          <p:cNvGrpSpPr/>
          <p:nvPr/>
        </p:nvGrpSpPr>
        <p:grpSpPr>
          <a:xfrm>
            <a:off x="5715658" y="1378218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4DA2300B-35CC-4276-9222-C479FF666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3F0FC1FB-4C67-4267-BA01-68931BE4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6336F669-0C72-47D7-9396-017DF7324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E059279D-D258-4CA0-8FDF-D47159EA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57E3BC53-B0DA-48C2-B260-008AD85BE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A7C3A0D6-585C-4877-95B6-357D04914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0" name="Freeform 11">
              <a:extLst>
                <a:ext uri="{FF2B5EF4-FFF2-40B4-BE49-F238E27FC236}">
                  <a16:creationId xmlns:a16="http://schemas.microsoft.com/office/drawing/2014/main" id="{729FFC2D-570B-4D92-AB7A-62DFCB352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upo 60">
            <a:extLst>
              <a:ext uri="{FF2B5EF4-FFF2-40B4-BE49-F238E27FC236}">
                <a16:creationId xmlns:a16="http://schemas.microsoft.com/office/drawing/2014/main" id="{B4239044-93F3-4777-AB3A-6744EF978EF3}"/>
              </a:ext>
            </a:extLst>
          </p:cNvPr>
          <p:cNvGrpSpPr/>
          <p:nvPr/>
        </p:nvGrpSpPr>
        <p:grpSpPr>
          <a:xfrm>
            <a:off x="9200509" y="1656129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62" name="Freeform 5">
              <a:extLst>
                <a:ext uri="{FF2B5EF4-FFF2-40B4-BE49-F238E27FC236}">
                  <a16:creationId xmlns:a16="http://schemas.microsoft.com/office/drawing/2014/main" id="{14DA362C-AF2A-4B88-97D6-7DAD62EA82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3" name="Freeform 6">
              <a:extLst>
                <a:ext uri="{FF2B5EF4-FFF2-40B4-BE49-F238E27FC236}">
                  <a16:creationId xmlns:a16="http://schemas.microsoft.com/office/drawing/2014/main" id="{6D2F9344-B5BA-427E-80ED-02A811E6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4" name="Freeform 7">
              <a:extLst>
                <a:ext uri="{FF2B5EF4-FFF2-40B4-BE49-F238E27FC236}">
                  <a16:creationId xmlns:a16="http://schemas.microsoft.com/office/drawing/2014/main" id="{A9D58AFB-3003-4A6E-B02A-39AB2FACB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5" name="Freeform 8">
              <a:extLst>
                <a:ext uri="{FF2B5EF4-FFF2-40B4-BE49-F238E27FC236}">
                  <a16:creationId xmlns:a16="http://schemas.microsoft.com/office/drawing/2014/main" id="{A14CAAE8-E8DA-4D6F-B6A1-A7CE6986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6" name="Freeform 9">
              <a:extLst>
                <a:ext uri="{FF2B5EF4-FFF2-40B4-BE49-F238E27FC236}">
                  <a16:creationId xmlns:a16="http://schemas.microsoft.com/office/drawing/2014/main" id="{BE68CFE9-BC82-48C3-B65F-660BC845BB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7" name="Freeform 10">
              <a:extLst>
                <a:ext uri="{FF2B5EF4-FFF2-40B4-BE49-F238E27FC236}">
                  <a16:creationId xmlns:a16="http://schemas.microsoft.com/office/drawing/2014/main" id="{2694D213-9247-4CDE-B1C7-E8A60909D1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68" name="Freeform 11">
              <a:extLst>
                <a:ext uri="{FF2B5EF4-FFF2-40B4-BE49-F238E27FC236}">
                  <a16:creationId xmlns:a16="http://schemas.microsoft.com/office/drawing/2014/main" id="{C7C50A51-1F5B-46AF-960A-93EF298F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rupo 68">
            <a:extLst>
              <a:ext uri="{FF2B5EF4-FFF2-40B4-BE49-F238E27FC236}">
                <a16:creationId xmlns:a16="http://schemas.microsoft.com/office/drawing/2014/main" id="{24A8B46C-3D7D-4378-A9DC-AFCF89153A01}"/>
              </a:ext>
            </a:extLst>
          </p:cNvPr>
          <p:cNvGrpSpPr/>
          <p:nvPr/>
        </p:nvGrpSpPr>
        <p:grpSpPr>
          <a:xfrm>
            <a:off x="5717469" y="4182829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70" name="Freeform 5">
              <a:extLst>
                <a:ext uri="{FF2B5EF4-FFF2-40B4-BE49-F238E27FC236}">
                  <a16:creationId xmlns:a16="http://schemas.microsoft.com/office/drawing/2014/main" id="{DABEC81B-7A33-4D1E-BAD1-DC20FDDCD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1" name="Freeform 6">
              <a:extLst>
                <a:ext uri="{FF2B5EF4-FFF2-40B4-BE49-F238E27FC236}">
                  <a16:creationId xmlns:a16="http://schemas.microsoft.com/office/drawing/2014/main" id="{4064F3FB-4BA7-4F5B-818D-50B975ECB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2" name="Freeform 7">
              <a:extLst>
                <a:ext uri="{FF2B5EF4-FFF2-40B4-BE49-F238E27FC236}">
                  <a16:creationId xmlns:a16="http://schemas.microsoft.com/office/drawing/2014/main" id="{F03087AF-A11F-454E-B798-9B56ECA10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3" name="Freeform 8">
              <a:extLst>
                <a:ext uri="{FF2B5EF4-FFF2-40B4-BE49-F238E27FC236}">
                  <a16:creationId xmlns:a16="http://schemas.microsoft.com/office/drawing/2014/main" id="{9A1C3845-CBCD-468B-8B95-181AD52F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4" name="Freeform 9">
              <a:extLst>
                <a:ext uri="{FF2B5EF4-FFF2-40B4-BE49-F238E27FC236}">
                  <a16:creationId xmlns:a16="http://schemas.microsoft.com/office/drawing/2014/main" id="{C358EEDF-3B39-4F96-93A2-E7343FDFE3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5" name="Freeform 10">
              <a:extLst>
                <a:ext uri="{FF2B5EF4-FFF2-40B4-BE49-F238E27FC236}">
                  <a16:creationId xmlns:a16="http://schemas.microsoft.com/office/drawing/2014/main" id="{9D3E6600-E1C6-425F-BAF2-22F6DACF11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6" name="Freeform 11">
              <a:extLst>
                <a:ext uri="{FF2B5EF4-FFF2-40B4-BE49-F238E27FC236}">
                  <a16:creationId xmlns:a16="http://schemas.microsoft.com/office/drawing/2014/main" id="{D68FDF74-098E-4FEA-92C8-FC42A9E13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upo 76">
            <a:extLst>
              <a:ext uri="{FF2B5EF4-FFF2-40B4-BE49-F238E27FC236}">
                <a16:creationId xmlns:a16="http://schemas.microsoft.com/office/drawing/2014/main" id="{221B6BF6-3FE9-4EFE-BF28-ADEA0A3FB999}"/>
              </a:ext>
            </a:extLst>
          </p:cNvPr>
          <p:cNvGrpSpPr/>
          <p:nvPr/>
        </p:nvGrpSpPr>
        <p:grpSpPr>
          <a:xfrm>
            <a:off x="9164789" y="4433187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78" name="Freeform 5">
              <a:extLst>
                <a:ext uri="{FF2B5EF4-FFF2-40B4-BE49-F238E27FC236}">
                  <a16:creationId xmlns:a16="http://schemas.microsoft.com/office/drawing/2014/main" id="{A45AA4B6-3F0D-4622-857C-2CA2399E9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9" name="Freeform 6">
              <a:extLst>
                <a:ext uri="{FF2B5EF4-FFF2-40B4-BE49-F238E27FC236}">
                  <a16:creationId xmlns:a16="http://schemas.microsoft.com/office/drawing/2014/main" id="{D989B8F1-18E4-4675-8B7C-C55224AFB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0" name="Freeform 7">
              <a:extLst>
                <a:ext uri="{FF2B5EF4-FFF2-40B4-BE49-F238E27FC236}">
                  <a16:creationId xmlns:a16="http://schemas.microsoft.com/office/drawing/2014/main" id="{2E908246-44D2-43A2-A348-0A73DAD09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1" name="Freeform 8">
              <a:extLst>
                <a:ext uri="{FF2B5EF4-FFF2-40B4-BE49-F238E27FC236}">
                  <a16:creationId xmlns:a16="http://schemas.microsoft.com/office/drawing/2014/main" id="{300095D8-153A-4F7E-B7C9-1F48F6F64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2" name="Freeform 9">
              <a:extLst>
                <a:ext uri="{FF2B5EF4-FFF2-40B4-BE49-F238E27FC236}">
                  <a16:creationId xmlns:a16="http://schemas.microsoft.com/office/drawing/2014/main" id="{202ED0CF-A324-4378-9147-BFDD237D3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3" name="Freeform 10">
              <a:extLst>
                <a:ext uri="{FF2B5EF4-FFF2-40B4-BE49-F238E27FC236}">
                  <a16:creationId xmlns:a16="http://schemas.microsoft.com/office/drawing/2014/main" id="{EC8D9FBA-E3D6-4C5E-86BD-99BB67DB7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4" name="Freeform 11">
              <a:extLst>
                <a:ext uri="{FF2B5EF4-FFF2-40B4-BE49-F238E27FC236}">
                  <a16:creationId xmlns:a16="http://schemas.microsoft.com/office/drawing/2014/main" id="{799F812F-7FA1-41C9-AD06-4C9CB2CA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rupo 84">
            <a:extLst>
              <a:ext uri="{FF2B5EF4-FFF2-40B4-BE49-F238E27FC236}">
                <a16:creationId xmlns:a16="http://schemas.microsoft.com/office/drawing/2014/main" id="{CAB072B0-BE85-49DE-BC14-1F703355D5B1}"/>
              </a:ext>
            </a:extLst>
          </p:cNvPr>
          <p:cNvGrpSpPr/>
          <p:nvPr/>
        </p:nvGrpSpPr>
        <p:grpSpPr>
          <a:xfrm>
            <a:off x="2387600" y="4405660"/>
            <a:ext cx="865187" cy="715962"/>
            <a:chOff x="2282826" y="1654176"/>
            <a:chExt cx="865187" cy="715962"/>
          </a:xfrm>
          <a:solidFill>
            <a:schemeClr val="accent6">
              <a:lumMod val="75000"/>
            </a:schemeClr>
          </a:solidFill>
        </p:grpSpPr>
        <p:sp>
          <p:nvSpPr>
            <p:cNvPr id="86" name="Freeform 5">
              <a:extLst>
                <a:ext uri="{FF2B5EF4-FFF2-40B4-BE49-F238E27FC236}">
                  <a16:creationId xmlns:a16="http://schemas.microsoft.com/office/drawing/2014/main" id="{3C31BAA1-FD53-4359-9354-346782EAEF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2826" y="1792288"/>
              <a:ext cx="498475" cy="577850"/>
            </a:xfrm>
            <a:custGeom>
              <a:avLst/>
              <a:gdLst>
                <a:gd name="T0" fmla="*/ 0 w 518"/>
                <a:gd name="T1" fmla="*/ 167 h 601"/>
                <a:gd name="T2" fmla="*/ 75 w 518"/>
                <a:gd name="T3" fmla="*/ 76 h 601"/>
                <a:gd name="T4" fmla="*/ 88 w 518"/>
                <a:gd name="T5" fmla="*/ 45 h 601"/>
                <a:gd name="T6" fmla="*/ 127 w 518"/>
                <a:gd name="T7" fmla="*/ 6 h 601"/>
                <a:gd name="T8" fmla="*/ 403 w 518"/>
                <a:gd name="T9" fmla="*/ 6 h 601"/>
                <a:gd name="T10" fmla="*/ 429 w 518"/>
                <a:gd name="T11" fmla="*/ 31 h 601"/>
                <a:gd name="T12" fmla="*/ 456 w 518"/>
                <a:gd name="T13" fmla="*/ 84 h 601"/>
                <a:gd name="T14" fmla="*/ 518 w 518"/>
                <a:gd name="T15" fmla="*/ 192 h 601"/>
                <a:gd name="T16" fmla="*/ 518 w 518"/>
                <a:gd name="T17" fmla="*/ 538 h 601"/>
                <a:gd name="T18" fmla="*/ 455 w 518"/>
                <a:gd name="T19" fmla="*/ 601 h 601"/>
                <a:gd name="T20" fmla="*/ 63 w 518"/>
                <a:gd name="T21" fmla="*/ 601 h 601"/>
                <a:gd name="T22" fmla="*/ 0 w 518"/>
                <a:gd name="T23" fmla="*/ 559 h 601"/>
                <a:gd name="T24" fmla="*/ 0 w 518"/>
                <a:gd name="T25" fmla="*/ 167 h 601"/>
                <a:gd name="T26" fmla="*/ 257 w 518"/>
                <a:gd name="T27" fmla="*/ 500 h 601"/>
                <a:gd name="T28" fmla="*/ 297 w 518"/>
                <a:gd name="T29" fmla="*/ 500 h 601"/>
                <a:gd name="T30" fmla="*/ 319 w 518"/>
                <a:gd name="T31" fmla="*/ 477 h 601"/>
                <a:gd name="T32" fmla="*/ 319 w 518"/>
                <a:gd name="T33" fmla="*/ 409 h 601"/>
                <a:gd name="T34" fmla="*/ 339 w 518"/>
                <a:gd name="T35" fmla="*/ 388 h 601"/>
                <a:gd name="T36" fmla="*/ 409 w 518"/>
                <a:gd name="T37" fmla="*/ 388 h 601"/>
                <a:gd name="T38" fmla="*/ 431 w 518"/>
                <a:gd name="T39" fmla="*/ 366 h 601"/>
                <a:gd name="T40" fmla="*/ 431 w 518"/>
                <a:gd name="T41" fmla="*/ 298 h 601"/>
                <a:gd name="T42" fmla="*/ 408 w 518"/>
                <a:gd name="T43" fmla="*/ 276 h 601"/>
                <a:gd name="T44" fmla="*/ 336 w 518"/>
                <a:gd name="T45" fmla="*/ 276 h 601"/>
                <a:gd name="T46" fmla="*/ 319 w 518"/>
                <a:gd name="T47" fmla="*/ 258 h 601"/>
                <a:gd name="T48" fmla="*/ 319 w 518"/>
                <a:gd name="T49" fmla="*/ 190 h 601"/>
                <a:gd name="T50" fmla="*/ 294 w 518"/>
                <a:gd name="T51" fmla="*/ 163 h 601"/>
                <a:gd name="T52" fmla="*/ 224 w 518"/>
                <a:gd name="T53" fmla="*/ 164 h 601"/>
                <a:gd name="T54" fmla="*/ 198 w 518"/>
                <a:gd name="T55" fmla="*/ 191 h 601"/>
                <a:gd name="T56" fmla="*/ 198 w 518"/>
                <a:gd name="T57" fmla="*/ 223 h 601"/>
                <a:gd name="T58" fmla="*/ 145 w 518"/>
                <a:gd name="T59" fmla="*/ 276 h 601"/>
                <a:gd name="T60" fmla="*/ 89 w 518"/>
                <a:gd name="T61" fmla="*/ 332 h 601"/>
                <a:gd name="T62" fmla="*/ 144 w 518"/>
                <a:gd name="T63" fmla="*/ 388 h 601"/>
                <a:gd name="T64" fmla="*/ 198 w 518"/>
                <a:gd name="T65" fmla="*/ 442 h 601"/>
                <a:gd name="T66" fmla="*/ 257 w 518"/>
                <a:gd name="T67" fmla="*/ 500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8" h="601">
                  <a:moveTo>
                    <a:pt x="0" y="167"/>
                  </a:moveTo>
                  <a:cubicBezTo>
                    <a:pt x="13" y="127"/>
                    <a:pt x="36" y="95"/>
                    <a:pt x="75" y="76"/>
                  </a:cubicBezTo>
                  <a:cubicBezTo>
                    <a:pt x="88" y="69"/>
                    <a:pt x="88" y="57"/>
                    <a:pt x="88" y="45"/>
                  </a:cubicBezTo>
                  <a:cubicBezTo>
                    <a:pt x="88" y="0"/>
                    <a:pt x="87" y="6"/>
                    <a:pt x="127" y="6"/>
                  </a:cubicBezTo>
                  <a:cubicBezTo>
                    <a:pt x="219" y="6"/>
                    <a:pt x="311" y="7"/>
                    <a:pt x="403" y="6"/>
                  </a:cubicBezTo>
                  <a:cubicBezTo>
                    <a:pt x="422" y="6"/>
                    <a:pt x="432" y="11"/>
                    <a:pt x="429" y="31"/>
                  </a:cubicBezTo>
                  <a:cubicBezTo>
                    <a:pt x="425" y="56"/>
                    <a:pt x="433" y="71"/>
                    <a:pt x="456" y="84"/>
                  </a:cubicBezTo>
                  <a:cubicBezTo>
                    <a:pt x="497" y="107"/>
                    <a:pt x="517" y="145"/>
                    <a:pt x="518" y="192"/>
                  </a:cubicBezTo>
                  <a:cubicBezTo>
                    <a:pt x="518" y="307"/>
                    <a:pt x="518" y="422"/>
                    <a:pt x="518" y="538"/>
                  </a:cubicBezTo>
                  <a:cubicBezTo>
                    <a:pt x="518" y="576"/>
                    <a:pt x="493" y="600"/>
                    <a:pt x="455" y="601"/>
                  </a:cubicBezTo>
                  <a:cubicBezTo>
                    <a:pt x="324" y="601"/>
                    <a:pt x="194" y="601"/>
                    <a:pt x="63" y="601"/>
                  </a:cubicBezTo>
                  <a:cubicBezTo>
                    <a:pt x="32" y="601"/>
                    <a:pt x="13" y="585"/>
                    <a:pt x="0" y="559"/>
                  </a:cubicBezTo>
                  <a:cubicBezTo>
                    <a:pt x="0" y="429"/>
                    <a:pt x="0" y="298"/>
                    <a:pt x="0" y="167"/>
                  </a:cubicBezTo>
                  <a:close/>
                  <a:moveTo>
                    <a:pt x="257" y="500"/>
                  </a:moveTo>
                  <a:cubicBezTo>
                    <a:pt x="270" y="500"/>
                    <a:pt x="283" y="499"/>
                    <a:pt x="297" y="500"/>
                  </a:cubicBezTo>
                  <a:cubicBezTo>
                    <a:pt x="313" y="500"/>
                    <a:pt x="319" y="493"/>
                    <a:pt x="319" y="477"/>
                  </a:cubicBezTo>
                  <a:cubicBezTo>
                    <a:pt x="318" y="454"/>
                    <a:pt x="320" y="431"/>
                    <a:pt x="319" y="409"/>
                  </a:cubicBezTo>
                  <a:cubicBezTo>
                    <a:pt x="318" y="393"/>
                    <a:pt x="324" y="387"/>
                    <a:pt x="339" y="388"/>
                  </a:cubicBezTo>
                  <a:cubicBezTo>
                    <a:pt x="363" y="388"/>
                    <a:pt x="386" y="388"/>
                    <a:pt x="409" y="388"/>
                  </a:cubicBezTo>
                  <a:cubicBezTo>
                    <a:pt x="425" y="388"/>
                    <a:pt x="431" y="381"/>
                    <a:pt x="431" y="366"/>
                  </a:cubicBezTo>
                  <a:cubicBezTo>
                    <a:pt x="430" y="343"/>
                    <a:pt x="430" y="321"/>
                    <a:pt x="431" y="298"/>
                  </a:cubicBezTo>
                  <a:cubicBezTo>
                    <a:pt x="431" y="282"/>
                    <a:pt x="424" y="275"/>
                    <a:pt x="408" y="276"/>
                  </a:cubicBezTo>
                  <a:cubicBezTo>
                    <a:pt x="384" y="276"/>
                    <a:pt x="360" y="275"/>
                    <a:pt x="336" y="276"/>
                  </a:cubicBezTo>
                  <a:cubicBezTo>
                    <a:pt x="324" y="276"/>
                    <a:pt x="318" y="270"/>
                    <a:pt x="319" y="258"/>
                  </a:cubicBezTo>
                  <a:cubicBezTo>
                    <a:pt x="319" y="235"/>
                    <a:pt x="318" y="212"/>
                    <a:pt x="319" y="190"/>
                  </a:cubicBezTo>
                  <a:cubicBezTo>
                    <a:pt x="320" y="171"/>
                    <a:pt x="313" y="163"/>
                    <a:pt x="294" y="163"/>
                  </a:cubicBezTo>
                  <a:cubicBezTo>
                    <a:pt x="270" y="164"/>
                    <a:pt x="247" y="163"/>
                    <a:pt x="224" y="164"/>
                  </a:cubicBezTo>
                  <a:cubicBezTo>
                    <a:pt x="200" y="164"/>
                    <a:pt x="198" y="166"/>
                    <a:pt x="198" y="191"/>
                  </a:cubicBezTo>
                  <a:cubicBezTo>
                    <a:pt x="198" y="201"/>
                    <a:pt x="198" y="212"/>
                    <a:pt x="198" y="223"/>
                  </a:cubicBezTo>
                  <a:cubicBezTo>
                    <a:pt x="198" y="276"/>
                    <a:pt x="198" y="275"/>
                    <a:pt x="145" y="276"/>
                  </a:cubicBezTo>
                  <a:cubicBezTo>
                    <a:pt x="80" y="276"/>
                    <a:pt x="89" y="268"/>
                    <a:pt x="89" y="332"/>
                  </a:cubicBezTo>
                  <a:cubicBezTo>
                    <a:pt x="89" y="394"/>
                    <a:pt x="80" y="387"/>
                    <a:pt x="144" y="388"/>
                  </a:cubicBezTo>
                  <a:cubicBezTo>
                    <a:pt x="198" y="388"/>
                    <a:pt x="198" y="388"/>
                    <a:pt x="198" y="442"/>
                  </a:cubicBezTo>
                  <a:cubicBezTo>
                    <a:pt x="198" y="508"/>
                    <a:pt x="190" y="499"/>
                    <a:pt x="257" y="5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7" name="Freeform 6">
              <a:extLst>
                <a:ext uri="{FF2B5EF4-FFF2-40B4-BE49-F238E27FC236}">
                  <a16:creationId xmlns:a16="http://schemas.microsoft.com/office/drawing/2014/main" id="{C715A0DF-3950-4170-9BAA-7A521776A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788" y="2146300"/>
              <a:ext cx="149225" cy="112712"/>
            </a:xfrm>
            <a:custGeom>
              <a:avLst/>
              <a:gdLst>
                <a:gd name="T0" fmla="*/ 156 w 156"/>
                <a:gd name="T1" fmla="*/ 102 h 117"/>
                <a:gd name="T2" fmla="*/ 139 w 156"/>
                <a:gd name="T3" fmla="*/ 111 h 117"/>
                <a:gd name="T4" fmla="*/ 44 w 156"/>
                <a:gd name="T5" fmla="*/ 96 h 117"/>
                <a:gd name="T6" fmla="*/ 18 w 156"/>
                <a:gd name="T7" fmla="*/ 60 h 117"/>
                <a:gd name="T8" fmla="*/ 25 w 156"/>
                <a:gd name="T9" fmla="*/ 41 h 117"/>
                <a:gd name="T10" fmla="*/ 82 w 156"/>
                <a:gd name="T11" fmla="*/ 16 h 117"/>
                <a:gd name="T12" fmla="*/ 156 w 156"/>
                <a:gd name="T13" fmla="*/ 62 h 117"/>
                <a:gd name="T14" fmla="*/ 156 w 156"/>
                <a:gd name="T15" fmla="*/ 10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117">
                  <a:moveTo>
                    <a:pt x="156" y="102"/>
                  </a:moveTo>
                  <a:cubicBezTo>
                    <a:pt x="151" y="107"/>
                    <a:pt x="148" y="117"/>
                    <a:pt x="139" y="111"/>
                  </a:cubicBezTo>
                  <a:cubicBezTo>
                    <a:pt x="110" y="91"/>
                    <a:pt x="76" y="96"/>
                    <a:pt x="44" y="96"/>
                  </a:cubicBezTo>
                  <a:cubicBezTo>
                    <a:pt x="0" y="95"/>
                    <a:pt x="5" y="99"/>
                    <a:pt x="18" y="60"/>
                  </a:cubicBezTo>
                  <a:cubicBezTo>
                    <a:pt x="21" y="53"/>
                    <a:pt x="23" y="47"/>
                    <a:pt x="25" y="41"/>
                  </a:cubicBezTo>
                  <a:cubicBezTo>
                    <a:pt x="41" y="0"/>
                    <a:pt x="41" y="0"/>
                    <a:pt x="82" y="16"/>
                  </a:cubicBezTo>
                  <a:cubicBezTo>
                    <a:pt x="110" y="26"/>
                    <a:pt x="141" y="33"/>
                    <a:pt x="156" y="62"/>
                  </a:cubicBezTo>
                  <a:cubicBezTo>
                    <a:pt x="156" y="76"/>
                    <a:pt x="156" y="89"/>
                    <a:pt x="156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8" name="Freeform 7">
              <a:extLst>
                <a:ext uri="{FF2B5EF4-FFF2-40B4-BE49-F238E27FC236}">
                  <a16:creationId xmlns:a16="http://schemas.microsoft.com/office/drawing/2014/main" id="{4809CDB1-7F26-4131-BCAC-2B73E83A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500" y="1654176"/>
              <a:ext cx="363537" cy="122237"/>
            </a:xfrm>
            <a:custGeom>
              <a:avLst/>
              <a:gdLst>
                <a:gd name="T0" fmla="*/ 190 w 378"/>
                <a:gd name="T1" fmla="*/ 0 h 126"/>
                <a:gd name="T2" fmla="*/ 354 w 378"/>
                <a:gd name="T3" fmla="*/ 0 h 126"/>
                <a:gd name="T4" fmla="*/ 377 w 378"/>
                <a:gd name="T5" fmla="*/ 23 h 126"/>
                <a:gd name="T6" fmla="*/ 377 w 378"/>
                <a:gd name="T7" fmla="*/ 103 h 126"/>
                <a:gd name="T8" fmla="*/ 353 w 378"/>
                <a:gd name="T9" fmla="*/ 125 h 126"/>
                <a:gd name="T10" fmla="*/ 138 w 378"/>
                <a:gd name="T11" fmla="*/ 125 h 126"/>
                <a:gd name="T12" fmla="*/ 24 w 378"/>
                <a:gd name="T13" fmla="*/ 125 h 126"/>
                <a:gd name="T14" fmla="*/ 2 w 378"/>
                <a:gd name="T15" fmla="*/ 103 h 126"/>
                <a:gd name="T16" fmla="*/ 1 w 378"/>
                <a:gd name="T17" fmla="*/ 24 h 126"/>
                <a:gd name="T18" fmla="*/ 26 w 378"/>
                <a:gd name="T19" fmla="*/ 0 h 126"/>
                <a:gd name="T20" fmla="*/ 190 w 378"/>
                <a:gd name="T2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8" h="126">
                  <a:moveTo>
                    <a:pt x="190" y="0"/>
                  </a:moveTo>
                  <a:cubicBezTo>
                    <a:pt x="244" y="0"/>
                    <a:pt x="299" y="1"/>
                    <a:pt x="354" y="0"/>
                  </a:cubicBezTo>
                  <a:cubicBezTo>
                    <a:pt x="371" y="0"/>
                    <a:pt x="378" y="5"/>
                    <a:pt x="377" y="23"/>
                  </a:cubicBezTo>
                  <a:cubicBezTo>
                    <a:pt x="376" y="49"/>
                    <a:pt x="376" y="76"/>
                    <a:pt x="377" y="103"/>
                  </a:cubicBezTo>
                  <a:cubicBezTo>
                    <a:pt x="378" y="121"/>
                    <a:pt x="370" y="125"/>
                    <a:pt x="353" y="125"/>
                  </a:cubicBezTo>
                  <a:cubicBezTo>
                    <a:pt x="281" y="125"/>
                    <a:pt x="210" y="125"/>
                    <a:pt x="138" y="125"/>
                  </a:cubicBezTo>
                  <a:cubicBezTo>
                    <a:pt x="100" y="125"/>
                    <a:pt x="62" y="125"/>
                    <a:pt x="24" y="125"/>
                  </a:cubicBezTo>
                  <a:cubicBezTo>
                    <a:pt x="8" y="126"/>
                    <a:pt x="1" y="120"/>
                    <a:pt x="2" y="103"/>
                  </a:cubicBezTo>
                  <a:cubicBezTo>
                    <a:pt x="3" y="77"/>
                    <a:pt x="3" y="50"/>
                    <a:pt x="1" y="24"/>
                  </a:cubicBezTo>
                  <a:cubicBezTo>
                    <a:pt x="0" y="4"/>
                    <a:pt x="9" y="0"/>
                    <a:pt x="26" y="0"/>
                  </a:cubicBezTo>
                  <a:cubicBezTo>
                    <a:pt x="81" y="1"/>
                    <a:pt x="135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89" name="Freeform 8">
              <a:extLst>
                <a:ext uri="{FF2B5EF4-FFF2-40B4-BE49-F238E27FC236}">
                  <a16:creationId xmlns:a16="http://schemas.microsoft.com/office/drawing/2014/main" id="{F8715FC4-BE6D-4186-B54A-3759CD95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138" y="2262188"/>
              <a:ext cx="138112" cy="107950"/>
            </a:xfrm>
            <a:custGeom>
              <a:avLst/>
              <a:gdLst>
                <a:gd name="T0" fmla="*/ 1 w 144"/>
                <a:gd name="T1" fmla="*/ 55 h 113"/>
                <a:gd name="T2" fmla="*/ 1 w 144"/>
                <a:gd name="T3" fmla="*/ 17 h 113"/>
                <a:gd name="T4" fmla="*/ 18 w 144"/>
                <a:gd name="T5" fmla="*/ 1 h 113"/>
                <a:gd name="T6" fmla="*/ 91 w 144"/>
                <a:gd name="T7" fmla="*/ 1 h 113"/>
                <a:gd name="T8" fmla="*/ 143 w 144"/>
                <a:gd name="T9" fmla="*/ 54 h 113"/>
                <a:gd name="T10" fmla="*/ 95 w 144"/>
                <a:gd name="T11" fmla="*/ 111 h 113"/>
                <a:gd name="T12" fmla="*/ 15 w 144"/>
                <a:gd name="T13" fmla="*/ 112 h 113"/>
                <a:gd name="T14" fmla="*/ 1 w 144"/>
                <a:gd name="T15" fmla="*/ 97 h 113"/>
                <a:gd name="T16" fmla="*/ 1 w 144"/>
                <a:gd name="T17" fmla="*/ 55 h 113"/>
                <a:gd name="T18" fmla="*/ 1 w 144"/>
                <a:gd name="T19" fmla="*/ 5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13">
                  <a:moveTo>
                    <a:pt x="1" y="55"/>
                  </a:moveTo>
                  <a:cubicBezTo>
                    <a:pt x="1" y="42"/>
                    <a:pt x="1" y="30"/>
                    <a:pt x="1" y="17"/>
                  </a:cubicBezTo>
                  <a:cubicBezTo>
                    <a:pt x="0" y="5"/>
                    <a:pt x="6" y="1"/>
                    <a:pt x="18" y="1"/>
                  </a:cubicBezTo>
                  <a:cubicBezTo>
                    <a:pt x="42" y="1"/>
                    <a:pt x="67" y="0"/>
                    <a:pt x="91" y="1"/>
                  </a:cubicBezTo>
                  <a:cubicBezTo>
                    <a:pt x="120" y="2"/>
                    <a:pt x="142" y="25"/>
                    <a:pt x="143" y="54"/>
                  </a:cubicBezTo>
                  <a:cubicBezTo>
                    <a:pt x="144" y="82"/>
                    <a:pt x="123" y="109"/>
                    <a:pt x="95" y="111"/>
                  </a:cubicBezTo>
                  <a:cubicBezTo>
                    <a:pt x="68" y="113"/>
                    <a:pt x="42" y="111"/>
                    <a:pt x="15" y="112"/>
                  </a:cubicBezTo>
                  <a:cubicBezTo>
                    <a:pt x="5" y="112"/>
                    <a:pt x="1" y="107"/>
                    <a:pt x="1" y="97"/>
                  </a:cubicBezTo>
                  <a:cubicBezTo>
                    <a:pt x="1" y="83"/>
                    <a:pt x="1" y="69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0" name="Freeform 9">
              <a:extLst>
                <a:ext uri="{FF2B5EF4-FFF2-40B4-BE49-F238E27FC236}">
                  <a16:creationId xmlns:a16="http://schemas.microsoft.com/office/drawing/2014/main" id="{E95F7F88-54D5-4F7C-A1B7-DE4C22610B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5438" y="2100263"/>
              <a:ext cx="149225" cy="138112"/>
            </a:xfrm>
            <a:custGeom>
              <a:avLst/>
              <a:gdLst>
                <a:gd name="T0" fmla="*/ 0 w 154"/>
                <a:gd name="T1" fmla="*/ 62 h 144"/>
                <a:gd name="T2" fmla="*/ 68 w 154"/>
                <a:gd name="T3" fmla="*/ 9 h 144"/>
                <a:gd name="T4" fmla="*/ 144 w 154"/>
                <a:gd name="T5" fmla="*/ 36 h 144"/>
                <a:gd name="T6" fmla="*/ 151 w 154"/>
                <a:gd name="T7" fmla="*/ 55 h 144"/>
                <a:gd name="T8" fmla="*/ 123 w 154"/>
                <a:gd name="T9" fmla="*/ 130 h 144"/>
                <a:gd name="T10" fmla="*/ 101 w 154"/>
                <a:gd name="T11" fmla="*/ 140 h 144"/>
                <a:gd name="T12" fmla="*/ 37 w 154"/>
                <a:gd name="T13" fmla="*/ 116 h 144"/>
                <a:gd name="T14" fmla="*/ 0 w 154"/>
                <a:gd name="T15" fmla="*/ 62 h 144"/>
                <a:gd name="T16" fmla="*/ 55 w 154"/>
                <a:gd name="T17" fmla="*/ 80 h 144"/>
                <a:gd name="T18" fmla="*/ 36 w 154"/>
                <a:gd name="T19" fmla="*/ 86 h 144"/>
                <a:gd name="T20" fmla="*/ 42 w 154"/>
                <a:gd name="T21" fmla="*/ 100 h 144"/>
                <a:gd name="T22" fmla="*/ 105 w 154"/>
                <a:gd name="T23" fmla="*/ 123 h 144"/>
                <a:gd name="T24" fmla="*/ 119 w 154"/>
                <a:gd name="T25" fmla="*/ 115 h 144"/>
                <a:gd name="T26" fmla="*/ 113 w 154"/>
                <a:gd name="T27" fmla="*/ 102 h 144"/>
                <a:gd name="T28" fmla="*/ 55 w 154"/>
                <a:gd name="T29" fmla="*/ 8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4" h="144">
                  <a:moveTo>
                    <a:pt x="0" y="62"/>
                  </a:moveTo>
                  <a:cubicBezTo>
                    <a:pt x="0" y="27"/>
                    <a:pt x="34" y="0"/>
                    <a:pt x="68" y="9"/>
                  </a:cubicBezTo>
                  <a:cubicBezTo>
                    <a:pt x="94" y="17"/>
                    <a:pt x="118" y="27"/>
                    <a:pt x="144" y="36"/>
                  </a:cubicBezTo>
                  <a:cubicBezTo>
                    <a:pt x="154" y="40"/>
                    <a:pt x="154" y="46"/>
                    <a:pt x="151" y="55"/>
                  </a:cubicBezTo>
                  <a:cubicBezTo>
                    <a:pt x="142" y="80"/>
                    <a:pt x="132" y="104"/>
                    <a:pt x="123" y="130"/>
                  </a:cubicBezTo>
                  <a:cubicBezTo>
                    <a:pt x="119" y="142"/>
                    <a:pt x="112" y="144"/>
                    <a:pt x="101" y="140"/>
                  </a:cubicBezTo>
                  <a:cubicBezTo>
                    <a:pt x="80" y="131"/>
                    <a:pt x="58" y="124"/>
                    <a:pt x="37" y="116"/>
                  </a:cubicBezTo>
                  <a:cubicBezTo>
                    <a:pt x="13" y="106"/>
                    <a:pt x="0" y="87"/>
                    <a:pt x="0" y="62"/>
                  </a:cubicBezTo>
                  <a:close/>
                  <a:moveTo>
                    <a:pt x="55" y="80"/>
                  </a:moveTo>
                  <a:cubicBezTo>
                    <a:pt x="45" y="79"/>
                    <a:pt x="39" y="80"/>
                    <a:pt x="36" y="86"/>
                  </a:cubicBezTo>
                  <a:cubicBezTo>
                    <a:pt x="34" y="92"/>
                    <a:pt x="37" y="98"/>
                    <a:pt x="42" y="100"/>
                  </a:cubicBezTo>
                  <a:cubicBezTo>
                    <a:pt x="63" y="108"/>
                    <a:pt x="84" y="116"/>
                    <a:pt x="105" y="123"/>
                  </a:cubicBezTo>
                  <a:cubicBezTo>
                    <a:pt x="112" y="125"/>
                    <a:pt x="117" y="121"/>
                    <a:pt x="119" y="115"/>
                  </a:cubicBezTo>
                  <a:cubicBezTo>
                    <a:pt x="121" y="109"/>
                    <a:pt x="118" y="104"/>
                    <a:pt x="113" y="102"/>
                  </a:cubicBezTo>
                  <a:cubicBezTo>
                    <a:pt x="92" y="94"/>
                    <a:pt x="72" y="86"/>
                    <a:pt x="5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1" name="Freeform 10">
              <a:extLst>
                <a:ext uri="{FF2B5EF4-FFF2-40B4-BE49-F238E27FC236}">
                  <a16:creationId xmlns:a16="http://schemas.microsoft.com/office/drawing/2014/main" id="{44A47211-BFE0-41EB-86C4-752DD876E4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4800" y="2262188"/>
              <a:ext cx="138112" cy="107950"/>
            </a:xfrm>
            <a:custGeom>
              <a:avLst/>
              <a:gdLst>
                <a:gd name="T0" fmla="*/ 144 w 144"/>
                <a:gd name="T1" fmla="*/ 58 h 112"/>
                <a:gd name="T2" fmla="*/ 90 w 144"/>
                <a:gd name="T3" fmla="*/ 112 h 112"/>
                <a:gd name="T4" fmla="*/ 54 w 144"/>
                <a:gd name="T5" fmla="*/ 111 h 112"/>
                <a:gd name="T6" fmla="*/ 1 w 144"/>
                <a:gd name="T7" fmla="*/ 55 h 112"/>
                <a:gd name="T8" fmla="*/ 56 w 144"/>
                <a:gd name="T9" fmla="*/ 1 h 112"/>
                <a:gd name="T10" fmla="*/ 124 w 144"/>
                <a:gd name="T11" fmla="*/ 1 h 112"/>
                <a:gd name="T12" fmla="*/ 144 w 144"/>
                <a:gd name="T13" fmla="*/ 21 h 112"/>
                <a:gd name="T14" fmla="*/ 144 w 144"/>
                <a:gd name="T15" fmla="*/ 58 h 112"/>
                <a:gd name="T16" fmla="*/ 92 w 144"/>
                <a:gd name="T17" fmla="*/ 72 h 112"/>
                <a:gd name="T18" fmla="*/ 92 w 144"/>
                <a:gd name="T19" fmla="*/ 72 h 112"/>
                <a:gd name="T20" fmla="*/ 58 w 144"/>
                <a:gd name="T21" fmla="*/ 73 h 112"/>
                <a:gd name="T22" fmla="*/ 46 w 144"/>
                <a:gd name="T23" fmla="*/ 84 h 112"/>
                <a:gd name="T24" fmla="*/ 56 w 144"/>
                <a:gd name="T25" fmla="*/ 95 h 112"/>
                <a:gd name="T26" fmla="*/ 123 w 144"/>
                <a:gd name="T27" fmla="*/ 95 h 112"/>
                <a:gd name="T28" fmla="*/ 134 w 144"/>
                <a:gd name="T29" fmla="*/ 83 h 112"/>
                <a:gd name="T30" fmla="*/ 121 w 144"/>
                <a:gd name="T31" fmla="*/ 72 h 112"/>
                <a:gd name="T32" fmla="*/ 92 w 144"/>
                <a:gd name="T33" fmla="*/ 7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112">
                  <a:moveTo>
                    <a:pt x="144" y="58"/>
                  </a:moveTo>
                  <a:cubicBezTo>
                    <a:pt x="144" y="112"/>
                    <a:pt x="144" y="112"/>
                    <a:pt x="90" y="112"/>
                  </a:cubicBezTo>
                  <a:cubicBezTo>
                    <a:pt x="78" y="112"/>
                    <a:pt x="66" y="112"/>
                    <a:pt x="54" y="111"/>
                  </a:cubicBezTo>
                  <a:cubicBezTo>
                    <a:pt x="24" y="110"/>
                    <a:pt x="0" y="84"/>
                    <a:pt x="1" y="55"/>
                  </a:cubicBezTo>
                  <a:cubicBezTo>
                    <a:pt x="2" y="25"/>
                    <a:pt x="25" y="2"/>
                    <a:pt x="56" y="1"/>
                  </a:cubicBezTo>
                  <a:cubicBezTo>
                    <a:pt x="79" y="1"/>
                    <a:pt x="101" y="2"/>
                    <a:pt x="124" y="1"/>
                  </a:cubicBezTo>
                  <a:cubicBezTo>
                    <a:pt x="139" y="0"/>
                    <a:pt x="144" y="6"/>
                    <a:pt x="144" y="21"/>
                  </a:cubicBezTo>
                  <a:cubicBezTo>
                    <a:pt x="143" y="33"/>
                    <a:pt x="144" y="46"/>
                    <a:pt x="144" y="58"/>
                  </a:cubicBezTo>
                  <a:close/>
                  <a:moveTo>
                    <a:pt x="92" y="72"/>
                  </a:moveTo>
                  <a:cubicBezTo>
                    <a:pt x="92" y="72"/>
                    <a:pt x="92" y="72"/>
                    <a:pt x="92" y="72"/>
                  </a:cubicBezTo>
                  <a:cubicBezTo>
                    <a:pt x="80" y="72"/>
                    <a:pt x="69" y="72"/>
                    <a:pt x="58" y="73"/>
                  </a:cubicBezTo>
                  <a:cubicBezTo>
                    <a:pt x="52" y="73"/>
                    <a:pt x="46" y="77"/>
                    <a:pt x="46" y="84"/>
                  </a:cubicBezTo>
                  <a:cubicBezTo>
                    <a:pt x="46" y="91"/>
                    <a:pt x="51" y="95"/>
                    <a:pt x="56" y="95"/>
                  </a:cubicBezTo>
                  <a:cubicBezTo>
                    <a:pt x="79" y="98"/>
                    <a:pt x="101" y="98"/>
                    <a:pt x="123" y="95"/>
                  </a:cubicBezTo>
                  <a:cubicBezTo>
                    <a:pt x="130" y="95"/>
                    <a:pt x="135" y="90"/>
                    <a:pt x="134" y="83"/>
                  </a:cubicBezTo>
                  <a:cubicBezTo>
                    <a:pt x="133" y="76"/>
                    <a:pt x="128" y="73"/>
                    <a:pt x="121" y="72"/>
                  </a:cubicBezTo>
                  <a:cubicBezTo>
                    <a:pt x="111" y="72"/>
                    <a:pt x="101" y="72"/>
                    <a:pt x="9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2" name="Freeform 11">
              <a:extLst>
                <a:ext uri="{FF2B5EF4-FFF2-40B4-BE49-F238E27FC236}">
                  <a16:creationId xmlns:a16="http://schemas.microsoft.com/office/drawing/2014/main" id="{C9BE63F6-37AE-4CF9-A7F4-769A41A9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600" y="1962150"/>
              <a:ext cx="292100" cy="298450"/>
            </a:xfrm>
            <a:custGeom>
              <a:avLst/>
              <a:gdLst>
                <a:gd name="T0" fmla="*/ 246 w 304"/>
                <a:gd name="T1" fmla="*/ 188 h 310"/>
                <a:gd name="T2" fmla="*/ 188 w 304"/>
                <a:gd name="T3" fmla="*/ 246 h 310"/>
                <a:gd name="T4" fmla="*/ 130 w 304"/>
                <a:gd name="T5" fmla="*/ 300 h 310"/>
                <a:gd name="T6" fmla="*/ 115 w 304"/>
                <a:gd name="T7" fmla="*/ 284 h 310"/>
                <a:gd name="T8" fmla="*/ 115 w 304"/>
                <a:gd name="T9" fmla="*/ 212 h 310"/>
                <a:gd name="T10" fmla="*/ 90 w 304"/>
                <a:gd name="T11" fmla="*/ 188 h 310"/>
                <a:gd name="T12" fmla="*/ 22 w 304"/>
                <a:gd name="T13" fmla="*/ 188 h 310"/>
                <a:gd name="T14" fmla="*/ 4 w 304"/>
                <a:gd name="T15" fmla="*/ 171 h 310"/>
                <a:gd name="T16" fmla="*/ 50 w 304"/>
                <a:gd name="T17" fmla="*/ 121 h 310"/>
                <a:gd name="T18" fmla="*/ 88 w 304"/>
                <a:gd name="T19" fmla="*/ 121 h 310"/>
                <a:gd name="T20" fmla="*/ 115 w 304"/>
                <a:gd name="T21" fmla="*/ 93 h 310"/>
                <a:gd name="T22" fmla="*/ 114 w 304"/>
                <a:gd name="T23" fmla="*/ 29 h 310"/>
                <a:gd name="T24" fmla="*/ 134 w 304"/>
                <a:gd name="T25" fmla="*/ 9 h 310"/>
                <a:gd name="T26" fmla="*/ 188 w 304"/>
                <a:gd name="T27" fmla="*/ 61 h 310"/>
                <a:gd name="T28" fmla="*/ 248 w 304"/>
                <a:gd name="T29" fmla="*/ 121 h 310"/>
                <a:gd name="T30" fmla="*/ 252 w 304"/>
                <a:gd name="T31" fmla="*/ 121 h 310"/>
                <a:gd name="T32" fmla="*/ 298 w 304"/>
                <a:gd name="T33" fmla="*/ 172 h 310"/>
                <a:gd name="T34" fmla="*/ 282 w 304"/>
                <a:gd name="T35" fmla="*/ 188 h 310"/>
                <a:gd name="T36" fmla="*/ 246 w 304"/>
                <a:gd name="T37" fmla="*/ 18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310">
                  <a:moveTo>
                    <a:pt x="246" y="188"/>
                  </a:moveTo>
                  <a:cubicBezTo>
                    <a:pt x="180" y="189"/>
                    <a:pt x="189" y="179"/>
                    <a:pt x="188" y="246"/>
                  </a:cubicBezTo>
                  <a:cubicBezTo>
                    <a:pt x="187" y="310"/>
                    <a:pt x="198" y="299"/>
                    <a:pt x="130" y="300"/>
                  </a:cubicBezTo>
                  <a:cubicBezTo>
                    <a:pt x="119" y="300"/>
                    <a:pt x="115" y="295"/>
                    <a:pt x="115" y="284"/>
                  </a:cubicBezTo>
                  <a:cubicBezTo>
                    <a:pt x="115" y="260"/>
                    <a:pt x="114" y="236"/>
                    <a:pt x="115" y="212"/>
                  </a:cubicBezTo>
                  <a:cubicBezTo>
                    <a:pt x="115" y="194"/>
                    <a:pt x="108" y="187"/>
                    <a:pt x="90" y="188"/>
                  </a:cubicBezTo>
                  <a:cubicBezTo>
                    <a:pt x="67" y="188"/>
                    <a:pt x="45" y="187"/>
                    <a:pt x="22" y="188"/>
                  </a:cubicBezTo>
                  <a:cubicBezTo>
                    <a:pt x="10" y="188"/>
                    <a:pt x="4" y="184"/>
                    <a:pt x="4" y="171"/>
                  </a:cubicBezTo>
                  <a:cubicBezTo>
                    <a:pt x="3" y="110"/>
                    <a:pt x="0" y="123"/>
                    <a:pt x="50" y="121"/>
                  </a:cubicBezTo>
                  <a:cubicBezTo>
                    <a:pt x="62" y="121"/>
                    <a:pt x="75" y="121"/>
                    <a:pt x="88" y="121"/>
                  </a:cubicBezTo>
                  <a:cubicBezTo>
                    <a:pt x="112" y="121"/>
                    <a:pt x="114" y="119"/>
                    <a:pt x="115" y="93"/>
                  </a:cubicBezTo>
                  <a:cubicBezTo>
                    <a:pt x="115" y="72"/>
                    <a:pt x="115" y="51"/>
                    <a:pt x="114" y="29"/>
                  </a:cubicBezTo>
                  <a:cubicBezTo>
                    <a:pt x="114" y="15"/>
                    <a:pt x="119" y="9"/>
                    <a:pt x="134" y="9"/>
                  </a:cubicBezTo>
                  <a:cubicBezTo>
                    <a:pt x="196" y="11"/>
                    <a:pt x="187" y="0"/>
                    <a:pt x="188" y="61"/>
                  </a:cubicBezTo>
                  <a:cubicBezTo>
                    <a:pt x="188" y="121"/>
                    <a:pt x="188" y="121"/>
                    <a:pt x="248" y="121"/>
                  </a:cubicBezTo>
                  <a:cubicBezTo>
                    <a:pt x="249" y="121"/>
                    <a:pt x="251" y="121"/>
                    <a:pt x="252" y="121"/>
                  </a:cubicBezTo>
                  <a:cubicBezTo>
                    <a:pt x="304" y="123"/>
                    <a:pt x="297" y="110"/>
                    <a:pt x="298" y="172"/>
                  </a:cubicBezTo>
                  <a:cubicBezTo>
                    <a:pt x="298" y="183"/>
                    <a:pt x="293" y="188"/>
                    <a:pt x="282" y="188"/>
                  </a:cubicBezTo>
                  <a:cubicBezTo>
                    <a:pt x="270" y="187"/>
                    <a:pt x="258" y="188"/>
                    <a:pt x="246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11581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p18"/>
          <p:cNvSpPr txBox="1">
            <a:spLocks noGrp="1"/>
          </p:cNvSpPr>
          <p:nvPr>
            <p:ph type="title"/>
          </p:nvPr>
        </p:nvSpPr>
        <p:spPr>
          <a:xfrm>
            <a:off x="415650" y="4578718"/>
            <a:ext cx="11360700" cy="7635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ما ابتدا در مورد این صحبت خواهیم کرد.</a:t>
            </a:r>
            <a:endParaRPr sz="6000" dirty="0">
              <a:cs typeface="B Nazanin" panose="00000700000000000000" pitchFamily="2" charset="-78"/>
            </a:endParaRPr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CFAEF9F2-2AA2-441E-B02A-326989446A1B}"/>
              </a:ext>
            </a:extLst>
          </p:cNvPr>
          <p:cNvSpPr/>
          <p:nvPr/>
        </p:nvSpPr>
        <p:spPr>
          <a:xfrm rot="16200000">
            <a:off x="6026993" y="824795"/>
            <a:ext cx="138014" cy="1195610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606DBF76-6337-4C7B-A812-E0883DA38678}"/>
              </a:ext>
            </a:extLst>
          </p:cNvPr>
          <p:cNvGrpSpPr/>
          <p:nvPr/>
        </p:nvGrpSpPr>
        <p:grpSpPr>
          <a:xfrm rot="16200000">
            <a:off x="5379824" y="-5405478"/>
            <a:ext cx="1432353" cy="12192000"/>
            <a:chOff x="11021224" y="5688471"/>
            <a:chExt cx="1180444" cy="1177500"/>
          </a:xfrm>
        </p:grpSpPr>
        <p:sp>
          <p:nvSpPr>
            <p:cNvPr id="8" name="Rectángulo 7">
              <a:extLst>
                <a:ext uri="{FF2B5EF4-FFF2-40B4-BE49-F238E27FC236}">
                  <a16:creationId xmlns:a16="http://schemas.microsoft.com/office/drawing/2014/main" id="{1DE13859-4419-4DDA-98DD-07394AF5F112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C3091F97-ABFE-4E31-8784-4EAC4207A276}"/>
                </a:ext>
              </a:extLst>
            </p:cNvPr>
            <p:cNvSpPr/>
            <p:nvPr/>
          </p:nvSpPr>
          <p:spPr>
            <a:xfrm rot="16200000">
              <a:off x="11541394" y="6208641"/>
              <a:ext cx="137160" cy="1177500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3" name="Google Shape;385;p5">
            <a:extLst>
              <a:ext uri="{FF2B5EF4-FFF2-40B4-BE49-F238E27FC236}">
                <a16:creationId xmlns:a16="http://schemas.microsoft.com/office/drawing/2014/main" id="{DDD1502A-6930-40F4-953A-FEDDA63A0D0D}"/>
              </a:ext>
            </a:extLst>
          </p:cNvPr>
          <p:cNvSpPr/>
          <p:nvPr/>
        </p:nvSpPr>
        <p:spPr>
          <a:xfrm>
            <a:off x="4667375" y="6327718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" name="Google Shape;386;p5">
            <a:extLst>
              <a:ext uri="{FF2B5EF4-FFF2-40B4-BE49-F238E27FC236}">
                <a16:creationId xmlns:a16="http://schemas.microsoft.com/office/drawing/2014/main" id="{98ED446D-90F5-473F-A23F-1B2928A667C9}"/>
              </a:ext>
            </a:extLst>
          </p:cNvPr>
          <p:cNvSpPr/>
          <p:nvPr/>
        </p:nvSpPr>
        <p:spPr>
          <a:xfrm>
            <a:off x="5641804" y="6327718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" name="Google Shape;387;p5">
            <a:extLst>
              <a:ext uri="{FF2B5EF4-FFF2-40B4-BE49-F238E27FC236}">
                <a16:creationId xmlns:a16="http://schemas.microsoft.com/office/drawing/2014/main" id="{CEC50E68-DEFB-4714-B5A8-EECDBB813690}"/>
              </a:ext>
            </a:extLst>
          </p:cNvPr>
          <p:cNvSpPr/>
          <p:nvPr/>
        </p:nvSpPr>
        <p:spPr>
          <a:xfrm>
            <a:off x="6616234" y="6327718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D4BD8867-92F4-1922-7E54-225E96A21411}"/>
              </a:ext>
            </a:extLst>
          </p:cNvPr>
          <p:cNvGrpSpPr/>
          <p:nvPr/>
        </p:nvGrpSpPr>
        <p:grpSpPr>
          <a:xfrm>
            <a:off x="4473575" y="795338"/>
            <a:ext cx="3233738" cy="2797175"/>
            <a:chOff x="4473575" y="795338"/>
            <a:chExt cx="3233738" cy="2797175"/>
          </a:xfrm>
        </p:grpSpPr>
        <p:sp>
          <p:nvSpPr>
            <p:cNvPr id="18" name="Freeform 4">
              <a:extLst>
                <a:ext uri="{FF2B5EF4-FFF2-40B4-BE49-F238E27FC236}">
                  <a16:creationId xmlns:a16="http://schemas.microsoft.com/office/drawing/2014/main" id="{5BD4D6D6-5042-4D7A-9083-735C082F6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900" y="1797051"/>
              <a:ext cx="1776413" cy="1717675"/>
            </a:xfrm>
            <a:custGeom>
              <a:avLst/>
              <a:gdLst>
                <a:gd name="T0" fmla="*/ 0 w 323"/>
                <a:gd name="T1" fmla="*/ 106 h 312"/>
                <a:gd name="T2" fmla="*/ 35 w 323"/>
                <a:gd name="T3" fmla="*/ 27 h 312"/>
                <a:gd name="T4" fmla="*/ 140 w 323"/>
                <a:gd name="T5" fmla="*/ 39 h 312"/>
                <a:gd name="T6" fmla="*/ 152 w 323"/>
                <a:gd name="T7" fmla="*/ 54 h 312"/>
                <a:gd name="T8" fmla="*/ 164 w 323"/>
                <a:gd name="T9" fmla="*/ 54 h 312"/>
                <a:gd name="T10" fmla="*/ 202 w 323"/>
                <a:gd name="T11" fmla="*/ 20 h 312"/>
                <a:gd name="T12" fmla="*/ 313 w 323"/>
                <a:gd name="T13" fmla="*/ 77 h 312"/>
                <a:gd name="T14" fmla="*/ 288 w 323"/>
                <a:gd name="T15" fmla="*/ 188 h 312"/>
                <a:gd name="T16" fmla="*/ 179 w 323"/>
                <a:gd name="T17" fmla="*/ 297 h 312"/>
                <a:gd name="T18" fmla="*/ 177 w 323"/>
                <a:gd name="T19" fmla="*/ 298 h 312"/>
                <a:gd name="T20" fmla="*/ 139 w 323"/>
                <a:gd name="T21" fmla="*/ 297 h 312"/>
                <a:gd name="T22" fmla="*/ 36 w 323"/>
                <a:gd name="T23" fmla="*/ 199 h 312"/>
                <a:gd name="T24" fmla="*/ 0 w 323"/>
                <a:gd name="T25" fmla="*/ 106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312">
                  <a:moveTo>
                    <a:pt x="0" y="106"/>
                  </a:moveTo>
                  <a:cubicBezTo>
                    <a:pt x="1" y="74"/>
                    <a:pt x="9" y="47"/>
                    <a:pt x="35" y="27"/>
                  </a:cubicBezTo>
                  <a:cubicBezTo>
                    <a:pt x="65" y="4"/>
                    <a:pt x="116" y="10"/>
                    <a:pt x="140" y="39"/>
                  </a:cubicBezTo>
                  <a:cubicBezTo>
                    <a:pt x="144" y="44"/>
                    <a:pt x="148" y="49"/>
                    <a:pt x="152" y="54"/>
                  </a:cubicBezTo>
                  <a:cubicBezTo>
                    <a:pt x="156" y="59"/>
                    <a:pt x="159" y="60"/>
                    <a:pt x="164" y="54"/>
                  </a:cubicBezTo>
                  <a:cubicBezTo>
                    <a:pt x="174" y="40"/>
                    <a:pt x="186" y="27"/>
                    <a:pt x="202" y="20"/>
                  </a:cubicBezTo>
                  <a:cubicBezTo>
                    <a:pt x="254" y="0"/>
                    <a:pt x="301" y="24"/>
                    <a:pt x="313" y="77"/>
                  </a:cubicBezTo>
                  <a:cubicBezTo>
                    <a:pt x="323" y="118"/>
                    <a:pt x="311" y="155"/>
                    <a:pt x="288" y="188"/>
                  </a:cubicBezTo>
                  <a:cubicBezTo>
                    <a:pt x="259" y="232"/>
                    <a:pt x="220" y="265"/>
                    <a:pt x="179" y="297"/>
                  </a:cubicBezTo>
                  <a:cubicBezTo>
                    <a:pt x="178" y="297"/>
                    <a:pt x="177" y="298"/>
                    <a:pt x="177" y="298"/>
                  </a:cubicBezTo>
                  <a:cubicBezTo>
                    <a:pt x="158" y="312"/>
                    <a:pt x="158" y="312"/>
                    <a:pt x="139" y="297"/>
                  </a:cubicBezTo>
                  <a:cubicBezTo>
                    <a:pt x="101" y="269"/>
                    <a:pt x="65" y="238"/>
                    <a:pt x="36" y="199"/>
                  </a:cubicBezTo>
                  <a:cubicBezTo>
                    <a:pt x="15" y="171"/>
                    <a:pt x="1" y="141"/>
                    <a:pt x="0" y="106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81AA9348-84F7-4208-BAC3-193FB8842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988" y="1087438"/>
              <a:ext cx="2178050" cy="2054225"/>
            </a:xfrm>
            <a:custGeom>
              <a:avLst/>
              <a:gdLst>
                <a:gd name="T0" fmla="*/ 394 w 396"/>
                <a:gd name="T1" fmla="*/ 117 h 373"/>
                <a:gd name="T2" fmla="*/ 382 w 396"/>
                <a:gd name="T3" fmla="*/ 136 h 373"/>
                <a:gd name="T4" fmla="*/ 360 w 396"/>
                <a:gd name="T5" fmla="*/ 153 h 373"/>
                <a:gd name="T6" fmla="*/ 348 w 396"/>
                <a:gd name="T7" fmla="*/ 152 h 373"/>
                <a:gd name="T8" fmla="*/ 205 w 396"/>
                <a:gd name="T9" fmla="*/ 153 h 373"/>
                <a:gd name="T10" fmla="*/ 176 w 396"/>
                <a:gd name="T11" fmla="*/ 234 h 373"/>
                <a:gd name="T12" fmla="*/ 183 w 396"/>
                <a:gd name="T13" fmla="*/ 279 h 373"/>
                <a:gd name="T14" fmla="*/ 208 w 396"/>
                <a:gd name="T15" fmla="*/ 329 h 373"/>
                <a:gd name="T16" fmla="*/ 223 w 396"/>
                <a:gd name="T17" fmla="*/ 349 h 373"/>
                <a:gd name="T18" fmla="*/ 222 w 396"/>
                <a:gd name="T19" fmla="*/ 356 h 373"/>
                <a:gd name="T20" fmla="*/ 203 w 396"/>
                <a:gd name="T21" fmla="*/ 371 h 373"/>
                <a:gd name="T22" fmla="*/ 195 w 396"/>
                <a:gd name="T23" fmla="*/ 370 h 373"/>
                <a:gd name="T24" fmla="*/ 98 w 396"/>
                <a:gd name="T25" fmla="*/ 287 h 373"/>
                <a:gd name="T26" fmla="*/ 23 w 396"/>
                <a:gd name="T27" fmla="*/ 187 h 373"/>
                <a:gd name="T28" fmla="*/ 15 w 396"/>
                <a:gd name="T29" fmla="*/ 71 h 373"/>
                <a:gd name="T30" fmla="*/ 145 w 396"/>
                <a:gd name="T31" fmla="*/ 38 h 373"/>
                <a:gd name="T32" fmla="*/ 190 w 396"/>
                <a:gd name="T33" fmla="*/ 89 h 373"/>
                <a:gd name="T34" fmla="*/ 194 w 396"/>
                <a:gd name="T35" fmla="*/ 94 h 373"/>
                <a:gd name="T36" fmla="*/ 206 w 396"/>
                <a:gd name="T37" fmla="*/ 94 h 373"/>
                <a:gd name="T38" fmla="*/ 233 w 396"/>
                <a:gd name="T39" fmla="*/ 62 h 373"/>
                <a:gd name="T40" fmla="*/ 269 w 396"/>
                <a:gd name="T41" fmla="*/ 28 h 373"/>
                <a:gd name="T42" fmla="*/ 379 w 396"/>
                <a:gd name="T43" fmla="*/ 58 h 373"/>
                <a:gd name="T44" fmla="*/ 394 w 396"/>
                <a:gd name="T45" fmla="*/ 117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6" h="373">
                  <a:moveTo>
                    <a:pt x="394" y="117"/>
                  </a:moveTo>
                  <a:cubicBezTo>
                    <a:pt x="396" y="125"/>
                    <a:pt x="392" y="131"/>
                    <a:pt x="382" y="136"/>
                  </a:cubicBezTo>
                  <a:cubicBezTo>
                    <a:pt x="374" y="139"/>
                    <a:pt x="367" y="146"/>
                    <a:pt x="360" y="153"/>
                  </a:cubicBezTo>
                  <a:cubicBezTo>
                    <a:pt x="356" y="157"/>
                    <a:pt x="352" y="157"/>
                    <a:pt x="348" y="152"/>
                  </a:cubicBezTo>
                  <a:cubicBezTo>
                    <a:pt x="312" y="113"/>
                    <a:pt x="241" y="112"/>
                    <a:pt x="205" y="153"/>
                  </a:cubicBezTo>
                  <a:cubicBezTo>
                    <a:pt x="185" y="176"/>
                    <a:pt x="176" y="203"/>
                    <a:pt x="176" y="234"/>
                  </a:cubicBezTo>
                  <a:cubicBezTo>
                    <a:pt x="176" y="249"/>
                    <a:pt x="177" y="265"/>
                    <a:pt x="183" y="279"/>
                  </a:cubicBezTo>
                  <a:cubicBezTo>
                    <a:pt x="190" y="297"/>
                    <a:pt x="197" y="314"/>
                    <a:pt x="208" y="329"/>
                  </a:cubicBezTo>
                  <a:cubicBezTo>
                    <a:pt x="213" y="336"/>
                    <a:pt x="218" y="342"/>
                    <a:pt x="223" y="349"/>
                  </a:cubicBezTo>
                  <a:cubicBezTo>
                    <a:pt x="225" y="352"/>
                    <a:pt x="225" y="354"/>
                    <a:pt x="222" y="356"/>
                  </a:cubicBezTo>
                  <a:cubicBezTo>
                    <a:pt x="216" y="361"/>
                    <a:pt x="209" y="366"/>
                    <a:pt x="203" y="371"/>
                  </a:cubicBezTo>
                  <a:cubicBezTo>
                    <a:pt x="200" y="373"/>
                    <a:pt x="198" y="372"/>
                    <a:pt x="195" y="370"/>
                  </a:cubicBezTo>
                  <a:cubicBezTo>
                    <a:pt x="161" y="344"/>
                    <a:pt x="128" y="317"/>
                    <a:pt x="98" y="287"/>
                  </a:cubicBezTo>
                  <a:cubicBezTo>
                    <a:pt x="68" y="257"/>
                    <a:pt x="41" y="226"/>
                    <a:pt x="23" y="187"/>
                  </a:cubicBezTo>
                  <a:cubicBezTo>
                    <a:pt x="5" y="150"/>
                    <a:pt x="0" y="111"/>
                    <a:pt x="15" y="71"/>
                  </a:cubicBezTo>
                  <a:cubicBezTo>
                    <a:pt x="35" y="16"/>
                    <a:pt x="101" y="0"/>
                    <a:pt x="145" y="38"/>
                  </a:cubicBezTo>
                  <a:cubicBezTo>
                    <a:pt x="162" y="53"/>
                    <a:pt x="175" y="72"/>
                    <a:pt x="190" y="89"/>
                  </a:cubicBezTo>
                  <a:cubicBezTo>
                    <a:pt x="192" y="91"/>
                    <a:pt x="193" y="93"/>
                    <a:pt x="194" y="94"/>
                  </a:cubicBezTo>
                  <a:cubicBezTo>
                    <a:pt x="198" y="100"/>
                    <a:pt x="202" y="99"/>
                    <a:pt x="206" y="94"/>
                  </a:cubicBezTo>
                  <a:cubicBezTo>
                    <a:pt x="215" y="83"/>
                    <a:pt x="224" y="72"/>
                    <a:pt x="233" y="62"/>
                  </a:cubicBezTo>
                  <a:cubicBezTo>
                    <a:pt x="244" y="49"/>
                    <a:pt x="254" y="36"/>
                    <a:pt x="269" y="28"/>
                  </a:cubicBezTo>
                  <a:cubicBezTo>
                    <a:pt x="301" y="11"/>
                    <a:pt x="356" y="13"/>
                    <a:pt x="379" y="58"/>
                  </a:cubicBezTo>
                  <a:cubicBezTo>
                    <a:pt x="388" y="76"/>
                    <a:pt x="394" y="94"/>
                    <a:pt x="394" y="117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F0420C31-9F69-4B85-B5FF-1C7C76A59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575" y="795338"/>
              <a:ext cx="2914650" cy="2797175"/>
            </a:xfrm>
            <a:custGeom>
              <a:avLst/>
              <a:gdLst>
                <a:gd name="T0" fmla="*/ 160 w 530"/>
                <a:gd name="T1" fmla="*/ 5 h 508"/>
                <a:gd name="T2" fmla="*/ 246 w 530"/>
                <a:gd name="T3" fmla="*/ 30 h 508"/>
                <a:gd name="T4" fmla="*/ 263 w 530"/>
                <a:gd name="T5" fmla="*/ 45 h 508"/>
                <a:gd name="T6" fmla="*/ 276 w 530"/>
                <a:gd name="T7" fmla="*/ 45 h 508"/>
                <a:gd name="T8" fmla="*/ 353 w 530"/>
                <a:gd name="T9" fmla="*/ 6 h 508"/>
                <a:gd name="T10" fmla="*/ 483 w 530"/>
                <a:gd name="T11" fmla="*/ 46 h 508"/>
                <a:gd name="T12" fmla="*/ 530 w 530"/>
                <a:gd name="T13" fmla="*/ 171 h 508"/>
                <a:gd name="T14" fmla="*/ 522 w 530"/>
                <a:gd name="T15" fmla="*/ 177 h 508"/>
                <a:gd name="T16" fmla="*/ 492 w 530"/>
                <a:gd name="T17" fmla="*/ 176 h 508"/>
                <a:gd name="T18" fmla="*/ 482 w 530"/>
                <a:gd name="T19" fmla="*/ 167 h 508"/>
                <a:gd name="T20" fmla="*/ 468 w 530"/>
                <a:gd name="T21" fmla="*/ 107 h 508"/>
                <a:gd name="T22" fmla="*/ 367 w 530"/>
                <a:gd name="T23" fmla="*/ 51 h 508"/>
                <a:gd name="T24" fmla="*/ 289 w 530"/>
                <a:gd name="T25" fmla="*/ 99 h 508"/>
                <a:gd name="T26" fmla="*/ 274 w 530"/>
                <a:gd name="T27" fmla="*/ 117 h 508"/>
                <a:gd name="T28" fmla="*/ 264 w 530"/>
                <a:gd name="T29" fmla="*/ 117 h 508"/>
                <a:gd name="T30" fmla="*/ 230 w 530"/>
                <a:gd name="T31" fmla="*/ 78 h 508"/>
                <a:gd name="T32" fmla="*/ 147 w 530"/>
                <a:gd name="T33" fmla="*/ 52 h 508"/>
                <a:gd name="T34" fmla="*/ 61 w 530"/>
                <a:gd name="T35" fmla="*/ 129 h 508"/>
                <a:gd name="T36" fmla="*/ 74 w 530"/>
                <a:gd name="T37" fmla="*/ 249 h 508"/>
                <a:gd name="T38" fmla="*/ 134 w 530"/>
                <a:gd name="T39" fmla="*/ 334 h 508"/>
                <a:gd name="T40" fmla="*/ 194 w 530"/>
                <a:gd name="T41" fmla="*/ 392 h 508"/>
                <a:gd name="T42" fmla="*/ 263 w 530"/>
                <a:gd name="T43" fmla="*/ 447 h 508"/>
                <a:gd name="T44" fmla="*/ 276 w 530"/>
                <a:gd name="T45" fmla="*/ 446 h 508"/>
                <a:gd name="T46" fmla="*/ 302 w 530"/>
                <a:gd name="T47" fmla="*/ 426 h 508"/>
                <a:gd name="T48" fmla="*/ 313 w 530"/>
                <a:gd name="T49" fmla="*/ 427 h 508"/>
                <a:gd name="T50" fmla="*/ 337 w 530"/>
                <a:gd name="T51" fmla="*/ 450 h 508"/>
                <a:gd name="T52" fmla="*/ 336 w 530"/>
                <a:gd name="T53" fmla="*/ 459 h 508"/>
                <a:gd name="T54" fmla="*/ 275 w 530"/>
                <a:gd name="T55" fmla="*/ 505 h 508"/>
                <a:gd name="T56" fmla="*/ 262 w 530"/>
                <a:gd name="T57" fmla="*/ 504 h 508"/>
                <a:gd name="T58" fmla="*/ 185 w 530"/>
                <a:gd name="T59" fmla="*/ 446 h 508"/>
                <a:gd name="T60" fmla="*/ 111 w 530"/>
                <a:gd name="T61" fmla="*/ 380 h 508"/>
                <a:gd name="T62" fmla="*/ 20 w 530"/>
                <a:gd name="T63" fmla="*/ 241 h 508"/>
                <a:gd name="T64" fmla="*/ 33 w 530"/>
                <a:gd name="T65" fmla="*/ 76 h 508"/>
                <a:gd name="T66" fmla="*/ 160 w 530"/>
                <a:gd name="T67" fmla="*/ 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0" h="508">
                  <a:moveTo>
                    <a:pt x="160" y="5"/>
                  </a:moveTo>
                  <a:cubicBezTo>
                    <a:pt x="191" y="4"/>
                    <a:pt x="220" y="11"/>
                    <a:pt x="246" y="30"/>
                  </a:cubicBezTo>
                  <a:cubicBezTo>
                    <a:pt x="252" y="35"/>
                    <a:pt x="258" y="39"/>
                    <a:pt x="263" y="45"/>
                  </a:cubicBezTo>
                  <a:cubicBezTo>
                    <a:pt x="267" y="50"/>
                    <a:pt x="271" y="50"/>
                    <a:pt x="276" y="45"/>
                  </a:cubicBezTo>
                  <a:cubicBezTo>
                    <a:pt x="297" y="23"/>
                    <a:pt x="323" y="10"/>
                    <a:pt x="353" y="6"/>
                  </a:cubicBezTo>
                  <a:cubicBezTo>
                    <a:pt x="402" y="0"/>
                    <a:pt x="447" y="9"/>
                    <a:pt x="483" y="46"/>
                  </a:cubicBezTo>
                  <a:cubicBezTo>
                    <a:pt x="516" y="81"/>
                    <a:pt x="530" y="123"/>
                    <a:pt x="530" y="171"/>
                  </a:cubicBezTo>
                  <a:cubicBezTo>
                    <a:pt x="530" y="176"/>
                    <a:pt x="528" y="178"/>
                    <a:pt x="522" y="177"/>
                  </a:cubicBezTo>
                  <a:cubicBezTo>
                    <a:pt x="512" y="176"/>
                    <a:pt x="502" y="174"/>
                    <a:pt x="492" y="176"/>
                  </a:cubicBezTo>
                  <a:cubicBezTo>
                    <a:pt x="485" y="177"/>
                    <a:pt x="482" y="174"/>
                    <a:pt x="482" y="167"/>
                  </a:cubicBezTo>
                  <a:cubicBezTo>
                    <a:pt x="483" y="146"/>
                    <a:pt x="478" y="126"/>
                    <a:pt x="468" y="107"/>
                  </a:cubicBezTo>
                  <a:cubicBezTo>
                    <a:pt x="449" y="67"/>
                    <a:pt x="411" y="47"/>
                    <a:pt x="367" y="51"/>
                  </a:cubicBezTo>
                  <a:cubicBezTo>
                    <a:pt x="332" y="55"/>
                    <a:pt x="309" y="74"/>
                    <a:pt x="289" y="99"/>
                  </a:cubicBezTo>
                  <a:cubicBezTo>
                    <a:pt x="284" y="105"/>
                    <a:pt x="279" y="111"/>
                    <a:pt x="274" y="117"/>
                  </a:cubicBezTo>
                  <a:cubicBezTo>
                    <a:pt x="270" y="122"/>
                    <a:pt x="267" y="122"/>
                    <a:pt x="264" y="117"/>
                  </a:cubicBezTo>
                  <a:cubicBezTo>
                    <a:pt x="253" y="104"/>
                    <a:pt x="242" y="90"/>
                    <a:pt x="230" y="78"/>
                  </a:cubicBezTo>
                  <a:cubicBezTo>
                    <a:pt x="206" y="56"/>
                    <a:pt x="178" y="49"/>
                    <a:pt x="147" y="52"/>
                  </a:cubicBezTo>
                  <a:cubicBezTo>
                    <a:pt x="103" y="55"/>
                    <a:pt x="72" y="88"/>
                    <a:pt x="61" y="129"/>
                  </a:cubicBezTo>
                  <a:cubicBezTo>
                    <a:pt x="50" y="171"/>
                    <a:pt x="55" y="211"/>
                    <a:pt x="74" y="249"/>
                  </a:cubicBezTo>
                  <a:cubicBezTo>
                    <a:pt x="90" y="280"/>
                    <a:pt x="110" y="308"/>
                    <a:pt x="134" y="334"/>
                  </a:cubicBezTo>
                  <a:cubicBezTo>
                    <a:pt x="153" y="355"/>
                    <a:pt x="173" y="373"/>
                    <a:pt x="194" y="392"/>
                  </a:cubicBezTo>
                  <a:cubicBezTo>
                    <a:pt x="217" y="411"/>
                    <a:pt x="240" y="429"/>
                    <a:pt x="263" y="447"/>
                  </a:cubicBezTo>
                  <a:cubicBezTo>
                    <a:pt x="268" y="450"/>
                    <a:pt x="272" y="449"/>
                    <a:pt x="276" y="446"/>
                  </a:cubicBezTo>
                  <a:cubicBezTo>
                    <a:pt x="284" y="439"/>
                    <a:pt x="293" y="433"/>
                    <a:pt x="302" y="426"/>
                  </a:cubicBezTo>
                  <a:cubicBezTo>
                    <a:pt x="306" y="423"/>
                    <a:pt x="309" y="423"/>
                    <a:pt x="313" y="427"/>
                  </a:cubicBezTo>
                  <a:cubicBezTo>
                    <a:pt x="321" y="435"/>
                    <a:pt x="329" y="443"/>
                    <a:pt x="337" y="450"/>
                  </a:cubicBezTo>
                  <a:cubicBezTo>
                    <a:pt x="341" y="454"/>
                    <a:pt x="340" y="456"/>
                    <a:pt x="336" y="459"/>
                  </a:cubicBezTo>
                  <a:cubicBezTo>
                    <a:pt x="317" y="476"/>
                    <a:pt x="296" y="490"/>
                    <a:pt x="275" y="505"/>
                  </a:cubicBezTo>
                  <a:cubicBezTo>
                    <a:pt x="270" y="508"/>
                    <a:pt x="267" y="507"/>
                    <a:pt x="262" y="504"/>
                  </a:cubicBezTo>
                  <a:cubicBezTo>
                    <a:pt x="236" y="486"/>
                    <a:pt x="210" y="467"/>
                    <a:pt x="185" y="446"/>
                  </a:cubicBezTo>
                  <a:cubicBezTo>
                    <a:pt x="159" y="425"/>
                    <a:pt x="134" y="404"/>
                    <a:pt x="111" y="380"/>
                  </a:cubicBezTo>
                  <a:cubicBezTo>
                    <a:pt x="72" y="339"/>
                    <a:pt x="38" y="295"/>
                    <a:pt x="20" y="241"/>
                  </a:cubicBezTo>
                  <a:cubicBezTo>
                    <a:pt x="0" y="184"/>
                    <a:pt x="2" y="128"/>
                    <a:pt x="33" y="76"/>
                  </a:cubicBezTo>
                  <a:cubicBezTo>
                    <a:pt x="60" y="28"/>
                    <a:pt x="102" y="3"/>
                    <a:pt x="160" y="5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3" name="Grupo 2">
            <a:extLst>
              <a:ext uri="{FF2B5EF4-FFF2-40B4-BE49-F238E27FC236}">
                <a16:creationId xmlns:a16="http://schemas.microsoft.com/office/drawing/2014/main" id="{89F37ED5-16C2-8851-DF1C-A5B43CFBCF1E}"/>
              </a:ext>
            </a:extLst>
          </p:cNvPr>
          <p:cNvGrpSpPr/>
          <p:nvPr/>
        </p:nvGrpSpPr>
        <p:grpSpPr>
          <a:xfrm>
            <a:off x="11174413" y="246063"/>
            <a:ext cx="665162" cy="989012"/>
            <a:chOff x="11174413" y="246063"/>
            <a:chExt cx="665162" cy="989012"/>
          </a:xfrm>
        </p:grpSpPr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3A984FA0-BD38-49ED-AE59-C3455F3610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74413" y="506413"/>
              <a:ext cx="665162" cy="728662"/>
            </a:xfrm>
            <a:custGeom>
              <a:avLst/>
              <a:gdLst>
                <a:gd name="T0" fmla="*/ 113 w 224"/>
                <a:gd name="T1" fmla="*/ 1 h 246"/>
                <a:gd name="T2" fmla="*/ 189 w 224"/>
                <a:gd name="T3" fmla="*/ 0 h 246"/>
                <a:gd name="T4" fmla="*/ 201 w 224"/>
                <a:gd name="T5" fmla="*/ 9 h 246"/>
                <a:gd name="T6" fmla="*/ 213 w 224"/>
                <a:gd name="T7" fmla="*/ 36 h 246"/>
                <a:gd name="T8" fmla="*/ 224 w 224"/>
                <a:gd name="T9" fmla="*/ 90 h 246"/>
                <a:gd name="T10" fmla="*/ 224 w 224"/>
                <a:gd name="T11" fmla="*/ 183 h 246"/>
                <a:gd name="T12" fmla="*/ 161 w 224"/>
                <a:gd name="T13" fmla="*/ 246 h 246"/>
                <a:gd name="T14" fmla="*/ 63 w 224"/>
                <a:gd name="T15" fmla="*/ 246 h 246"/>
                <a:gd name="T16" fmla="*/ 0 w 224"/>
                <a:gd name="T17" fmla="*/ 183 h 246"/>
                <a:gd name="T18" fmla="*/ 0 w 224"/>
                <a:gd name="T19" fmla="*/ 75 h 246"/>
                <a:gd name="T20" fmla="*/ 7 w 224"/>
                <a:gd name="T21" fmla="*/ 46 h 246"/>
                <a:gd name="T22" fmla="*/ 20 w 224"/>
                <a:gd name="T23" fmla="*/ 13 h 246"/>
                <a:gd name="T24" fmla="*/ 39 w 224"/>
                <a:gd name="T25" fmla="*/ 0 h 246"/>
                <a:gd name="T26" fmla="*/ 113 w 224"/>
                <a:gd name="T27" fmla="*/ 1 h 246"/>
                <a:gd name="T28" fmla="*/ 113 w 224"/>
                <a:gd name="T29" fmla="*/ 1 h 246"/>
                <a:gd name="T30" fmla="*/ 111 w 224"/>
                <a:gd name="T31" fmla="*/ 66 h 246"/>
                <a:gd name="T32" fmla="*/ 32 w 224"/>
                <a:gd name="T33" fmla="*/ 66 h 246"/>
                <a:gd name="T34" fmla="*/ 22 w 224"/>
                <a:gd name="T35" fmla="*/ 77 h 246"/>
                <a:gd name="T36" fmla="*/ 22 w 224"/>
                <a:gd name="T37" fmla="*/ 182 h 246"/>
                <a:gd name="T38" fmla="*/ 33 w 224"/>
                <a:gd name="T39" fmla="*/ 193 h 246"/>
                <a:gd name="T40" fmla="*/ 191 w 224"/>
                <a:gd name="T41" fmla="*/ 193 h 246"/>
                <a:gd name="T42" fmla="*/ 201 w 224"/>
                <a:gd name="T43" fmla="*/ 182 h 246"/>
                <a:gd name="T44" fmla="*/ 201 w 224"/>
                <a:gd name="T45" fmla="*/ 77 h 246"/>
                <a:gd name="T46" fmla="*/ 190 w 224"/>
                <a:gd name="T47" fmla="*/ 66 h 246"/>
                <a:gd name="T48" fmla="*/ 111 w 224"/>
                <a:gd name="T49" fmla="*/ 6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4" h="246">
                  <a:moveTo>
                    <a:pt x="113" y="1"/>
                  </a:moveTo>
                  <a:cubicBezTo>
                    <a:pt x="138" y="1"/>
                    <a:pt x="163" y="1"/>
                    <a:pt x="189" y="0"/>
                  </a:cubicBezTo>
                  <a:cubicBezTo>
                    <a:pt x="195" y="0"/>
                    <a:pt x="199" y="3"/>
                    <a:pt x="201" y="9"/>
                  </a:cubicBezTo>
                  <a:cubicBezTo>
                    <a:pt x="205" y="18"/>
                    <a:pt x="208" y="27"/>
                    <a:pt x="213" y="36"/>
                  </a:cubicBezTo>
                  <a:cubicBezTo>
                    <a:pt x="222" y="53"/>
                    <a:pt x="224" y="71"/>
                    <a:pt x="224" y="90"/>
                  </a:cubicBezTo>
                  <a:cubicBezTo>
                    <a:pt x="223" y="121"/>
                    <a:pt x="224" y="152"/>
                    <a:pt x="224" y="183"/>
                  </a:cubicBezTo>
                  <a:cubicBezTo>
                    <a:pt x="224" y="221"/>
                    <a:pt x="199" y="246"/>
                    <a:pt x="161" y="246"/>
                  </a:cubicBezTo>
                  <a:cubicBezTo>
                    <a:pt x="128" y="246"/>
                    <a:pt x="96" y="246"/>
                    <a:pt x="63" y="246"/>
                  </a:cubicBezTo>
                  <a:cubicBezTo>
                    <a:pt x="25" y="246"/>
                    <a:pt x="1" y="222"/>
                    <a:pt x="0" y="183"/>
                  </a:cubicBezTo>
                  <a:cubicBezTo>
                    <a:pt x="0" y="147"/>
                    <a:pt x="1" y="111"/>
                    <a:pt x="0" y="75"/>
                  </a:cubicBezTo>
                  <a:cubicBezTo>
                    <a:pt x="0" y="65"/>
                    <a:pt x="2" y="55"/>
                    <a:pt x="7" y="46"/>
                  </a:cubicBezTo>
                  <a:cubicBezTo>
                    <a:pt x="12" y="35"/>
                    <a:pt x="16" y="24"/>
                    <a:pt x="20" y="13"/>
                  </a:cubicBezTo>
                  <a:cubicBezTo>
                    <a:pt x="23" y="4"/>
                    <a:pt x="29" y="0"/>
                    <a:pt x="39" y="0"/>
                  </a:cubicBezTo>
                  <a:cubicBezTo>
                    <a:pt x="63" y="1"/>
                    <a:pt x="88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lose/>
                  <a:moveTo>
                    <a:pt x="111" y="66"/>
                  </a:moveTo>
                  <a:cubicBezTo>
                    <a:pt x="85" y="66"/>
                    <a:pt x="59" y="66"/>
                    <a:pt x="32" y="66"/>
                  </a:cubicBezTo>
                  <a:cubicBezTo>
                    <a:pt x="25" y="66"/>
                    <a:pt x="22" y="69"/>
                    <a:pt x="22" y="77"/>
                  </a:cubicBezTo>
                  <a:cubicBezTo>
                    <a:pt x="22" y="112"/>
                    <a:pt x="22" y="147"/>
                    <a:pt x="22" y="182"/>
                  </a:cubicBezTo>
                  <a:cubicBezTo>
                    <a:pt x="22" y="190"/>
                    <a:pt x="24" y="193"/>
                    <a:pt x="33" y="193"/>
                  </a:cubicBezTo>
                  <a:cubicBezTo>
                    <a:pt x="85" y="193"/>
                    <a:pt x="138" y="193"/>
                    <a:pt x="191" y="193"/>
                  </a:cubicBezTo>
                  <a:cubicBezTo>
                    <a:pt x="199" y="193"/>
                    <a:pt x="201" y="190"/>
                    <a:pt x="201" y="182"/>
                  </a:cubicBezTo>
                  <a:cubicBezTo>
                    <a:pt x="201" y="147"/>
                    <a:pt x="201" y="112"/>
                    <a:pt x="201" y="77"/>
                  </a:cubicBezTo>
                  <a:cubicBezTo>
                    <a:pt x="201" y="69"/>
                    <a:pt x="199" y="66"/>
                    <a:pt x="190" y="66"/>
                  </a:cubicBezTo>
                  <a:cubicBezTo>
                    <a:pt x="164" y="66"/>
                    <a:pt x="138" y="66"/>
                    <a:pt x="111" y="66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141F6F17-46EA-4D54-BC42-43E26D4C8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6325" y="246063"/>
              <a:ext cx="538162" cy="219075"/>
            </a:xfrm>
            <a:custGeom>
              <a:avLst/>
              <a:gdLst>
                <a:gd name="T0" fmla="*/ 90 w 181"/>
                <a:gd name="T1" fmla="*/ 73 h 74"/>
                <a:gd name="T2" fmla="*/ 11 w 181"/>
                <a:gd name="T3" fmla="*/ 74 h 74"/>
                <a:gd name="T4" fmla="*/ 0 w 181"/>
                <a:gd name="T5" fmla="*/ 63 h 74"/>
                <a:gd name="T6" fmla="*/ 0 w 181"/>
                <a:gd name="T7" fmla="*/ 10 h 74"/>
                <a:gd name="T8" fmla="*/ 10 w 181"/>
                <a:gd name="T9" fmla="*/ 0 h 74"/>
                <a:gd name="T10" fmla="*/ 171 w 181"/>
                <a:gd name="T11" fmla="*/ 0 h 74"/>
                <a:gd name="T12" fmla="*/ 181 w 181"/>
                <a:gd name="T13" fmla="*/ 11 h 74"/>
                <a:gd name="T14" fmla="*/ 181 w 181"/>
                <a:gd name="T15" fmla="*/ 62 h 74"/>
                <a:gd name="T16" fmla="*/ 170 w 181"/>
                <a:gd name="T17" fmla="*/ 74 h 74"/>
                <a:gd name="T18" fmla="*/ 90 w 181"/>
                <a:gd name="T19" fmla="*/ 7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74">
                  <a:moveTo>
                    <a:pt x="90" y="73"/>
                  </a:moveTo>
                  <a:cubicBezTo>
                    <a:pt x="64" y="73"/>
                    <a:pt x="38" y="73"/>
                    <a:pt x="11" y="74"/>
                  </a:cubicBezTo>
                  <a:cubicBezTo>
                    <a:pt x="3" y="74"/>
                    <a:pt x="0" y="71"/>
                    <a:pt x="0" y="63"/>
                  </a:cubicBezTo>
                  <a:cubicBezTo>
                    <a:pt x="0" y="45"/>
                    <a:pt x="0" y="28"/>
                    <a:pt x="0" y="10"/>
                  </a:cubicBezTo>
                  <a:cubicBezTo>
                    <a:pt x="0" y="3"/>
                    <a:pt x="3" y="0"/>
                    <a:pt x="10" y="0"/>
                  </a:cubicBezTo>
                  <a:cubicBezTo>
                    <a:pt x="63" y="0"/>
                    <a:pt x="117" y="0"/>
                    <a:pt x="171" y="0"/>
                  </a:cubicBezTo>
                  <a:cubicBezTo>
                    <a:pt x="178" y="0"/>
                    <a:pt x="181" y="4"/>
                    <a:pt x="181" y="11"/>
                  </a:cubicBezTo>
                  <a:cubicBezTo>
                    <a:pt x="181" y="28"/>
                    <a:pt x="181" y="45"/>
                    <a:pt x="181" y="62"/>
                  </a:cubicBezTo>
                  <a:cubicBezTo>
                    <a:pt x="181" y="71"/>
                    <a:pt x="178" y="74"/>
                    <a:pt x="170" y="74"/>
                  </a:cubicBezTo>
                  <a:cubicBezTo>
                    <a:pt x="143" y="73"/>
                    <a:pt x="117" y="73"/>
                    <a:pt x="90" y="7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19"/>
          <p:cNvSpPr txBox="1">
            <a:spLocks noGrp="1"/>
          </p:cNvSpPr>
          <p:nvPr>
            <p:ph type="body" idx="1"/>
          </p:nvPr>
        </p:nvSpPr>
        <p:spPr>
          <a:xfrm>
            <a:off x="1610250" y="4585541"/>
            <a:ext cx="8971500" cy="2243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یکی از کلیدهای یک ارائه موثر ساده نگه داشتن آن است، بر پیام اصلی خود تمرکز کنید.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درک و پاسخگویی را برای مخاطبان خود آسان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93" name="Google Shape;493;p19"/>
          <p:cNvSpPr txBox="1">
            <a:spLocks noGrp="1"/>
          </p:cNvSpPr>
          <p:nvPr>
            <p:ph type="title"/>
          </p:nvPr>
        </p:nvSpPr>
        <p:spPr>
          <a:xfrm>
            <a:off x="1610250" y="3788708"/>
            <a:ext cx="8206131" cy="7635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C00000"/>
                </a:solidFill>
                <a:cs typeface="B Nazanin" panose="00000700000000000000" pitchFamily="2" charset="-78"/>
              </a:rPr>
              <a:t>عنوان خود را در اینجا اضافه کنید.</a:t>
            </a:r>
            <a:endParaRPr dirty="0">
              <a:solidFill>
                <a:srgbClr val="C00000"/>
              </a:solidFill>
              <a:cs typeface="B Nazanin" panose="00000700000000000000" pitchFamily="2" charset="-78"/>
            </a:endParaRPr>
          </a:p>
        </p:txBody>
      </p:sp>
      <p:sp>
        <p:nvSpPr>
          <p:cNvPr id="494" name="Google Shape;494;p19"/>
          <p:cNvSpPr/>
          <p:nvPr/>
        </p:nvSpPr>
        <p:spPr>
          <a:xfrm>
            <a:off x="4667375" y="6497025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5" name="Google Shape;495;p19"/>
          <p:cNvSpPr/>
          <p:nvPr/>
        </p:nvSpPr>
        <p:spPr>
          <a:xfrm>
            <a:off x="5641804" y="6497025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96" name="Google Shape;496;p19"/>
          <p:cNvSpPr/>
          <p:nvPr/>
        </p:nvSpPr>
        <p:spPr>
          <a:xfrm>
            <a:off x="6616234" y="6497025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27BEB50F-FA2E-4D06-8509-8BC1CEDFEB42}"/>
              </a:ext>
            </a:extLst>
          </p:cNvPr>
          <p:cNvGrpSpPr/>
          <p:nvPr/>
        </p:nvGrpSpPr>
        <p:grpSpPr>
          <a:xfrm rot="16200000">
            <a:off x="5787567" y="-5649097"/>
            <a:ext cx="616868" cy="12192000"/>
            <a:chOff x="11693289" y="5688471"/>
            <a:chExt cx="508379" cy="1177500"/>
          </a:xfrm>
        </p:grpSpPr>
        <p:sp>
          <p:nvSpPr>
            <p:cNvPr id="9" name="Rectángulo 8">
              <a:extLst>
                <a:ext uri="{FF2B5EF4-FFF2-40B4-BE49-F238E27FC236}">
                  <a16:creationId xmlns:a16="http://schemas.microsoft.com/office/drawing/2014/main" id="{4E18F99B-64D9-485F-9D48-863824EF9DA6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0" name="Rectángulo 9">
              <a:extLst>
                <a:ext uri="{FF2B5EF4-FFF2-40B4-BE49-F238E27FC236}">
                  <a16:creationId xmlns:a16="http://schemas.microsoft.com/office/drawing/2014/main" id="{020A5DCB-D363-4FDF-8558-5F056341D5C7}"/>
                </a:ext>
              </a:extLst>
            </p:cNvPr>
            <p:cNvSpPr/>
            <p:nvPr/>
          </p:nvSpPr>
          <p:spPr>
            <a:xfrm rot="16200000">
              <a:off x="11916569" y="6583816"/>
              <a:ext cx="58875" cy="505435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6" name="Freeform 4">
            <a:extLst>
              <a:ext uri="{FF2B5EF4-FFF2-40B4-BE49-F238E27FC236}">
                <a16:creationId xmlns:a16="http://schemas.microsoft.com/office/drawing/2014/main" id="{AB4E8D66-D75D-44C5-841B-BAEB942DC628}"/>
              </a:ext>
            </a:extLst>
          </p:cNvPr>
          <p:cNvSpPr>
            <a:spLocks noEditPoints="1"/>
          </p:cNvSpPr>
          <p:nvPr/>
        </p:nvSpPr>
        <p:spPr bwMode="auto">
          <a:xfrm>
            <a:off x="4840288" y="831851"/>
            <a:ext cx="2546350" cy="2509838"/>
          </a:xfrm>
          <a:custGeom>
            <a:avLst/>
            <a:gdLst>
              <a:gd name="T0" fmla="*/ 58 w 227"/>
              <a:gd name="T1" fmla="*/ 224 h 224"/>
              <a:gd name="T2" fmla="*/ 9 w 227"/>
              <a:gd name="T3" fmla="*/ 192 h 224"/>
              <a:gd name="T4" fmla="*/ 15 w 227"/>
              <a:gd name="T5" fmla="*/ 136 h 224"/>
              <a:gd name="T6" fmla="*/ 133 w 227"/>
              <a:gd name="T7" fmla="*/ 19 h 224"/>
              <a:gd name="T8" fmla="*/ 205 w 227"/>
              <a:gd name="T9" fmla="*/ 24 h 224"/>
              <a:gd name="T10" fmla="*/ 207 w 227"/>
              <a:gd name="T11" fmla="*/ 97 h 224"/>
              <a:gd name="T12" fmla="*/ 93 w 227"/>
              <a:gd name="T13" fmla="*/ 211 h 224"/>
              <a:gd name="T14" fmla="*/ 58 w 227"/>
              <a:gd name="T15" fmla="*/ 224 h 224"/>
              <a:gd name="T16" fmla="*/ 166 w 227"/>
              <a:gd name="T17" fmla="*/ 28 h 224"/>
              <a:gd name="T18" fmla="*/ 126 w 227"/>
              <a:gd name="T19" fmla="*/ 53 h 224"/>
              <a:gd name="T20" fmla="*/ 128 w 227"/>
              <a:gd name="T21" fmla="*/ 128 h 224"/>
              <a:gd name="T22" fmla="*/ 131 w 227"/>
              <a:gd name="T23" fmla="*/ 131 h 224"/>
              <a:gd name="T24" fmla="*/ 145 w 227"/>
              <a:gd name="T25" fmla="*/ 131 h 224"/>
              <a:gd name="T26" fmla="*/ 193 w 227"/>
              <a:gd name="T27" fmla="*/ 81 h 224"/>
              <a:gd name="T28" fmla="*/ 195 w 227"/>
              <a:gd name="T29" fmla="*/ 46 h 224"/>
              <a:gd name="T30" fmla="*/ 166 w 227"/>
              <a:gd name="T31" fmla="*/ 28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7" h="224">
                <a:moveTo>
                  <a:pt x="58" y="224"/>
                </a:moveTo>
                <a:cubicBezTo>
                  <a:pt x="36" y="223"/>
                  <a:pt x="19" y="212"/>
                  <a:pt x="9" y="192"/>
                </a:cubicBezTo>
                <a:cubicBezTo>
                  <a:pt x="0" y="173"/>
                  <a:pt x="0" y="152"/>
                  <a:pt x="15" y="136"/>
                </a:cubicBezTo>
                <a:cubicBezTo>
                  <a:pt x="53" y="96"/>
                  <a:pt x="92" y="57"/>
                  <a:pt x="133" y="19"/>
                </a:cubicBezTo>
                <a:cubicBezTo>
                  <a:pt x="154" y="0"/>
                  <a:pt x="185" y="4"/>
                  <a:pt x="205" y="24"/>
                </a:cubicBezTo>
                <a:cubicBezTo>
                  <a:pt x="224" y="45"/>
                  <a:pt x="227" y="75"/>
                  <a:pt x="207" y="97"/>
                </a:cubicBezTo>
                <a:cubicBezTo>
                  <a:pt x="171" y="136"/>
                  <a:pt x="132" y="173"/>
                  <a:pt x="93" y="211"/>
                </a:cubicBezTo>
                <a:cubicBezTo>
                  <a:pt x="84" y="220"/>
                  <a:pt x="72" y="224"/>
                  <a:pt x="58" y="224"/>
                </a:cubicBezTo>
                <a:close/>
                <a:moveTo>
                  <a:pt x="166" y="28"/>
                </a:moveTo>
                <a:cubicBezTo>
                  <a:pt x="147" y="28"/>
                  <a:pt x="137" y="42"/>
                  <a:pt x="126" y="53"/>
                </a:cubicBezTo>
                <a:cubicBezTo>
                  <a:pt x="87" y="92"/>
                  <a:pt x="87" y="92"/>
                  <a:pt x="128" y="128"/>
                </a:cubicBezTo>
                <a:cubicBezTo>
                  <a:pt x="129" y="129"/>
                  <a:pt x="130" y="130"/>
                  <a:pt x="131" y="131"/>
                </a:cubicBezTo>
                <a:cubicBezTo>
                  <a:pt x="136" y="136"/>
                  <a:pt x="140" y="136"/>
                  <a:pt x="145" y="131"/>
                </a:cubicBezTo>
                <a:cubicBezTo>
                  <a:pt x="161" y="115"/>
                  <a:pt x="178" y="99"/>
                  <a:pt x="193" y="81"/>
                </a:cubicBezTo>
                <a:cubicBezTo>
                  <a:pt x="202" y="71"/>
                  <a:pt x="202" y="58"/>
                  <a:pt x="195" y="46"/>
                </a:cubicBezTo>
                <a:cubicBezTo>
                  <a:pt x="188" y="35"/>
                  <a:pt x="179" y="28"/>
                  <a:pt x="166" y="2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6" name="Grupo 15">
            <a:extLst>
              <a:ext uri="{FF2B5EF4-FFF2-40B4-BE49-F238E27FC236}">
                <a16:creationId xmlns:a16="http://schemas.microsoft.com/office/drawing/2014/main" id="{C7D1E052-39DE-4F18-A71B-2E12D5039DB9}"/>
              </a:ext>
            </a:extLst>
          </p:cNvPr>
          <p:cNvGrpSpPr/>
          <p:nvPr/>
        </p:nvGrpSpPr>
        <p:grpSpPr>
          <a:xfrm>
            <a:off x="7524638" y="5659312"/>
            <a:ext cx="4667363" cy="1198689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17" name="Rectángulo 16">
              <a:extLst>
                <a:ext uri="{FF2B5EF4-FFF2-40B4-BE49-F238E27FC236}">
                  <a16:creationId xmlns:a16="http://schemas.microsoft.com/office/drawing/2014/main" id="{2CC64204-F6AF-46C3-A43A-B7ED278EB276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18" name="Rectángulo 17">
              <a:extLst>
                <a:ext uri="{FF2B5EF4-FFF2-40B4-BE49-F238E27FC236}">
                  <a16:creationId xmlns:a16="http://schemas.microsoft.com/office/drawing/2014/main" id="{A9B647E6-692B-4C90-94B3-A4E0CCA372C1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B5D44E2A-E9B2-403D-9A15-DD7F622D040F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20" name="Conector recto 19">
                <a:extLst>
                  <a:ext uri="{FF2B5EF4-FFF2-40B4-BE49-F238E27FC236}">
                    <a16:creationId xmlns:a16="http://schemas.microsoft.com/office/drawing/2014/main" id="{1D5624F6-0523-40B4-AF2B-F1690A8229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Conector recto 20">
                <a:extLst>
                  <a:ext uri="{FF2B5EF4-FFF2-40B4-BE49-F238E27FC236}">
                    <a16:creationId xmlns:a16="http://schemas.microsoft.com/office/drawing/2014/main" id="{23C697F8-837F-4DA4-BF41-B0303574F4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" name="Grupo 21">
            <a:extLst>
              <a:ext uri="{FF2B5EF4-FFF2-40B4-BE49-F238E27FC236}">
                <a16:creationId xmlns:a16="http://schemas.microsoft.com/office/drawing/2014/main" id="{7AD13818-80B0-4BA0-9E25-70D0C4991D68}"/>
              </a:ext>
            </a:extLst>
          </p:cNvPr>
          <p:cNvGrpSpPr/>
          <p:nvPr/>
        </p:nvGrpSpPr>
        <p:grpSpPr>
          <a:xfrm flipH="1">
            <a:off x="-33008" y="5673166"/>
            <a:ext cx="4667368" cy="1184834"/>
            <a:chOff x="8355158" y="5688471"/>
            <a:chExt cx="3846510" cy="1191270"/>
          </a:xfrm>
          <a:solidFill>
            <a:srgbClr val="C00000"/>
          </a:solidFill>
        </p:grpSpPr>
        <p:sp>
          <p:nvSpPr>
            <p:cNvPr id="23" name="Rectángulo 22">
              <a:extLst>
                <a:ext uri="{FF2B5EF4-FFF2-40B4-BE49-F238E27FC236}">
                  <a16:creationId xmlns:a16="http://schemas.microsoft.com/office/drawing/2014/main" id="{27EF61A8-2982-439C-9B2B-5CB2FA82672E}"/>
                </a:ext>
              </a:extLst>
            </p:cNvPr>
            <p:cNvSpPr/>
            <p:nvPr/>
          </p:nvSpPr>
          <p:spPr>
            <a:xfrm>
              <a:off x="12064508" y="5688471"/>
              <a:ext cx="137160" cy="1177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 dirty="0">
                <a:cs typeface="B Nazanin" panose="00000700000000000000" pitchFamily="2" charset="-78"/>
              </a:endParaRPr>
            </a:p>
          </p:txBody>
        </p:sp>
        <p:sp>
          <p:nvSpPr>
            <p:cNvPr id="24" name="Rectángulo 23">
              <a:extLst>
                <a:ext uri="{FF2B5EF4-FFF2-40B4-BE49-F238E27FC236}">
                  <a16:creationId xmlns:a16="http://schemas.microsoft.com/office/drawing/2014/main" id="{83F3BCD4-2C7C-463E-96A1-EFBE33FB6308}"/>
                </a:ext>
              </a:extLst>
            </p:cNvPr>
            <p:cNvSpPr/>
            <p:nvPr/>
          </p:nvSpPr>
          <p:spPr>
            <a:xfrm rot="16200000">
              <a:off x="10206360" y="4887376"/>
              <a:ext cx="141163" cy="384356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6C751674-E765-4816-B4D9-8DA7DEF6B0E6}"/>
                </a:ext>
              </a:extLst>
            </p:cNvPr>
            <p:cNvGrpSpPr/>
            <p:nvPr/>
          </p:nvGrpSpPr>
          <p:grpSpPr>
            <a:xfrm>
              <a:off x="11021224" y="5701919"/>
              <a:ext cx="891750" cy="875710"/>
              <a:chOff x="11021224" y="5701919"/>
              <a:chExt cx="891750" cy="875710"/>
            </a:xfrm>
            <a:grpFill/>
          </p:grpSpPr>
          <p:cxnSp>
            <p:nvCxnSpPr>
              <p:cNvPr id="26" name="Conector recto 25">
                <a:extLst>
                  <a:ext uri="{FF2B5EF4-FFF2-40B4-BE49-F238E27FC236}">
                    <a16:creationId xmlns:a16="http://schemas.microsoft.com/office/drawing/2014/main" id="{0172E182-9230-4EC2-9416-095A7A2C2A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021224" y="6577629"/>
                <a:ext cx="891750" cy="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Conector recto 26">
                <a:extLst>
                  <a:ext uri="{FF2B5EF4-FFF2-40B4-BE49-F238E27FC236}">
                    <a16:creationId xmlns:a16="http://schemas.microsoft.com/office/drawing/2014/main" id="{65F1884E-1E79-4F34-ACEA-16A595E72C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905144" y="5701919"/>
                <a:ext cx="7830" cy="875710"/>
              </a:xfrm>
              <a:prstGeom prst="line">
                <a:avLst/>
              </a:prstGeom>
              <a:grpFill/>
              <a:ln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20"/>
          <p:cNvSpPr txBox="1">
            <a:spLocks noGrp="1"/>
          </p:cNvSpPr>
          <p:nvPr>
            <p:ph type="title"/>
          </p:nvPr>
        </p:nvSpPr>
        <p:spPr>
          <a:xfrm>
            <a:off x="139487" y="1821591"/>
            <a:ext cx="5956514" cy="54543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5400" dirty="0">
                <a:cs typeface="B Nazanin" panose="00000700000000000000" pitchFamily="2" charset="-78"/>
              </a:rPr>
              <a:t>نکته اصلی خود را در اینجا اضافه کنید.</a:t>
            </a:r>
            <a:endParaRPr sz="5400" dirty="0">
              <a:cs typeface="B Nazanin" panose="00000700000000000000" pitchFamily="2" charset="-78"/>
            </a:endParaRPr>
          </a:p>
        </p:txBody>
      </p:sp>
      <p:sp>
        <p:nvSpPr>
          <p:cNvPr id="503" name="Google Shape;503;p20"/>
          <p:cNvSpPr/>
          <p:nvPr/>
        </p:nvSpPr>
        <p:spPr>
          <a:xfrm>
            <a:off x="1524000" y="6389323"/>
            <a:ext cx="908400" cy="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4" name="Google Shape;504;p20"/>
          <p:cNvSpPr/>
          <p:nvPr/>
        </p:nvSpPr>
        <p:spPr>
          <a:xfrm>
            <a:off x="2498429" y="6389323"/>
            <a:ext cx="908400" cy="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05" name="Google Shape;505;p20"/>
          <p:cNvSpPr/>
          <p:nvPr/>
        </p:nvSpPr>
        <p:spPr>
          <a:xfrm>
            <a:off x="3472859" y="6389323"/>
            <a:ext cx="908400" cy="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11266" name="Picture 2" descr="Gratis Fotos de stock gratuitas de contenedor, de cerca, medicina Foto de stock">
            <a:extLst>
              <a:ext uri="{FF2B5EF4-FFF2-40B4-BE49-F238E27FC236}">
                <a16:creationId xmlns:a16="http://schemas.microsoft.com/office/drawing/2014/main" id="{67E0B3BF-D07E-4DFA-9273-2913536285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6000" y="0"/>
            <a:ext cx="457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Freeform 6">
            <a:extLst>
              <a:ext uri="{FF2B5EF4-FFF2-40B4-BE49-F238E27FC236}">
                <a16:creationId xmlns:a16="http://schemas.microsoft.com/office/drawing/2014/main" id="{462B4905-32D5-4208-B2FE-7721E9C7D2F7}"/>
              </a:ext>
            </a:extLst>
          </p:cNvPr>
          <p:cNvSpPr>
            <a:spLocks/>
          </p:cNvSpPr>
          <p:nvPr/>
        </p:nvSpPr>
        <p:spPr bwMode="auto">
          <a:xfrm>
            <a:off x="1811338" y="860426"/>
            <a:ext cx="1998663" cy="1900237"/>
          </a:xfrm>
          <a:custGeom>
            <a:avLst/>
            <a:gdLst>
              <a:gd name="T0" fmla="*/ 145 w 528"/>
              <a:gd name="T1" fmla="*/ 8 h 502"/>
              <a:gd name="T2" fmla="*/ 250 w 528"/>
              <a:gd name="T3" fmla="*/ 51 h 502"/>
              <a:gd name="T4" fmla="*/ 272 w 528"/>
              <a:gd name="T5" fmla="*/ 51 h 502"/>
              <a:gd name="T6" fmla="*/ 418 w 528"/>
              <a:gd name="T7" fmla="*/ 14 h 502"/>
              <a:gd name="T8" fmla="*/ 493 w 528"/>
              <a:gd name="T9" fmla="*/ 72 h 502"/>
              <a:gd name="T10" fmla="*/ 501 w 528"/>
              <a:gd name="T11" fmla="*/ 254 h 502"/>
              <a:gd name="T12" fmla="*/ 452 w 528"/>
              <a:gd name="T13" fmla="*/ 334 h 502"/>
              <a:gd name="T14" fmla="*/ 370 w 528"/>
              <a:gd name="T15" fmla="*/ 418 h 502"/>
              <a:gd name="T16" fmla="*/ 268 w 528"/>
              <a:gd name="T17" fmla="*/ 498 h 502"/>
              <a:gd name="T18" fmla="*/ 254 w 528"/>
              <a:gd name="T19" fmla="*/ 499 h 502"/>
              <a:gd name="T20" fmla="*/ 166 w 528"/>
              <a:gd name="T21" fmla="*/ 431 h 502"/>
              <a:gd name="T22" fmla="*/ 130 w 528"/>
              <a:gd name="T23" fmla="*/ 398 h 502"/>
              <a:gd name="T24" fmla="*/ 63 w 528"/>
              <a:gd name="T25" fmla="*/ 325 h 502"/>
              <a:gd name="T26" fmla="*/ 4 w 528"/>
              <a:gd name="T27" fmla="*/ 181 h 502"/>
              <a:gd name="T28" fmla="*/ 71 w 528"/>
              <a:gd name="T29" fmla="*/ 29 h 502"/>
              <a:gd name="T30" fmla="*/ 145 w 528"/>
              <a:gd name="T31" fmla="*/ 8 h 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8" h="502">
                <a:moveTo>
                  <a:pt x="145" y="8"/>
                </a:moveTo>
                <a:cubicBezTo>
                  <a:pt x="188" y="8"/>
                  <a:pt x="222" y="21"/>
                  <a:pt x="250" y="51"/>
                </a:cubicBezTo>
                <a:cubicBezTo>
                  <a:pt x="261" y="62"/>
                  <a:pt x="261" y="62"/>
                  <a:pt x="272" y="51"/>
                </a:cubicBezTo>
                <a:cubicBezTo>
                  <a:pt x="313" y="8"/>
                  <a:pt x="364" y="0"/>
                  <a:pt x="418" y="14"/>
                </a:cubicBezTo>
                <a:cubicBezTo>
                  <a:pt x="451" y="22"/>
                  <a:pt x="476" y="43"/>
                  <a:pt x="493" y="72"/>
                </a:cubicBezTo>
                <a:cubicBezTo>
                  <a:pt x="528" y="131"/>
                  <a:pt x="527" y="192"/>
                  <a:pt x="501" y="254"/>
                </a:cubicBezTo>
                <a:cubicBezTo>
                  <a:pt x="489" y="283"/>
                  <a:pt x="472" y="309"/>
                  <a:pt x="452" y="334"/>
                </a:cubicBezTo>
                <a:cubicBezTo>
                  <a:pt x="428" y="365"/>
                  <a:pt x="400" y="392"/>
                  <a:pt x="370" y="418"/>
                </a:cubicBezTo>
                <a:cubicBezTo>
                  <a:pt x="338" y="447"/>
                  <a:pt x="303" y="473"/>
                  <a:pt x="268" y="498"/>
                </a:cubicBezTo>
                <a:cubicBezTo>
                  <a:pt x="263" y="502"/>
                  <a:pt x="259" y="502"/>
                  <a:pt x="254" y="499"/>
                </a:cubicBezTo>
                <a:cubicBezTo>
                  <a:pt x="224" y="477"/>
                  <a:pt x="194" y="455"/>
                  <a:pt x="166" y="431"/>
                </a:cubicBezTo>
                <a:cubicBezTo>
                  <a:pt x="154" y="420"/>
                  <a:pt x="142" y="409"/>
                  <a:pt x="130" y="398"/>
                </a:cubicBezTo>
                <a:cubicBezTo>
                  <a:pt x="105" y="376"/>
                  <a:pt x="83" y="351"/>
                  <a:pt x="63" y="325"/>
                </a:cubicBezTo>
                <a:cubicBezTo>
                  <a:pt x="31" y="282"/>
                  <a:pt x="6" y="236"/>
                  <a:pt x="4" y="181"/>
                </a:cubicBezTo>
                <a:cubicBezTo>
                  <a:pt x="0" y="119"/>
                  <a:pt x="19" y="66"/>
                  <a:pt x="71" y="29"/>
                </a:cubicBezTo>
                <a:cubicBezTo>
                  <a:pt x="94" y="13"/>
                  <a:pt x="120" y="8"/>
                  <a:pt x="145" y="8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598;p68">
            <a:extLst>
              <a:ext uri="{FF2B5EF4-FFF2-40B4-BE49-F238E27FC236}">
                <a16:creationId xmlns:a16="http://schemas.microsoft.com/office/drawing/2014/main" id="{8324A4CD-6C68-4A39-B07E-48A8F3266BF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827364" y="2559405"/>
            <a:ext cx="6364636" cy="3658001"/>
          </a:xfrm>
        </p:spPr>
        <p:txBody>
          <a:bodyPr/>
          <a:lstStyle/>
          <a:p>
            <a:pPr lvl="0" algn="r" rtl="1">
              <a:lnSpc>
                <a:spcPct val="200000"/>
              </a:lnSpc>
            </a:pPr>
            <a:r>
              <a:rPr lang="fa-IR" dirty="0">
                <a:solidFill>
                  <a:srgbClr val="EBEBEB"/>
                </a:solidFill>
                <a:cs typeface="B Nazanin" panose="00000700000000000000" pitchFamily="2" charset="-78"/>
              </a:rPr>
              <a:t>در اینجا می توانید نقاط ضعف رقیب خود را فهرست کنید</a:t>
            </a:r>
          </a:p>
          <a:p>
            <a:pPr lvl="0" algn="r" rtl="1">
              <a:lnSpc>
                <a:spcPct val="200000"/>
              </a:lnSpc>
            </a:pPr>
            <a:r>
              <a:rPr lang="fa-IR" dirty="0">
                <a:solidFill>
                  <a:srgbClr val="EBEBEB"/>
                </a:solidFill>
                <a:cs typeface="B Nazanin" panose="00000700000000000000" pitchFamily="2" charset="-78"/>
              </a:rPr>
              <a:t>در اینجا می توانید نقاط ضعف رقیب خود را فهرست کنید</a:t>
            </a:r>
          </a:p>
          <a:p>
            <a:pPr lvl="0" algn="r" rtl="1">
              <a:lnSpc>
                <a:spcPct val="200000"/>
              </a:lnSpc>
            </a:pPr>
            <a:r>
              <a:rPr lang="fa-IR" dirty="0">
                <a:solidFill>
                  <a:srgbClr val="EBEBEB"/>
                </a:solidFill>
                <a:cs typeface="B Nazanin" panose="00000700000000000000" pitchFamily="2" charset="-78"/>
              </a:rPr>
              <a:t>در اینجا می توانید نقاط ضعف رقیب خود را فهرست کنید</a:t>
            </a:r>
          </a:p>
          <a:p>
            <a:pPr lvl="0" algn="r" rtl="1">
              <a:lnSpc>
                <a:spcPct val="200000"/>
              </a:lnSpc>
            </a:pPr>
            <a:r>
              <a:rPr lang="fa-IR" dirty="0">
                <a:solidFill>
                  <a:srgbClr val="EBEBEB"/>
                </a:solidFill>
                <a:cs typeface="B Nazanin" panose="00000700000000000000" pitchFamily="2" charset="-78"/>
              </a:rPr>
              <a:t>در اینجا می توانید نقاط ضعف رقیب خود را فهرست کنید</a:t>
            </a:r>
          </a:p>
          <a:p>
            <a:pPr lvl="0" algn="r" rtl="1">
              <a:lnSpc>
                <a:spcPct val="200000"/>
              </a:lnSpc>
            </a:pPr>
            <a:endParaRPr lang="en-US" dirty="0">
              <a:solidFill>
                <a:srgbClr val="EBEBEB"/>
              </a:solidFill>
              <a:cs typeface="B Nazanin" panose="00000700000000000000" pitchFamily="2" charset="-78"/>
            </a:endParaRPr>
          </a:p>
        </p:txBody>
      </p:sp>
      <p:sp>
        <p:nvSpPr>
          <p:cNvPr id="4" name="Google Shape;601;p68">
            <a:extLst>
              <a:ext uri="{FF2B5EF4-FFF2-40B4-BE49-F238E27FC236}">
                <a16:creationId xmlns:a16="http://schemas.microsoft.com/office/drawing/2014/main" id="{46FDDD6F-36A2-42C0-8C7D-53CAEDAB4DC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6850881" y="1850805"/>
            <a:ext cx="3610404" cy="571999"/>
          </a:xfrm>
        </p:spPr>
        <p:txBody>
          <a:bodyPr anchor="b"/>
          <a:lstStyle/>
          <a:p>
            <a:pPr lvl="0" algn="r" rtl="1"/>
            <a:r>
              <a:rPr lang="fa-IR" sz="2800" dirty="0">
                <a:solidFill>
                  <a:srgbClr val="EBEBEB"/>
                </a:solidFill>
                <a:cs typeface="B Nazanin" panose="00000700000000000000" pitchFamily="2" charset="-78"/>
              </a:rPr>
              <a:t>نقاط ضعف</a:t>
            </a:r>
            <a:endParaRPr lang="en-US" sz="2800" dirty="0">
              <a:solidFill>
                <a:srgbClr val="EBEBEB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Google Shape;488;p63">
            <a:extLst>
              <a:ext uri="{FF2B5EF4-FFF2-40B4-BE49-F238E27FC236}">
                <a16:creationId xmlns:a16="http://schemas.microsoft.com/office/drawing/2014/main" id="{BEE8731B-F66F-4FA3-BF3F-37B5BC3A813C}"/>
              </a:ext>
            </a:extLst>
          </p:cNvPr>
          <p:cNvSpPr txBox="1"/>
          <p:nvPr/>
        </p:nvSpPr>
        <p:spPr>
          <a:xfrm>
            <a:off x="1630009" y="4853126"/>
            <a:ext cx="2817303" cy="564001"/>
          </a:xfrm>
          <a:prstGeom prst="rect">
            <a:avLst/>
          </a:prstGeom>
          <a:solidFill>
            <a:srgbClr val="C00000"/>
          </a:solidFill>
          <a:ln cap="flat">
            <a:noFill/>
          </a:ln>
        </p:spPr>
        <p:txBody>
          <a:bodyPr vert="horz" wrap="square" lIns="121895" tIns="121895" rIns="121895" bIns="121895" anchor="b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b="1" dirty="0">
                <a:solidFill>
                  <a:srgbClr val="EBEBEB"/>
                </a:solidFill>
                <a:latin typeface="Muli"/>
                <a:ea typeface="Muli"/>
                <a:cs typeface="B Nazanin" panose="00000700000000000000" pitchFamily="2" charset="-78"/>
              </a:rPr>
              <a:t>عنوان</a:t>
            </a:r>
            <a:endParaRPr lang="es-PE" sz="2133" b="1" dirty="0">
              <a:solidFill>
                <a:srgbClr val="EBEBEB"/>
              </a:solidFill>
              <a:latin typeface="Muli"/>
              <a:ea typeface="Muli"/>
              <a:cs typeface="B Nazanin" panose="00000700000000000000" pitchFamily="2" charset="-78"/>
            </a:endParaRPr>
          </a:p>
        </p:txBody>
      </p:sp>
      <p:sp>
        <p:nvSpPr>
          <p:cNvPr id="19" name="Google Shape;489;p63">
            <a:extLst>
              <a:ext uri="{FF2B5EF4-FFF2-40B4-BE49-F238E27FC236}">
                <a16:creationId xmlns:a16="http://schemas.microsoft.com/office/drawing/2014/main" id="{4D1056E5-7C20-48F0-AD6F-21D8EC822FAA}"/>
              </a:ext>
            </a:extLst>
          </p:cNvPr>
          <p:cNvSpPr txBox="1"/>
          <p:nvPr/>
        </p:nvSpPr>
        <p:spPr>
          <a:xfrm>
            <a:off x="1092457" y="5453810"/>
            <a:ext cx="3892405" cy="7635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121895" tIns="121895" rIns="121895" bIns="121895" anchor="t" anchorCtr="1" compatLnSpc="1">
            <a:noAutofit/>
          </a:bodyPr>
          <a:lstStyle/>
          <a:p>
            <a:pPr algn="ct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fa-IR" sz="2133" dirty="0">
                <a:solidFill>
                  <a:srgbClr val="C00000"/>
                </a:solidFill>
                <a:latin typeface="Muli"/>
                <a:ea typeface="Muli"/>
                <a:cs typeface="B Nazanin" panose="00000700000000000000" pitchFamily="2" charset="-78"/>
              </a:rPr>
              <a:t>قالب پاورپوینت قلب و عروق قابل ویرایش می باشد</a:t>
            </a:r>
            <a:endParaRPr lang="en-US" sz="2133" dirty="0">
              <a:solidFill>
                <a:srgbClr val="C00000"/>
              </a:solidFill>
              <a:latin typeface="Muli"/>
              <a:ea typeface="Muli"/>
              <a:cs typeface="B Nazanin" panose="00000700000000000000" pitchFamily="2" charset="-78"/>
            </a:endParaRPr>
          </a:p>
        </p:txBody>
      </p:sp>
      <p:sp>
        <p:nvSpPr>
          <p:cNvPr id="20" name="Google Shape;1098;p97">
            <a:extLst>
              <a:ext uri="{FF2B5EF4-FFF2-40B4-BE49-F238E27FC236}">
                <a16:creationId xmlns:a16="http://schemas.microsoft.com/office/drawing/2014/main" id="{EE586A3A-CD64-4E8F-B45D-EF8141758569}"/>
              </a:ext>
            </a:extLst>
          </p:cNvPr>
          <p:cNvSpPr/>
          <p:nvPr/>
        </p:nvSpPr>
        <p:spPr>
          <a:xfrm flipV="1">
            <a:off x="979369" y="267363"/>
            <a:ext cx="10701381" cy="60960"/>
          </a:xfrm>
          <a:custGeom>
            <a:avLst>
              <a:gd name="f0" fmla="val 10800"/>
            </a:avLst>
            <a:gdLst>
              <a:gd name="f1" fmla="val 10800000"/>
              <a:gd name="f2" fmla="val 5400000"/>
              <a:gd name="f3" fmla="val 16200000"/>
              <a:gd name="f4" fmla="val w"/>
              <a:gd name="f5" fmla="val h"/>
              <a:gd name="f6" fmla="val ss"/>
              <a:gd name="f7" fmla="val 0"/>
              <a:gd name="f8" fmla="*/ 5419351 1 1725033"/>
              <a:gd name="f9" fmla="val 45"/>
              <a:gd name="f10" fmla="val 10800"/>
              <a:gd name="f11" fmla="val -2147483647"/>
              <a:gd name="f12" fmla="val 2147483647"/>
              <a:gd name="f13" fmla="abs f4"/>
              <a:gd name="f14" fmla="abs f5"/>
              <a:gd name="f15" fmla="abs f6"/>
              <a:gd name="f16" fmla="*/ f8 1 180"/>
              <a:gd name="f17" fmla="pin 0 f0 10800"/>
              <a:gd name="f18" fmla="+- 0 0 f2"/>
              <a:gd name="f19" fmla="?: f13 f4 1"/>
              <a:gd name="f20" fmla="?: f14 f5 1"/>
              <a:gd name="f21" fmla="?: f15 f6 1"/>
              <a:gd name="f22" fmla="*/ f9 f16 1"/>
              <a:gd name="f23" fmla="+- f7 f17 0"/>
              <a:gd name="f24" fmla="*/ f19 1 21600"/>
              <a:gd name="f25" fmla="*/ f20 1 21600"/>
              <a:gd name="f26" fmla="*/ 21600 f19 1"/>
              <a:gd name="f27" fmla="*/ 21600 f20 1"/>
              <a:gd name="f28" fmla="+- 0 0 f22"/>
              <a:gd name="f29" fmla="min f25 f24"/>
              <a:gd name="f30" fmla="*/ f26 1 f21"/>
              <a:gd name="f31" fmla="*/ f27 1 f21"/>
              <a:gd name="f32" fmla="*/ f28 f1 1"/>
              <a:gd name="f33" fmla="*/ f32 1 f8"/>
              <a:gd name="f34" fmla="+- f31 0 f17"/>
              <a:gd name="f35" fmla="+- f30 0 f17"/>
              <a:gd name="f36" fmla="*/ f17 f29 1"/>
              <a:gd name="f37" fmla="*/ f7 f29 1"/>
              <a:gd name="f38" fmla="*/ f23 f29 1"/>
              <a:gd name="f39" fmla="*/ f31 f29 1"/>
              <a:gd name="f40" fmla="*/ f30 f29 1"/>
              <a:gd name="f41" fmla="+- f33 0 f2"/>
              <a:gd name="f42" fmla="+- f37 0 f38"/>
              <a:gd name="f43" fmla="+- f38 0 f37"/>
              <a:gd name="f44" fmla="*/ f34 f29 1"/>
              <a:gd name="f45" fmla="*/ f35 f29 1"/>
              <a:gd name="f46" fmla="cos 1 f41"/>
              <a:gd name="f47" fmla="abs f42"/>
              <a:gd name="f48" fmla="abs f43"/>
              <a:gd name="f49" fmla="?: f42 f18 f2"/>
              <a:gd name="f50" fmla="?: f42 f2 f18"/>
              <a:gd name="f51" fmla="?: f42 f3 f2"/>
              <a:gd name="f52" fmla="?: f42 f2 f3"/>
              <a:gd name="f53" fmla="+- f39 0 f44"/>
              <a:gd name="f54" fmla="?: f43 f18 f2"/>
              <a:gd name="f55" fmla="?: f43 f2 f18"/>
              <a:gd name="f56" fmla="+- f40 0 f45"/>
              <a:gd name="f57" fmla="+- f44 0 f39"/>
              <a:gd name="f58" fmla="+- f45 0 f40"/>
              <a:gd name="f59" fmla="?: f42 0 f1"/>
              <a:gd name="f60" fmla="?: f42 f1 0"/>
              <a:gd name="f61" fmla="+- 0 0 f46"/>
              <a:gd name="f62" fmla="?: f42 f52 f51"/>
              <a:gd name="f63" fmla="?: f42 f51 f52"/>
              <a:gd name="f64" fmla="?: f43 f50 f49"/>
              <a:gd name="f65" fmla="abs f53"/>
              <a:gd name="f66" fmla="?: f53 0 f1"/>
              <a:gd name="f67" fmla="?: f53 f1 0"/>
              <a:gd name="f68" fmla="?: f53 f54 f55"/>
              <a:gd name="f69" fmla="abs f56"/>
              <a:gd name="f70" fmla="abs f57"/>
              <a:gd name="f71" fmla="?: f56 f18 f2"/>
              <a:gd name="f72" fmla="?: f56 f2 f18"/>
              <a:gd name="f73" fmla="?: f56 f3 f2"/>
              <a:gd name="f74" fmla="?: f56 f2 f3"/>
              <a:gd name="f75" fmla="abs f58"/>
              <a:gd name="f76" fmla="?: f58 f18 f2"/>
              <a:gd name="f77" fmla="?: f58 f2 f18"/>
              <a:gd name="f78" fmla="?: f58 f60 f59"/>
              <a:gd name="f79" fmla="?: f58 f59 f60"/>
              <a:gd name="f80" fmla="*/ f17 f61 1"/>
              <a:gd name="f81" fmla="?: f43 f63 f62"/>
              <a:gd name="f82" fmla="?: f43 f67 f66"/>
              <a:gd name="f83" fmla="?: f43 f66 f67"/>
              <a:gd name="f84" fmla="?: f56 f74 f73"/>
              <a:gd name="f85" fmla="?: f56 f73 f74"/>
              <a:gd name="f86" fmla="?: f57 f72 f71"/>
              <a:gd name="f87" fmla="?: f42 f78 f79"/>
              <a:gd name="f88" fmla="?: f42 f76 f77"/>
              <a:gd name="f89" fmla="*/ f80 3163 1"/>
              <a:gd name="f90" fmla="?: f53 f82 f83"/>
              <a:gd name="f91" fmla="?: f57 f85 f84"/>
              <a:gd name="f92" fmla="*/ f89 1 7636"/>
              <a:gd name="f93" fmla="+- f7 f92 0"/>
              <a:gd name="f94" fmla="+- f30 0 f92"/>
              <a:gd name="f95" fmla="+- f31 0 f92"/>
              <a:gd name="f96" fmla="*/ f93 f29 1"/>
              <a:gd name="f97" fmla="*/ f94 f29 1"/>
              <a:gd name="f98" fmla="*/ f95 f29 1"/>
            </a:gdLst>
            <a:ahLst>
              <a:ahXY gdRefX="f0" minX="f7" maxX="f10">
                <a:pos x="f36" y="f37"/>
              </a:ahXY>
            </a:ahLst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6" t="f96" r="f97" b="f98"/>
            <a:pathLst>
              <a:path>
                <a:moveTo>
                  <a:pt x="f38" y="f37"/>
                </a:moveTo>
                <a:arcTo wR="f47" hR="f48" stAng="f81" swAng="f64"/>
                <a:lnTo>
                  <a:pt x="f37" y="f44"/>
                </a:lnTo>
                <a:arcTo wR="f48" hR="f65" stAng="f90" swAng="f68"/>
                <a:lnTo>
                  <a:pt x="f45" y="f39"/>
                </a:lnTo>
                <a:arcTo wR="f69" hR="f70" stAng="f91" swAng="f86"/>
                <a:lnTo>
                  <a:pt x="f40" y="f38"/>
                </a:lnTo>
                <a:arcTo wR="f75" hR="f47" stAng="f87" swAng="f88"/>
                <a:close/>
              </a:path>
            </a:pathLst>
          </a:custGeom>
          <a:solidFill>
            <a:srgbClr val="404040"/>
          </a:solidFill>
          <a:ln cap="flat">
            <a:noFill/>
            <a:prstDash val="solid"/>
          </a:ln>
        </p:spPr>
        <p:txBody>
          <a:bodyPr vert="horz" wrap="square" lIns="121895" tIns="121895" rIns="121895" bIns="121895" anchor="ctr" anchorCtr="0" compatLnSpc="1">
            <a:noAutofit/>
          </a:bodyPr>
          <a:lstStyle/>
          <a:p>
            <a:pPr algn="r" defTabSz="121917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867">
              <a:cs typeface="B Nazanin" panose="00000700000000000000" pitchFamily="2" charset="-78"/>
            </a:endParaRPr>
          </a:p>
        </p:txBody>
      </p:sp>
      <p:grpSp>
        <p:nvGrpSpPr>
          <p:cNvPr id="21" name="Grupo 33">
            <a:extLst>
              <a:ext uri="{FF2B5EF4-FFF2-40B4-BE49-F238E27FC236}">
                <a16:creationId xmlns:a16="http://schemas.microsoft.com/office/drawing/2014/main" id="{6A1D9A7A-585C-4259-8900-9B7C673492E2}"/>
              </a:ext>
            </a:extLst>
          </p:cNvPr>
          <p:cNvGrpSpPr/>
          <p:nvPr/>
        </p:nvGrpSpPr>
        <p:grpSpPr>
          <a:xfrm>
            <a:off x="4669884" y="43805"/>
            <a:ext cx="3524932" cy="508552"/>
            <a:chOff x="2802672" y="568683"/>
            <a:chExt cx="3206984" cy="381414"/>
          </a:xfrm>
          <a:solidFill>
            <a:srgbClr val="C00000"/>
          </a:solidFill>
        </p:grpSpPr>
        <p:sp>
          <p:nvSpPr>
            <p:cNvPr id="22" name="Diagrama de flujo: retraso 30">
              <a:extLst>
                <a:ext uri="{FF2B5EF4-FFF2-40B4-BE49-F238E27FC236}">
                  <a16:creationId xmlns:a16="http://schemas.microsoft.com/office/drawing/2014/main" id="{C318674E-824D-4EE1-BB13-E7E275F462E0}"/>
                </a:ext>
              </a:extLst>
            </p:cNvPr>
            <p:cNvSpPr/>
            <p:nvPr/>
          </p:nvSpPr>
          <p:spPr>
            <a:xfrm>
              <a:off x="5488192" y="568683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Rectángulo 31">
              <a:extLst>
                <a:ext uri="{FF2B5EF4-FFF2-40B4-BE49-F238E27FC236}">
                  <a16:creationId xmlns:a16="http://schemas.microsoft.com/office/drawing/2014/main" id="{FBAF24C4-E8C7-4813-9C15-A94B54063878}"/>
                </a:ext>
              </a:extLst>
            </p:cNvPr>
            <p:cNvSpPr/>
            <p:nvPr/>
          </p:nvSpPr>
          <p:spPr>
            <a:xfrm>
              <a:off x="3324136" y="568683"/>
              <a:ext cx="2164055" cy="381405"/>
            </a:xfrm>
            <a:prstGeom prst="rect">
              <a:avLst/>
            </a:pr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Diagrama de flujo: retraso 32">
              <a:extLst>
                <a:ext uri="{FF2B5EF4-FFF2-40B4-BE49-F238E27FC236}">
                  <a16:creationId xmlns:a16="http://schemas.microsoft.com/office/drawing/2014/main" id="{5E6CA1EA-3985-4979-B5D2-EBF8FA71CA63}"/>
                </a:ext>
              </a:extLst>
            </p:cNvPr>
            <p:cNvSpPr/>
            <p:nvPr/>
          </p:nvSpPr>
          <p:spPr>
            <a:xfrm rot="10799991">
              <a:off x="2802672" y="568692"/>
              <a:ext cx="521464" cy="381405"/>
            </a:xfrm>
            <a:custGeom>
              <a:avLst/>
              <a:gdLst>
                <a:gd name="f0" fmla="val 10800000"/>
                <a:gd name="f1" fmla="val 5400000"/>
                <a:gd name="f2" fmla="val 16200000"/>
                <a:gd name="f3" fmla="val w"/>
                <a:gd name="f4" fmla="val h"/>
                <a:gd name="f5" fmla="val ss"/>
                <a:gd name="f6" fmla="val 0"/>
                <a:gd name="f7" fmla="*/ 5419351 1 1725033"/>
                <a:gd name="f8" fmla="abs f3"/>
                <a:gd name="f9" fmla="abs f4"/>
                <a:gd name="f10" fmla="abs f5"/>
                <a:gd name="f11" fmla="val f6"/>
                <a:gd name="f12" fmla="+- 2700000 f1 0"/>
                <a:gd name="f13" fmla="?: f8 f3 1"/>
                <a:gd name="f14" fmla="?: f9 f4 1"/>
                <a:gd name="f15" fmla="?: f10 f5 1"/>
                <a:gd name="f16" fmla="*/ f12 f7 1"/>
                <a:gd name="f17" fmla="*/ f13 1 21600"/>
                <a:gd name="f18" fmla="*/ f14 1 21600"/>
                <a:gd name="f19" fmla="*/ 21600 f13 1"/>
                <a:gd name="f20" fmla="*/ 21600 f14 1"/>
                <a:gd name="f21" fmla="*/ f16 1 f0"/>
                <a:gd name="f22" fmla="min f18 f17"/>
                <a:gd name="f23" fmla="*/ f19 1 f15"/>
                <a:gd name="f24" fmla="*/ f20 1 f15"/>
                <a:gd name="f25" fmla="+- 0 0 f21"/>
                <a:gd name="f26" fmla="val f23"/>
                <a:gd name="f27" fmla="val f24"/>
                <a:gd name="f28" fmla="+- 0 0 f25"/>
                <a:gd name="f29" fmla="*/ f11 f22 1"/>
                <a:gd name="f30" fmla="+- f27 0 f11"/>
                <a:gd name="f31" fmla="+- f26 0 f11"/>
                <a:gd name="f32" fmla="*/ f28 f0 1"/>
                <a:gd name="f33" fmla="*/ f27 f22 1"/>
                <a:gd name="f34" fmla="*/ f30 1 2"/>
                <a:gd name="f35" fmla="*/ f31 1 2"/>
                <a:gd name="f36" fmla="*/ f32 1 f7"/>
                <a:gd name="f37" fmla="+- f11 f34 0"/>
                <a:gd name="f38" fmla="+- f11 f35 0"/>
                <a:gd name="f39" fmla="+- f36 0 f1"/>
                <a:gd name="f40" fmla="*/ f35 f22 1"/>
                <a:gd name="f41" fmla="*/ f34 f22 1"/>
                <a:gd name="f42" fmla="cos 1 f39"/>
                <a:gd name="f43" fmla="sin 1 f39"/>
                <a:gd name="f44" fmla="*/ f38 f22 1"/>
                <a:gd name="f45" fmla="+- 0 0 f42"/>
                <a:gd name="f46" fmla="+- 0 0 f43"/>
                <a:gd name="f47" fmla="+- 0 0 f45"/>
                <a:gd name="f48" fmla="+- 0 0 f46"/>
                <a:gd name="f49" fmla="*/ f47 f35 1"/>
                <a:gd name="f50" fmla="*/ f48 f34 1"/>
                <a:gd name="f51" fmla="+- f38 f49 0"/>
                <a:gd name="f52" fmla="+- f37 0 f50"/>
                <a:gd name="f53" fmla="+- f37 f50 0"/>
                <a:gd name="f54" fmla="*/ f52 f22 1"/>
                <a:gd name="f55" fmla="*/ f51 f22 1"/>
                <a:gd name="f56" fmla="*/ f53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54" r="f55" b="f56"/>
              <a:pathLst>
                <a:path>
                  <a:moveTo>
                    <a:pt x="f29" y="f29"/>
                  </a:moveTo>
                  <a:lnTo>
                    <a:pt x="f44" y="f29"/>
                  </a:lnTo>
                  <a:arcTo wR="f40" hR="f41" stAng="f2" swAng="f0"/>
                  <a:lnTo>
                    <a:pt x="f29" y="f33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7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ES" sz="1867">
                <a:solidFill>
                  <a:srgbClr val="FFFFFF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" name="Google Shape;599;p68">
            <a:extLst>
              <a:ext uri="{FF2B5EF4-FFF2-40B4-BE49-F238E27FC236}">
                <a16:creationId xmlns:a16="http://schemas.microsoft.com/office/drawing/2014/main" id="{D4552F74-8BC0-4F3D-8812-7927B1F704E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604549" y="4483"/>
            <a:ext cx="5655600" cy="763596"/>
          </a:xfrm>
        </p:spPr>
        <p:txBody>
          <a:bodyPr/>
          <a:lstStyle/>
          <a:p>
            <a:pPr lvl="0" algn="ct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تجزیه و تحلیل رقبا</a:t>
            </a:r>
            <a:endParaRPr lang="en-US" sz="1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74438CA1-39EE-43D0-E958-7EE44D7DC8A5}"/>
              </a:ext>
            </a:extLst>
          </p:cNvPr>
          <p:cNvGrpSpPr/>
          <p:nvPr/>
        </p:nvGrpSpPr>
        <p:grpSpPr>
          <a:xfrm>
            <a:off x="3201988" y="1228725"/>
            <a:ext cx="1468437" cy="3408363"/>
            <a:chOff x="3201988" y="1228725"/>
            <a:chExt cx="1468437" cy="3408363"/>
          </a:xfrm>
        </p:grpSpPr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63C51E0B-9917-4E9C-9658-272AE737D0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1988" y="1952625"/>
              <a:ext cx="1468437" cy="2684463"/>
            </a:xfrm>
            <a:custGeom>
              <a:avLst/>
              <a:gdLst>
                <a:gd name="T0" fmla="*/ 218 w 288"/>
                <a:gd name="T1" fmla="*/ 0 h 527"/>
                <a:gd name="T2" fmla="*/ 243 w 288"/>
                <a:gd name="T3" fmla="*/ 27 h 527"/>
                <a:gd name="T4" fmla="*/ 287 w 288"/>
                <a:gd name="T5" fmla="*/ 101 h 527"/>
                <a:gd name="T6" fmla="*/ 287 w 288"/>
                <a:gd name="T7" fmla="*/ 472 h 527"/>
                <a:gd name="T8" fmla="*/ 235 w 288"/>
                <a:gd name="T9" fmla="*/ 526 h 527"/>
                <a:gd name="T10" fmla="*/ 59 w 288"/>
                <a:gd name="T11" fmla="*/ 526 h 527"/>
                <a:gd name="T12" fmla="*/ 1 w 288"/>
                <a:gd name="T13" fmla="*/ 469 h 527"/>
                <a:gd name="T14" fmla="*/ 1 w 288"/>
                <a:gd name="T15" fmla="*/ 211 h 527"/>
                <a:gd name="T16" fmla="*/ 1 w 288"/>
                <a:gd name="T17" fmla="*/ 93 h 527"/>
                <a:gd name="T18" fmla="*/ 39 w 288"/>
                <a:gd name="T19" fmla="*/ 30 h 527"/>
                <a:gd name="T20" fmla="*/ 69 w 288"/>
                <a:gd name="T21" fmla="*/ 1 h 527"/>
                <a:gd name="T22" fmla="*/ 218 w 288"/>
                <a:gd name="T23" fmla="*/ 0 h 527"/>
                <a:gd name="T24" fmla="*/ 145 w 288"/>
                <a:gd name="T25" fmla="*/ 417 h 527"/>
                <a:gd name="T26" fmla="*/ 78 w 288"/>
                <a:gd name="T27" fmla="*/ 417 h 527"/>
                <a:gd name="T28" fmla="*/ 23 w 288"/>
                <a:gd name="T29" fmla="*/ 478 h 527"/>
                <a:gd name="T30" fmla="*/ 49 w 288"/>
                <a:gd name="T31" fmla="*/ 505 h 527"/>
                <a:gd name="T32" fmla="*/ 238 w 288"/>
                <a:gd name="T33" fmla="*/ 505 h 527"/>
                <a:gd name="T34" fmla="*/ 265 w 288"/>
                <a:gd name="T35" fmla="*/ 478 h 527"/>
                <a:gd name="T36" fmla="*/ 265 w 288"/>
                <a:gd name="T37" fmla="*/ 431 h 527"/>
                <a:gd name="T38" fmla="*/ 250 w 288"/>
                <a:gd name="T39" fmla="*/ 416 h 527"/>
                <a:gd name="T40" fmla="*/ 145 w 288"/>
                <a:gd name="T41" fmla="*/ 417 h 527"/>
                <a:gd name="T42" fmla="*/ 143 w 288"/>
                <a:gd name="T43" fmla="*/ 114 h 527"/>
                <a:gd name="T44" fmla="*/ 250 w 288"/>
                <a:gd name="T45" fmla="*/ 114 h 527"/>
                <a:gd name="T46" fmla="*/ 266 w 288"/>
                <a:gd name="T47" fmla="*/ 100 h 527"/>
                <a:gd name="T48" fmla="*/ 235 w 288"/>
                <a:gd name="T49" fmla="*/ 47 h 527"/>
                <a:gd name="T50" fmla="*/ 215 w 288"/>
                <a:gd name="T51" fmla="*/ 34 h 527"/>
                <a:gd name="T52" fmla="*/ 154 w 288"/>
                <a:gd name="T53" fmla="*/ 11 h 527"/>
                <a:gd name="T54" fmla="*/ 103 w 288"/>
                <a:gd name="T55" fmla="*/ 11 h 527"/>
                <a:gd name="T56" fmla="*/ 86 w 288"/>
                <a:gd name="T57" fmla="*/ 18 h 527"/>
                <a:gd name="T58" fmla="*/ 51 w 288"/>
                <a:gd name="T59" fmla="*/ 48 h 527"/>
                <a:gd name="T60" fmla="*/ 22 w 288"/>
                <a:gd name="T61" fmla="*/ 97 h 527"/>
                <a:gd name="T62" fmla="*/ 40 w 288"/>
                <a:gd name="T63" fmla="*/ 114 h 527"/>
                <a:gd name="T64" fmla="*/ 143 w 288"/>
                <a:gd name="T65" fmla="*/ 114 h 527"/>
                <a:gd name="T66" fmla="*/ 228 w 288"/>
                <a:gd name="T67" fmla="*/ 221 h 527"/>
                <a:gd name="T68" fmla="*/ 200 w 288"/>
                <a:gd name="T69" fmla="*/ 183 h 527"/>
                <a:gd name="T70" fmla="*/ 158 w 288"/>
                <a:gd name="T71" fmla="*/ 193 h 527"/>
                <a:gd name="T72" fmla="*/ 87 w 288"/>
                <a:gd name="T73" fmla="*/ 270 h 527"/>
                <a:gd name="T74" fmla="*/ 89 w 288"/>
                <a:gd name="T75" fmla="*/ 326 h 527"/>
                <a:gd name="T76" fmla="*/ 147 w 288"/>
                <a:gd name="T77" fmla="*/ 325 h 527"/>
                <a:gd name="T78" fmla="*/ 216 w 288"/>
                <a:gd name="T79" fmla="*/ 249 h 527"/>
                <a:gd name="T80" fmla="*/ 228 w 288"/>
                <a:gd name="T81" fmla="*/ 221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8" h="527">
                  <a:moveTo>
                    <a:pt x="218" y="0"/>
                  </a:moveTo>
                  <a:cubicBezTo>
                    <a:pt x="221" y="15"/>
                    <a:pt x="231" y="22"/>
                    <a:pt x="243" y="27"/>
                  </a:cubicBezTo>
                  <a:cubicBezTo>
                    <a:pt x="276" y="41"/>
                    <a:pt x="288" y="65"/>
                    <a:pt x="287" y="101"/>
                  </a:cubicBezTo>
                  <a:cubicBezTo>
                    <a:pt x="286" y="225"/>
                    <a:pt x="287" y="349"/>
                    <a:pt x="287" y="472"/>
                  </a:cubicBezTo>
                  <a:cubicBezTo>
                    <a:pt x="287" y="506"/>
                    <a:pt x="270" y="525"/>
                    <a:pt x="235" y="526"/>
                  </a:cubicBezTo>
                  <a:cubicBezTo>
                    <a:pt x="176" y="527"/>
                    <a:pt x="117" y="527"/>
                    <a:pt x="59" y="526"/>
                  </a:cubicBezTo>
                  <a:cubicBezTo>
                    <a:pt x="18" y="525"/>
                    <a:pt x="2" y="510"/>
                    <a:pt x="1" y="469"/>
                  </a:cubicBezTo>
                  <a:cubicBezTo>
                    <a:pt x="0" y="383"/>
                    <a:pt x="1" y="297"/>
                    <a:pt x="1" y="211"/>
                  </a:cubicBezTo>
                  <a:cubicBezTo>
                    <a:pt x="1" y="172"/>
                    <a:pt x="1" y="132"/>
                    <a:pt x="1" y="93"/>
                  </a:cubicBezTo>
                  <a:cubicBezTo>
                    <a:pt x="0" y="63"/>
                    <a:pt x="12" y="43"/>
                    <a:pt x="39" y="30"/>
                  </a:cubicBezTo>
                  <a:cubicBezTo>
                    <a:pt x="52" y="24"/>
                    <a:pt x="66" y="18"/>
                    <a:pt x="69" y="1"/>
                  </a:cubicBezTo>
                  <a:cubicBezTo>
                    <a:pt x="119" y="1"/>
                    <a:pt x="169" y="1"/>
                    <a:pt x="218" y="0"/>
                  </a:cubicBezTo>
                  <a:close/>
                  <a:moveTo>
                    <a:pt x="145" y="417"/>
                  </a:moveTo>
                  <a:cubicBezTo>
                    <a:pt x="123" y="417"/>
                    <a:pt x="101" y="417"/>
                    <a:pt x="78" y="417"/>
                  </a:cubicBezTo>
                  <a:cubicBezTo>
                    <a:pt x="18" y="417"/>
                    <a:pt x="19" y="417"/>
                    <a:pt x="23" y="478"/>
                  </a:cubicBezTo>
                  <a:cubicBezTo>
                    <a:pt x="24" y="495"/>
                    <a:pt x="33" y="505"/>
                    <a:pt x="49" y="505"/>
                  </a:cubicBezTo>
                  <a:cubicBezTo>
                    <a:pt x="112" y="506"/>
                    <a:pt x="175" y="506"/>
                    <a:pt x="238" y="505"/>
                  </a:cubicBezTo>
                  <a:cubicBezTo>
                    <a:pt x="254" y="505"/>
                    <a:pt x="265" y="495"/>
                    <a:pt x="265" y="478"/>
                  </a:cubicBezTo>
                  <a:cubicBezTo>
                    <a:pt x="265" y="463"/>
                    <a:pt x="264" y="447"/>
                    <a:pt x="265" y="431"/>
                  </a:cubicBezTo>
                  <a:cubicBezTo>
                    <a:pt x="266" y="419"/>
                    <a:pt x="262" y="416"/>
                    <a:pt x="250" y="416"/>
                  </a:cubicBezTo>
                  <a:cubicBezTo>
                    <a:pt x="215" y="417"/>
                    <a:pt x="180" y="417"/>
                    <a:pt x="145" y="417"/>
                  </a:cubicBezTo>
                  <a:close/>
                  <a:moveTo>
                    <a:pt x="143" y="114"/>
                  </a:moveTo>
                  <a:cubicBezTo>
                    <a:pt x="178" y="114"/>
                    <a:pt x="214" y="113"/>
                    <a:pt x="250" y="114"/>
                  </a:cubicBezTo>
                  <a:cubicBezTo>
                    <a:pt x="260" y="114"/>
                    <a:pt x="265" y="112"/>
                    <a:pt x="266" y="100"/>
                  </a:cubicBezTo>
                  <a:cubicBezTo>
                    <a:pt x="267" y="74"/>
                    <a:pt x="259" y="56"/>
                    <a:pt x="235" y="47"/>
                  </a:cubicBezTo>
                  <a:cubicBezTo>
                    <a:pt x="227" y="44"/>
                    <a:pt x="218" y="40"/>
                    <a:pt x="215" y="34"/>
                  </a:cubicBezTo>
                  <a:cubicBezTo>
                    <a:pt x="201" y="5"/>
                    <a:pt x="177" y="11"/>
                    <a:pt x="154" y="11"/>
                  </a:cubicBezTo>
                  <a:cubicBezTo>
                    <a:pt x="137" y="11"/>
                    <a:pt x="120" y="11"/>
                    <a:pt x="103" y="11"/>
                  </a:cubicBezTo>
                  <a:cubicBezTo>
                    <a:pt x="96" y="11"/>
                    <a:pt x="89" y="10"/>
                    <a:pt x="86" y="18"/>
                  </a:cubicBezTo>
                  <a:cubicBezTo>
                    <a:pt x="79" y="34"/>
                    <a:pt x="65" y="42"/>
                    <a:pt x="51" y="48"/>
                  </a:cubicBezTo>
                  <a:cubicBezTo>
                    <a:pt x="29" y="57"/>
                    <a:pt x="21" y="74"/>
                    <a:pt x="22" y="97"/>
                  </a:cubicBezTo>
                  <a:cubicBezTo>
                    <a:pt x="22" y="111"/>
                    <a:pt x="27" y="114"/>
                    <a:pt x="40" y="114"/>
                  </a:cubicBezTo>
                  <a:cubicBezTo>
                    <a:pt x="74" y="113"/>
                    <a:pt x="108" y="114"/>
                    <a:pt x="143" y="114"/>
                  </a:cubicBezTo>
                  <a:close/>
                  <a:moveTo>
                    <a:pt x="228" y="221"/>
                  </a:moveTo>
                  <a:cubicBezTo>
                    <a:pt x="225" y="203"/>
                    <a:pt x="217" y="190"/>
                    <a:pt x="200" y="183"/>
                  </a:cubicBezTo>
                  <a:cubicBezTo>
                    <a:pt x="184" y="176"/>
                    <a:pt x="169" y="180"/>
                    <a:pt x="158" y="193"/>
                  </a:cubicBezTo>
                  <a:cubicBezTo>
                    <a:pt x="134" y="218"/>
                    <a:pt x="110" y="244"/>
                    <a:pt x="87" y="270"/>
                  </a:cubicBezTo>
                  <a:cubicBezTo>
                    <a:pt x="72" y="288"/>
                    <a:pt x="73" y="311"/>
                    <a:pt x="89" y="326"/>
                  </a:cubicBezTo>
                  <a:cubicBezTo>
                    <a:pt x="106" y="342"/>
                    <a:pt x="130" y="343"/>
                    <a:pt x="147" y="325"/>
                  </a:cubicBezTo>
                  <a:cubicBezTo>
                    <a:pt x="171" y="300"/>
                    <a:pt x="193" y="274"/>
                    <a:pt x="216" y="249"/>
                  </a:cubicBezTo>
                  <a:cubicBezTo>
                    <a:pt x="223" y="241"/>
                    <a:pt x="227" y="231"/>
                    <a:pt x="228" y="221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2F15EC33-446E-46DB-A18B-36C513508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938" y="1228725"/>
              <a:ext cx="1004887" cy="560388"/>
            </a:xfrm>
            <a:custGeom>
              <a:avLst/>
              <a:gdLst>
                <a:gd name="T0" fmla="*/ 8 w 197"/>
                <a:gd name="T1" fmla="*/ 110 h 110"/>
                <a:gd name="T2" fmla="*/ 5 w 197"/>
                <a:gd name="T3" fmla="*/ 12 h 110"/>
                <a:gd name="T4" fmla="*/ 20 w 197"/>
                <a:gd name="T5" fmla="*/ 1 h 110"/>
                <a:gd name="T6" fmla="*/ 176 w 197"/>
                <a:gd name="T7" fmla="*/ 1 h 110"/>
                <a:gd name="T8" fmla="*/ 191 w 197"/>
                <a:gd name="T9" fmla="*/ 10 h 110"/>
                <a:gd name="T10" fmla="*/ 187 w 197"/>
                <a:gd name="T11" fmla="*/ 110 h 110"/>
                <a:gd name="T12" fmla="*/ 8 w 197"/>
                <a:gd name="T1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7" h="110">
                  <a:moveTo>
                    <a:pt x="8" y="110"/>
                  </a:moveTo>
                  <a:cubicBezTo>
                    <a:pt x="0" y="78"/>
                    <a:pt x="6" y="45"/>
                    <a:pt x="5" y="12"/>
                  </a:cubicBezTo>
                  <a:cubicBezTo>
                    <a:pt x="4" y="2"/>
                    <a:pt x="12" y="1"/>
                    <a:pt x="20" y="1"/>
                  </a:cubicBezTo>
                  <a:cubicBezTo>
                    <a:pt x="72" y="1"/>
                    <a:pt x="124" y="1"/>
                    <a:pt x="176" y="1"/>
                  </a:cubicBezTo>
                  <a:cubicBezTo>
                    <a:pt x="182" y="1"/>
                    <a:pt x="191" y="0"/>
                    <a:pt x="191" y="10"/>
                  </a:cubicBezTo>
                  <a:cubicBezTo>
                    <a:pt x="190" y="43"/>
                    <a:pt x="197" y="77"/>
                    <a:pt x="187" y="110"/>
                  </a:cubicBezTo>
                  <a:cubicBezTo>
                    <a:pt x="127" y="110"/>
                    <a:pt x="68" y="110"/>
                    <a:pt x="8" y="11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4A3282A4-0500-48B5-8106-469F7BF47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538" y="1835150"/>
              <a:ext cx="800100" cy="46038"/>
            </a:xfrm>
            <a:custGeom>
              <a:avLst/>
              <a:gdLst>
                <a:gd name="T0" fmla="*/ 150 w 157"/>
                <a:gd name="T1" fmla="*/ 5 h 9"/>
                <a:gd name="T2" fmla="*/ 1 w 157"/>
                <a:gd name="T3" fmla="*/ 4 h 9"/>
                <a:gd name="T4" fmla="*/ 0 w 157"/>
                <a:gd name="T5" fmla="*/ 2 h 9"/>
                <a:gd name="T6" fmla="*/ 1 w 157"/>
                <a:gd name="T7" fmla="*/ 0 h 9"/>
                <a:gd name="T8" fmla="*/ 157 w 157"/>
                <a:gd name="T9" fmla="*/ 1 h 9"/>
                <a:gd name="T10" fmla="*/ 150 w 157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9">
                  <a:moveTo>
                    <a:pt x="150" y="5"/>
                  </a:moveTo>
                  <a:cubicBezTo>
                    <a:pt x="100" y="8"/>
                    <a:pt x="51" y="9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53" y="1"/>
                    <a:pt x="105" y="1"/>
                    <a:pt x="157" y="1"/>
                  </a:cubicBezTo>
                  <a:cubicBezTo>
                    <a:pt x="157" y="6"/>
                    <a:pt x="152" y="4"/>
                    <a:pt x="150" y="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AAEEB772-DB9B-433C-8968-DDAA853FA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538" y="1885950"/>
              <a:ext cx="815975" cy="41275"/>
            </a:xfrm>
            <a:custGeom>
              <a:avLst/>
              <a:gdLst>
                <a:gd name="T0" fmla="*/ 1 w 160"/>
                <a:gd name="T1" fmla="*/ 4 h 8"/>
                <a:gd name="T2" fmla="*/ 150 w 160"/>
                <a:gd name="T3" fmla="*/ 3 h 8"/>
                <a:gd name="T4" fmla="*/ 154 w 160"/>
                <a:gd name="T5" fmla="*/ 8 h 8"/>
                <a:gd name="T6" fmla="*/ 1 w 160"/>
                <a:gd name="T7" fmla="*/ 8 h 8"/>
                <a:gd name="T8" fmla="*/ 0 w 160"/>
                <a:gd name="T9" fmla="*/ 5 h 8"/>
                <a:gd name="T10" fmla="*/ 1 w 160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8">
                  <a:moveTo>
                    <a:pt x="1" y="4"/>
                  </a:moveTo>
                  <a:cubicBezTo>
                    <a:pt x="51" y="3"/>
                    <a:pt x="100" y="3"/>
                    <a:pt x="150" y="3"/>
                  </a:cubicBezTo>
                  <a:cubicBezTo>
                    <a:pt x="150" y="5"/>
                    <a:pt x="160" y="0"/>
                    <a:pt x="154" y="8"/>
                  </a:cubicBezTo>
                  <a:cubicBezTo>
                    <a:pt x="103" y="8"/>
                    <a:pt x="52" y="8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FC61F49A-F23D-4B5E-BE9D-B335DB723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2909888"/>
              <a:ext cx="457200" cy="454025"/>
            </a:xfrm>
            <a:custGeom>
              <a:avLst/>
              <a:gdLst>
                <a:gd name="T0" fmla="*/ 90 w 90"/>
                <a:gd name="T1" fmla="*/ 36 h 89"/>
                <a:gd name="T2" fmla="*/ 52 w 90"/>
                <a:gd name="T3" fmla="*/ 85 h 89"/>
                <a:gd name="T4" fmla="*/ 43 w 90"/>
                <a:gd name="T5" fmla="*/ 84 h 89"/>
                <a:gd name="T6" fmla="*/ 33 w 90"/>
                <a:gd name="T7" fmla="*/ 75 h 89"/>
                <a:gd name="T8" fmla="*/ 39 w 90"/>
                <a:gd name="T9" fmla="*/ 8 h 89"/>
                <a:gd name="T10" fmla="*/ 74 w 90"/>
                <a:gd name="T11" fmla="*/ 7 h 89"/>
                <a:gd name="T12" fmla="*/ 90 w 90"/>
                <a:gd name="T13" fmla="*/ 3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89">
                  <a:moveTo>
                    <a:pt x="90" y="36"/>
                  </a:moveTo>
                  <a:cubicBezTo>
                    <a:pt x="84" y="58"/>
                    <a:pt x="66" y="70"/>
                    <a:pt x="52" y="85"/>
                  </a:cubicBezTo>
                  <a:cubicBezTo>
                    <a:pt x="49" y="89"/>
                    <a:pt x="46" y="86"/>
                    <a:pt x="43" y="84"/>
                  </a:cubicBezTo>
                  <a:cubicBezTo>
                    <a:pt x="40" y="81"/>
                    <a:pt x="37" y="78"/>
                    <a:pt x="33" y="75"/>
                  </a:cubicBezTo>
                  <a:cubicBezTo>
                    <a:pt x="0" y="44"/>
                    <a:pt x="1" y="35"/>
                    <a:pt x="39" y="8"/>
                  </a:cubicBezTo>
                  <a:cubicBezTo>
                    <a:pt x="50" y="0"/>
                    <a:pt x="62" y="0"/>
                    <a:pt x="74" y="7"/>
                  </a:cubicBezTo>
                  <a:cubicBezTo>
                    <a:pt x="85" y="13"/>
                    <a:pt x="89" y="24"/>
                    <a:pt x="90" y="36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5" name="Grupo 4">
            <a:extLst>
              <a:ext uri="{FF2B5EF4-FFF2-40B4-BE49-F238E27FC236}">
                <a16:creationId xmlns:a16="http://schemas.microsoft.com/office/drawing/2014/main" id="{CECBBD4F-A4E3-7277-2088-FF7631057203}"/>
              </a:ext>
            </a:extLst>
          </p:cNvPr>
          <p:cNvGrpSpPr/>
          <p:nvPr/>
        </p:nvGrpSpPr>
        <p:grpSpPr>
          <a:xfrm>
            <a:off x="1454151" y="1447800"/>
            <a:ext cx="1365250" cy="3189288"/>
            <a:chOff x="1454151" y="1447800"/>
            <a:chExt cx="1365250" cy="3189288"/>
          </a:xfrm>
        </p:grpSpPr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AE4F5431-1010-4523-8940-19A4C1E01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4151" y="2130425"/>
              <a:ext cx="1365250" cy="2506663"/>
            </a:xfrm>
            <a:custGeom>
              <a:avLst/>
              <a:gdLst>
                <a:gd name="T0" fmla="*/ 267 w 268"/>
                <a:gd name="T1" fmla="*/ 263 h 492"/>
                <a:gd name="T2" fmla="*/ 267 w 268"/>
                <a:gd name="T3" fmla="*/ 442 h 492"/>
                <a:gd name="T4" fmla="*/ 221 w 268"/>
                <a:gd name="T5" fmla="*/ 491 h 492"/>
                <a:gd name="T6" fmla="*/ 45 w 268"/>
                <a:gd name="T7" fmla="*/ 491 h 492"/>
                <a:gd name="T8" fmla="*/ 1 w 268"/>
                <a:gd name="T9" fmla="*/ 445 h 492"/>
                <a:gd name="T10" fmla="*/ 0 w 268"/>
                <a:gd name="T11" fmla="*/ 76 h 492"/>
                <a:gd name="T12" fmla="*/ 23 w 268"/>
                <a:gd name="T13" fmla="*/ 34 h 492"/>
                <a:gd name="T14" fmla="*/ 63 w 268"/>
                <a:gd name="T15" fmla="*/ 2 h 492"/>
                <a:gd name="T16" fmla="*/ 76 w 268"/>
                <a:gd name="T17" fmla="*/ 0 h 492"/>
                <a:gd name="T18" fmla="*/ 190 w 268"/>
                <a:gd name="T19" fmla="*/ 0 h 492"/>
                <a:gd name="T20" fmla="*/ 207 w 268"/>
                <a:gd name="T21" fmla="*/ 9 h 492"/>
                <a:gd name="T22" fmla="*/ 232 w 268"/>
                <a:gd name="T23" fmla="*/ 27 h 492"/>
                <a:gd name="T24" fmla="*/ 267 w 268"/>
                <a:gd name="T25" fmla="*/ 86 h 492"/>
                <a:gd name="T26" fmla="*/ 267 w 268"/>
                <a:gd name="T27" fmla="*/ 263 h 492"/>
                <a:gd name="T28" fmla="*/ 120 w 268"/>
                <a:gd name="T29" fmla="*/ 228 h 492"/>
                <a:gd name="T30" fmla="*/ 165 w 268"/>
                <a:gd name="T31" fmla="*/ 296 h 492"/>
                <a:gd name="T32" fmla="*/ 186 w 268"/>
                <a:gd name="T33" fmla="*/ 297 h 492"/>
                <a:gd name="T34" fmla="*/ 196 w 268"/>
                <a:gd name="T35" fmla="*/ 228 h 492"/>
                <a:gd name="T36" fmla="*/ 142 w 268"/>
                <a:gd name="T37" fmla="*/ 188 h 492"/>
                <a:gd name="T38" fmla="*/ 79 w 268"/>
                <a:gd name="T39" fmla="*/ 221 h 492"/>
                <a:gd name="T40" fmla="*/ 83 w 268"/>
                <a:gd name="T41" fmla="*/ 292 h 492"/>
                <a:gd name="T42" fmla="*/ 151 w 268"/>
                <a:gd name="T43" fmla="*/ 318 h 492"/>
                <a:gd name="T44" fmla="*/ 158 w 268"/>
                <a:gd name="T45" fmla="*/ 299 h 492"/>
                <a:gd name="T46" fmla="*/ 116 w 268"/>
                <a:gd name="T47" fmla="*/ 231 h 492"/>
                <a:gd name="T48" fmla="*/ 120 w 268"/>
                <a:gd name="T49" fmla="*/ 228 h 492"/>
                <a:gd name="T50" fmla="*/ 134 w 268"/>
                <a:gd name="T51" fmla="*/ 390 h 492"/>
                <a:gd name="T52" fmla="*/ 69 w 268"/>
                <a:gd name="T53" fmla="*/ 390 h 492"/>
                <a:gd name="T54" fmla="*/ 20 w 268"/>
                <a:gd name="T55" fmla="*/ 439 h 492"/>
                <a:gd name="T56" fmla="*/ 52 w 268"/>
                <a:gd name="T57" fmla="*/ 471 h 492"/>
                <a:gd name="T58" fmla="*/ 184 w 268"/>
                <a:gd name="T59" fmla="*/ 471 h 492"/>
                <a:gd name="T60" fmla="*/ 248 w 268"/>
                <a:gd name="T61" fmla="*/ 406 h 492"/>
                <a:gd name="T62" fmla="*/ 232 w 268"/>
                <a:gd name="T63" fmla="*/ 389 h 492"/>
                <a:gd name="T64" fmla="*/ 134 w 268"/>
                <a:gd name="T65" fmla="*/ 390 h 492"/>
                <a:gd name="T66" fmla="*/ 133 w 268"/>
                <a:gd name="T67" fmla="*/ 105 h 492"/>
                <a:gd name="T68" fmla="*/ 218 w 268"/>
                <a:gd name="T69" fmla="*/ 105 h 492"/>
                <a:gd name="T70" fmla="*/ 244 w 268"/>
                <a:gd name="T71" fmla="*/ 63 h 492"/>
                <a:gd name="T72" fmla="*/ 226 w 268"/>
                <a:gd name="T73" fmla="*/ 47 h 492"/>
                <a:gd name="T74" fmla="*/ 200 w 268"/>
                <a:gd name="T75" fmla="*/ 31 h 492"/>
                <a:gd name="T76" fmla="*/ 143 w 268"/>
                <a:gd name="T77" fmla="*/ 10 h 492"/>
                <a:gd name="T78" fmla="*/ 94 w 268"/>
                <a:gd name="T79" fmla="*/ 10 h 492"/>
                <a:gd name="T80" fmla="*/ 79 w 268"/>
                <a:gd name="T81" fmla="*/ 16 h 492"/>
                <a:gd name="T82" fmla="*/ 46 w 268"/>
                <a:gd name="T83" fmla="*/ 44 h 492"/>
                <a:gd name="T84" fmla="*/ 33 w 268"/>
                <a:gd name="T85" fmla="*/ 52 h 492"/>
                <a:gd name="T86" fmla="*/ 21 w 268"/>
                <a:gd name="T87" fmla="*/ 99 h 492"/>
                <a:gd name="T88" fmla="*/ 48 w 268"/>
                <a:gd name="T89" fmla="*/ 105 h 492"/>
                <a:gd name="T90" fmla="*/ 133 w 268"/>
                <a:gd name="T91" fmla="*/ 10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8" h="492">
                  <a:moveTo>
                    <a:pt x="267" y="263"/>
                  </a:moveTo>
                  <a:cubicBezTo>
                    <a:pt x="267" y="322"/>
                    <a:pt x="267" y="382"/>
                    <a:pt x="267" y="442"/>
                  </a:cubicBezTo>
                  <a:cubicBezTo>
                    <a:pt x="267" y="471"/>
                    <a:pt x="251" y="490"/>
                    <a:pt x="221" y="491"/>
                  </a:cubicBezTo>
                  <a:cubicBezTo>
                    <a:pt x="163" y="492"/>
                    <a:pt x="104" y="492"/>
                    <a:pt x="45" y="491"/>
                  </a:cubicBezTo>
                  <a:cubicBezTo>
                    <a:pt x="16" y="490"/>
                    <a:pt x="1" y="474"/>
                    <a:pt x="1" y="445"/>
                  </a:cubicBezTo>
                  <a:cubicBezTo>
                    <a:pt x="0" y="322"/>
                    <a:pt x="0" y="199"/>
                    <a:pt x="0" y="76"/>
                  </a:cubicBezTo>
                  <a:cubicBezTo>
                    <a:pt x="0" y="59"/>
                    <a:pt x="8" y="45"/>
                    <a:pt x="23" y="34"/>
                  </a:cubicBezTo>
                  <a:cubicBezTo>
                    <a:pt x="37" y="24"/>
                    <a:pt x="57" y="22"/>
                    <a:pt x="63" y="2"/>
                  </a:cubicBezTo>
                  <a:cubicBezTo>
                    <a:pt x="64" y="0"/>
                    <a:pt x="72" y="0"/>
                    <a:pt x="76" y="0"/>
                  </a:cubicBezTo>
                  <a:cubicBezTo>
                    <a:pt x="114" y="0"/>
                    <a:pt x="152" y="0"/>
                    <a:pt x="190" y="0"/>
                  </a:cubicBezTo>
                  <a:cubicBezTo>
                    <a:pt x="198" y="0"/>
                    <a:pt x="203" y="0"/>
                    <a:pt x="207" y="9"/>
                  </a:cubicBezTo>
                  <a:cubicBezTo>
                    <a:pt x="211" y="19"/>
                    <a:pt x="222" y="23"/>
                    <a:pt x="232" y="27"/>
                  </a:cubicBezTo>
                  <a:cubicBezTo>
                    <a:pt x="257" y="39"/>
                    <a:pt x="268" y="58"/>
                    <a:pt x="267" y="86"/>
                  </a:cubicBezTo>
                  <a:cubicBezTo>
                    <a:pt x="267" y="145"/>
                    <a:pt x="267" y="204"/>
                    <a:pt x="267" y="263"/>
                  </a:cubicBezTo>
                  <a:close/>
                  <a:moveTo>
                    <a:pt x="120" y="228"/>
                  </a:moveTo>
                  <a:cubicBezTo>
                    <a:pt x="139" y="248"/>
                    <a:pt x="151" y="273"/>
                    <a:pt x="165" y="296"/>
                  </a:cubicBezTo>
                  <a:cubicBezTo>
                    <a:pt x="173" y="309"/>
                    <a:pt x="178" y="306"/>
                    <a:pt x="186" y="297"/>
                  </a:cubicBezTo>
                  <a:cubicBezTo>
                    <a:pt x="202" y="276"/>
                    <a:pt x="207" y="253"/>
                    <a:pt x="196" y="228"/>
                  </a:cubicBezTo>
                  <a:cubicBezTo>
                    <a:pt x="186" y="205"/>
                    <a:pt x="168" y="191"/>
                    <a:pt x="142" y="188"/>
                  </a:cubicBezTo>
                  <a:cubicBezTo>
                    <a:pt x="114" y="186"/>
                    <a:pt x="93" y="199"/>
                    <a:pt x="79" y="221"/>
                  </a:cubicBezTo>
                  <a:cubicBezTo>
                    <a:pt x="64" y="244"/>
                    <a:pt x="67" y="269"/>
                    <a:pt x="83" y="292"/>
                  </a:cubicBezTo>
                  <a:cubicBezTo>
                    <a:pt x="98" y="315"/>
                    <a:pt x="124" y="324"/>
                    <a:pt x="151" y="318"/>
                  </a:cubicBezTo>
                  <a:cubicBezTo>
                    <a:pt x="166" y="315"/>
                    <a:pt x="165" y="310"/>
                    <a:pt x="158" y="299"/>
                  </a:cubicBezTo>
                  <a:cubicBezTo>
                    <a:pt x="144" y="277"/>
                    <a:pt x="130" y="254"/>
                    <a:pt x="116" y="231"/>
                  </a:cubicBezTo>
                  <a:cubicBezTo>
                    <a:pt x="117" y="230"/>
                    <a:pt x="118" y="229"/>
                    <a:pt x="120" y="228"/>
                  </a:cubicBezTo>
                  <a:close/>
                  <a:moveTo>
                    <a:pt x="134" y="390"/>
                  </a:moveTo>
                  <a:cubicBezTo>
                    <a:pt x="112" y="390"/>
                    <a:pt x="91" y="390"/>
                    <a:pt x="69" y="390"/>
                  </a:cubicBezTo>
                  <a:cubicBezTo>
                    <a:pt x="19" y="390"/>
                    <a:pt x="19" y="390"/>
                    <a:pt x="20" y="439"/>
                  </a:cubicBezTo>
                  <a:cubicBezTo>
                    <a:pt x="21" y="464"/>
                    <a:pt x="27" y="471"/>
                    <a:pt x="52" y="471"/>
                  </a:cubicBezTo>
                  <a:cubicBezTo>
                    <a:pt x="96" y="471"/>
                    <a:pt x="140" y="471"/>
                    <a:pt x="184" y="471"/>
                  </a:cubicBezTo>
                  <a:cubicBezTo>
                    <a:pt x="249" y="471"/>
                    <a:pt x="249" y="471"/>
                    <a:pt x="248" y="406"/>
                  </a:cubicBezTo>
                  <a:cubicBezTo>
                    <a:pt x="248" y="393"/>
                    <a:pt x="245" y="389"/>
                    <a:pt x="232" y="389"/>
                  </a:cubicBezTo>
                  <a:cubicBezTo>
                    <a:pt x="199" y="390"/>
                    <a:pt x="167" y="390"/>
                    <a:pt x="134" y="390"/>
                  </a:cubicBezTo>
                  <a:close/>
                  <a:moveTo>
                    <a:pt x="133" y="105"/>
                  </a:moveTo>
                  <a:cubicBezTo>
                    <a:pt x="161" y="105"/>
                    <a:pt x="190" y="105"/>
                    <a:pt x="218" y="105"/>
                  </a:cubicBezTo>
                  <a:cubicBezTo>
                    <a:pt x="248" y="105"/>
                    <a:pt x="257" y="91"/>
                    <a:pt x="244" y="63"/>
                  </a:cubicBezTo>
                  <a:cubicBezTo>
                    <a:pt x="240" y="55"/>
                    <a:pt x="233" y="51"/>
                    <a:pt x="226" y="47"/>
                  </a:cubicBezTo>
                  <a:cubicBezTo>
                    <a:pt x="217" y="41"/>
                    <a:pt x="204" y="38"/>
                    <a:pt x="200" y="31"/>
                  </a:cubicBezTo>
                  <a:cubicBezTo>
                    <a:pt x="187" y="4"/>
                    <a:pt x="164" y="10"/>
                    <a:pt x="143" y="10"/>
                  </a:cubicBezTo>
                  <a:cubicBezTo>
                    <a:pt x="127" y="9"/>
                    <a:pt x="110" y="9"/>
                    <a:pt x="94" y="10"/>
                  </a:cubicBezTo>
                  <a:cubicBezTo>
                    <a:pt x="88" y="10"/>
                    <a:pt x="82" y="8"/>
                    <a:pt x="79" y="16"/>
                  </a:cubicBezTo>
                  <a:cubicBezTo>
                    <a:pt x="73" y="31"/>
                    <a:pt x="59" y="37"/>
                    <a:pt x="46" y="44"/>
                  </a:cubicBezTo>
                  <a:cubicBezTo>
                    <a:pt x="42" y="47"/>
                    <a:pt x="37" y="49"/>
                    <a:pt x="33" y="52"/>
                  </a:cubicBezTo>
                  <a:cubicBezTo>
                    <a:pt x="16" y="64"/>
                    <a:pt x="18" y="83"/>
                    <a:pt x="21" y="99"/>
                  </a:cubicBezTo>
                  <a:cubicBezTo>
                    <a:pt x="24" y="112"/>
                    <a:pt x="39" y="104"/>
                    <a:pt x="48" y="105"/>
                  </a:cubicBezTo>
                  <a:cubicBezTo>
                    <a:pt x="76" y="106"/>
                    <a:pt x="105" y="105"/>
                    <a:pt x="133" y="10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9CD440CC-0F7D-496C-8476-2F1EC0CFB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0" y="1447800"/>
              <a:ext cx="917575" cy="530225"/>
            </a:xfrm>
            <a:custGeom>
              <a:avLst/>
              <a:gdLst>
                <a:gd name="T0" fmla="*/ 11 w 180"/>
                <a:gd name="T1" fmla="*/ 104 h 104"/>
                <a:gd name="T2" fmla="*/ 6 w 180"/>
                <a:gd name="T3" fmla="*/ 8 h 104"/>
                <a:gd name="T4" fmla="*/ 20 w 180"/>
                <a:gd name="T5" fmla="*/ 0 h 104"/>
                <a:gd name="T6" fmla="*/ 167 w 180"/>
                <a:gd name="T7" fmla="*/ 0 h 104"/>
                <a:gd name="T8" fmla="*/ 180 w 180"/>
                <a:gd name="T9" fmla="*/ 11 h 104"/>
                <a:gd name="T10" fmla="*/ 178 w 180"/>
                <a:gd name="T11" fmla="*/ 98 h 104"/>
                <a:gd name="T12" fmla="*/ 173 w 180"/>
                <a:gd name="T13" fmla="*/ 104 h 104"/>
                <a:gd name="T14" fmla="*/ 11 w 180"/>
                <a:gd name="T1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104">
                  <a:moveTo>
                    <a:pt x="11" y="104"/>
                  </a:moveTo>
                  <a:cubicBezTo>
                    <a:pt x="0" y="72"/>
                    <a:pt x="8" y="40"/>
                    <a:pt x="6" y="8"/>
                  </a:cubicBezTo>
                  <a:cubicBezTo>
                    <a:pt x="6" y="0"/>
                    <a:pt x="14" y="0"/>
                    <a:pt x="20" y="0"/>
                  </a:cubicBezTo>
                  <a:cubicBezTo>
                    <a:pt x="69" y="0"/>
                    <a:pt x="118" y="0"/>
                    <a:pt x="167" y="0"/>
                  </a:cubicBezTo>
                  <a:cubicBezTo>
                    <a:pt x="175" y="0"/>
                    <a:pt x="180" y="3"/>
                    <a:pt x="180" y="11"/>
                  </a:cubicBezTo>
                  <a:cubicBezTo>
                    <a:pt x="180" y="40"/>
                    <a:pt x="179" y="69"/>
                    <a:pt x="178" y="98"/>
                  </a:cubicBezTo>
                  <a:cubicBezTo>
                    <a:pt x="178" y="100"/>
                    <a:pt x="175" y="102"/>
                    <a:pt x="173" y="104"/>
                  </a:cubicBezTo>
                  <a:cubicBezTo>
                    <a:pt x="119" y="104"/>
                    <a:pt x="65" y="104"/>
                    <a:pt x="11" y="104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885EE7B0-CEC9-4679-8782-620F2E1D2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538" y="2017713"/>
              <a:ext cx="742950" cy="92075"/>
            </a:xfrm>
            <a:custGeom>
              <a:avLst/>
              <a:gdLst>
                <a:gd name="T0" fmla="*/ 5 w 146"/>
                <a:gd name="T1" fmla="*/ 5 h 18"/>
                <a:gd name="T2" fmla="*/ 2 w 146"/>
                <a:gd name="T3" fmla="*/ 0 h 18"/>
                <a:gd name="T4" fmla="*/ 145 w 146"/>
                <a:gd name="T5" fmla="*/ 0 h 18"/>
                <a:gd name="T6" fmla="*/ 146 w 146"/>
                <a:gd name="T7" fmla="*/ 18 h 18"/>
                <a:gd name="T8" fmla="*/ 7 w 146"/>
                <a:gd name="T9" fmla="*/ 18 h 18"/>
                <a:gd name="T10" fmla="*/ 1 w 146"/>
                <a:gd name="T11" fmla="*/ 13 h 18"/>
                <a:gd name="T12" fmla="*/ 116 w 146"/>
                <a:gd name="T13" fmla="*/ 13 h 18"/>
                <a:gd name="T14" fmla="*/ 117 w 146"/>
                <a:gd name="T15" fmla="*/ 5 h 18"/>
                <a:gd name="T16" fmla="*/ 5 w 146"/>
                <a:gd name="T1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8">
                  <a:moveTo>
                    <a:pt x="5" y="5"/>
                  </a:moveTo>
                  <a:cubicBezTo>
                    <a:pt x="3" y="4"/>
                    <a:pt x="0" y="4"/>
                    <a:pt x="2" y="0"/>
                  </a:cubicBezTo>
                  <a:cubicBezTo>
                    <a:pt x="49" y="0"/>
                    <a:pt x="97" y="0"/>
                    <a:pt x="145" y="0"/>
                  </a:cubicBezTo>
                  <a:cubicBezTo>
                    <a:pt x="136" y="8"/>
                    <a:pt x="136" y="9"/>
                    <a:pt x="146" y="18"/>
                  </a:cubicBezTo>
                  <a:cubicBezTo>
                    <a:pt x="99" y="18"/>
                    <a:pt x="53" y="18"/>
                    <a:pt x="7" y="18"/>
                  </a:cubicBezTo>
                  <a:cubicBezTo>
                    <a:pt x="4" y="18"/>
                    <a:pt x="2" y="17"/>
                    <a:pt x="1" y="13"/>
                  </a:cubicBezTo>
                  <a:cubicBezTo>
                    <a:pt x="40" y="13"/>
                    <a:pt x="78" y="13"/>
                    <a:pt x="116" y="13"/>
                  </a:cubicBezTo>
                  <a:cubicBezTo>
                    <a:pt x="116" y="11"/>
                    <a:pt x="117" y="8"/>
                    <a:pt x="117" y="5"/>
                  </a:cubicBezTo>
                  <a:cubicBezTo>
                    <a:pt x="79" y="5"/>
                    <a:pt x="42" y="5"/>
                    <a:pt x="5" y="5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7B33D369-0A06-41A0-AC2B-EE7F10191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0" y="3221038"/>
              <a:ext cx="71437" cy="87313"/>
            </a:xfrm>
            <a:custGeom>
              <a:avLst/>
              <a:gdLst>
                <a:gd name="T0" fmla="*/ 10 w 14"/>
                <a:gd name="T1" fmla="*/ 17 h 17"/>
                <a:gd name="T2" fmla="*/ 0 w 14"/>
                <a:gd name="T3" fmla="*/ 0 h 17"/>
                <a:gd name="T4" fmla="*/ 14 w 14"/>
                <a:gd name="T5" fmla="*/ 14 h 17"/>
                <a:gd name="T6" fmla="*/ 10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17"/>
                  </a:moveTo>
                  <a:cubicBezTo>
                    <a:pt x="4" y="13"/>
                    <a:pt x="2" y="7"/>
                    <a:pt x="0" y="0"/>
                  </a:cubicBezTo>
                  <a:cubicBezTo>
                    <a:pt x="10" y="0"/>
                    <a:pt x="13" y="6"/>
                    <a:pt x="14" y="14"/>
                  </a:cubicBezTo>
                  <a:cubicBezTo>
                    <a:pt x="12" y="15"/>
                    <a:pt x="11" y="16"/>
                    <a:pt x="10" y="17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75941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Scarlet Template SlidesMania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CC0000"/>
      </a:lt2>
      <a:accent1>
        <a:srgbClr val="E06666"/>
      </a:accent1>
      <a:accent2>
        <a:srgbClr val="CC0000"/>
      </a:accent2>
      <a:accent3>
        <a:srgbClr val="990000"/>
      </a:accent3>
      <a:accent4>
        <a:srgbClr val="EBEBEB"/>
      </a:accent4>
      <a:accent5>
        <a:srgbClr val="CCCCCC"/>
      </a:accent5>
      <a:accent6>
        <a:srgbClr val="434343"/>
      </a:accent6>
      <a:hlink>
        <a:srgbClr val="FF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1363</Words>
  <Application>Microsoft Office PowerPoint</Application>
  <PresentationFormat>Widescreen</PresentationFormat>
  <Paragraphs>172</Paragraphs>
  <Slides>36</Slides>
  <Notes>36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9" baseType="lpstr">
      <vt:lpstr>Amatic SC</vt:lpstr>
      <vt:lpstr>Arial</vt:lpstr>
      <vt:lpstr>Arial (Títulos)</vt:lpstr>
      <vt:lpstr>Calibri</vt:lpstr>
      <vt:lpstr>Lato</vt:lpstr>
      <vt:lpstr>Lato Black</vt:lpstr>
      <vt:lpstr>Lexend Deca</vt:lpstr>
      <vt:lpstr>Muli</vt:lpstr>
      <vt:lpstr>Open Sans Light</vt:lpstr>
      <vt:lpstr>Roboto</vt:lpstr>
      <vt:lpstr>Roboto Medium</vt:lpstr>
      <vt:lpstr>Source Sans Pro</vt:lpstr>
      <vt:lpstr>Scarlet Template SlidesMania</vt:lpstr>
      <vt:lpstr>دارو برای قلب</vt:lpstr>
      <vt:lpstr>خودتان را معرفی کنید.</vt:lpstr>
      <vt:lpstr>نکات صحبت خود را در اینجا اضافه کنید.</vt:lpstr>
      <vt:lpstr>PowerPoint Presentation</vt:lpstr>
      <vt:lpstr>عنوان</vt:lpstr>
      <vt:lpstr>ما ابتدا در مورد این صحبت خواهیم کرد.</vt:lpstr>
      <vt:lpstr>عنوان خود را در اینجا اضافه کنید.</vt:lpstr>
      <vt:lpstr>نکته اصلی خود را در اینجا اضافه کنید.</vt:lpstr>
      <vt:lpstr>نقاط ضعف</vt:lpstr>
      <vt:lpstr>ایده قلب!</vt:lpstr>
      <vt:lpstr>عنوان خود را در اینجا اضافه کنید.</vt:lpstr>
      <vt:lpstr>عنوان خود را در اینجا اضافه کنید.</vt:lpstr>
      <vt:lpstr>اطلاعات را اضافه کنید.</vt:lpstr>
      <vt:lpstr>افزودن تصاویر</vt:lpstr>
      <vt:lpstr>از تصاویر به عنوان پس زمینه استفاده کنید</vt:lpstr>
      <vt:lpstr>در اینجا عنوان نقشه شما آمده است.</vt:lpstr>
      <vt:lpstr>اضافه کردن نمودارها</vt:lpstr>
      <vt:lpstr>عنوان خود را در اینجا اضافه کنید.</vt:lpstr>
      <vt:lpstr>با تشکر از شما دوستان عزیز...!</vt:lpstr>
      <vt:lpstr>PowerPoint Presentation</vt:lpstr>
      <vt:lpstr>ALTERNATIVE RESOURCES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2023-09-19T06:53:44Z</dcterms:modified>
  <cp:category/>
</cp:coreProperties>
</file>