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36"/>
  </p:notesMasterIdLst>
  <p:sldIdLst>
    <p:sldId id="12020" r:id="rId3"/>
    <p:sldId id="277" r:id="rId4"/>
    <p:sldId id="11799" r:id="rId5"/>
    <p:sldId id="10208" r:id="rId6"/>
    <p:sldId id="10209" r:id="rId7"/>
    <p:sldId id="10210" r:id="rId8"/>
    <p:sldId id="10211" r:id="rId9"/>
    <p:sldId id="12022" r:id="rId10"/>
    <p:sldId id="10212" r:id="rId11"/>
    <p:sldId id="10213" r:id="rId12"/>
    <p:sldId id="10214" r:id="rId13"/>
    <p:sldId id="10215" r:id="rId14"/>
    <p:sldId id="4021" r:id="rId15"/>
    <p:sldId id="12023" r:id="rId16"/>
    <p:sldId id="10216" r:id="rId17"/>
    <p:sldId id="10217" r:id="rId18"/>
    <p:sldId id="10218" r:id="rId19"/>
    <p:sldId id="10219" r:id="rId20"/>
    <p:sldId id="10220" r:id="rId21"/>
    <p:sldId id="12024" r:id="rId22"/>
    <p:sldId id="10221" r:id="rId23"/>
    <p:sldId id="8675" r:id="rId24"/>
    <p:sldId id="3539" r:id="rId25"/>
    <p:sldId id="12021" r:id="rId26"/>
    <p:sldId id="368" r:id="rId27"/>
    <p:sldId id="370" r:id="rId28"/>
    <p:sldId id="369" r:id="rId29"/>
    <p:sldId id="371" r:id="rId30"/>
    <p:sldId id="499" r:id="rId31"/>
    <p:sldId id="288" r:id="rId32"/>
    <p:sldId id="373" r:id="rId33"/>
    <p:sldId id="374" r:id="rId34"/>
    <p:sldId id="1744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061" autoAdjust="0"/>
  </p:normalViewPr>
  <p:slideViewPr>
    <p:cSldViewPr snapToGrid="0">
      <p:cViewPr varScale="1">
        <p:scale>
          <a:sx n="62" d="100"/>
          <a:sy n="62" d="100"/>
        </p:scale>
        <p:origin x="8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B3A38-EC56-4680-A6AF-CFE00C2072AC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B9CD-CF7F-45C1-8F5A-A18D566708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2B86F-0BDE-4C9A-93E0-705925128E5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76abbfc273_2_13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76abbfc273_2_13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6" name="Google Shape;12246;ge25dcd4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7" name="Google Shape;12247;ge25dcd4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0" name="Google Shape;12360;ge25dcd4b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1" name="Google Shape;12361;ge25dcd4bc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5" name="Google Shape;7445;g176abbfc273_2_20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6" name="Google Shape;7446;g176abbfc273_2_20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2" name="Google Shape;7872;g176abbfc273_2_20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3" name="Google Shape;7873;g176abbfc273_2_20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AF-FAF6-46D7-9192-0D6A3FAE081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11A0-CC97-4C2E-B628-4D76B6B2D9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AF-FAF6-46D7-9192-0D6A3FAE081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11A0-CC97-4C2E-B628-4D76B6B2D9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AF-FAF6-46D7-9192-0D6A3FAE081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11A0-CC97-4C2E-B628-4D76B6B2D9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4061" y="1175827"/>
            <a:ext cx="3533881" cy="375529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20869" y="1175827"/>
            <a:ext cx="3533881" cy="375529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007680" y="1175827"/>
            <a:ext cx="3533881" cy="375529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487886"/>
            <a:ext cx="12192000" cy="370114"/>
          </a:xfrm>
          <a:prstGeom prst="rect">
            <a:avLst/>
          </a:prstGeom>
          <a:solidFill>
            <a:srgbClr val="418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8"/>
          <p:cNvSpPr txBox="1"/>
          <p:nvPr userDrawn="1"/>
        </p:nvSpPr>
        <p:spPr>
          <a:xfrm>
            <a:off x="4080510" y="385128"/>
            <a:ext cx="4021455" cy="2768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dirty="0">
                <a:solidFill>
                  <a:srgbClr val="418986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Montserrat Medium" panose="00000600000000000000" charset="0"/>
                <a:sym typeface="字魂36号-正文宋楷" panose="02000000000000000000" pitchFamily="2" charset="-122"/>
              </a:rPr>
              <a:t>FILL IN THE TEXT OF THE TITLE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842272" y="562518"/>
            <a:ext cx="10507462" cy="0"/>
            <a:chOff x="1028775" y="591989"/>
            <a:chExt cx="11086097" cy="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rgbClr val="4189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rgbClr val="4189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79359772-BBD4-46BC-9F43-A408CD129252}"/>
              </a:ext>
            </a:extLst>
          </p:cNvPr>
          <p:cNvSpPr/>
          <p:nvPr userDrawn="1"/>
        </p:nvSpPr>
        <p:spPr>
          <a:xfrm flipV="1">
            <a:off x="1882" y="6239933"/>
            <a:ext cx="12188239" cy="364057"/>
          </a:xfrm>
          <a:prstGeom prst="rect">
            <a:avLst/>
          </a:prstGeom>
          <a:solidFill>
            <a:srgbClr val="0072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8BF5BAB4-7724-475A-B20B-FF67B80B65A9}"/>
              </a:ext>
            </a:extLst>
          </p:cNvPr>
          <p:cNvSpPr/>
          <p:nvPr userDrawn="1"/>
        </p:nvSpPr>
        <p:spPr>
          <a:xfrm>
            <a:off x="11706333" y="682429"/>
            <a:ext cx="148529" cy="6175572"/>
          </a:xfrm>
          <a:prstGeom prst="rect">
            <a:avLst/>
          </a:prstGeom>
          <a:solidFill>
            <a:srgbClr val="0072B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5946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449" y="3288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</a:rPr>
              <a:t>工作整体概述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449" y="3288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</a:rPr>
              <a:t>主要工作进度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AF-FAF6-46D7-9192-0D6A3FAE081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11A0-CC97-4C2E-B628-4D76B6B2D9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449" y="3288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</a:rPr>
              <a:t>重点工作总结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449" y="3288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</a:rPr>
              <a:t>工作存在不足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449" y="3288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</a:rPr>
              <a:t>未来工作计划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320800" y="1193800"/>
            <a:ext cx="9550400" cy="4368800"/>
          </a:xfrm>
          <a:prstGeom prst="rect">
            <a:avLst/>
          </a:prstGeom>
          <a:solidFill>
            <a:srgbClr val="FAF9F7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innerShdw blurRad="342900">
              <a:schemeClr val="accent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AF-FAF6-46D7-9192-0D6A3FAE081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11A0-CC97-4C2E-B628-4D76B6B2D9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AF-FAF6-46D7-9192-0D6A3FAE081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11A0-CC97-4C2E-B628-4D76B6B2D9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AF-FAF6-46D7-9192-0D6A3FAE081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11A0-CC97-4C2E-B628-4D76B6B2D9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AF-FAF6-46D7-9192-0D6A3FAE081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11A0-CC97-4C2E-B628-4D76B6B2D9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AF-FAF6-46D7-9192-0D6A3FAE081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11A0-CC97-4C2E-B628-4D76B6B2D9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AF-FAF6-46D7-9192-0D6A3FAE081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11A0-CC97-4C2E-B628-4D76B6B2D9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AF-FAF6-46D7-9192-0D6A3FAE081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11A0-CC97-4C2E-B628-4D76B6B2D9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C2AF-FAF6-46D7-9192-0D6A3FAE0819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11A0-CC97-4C2E-B628-4D76B6B2D9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4" r:id="rId16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r="2217" b="1236"/>
          <a:stretch>
            <a:fillRect/>
          </a:stretch>
        </p:blipFill>
        <p:spPr>
          <a:xfrm>
            <a:off x="2" y="0"/>
            <a:ext cx="8848791" cy="6858000"/>
          </a:xfrm>
          <a:custGeom>
            <a:avLst/>
            <a:gdLst>
              <a:gd name="connsiteX0" fmla="*/ 0 w 8848791"/>
              <a:gd name="connsiteY0" fmla="*/ 0 h 6858000"/>
              <a:gd name="connsiteX1" fmla="*/ 3612150 w 8848791"/>
              <a:gd name="connsiteY1" fmla="*/ 0 h 6858000"/>
              <a:gd name="connsiteX2" fmla="*/ 8848791 w 8848791"/>
              <a:gd name="connsiteY2" fmla="*/ 6858000 h 6858000"/>
              <a:gd name="connsiteX3" fmla="*/ 2371651 w 8848791"/>
              <a:gd name="connsiteY3" fmla="*/ 6858000 h 6858000"/>
              <a:gd name="connsiteX4" fmla="*/ 0 w 8848791"/>
              <a:gd name="connsiteY4" fmla="*/ 3752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8791" h="6858000">
                <a:moveTo>
                  <a:pt x="0" y="0"/>
                </a:moveTo>
                <a:lnTo>
                  <a:pt x="3612150" y="0"/>
                </a:lnTo>
                <a:lnTo>
                  <a:pt x="8848791" y="6858000"/>
                </a:lnTo>
                <a:lnTo>
                  <a:pt x="2371651" y="6858000"/>
                </a:lnTo>
                <a:lnTo>
                  <a:pt x="0" y="3752044"/>
                </a:lnTo>
                <a:close/>
              </a:path>
            </a:pathLst>
          </a:custGeom>
        </p:spPr>
      </p:pic>
      <p:sp>
        <p:nvSpPr>
          <p:cNvPr id="7" name="直角三角形 6"/>
          <p:cNvSpPr/>
          <p:nvPr/>
        </p:nvSpPr>
        <p:spPr>
          <a:xfrm rot="8149859">
            <a:off x="7755075" y="5724448"/>
            <a:ext cx="2348555" cy="2264794"/>
          </a:xfrm>
          <a:prstGeom prst="rtTriangle">
            <a:avLst/>
          </a:prstGeom>
          <a:solidFill>
            <a:srgbClr val="41898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88" name="直角三角形 87"/>
          <p:cNvSpPr/>
          <p:nvPr/>
        </p:nvSpPr>
        <p:spPr>
          <a:xfrm rot="16200000">
            <a:off x="8848792" y="3514792"/>
            <a:ext cx="3343207" cy="3343207"/>
          </a:xfrm>
          <a:prstGeom prst="rtTriangle">
            <a:avLst/>
          </a:prstGeom>
          <a:solidFill>
            <a:srgbClr val="418986">
              <a:alpha val="8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453452" y="555921"/>
            <a:ext cx="5140307" cy="186512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a-IR" sz="4800" b="1" cap="all" dirty="0">
                <a:solidFill>
                  <a:prstClr val="black">
                    <a:lumMod val="75000"/>
                    <a:lumOff val="25000"/>
                  </a:prstClr>
                </a:solidFill>
                <a:uFillTx/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تم: دانلود رایگان</a:t>
            </a:r>
          </a:p>
          <a:p>
            <a:pPr marL="0" marR="0" lvl="0" indent="0" algn="ctr" defTabSz="4572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a-IR" sz="4800" b="1" cap="all" dirty="0">
                <a:solidFill>
                  <a:prstClr val="black">
                    <a:lumMod val="75000"/>
                    <a:lumOff val="25000"/>
                  </a:prstClr>
                </a:solidFill>
                <a:uFillTx/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مدیریت مالی</a:t>
            </a:r>
            <a:endParaRPr sz="4800" b="1" cap="all" dirty="0">
              <a:solidFill>
                <a:prstClr val="black">
                  <a:lumMod val="75000"/>
                  <a:lumOff val="25000"/>
                </a:prstClr>
              </a:solidFill>
              <a:uFillTx/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966666" y="2794529"/>
            <a:ext cx="4789906" cy="38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 rtl="1">
              <a:lnSpc>
                <a:spcPct val="150000"/>
              </a:lnSpc>
              <a:defRPr/>
            </a:pPr>
            <a:r>
              <a:rPr lang="fa-IR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اینجا جایی است که ارائه شما شروع می شود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280643" y="3630116"/>
            <a:ext cx="2940633" cy="461665"/>
          </a:xfrm>
          <a:prstGeom prst="rect">
            <a:avLst/>
          </a:prstGeom>
          <a:solidFill>
            <a:srgbClr val="418986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a-IR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</a:t>
            </a:r>
            <a:r>
              <a:rPr kumimoji="0" lang="fa-IR" altLang="zh-CN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مدریت مالی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045196" y="2679204"/>
            <a:ext cx="4168904" cy="0"/>
          </a:xfrm>
          <a:prstGeom prst="line">
            <a:avLst/>
          </a:prstGeom>
          <a:ln w="38100">
            <a:solidFill>
              <a:srgbClr val="4189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 rot="7765544">
            <a:off x="5023363" y="661523"/>
            <a:ext cx="1176220" cy="1212981"/>
          </a:xfrm>
          <a:prstGeom prst="rtTriangle">
            <a:avLst/>
          </a:prstGeom>
          <a:solidFill>
            <a:srgbClr val="418986">
              <a:alpha val="5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pic>
        <p:nvPicPr>
          <p:cNvPr id="15" name="tears - 泪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74754" y="-1007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88" grpId="0" animBg="1"/>
      <p:bldP spid="91" grpId="0"/>
      <p:bldP spid="92" grpId="0"/>
      <p:bldP spid="94" grpId="0" bldLvl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4597545" y="2496639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0" name="Freeform 29"/>
          <p:cNvSpPr/>
          <p:nvPr/>
        </p:nvSpPr>
        <p:spPr>
          <a:xfrm rot="2700000">
            <a:off x="5358614" y="1779545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4" name="Freeform 33"/>
          <p:cNvSpPr/>
          <p:nvPr/>
        </p:nvSpPr>
        <p:spPr>
          <a:xfrm flipH="1">
            <a:off x="7126428" y="2502989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5" name="Freeform 34"/>
          <p:cNvSpPr/>
          <p:nvPr/>
        </p:nvSpPr>
        <p:spPr>
          <a:xfrm rot="18900000" flipH="1">
            <a:off x="6365359" y="1785895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7" name="Freeform 36"/>
          <p:cNvSpPr/>
          <p:nvPr/>
        </p:nvSpPr>
        <p:spPr>
          <a:xfrm flipH="1" flipV="1">
            <a:off x="7120078" y="3633772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8" name="Freeform 37"/>
          <p:cNvSpPr/>
          <p:nvPr/>
        </p:nvSpPr>
        <p:spPr>
          <a:xfrm rot="2700000" flipH="1" flipV="1">
            <a:off x="6359009" y="4350866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0" name="Freeform 39"/>
          <p:cNvSpPr/>
          <p:nvPr/>
        </p:nvSpPr>
        <p:spPr>
          <a:xfrm flipV="1">
            <a:off x="4603895" y="3640122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1" name="Freeform 40"/>
          <p:cNvSpPr/>
          <p:nvPr/>
        </p:nvSpPr>
        <p:spPr>
          <a:xfrm rot="18900000" flipV="1">
            <a:off x="5364964" y="4357216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4228147" y="3640122"/>
            <a:ext cx="640080" cy="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88573" y="1591830"/>
            <a:ext cx="0" cy="640080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221004" y="2133195"/>
            <a:ext cx="692928" cy="640080"/>
            <a:chOff x="4228147" y="2074893"/>
            <a:chExt cx="692928" cy="640080"/>
          </a:xfrm>
        </p:grpSpPr>
        <p:cxnSp>
          <p:nvCxnSpPr>
            <p:cNvPr id="14" name="Straight Connector 13"/>
            <p:cNvCxnSpPr/>
            <p:nvPr/>
          </p:nvCxnSpPr>
          <p:spPr>
            <a:xfrm rot="2700000" flipH="1">
              <a:off x="4601035" y="2394933"/>
              <a:ext cx="640080" cy="0"/>
            </a:xfrm>
            <a:prstGeom prst="line">
              <a:avLst/>
            </a:prstGeom>
            <a:ln w="19050" cap="sq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228147" y="2166249"/>
              <a:ext cx="466625" cy="0"/>
            </a:xfrm>
            <a:prstGeom prst="line">
              <a:avLst/>
            </a:prstGeom>
            <a:ln w="19050">
              <a:solidFill>
                <a:schemeClr val="accent3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V="1">
            <a:off x="4228147" y="4398946"/>
            <a:ext cx="864389" cy="640080"/>
            <a:chOff x="4056686" y="2074893"/>
            <a:chExt cx="864389" cy="640080"/>
          </a:xfrm>
        </p:grpSpPr>
        <p:cxnSp>
          <p:nvCxnSpPr>
            <p:cNvPr id="22" name="Straight Connector 21"/>
            <p:cNvCxnSpPr/>
            <p:nvPr/>
          </p:nvCxnSpPr>
          <p:spPr>
            <a:xfrm rot="2700000" flipH="1">
              <a:off x="4601035" y="2394933"/>
              <a:ext cx="640080" cy="0"/>
            </a:xfrm>
            <a:prstGeom prst="line">
              <a:avLst/>
            </a:prstGeom>
            <a:ln w="19050" cap="sq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056686" y="2166249"/>
              <a:ext cx="638087" cy="0"/>
            </a:xfrm>
            <a:prstGeom prst="line">
              <a:avLst/>
            </a:prstGeom>
            <a:ln w="19050">
              <a:solidFill>
                <a:schemeClr val="accent5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6262643" y="4757086"/>
            <a:ext cx="0" cy="640080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 flipH="1">
            <a:off x="7184356" y="1956981"/>
            <a:ext cx="859240" cy="640080"/>
            <a:chOff x="4061835" y="2074893"/>
            <a:chExt cx="859240" cy="640080"/>
          </a:xfrm>
        </p:grpSpPr>
        <p:cxnSp>
          <p:nvCxnSpPr>
            <p:cNvPr id="27" name="Straight Connector 26"/>
            <p:cNvCxnSpPr/>
            <p:nvPr/>
          </p:nvCxnSpPr>
          <p:spPr>
            <a:xfrm rot="2700000" flipH="1">
              <a:off x="4601035" y="2394933"/>
              <a:ext cx="640080" cy="0"/>
            </a:xfrm>
            <a:prstGeom prst="line">
              <a:avLst/>
            </a:prstGeom>
            <a:ln w="19050" cap="sq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061835" y="2166249"/>
              <a:ext cx="632937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rot="5400000" flipV="1">
            <a:off x="7738070" y="3037296"/>
            <a:ext cx="0" cy="640080"/>
          </a:xfrm>
          <a:prstGeom prst="line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 flipH="1" flipV="1">
            <a:off x="7357394" y="4207978"/>
            <a:ext cx="864002" cy="640080"/>
            <a:chOff x="4057073" y="2074893"/>
            <a:chExt cx="864002" cy="640080"/>
          </a:xfrm>
        </p:grpSpPr>
        <p:cxnSp>
          <p:nvCxnSpPr>
            <p:cNvPr id="32" name="Straight Connector 31"/>
            <p:cNvCxnSpPr/>
            <p:nvPr/>
          </p:nvCxnSpPr>
          <p:spPr>
            <a:xfrm rot="2700000" flipH="1">
              <a:off x="4601035" y="2394933"/>
              <a:ext cx="640080" cy="0"/>
            </a:xfrm>
            <a:prstGeom prst="line">
              <a:avLst/>
            </a:prstGeom>
            <a:ln w="19050" cap="sq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4057073" y="2166249"/>
              <a:ext cx="637699" cy="0"/>
            </a:xfrm>
            <a:prstGeom prst="line">
              <a:avLst/>
            </a:prstGeom>
            <a:ln w="19050">
              <a:solidFill>
                <a:schemeClr val="accent3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73342" y="1993945"/>
            <a:ext cx="2988112" cy="864231"/>
            <a:chOff x="1273342" y="1993945"/>
            <a:chExt cx="2988112" cy="864231"/>
          </a:xfrm>
        </p:grpSpPr>
        <p:sp>
          <p:nvSpPr>
            <p:cNvPr id="42" name="Content Placeholder 2"/>
            <p:cNvSpPr txBox="1"/>
            <p:nvPr/>
          </p:nvSpPr>
          <p:spPr>
            <a:xfrm>
              <a:off x="1279398" y="2175876"/>
              <a:ext cx="234937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پاورپوینت قابل ویرایش می باشد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1273342" y="1993945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82264" y="2003711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000" b="0" cap="none" spc="0" dirty="0">
                  <a:ln w="0">
                    <a:noFill/>
                  </a:ln>
                  <a:solidFill>
                    <a:schemeClr val="accent3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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73342" y="3413337"/>
            <a:ext cx="2988112" cy="864231"/>
            <a:chOff x="1273342" y="3413337"/>
            <a:chExt cx="2988112" cy="864231"/>
          </a:xfrm>
        </p:grpSpPr>
        <p:sp>
          <p:nvSpPr>
            <p:cNvPr id="48" name="Content Placeholder 2"/>
            <p:cNvSpPr txBox="1"/>
            <p:nvPr/>
          </p:nvSpPr>
          <p:spPr>
            <a:xfrm>
              <a:off x="1279398" y="3595268"/>
              <a:ext cx="234937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پاورپوینت قابل ویرایش می باشد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49" name="Title 13"/>
            <p:cNvSpPr txBox="1"/>
            <p:nvPr/>
          </p:nvSpPr>
          <p:spPr>
            <a:xfrm>
              <a:off x="1273342" y="3413337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82264" y="3423103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000" b="0" cap="none" spc="0" dirty="0">
                  <a:ln w="0">
                    <a:noFill/>
                  </a:ln>
                  <a:solidFill>
                    <a:schemeClr val="accent6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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73342" y="4728511"/>
            <a:ext cx="2988112" cy="864231"/>
            <a:chOff x="1273342" y="4728511"/>
            <a:chExt cx="2988112" cy="864231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1279398" y="4910442"/>
              <a:ext cx="234937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پاورپوینت قابل ویرایش می باشد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1273342" y="4728511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82264" y="4738277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000" b="0" cap="none" spc="0" dirty="0">
                  <a:ln w="0">
                    <a:noFill/>
                  </a:ln>
                  <a:solidFill>
                    <a:schemeClr val="accent5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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52592" y="1802585"/>
            <a:ext cx="2988112" cy="864231"/>
            <a:chOff x="8052592" y="1802585"/>
            <a:chExt cx="2988112" cy="864231"/>
          </a:xfrm>
        </p:grpSpPr>
        <p:sp>
          <p:nvSpPr>
            <p:cNvPr id="56" name="Content Placeholder 2"/>
            <p:cNvSpPr txBox="1"/>
            <p:nvPr/>
          </p:nvSpPr>
          <p:spPr>
            <a:xfrm flipH="1">
              <a:off x="8685270" y="1984516"/>
              <a:ext cx="234937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پاورپوینت قابل ویرایش می باشد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57" name="Title 13"/>
            <p:cNvSpPr txBox="1"/>
            <p:nvPr/>
          </p:nvSpPr>
          <p:spPr>
            <a:xfrm flipH="1">
              <a:off x="8685270" y="1802585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flipH="1">
              <a:off x="8052592" y="1812351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sz="3000" b="0" cap="none" spc="0" dirty="0">
                  <a:ln w="0">
                    <a:noFill/>
                  </a:ln>
                  <a:solidFill>
                    <a:schemeClr val="accent1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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52592" y="3116381"/>
            <a:ext cx="2988112" cy="864231"/>
            <a:chOff x="8052592" y="3116381"/>
            <a:chExt cx="2988112" cy="864231"/>
          </a:xfrm>
        </p:grpSpPr>
        <p:sp>
          <p:nvSpPr>
            <p:cNvPr id="60" name="Content Placeholder 2"/>
            <p:cNvSpPr txBox="1"/>
            <p:nvPr/>
          </p:nvSpPr>
          <p:spPr>
            <a:xfrm flipH="1">
              <a:off x="8685270" y="3298312"/>
              <a:ext cx="234937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پاورپوینت قابل ویرایش می باشد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61" name="Title 13"/>
            <p:cNvSpPr txBox="1"/>
            <p:nvPr/>
          </p:nvSpPr>
          <p:spPr>
            <a:xfrm flipH="1">
              <a:off x="8685270" y="3116381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flipH="1">
              <a:off x="8052592" y="3126147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sz="3000" b="0" cap="none" spc="0" dirty="0">
                  <a:ln w="0">
                    <a:noFill/>
                  </a:ln>
                  <a:solidFill>
                    <a:schemeClr val="accent2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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30392" y="4522951"/>
            <a:ext cx="2988112" cy="864231"/>
            <a:chOff x="8230392" y="4522951"/>
            <a:chExt cx="2988112" cy="864231"/>
          </a:xfrm>
        </p:grpSpPr>
        <p:sp>
          <p:nvSpPr>
            <p:cNvPr id="64" name="Content Placeholder 2"/>
            <p:cNvSpPr txBox="1"/>
            <p:nvPr/>
          </p:nvSpPr>
          <p:spPr>
            <a:xfrm flipH="1">
              <a:off x="8863070" y="4704882"/>
              <a:ext cx="234937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پاورپوینت قابل ویرایش می باشد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65" name="Title 13"/>
            <p:cNvSpPr txBox="1"/>
            <p:nvPr/>
          </p:nvSpPr>
          <p:spPr>
            <a:xfrm flipH="1">
              <a:off x="8863070" y="4522951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flipH="1">
              <a:off x="8230392" y="4532717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sz="3000" b="0" cap="none" spc="0" dirty="0">
                  <a:ln w="0">
                    <a:noFill/>
                  </a:ln>
                  <a:solidFill>
                    <a:schemeClr val="accent3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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03087" y="5515353"/>
            <a:ext cx="2988112" cy="631590"/>
            <a:chOff x="6003087" y="5515353"/>
            <a:chExt cx="2988112" cy="631590"/>
          </a:xfrm>
        </p:grpSpPr>
        <p:sp>
          <p:nvSpPr>
            <p:cNvPr id="68" name="Content Placeholder 2"/>
            <p:cNvSpPr txBox="1"/>
            <p:nvPr/>
          </p:nvSpPr>
          <p:spPr>
            <a:xfrm flipH="1">
              <a:off x="6635765" y="5697284"/>
              <a:ext cx="2349378" cy="44965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پاورپوینت قابل ویرایش می باشد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69" name="Title 13"/>
            <p:cNvSpPr txBox="1"/>
            <p:nvPr/>
          </p:nvSpPr>
          <p:spPr>
            <a:xfrm flipH="1">
              <a:off x="6635765" y="5515353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 flipH="1">
              <a:off x="6003087" y="5525119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000" b="0" cap="none" spc="0" dirty="0">
                  <a:ln w="0">
                    <a:noFill/>
                  </a:ln>
                  <a:solidFill>
                    <a:schemeClr val="accent4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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27019" y="971487"/>
            <a:ext cx="2988112" cy="864231"/>
            <a:chOff x="3427019" y="971487"/>
            <a:chExt cx="2988112" cy="864231"/>
          </a:xfrm>
        </p:grpSpPr>
        <p:sp>
          <p:nvSpPr>
            <p:cNvPr id="72" name="Content Placeholder 2"/>
            <p:cNvSpPr txBox="1"/>
            <p:nvPr/>
          </p:nvSpPr>
          <p:spPr>
            <a:xfrm>
              <a:off x="3433075" y="1153418"/>
              <a:ext cx="234937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پاورپوینت قابل ویرایش می باشد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73" name="Title 13"/>
            <p:cNvSpPr txBox="1"/>
            <p:nvPr/>
          </p:nvSpPr>
          <p:spPr>
            <a:xfrm>
              <a:off x="3427019" y="971487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735941" y="981253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000" b="0" cap="none" spc="0" dirty="0">
                  <a:ln w="0">
                    <a:noFill/>
                  </a:ln>
                  <a:solidFill>
                    <a:schemeClr val="accent4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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4" grpId="0" animBg="1"/>
      <p:bldP spid="35" grpId="0" animBg="1"/>
      <p:bldP spid="37" grpId="0" animBg="1"/>
      <p:bldP spid="38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/>
          <p:nvPr/>
        </p:nvSpPr>
        <p:spPr>
          <a:xfrm>
            <a:off x="2510743" y="2699656"/>
            <a:ext cx="1611087" cy="1611087"/>
          </a:xfrm>
          <a:prstGeom prst="arc">
            <a:avLst>
              <a:gd name="adj1" fmla="val 9108265"/>
              <a:gd name="adj2" fmla="val 1721537"/>
            </a:avLst>
          </a:prstGeom>
          <a:ln w="152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" name="Arc 6"/>
          <p:cNvSpPr/>
          <p:nvPr/>
        </p:nvSpPr>
        <p:spPr>
          <a:xfrm flipV="1">
            <a:off x="3904114" y="3505199"/>
            <a:ext cx="1611087" cy="1611087"/>
          </a:xfrm>
          <a:prstGeom prst="arc">
            <a:avLst>
              <a:gd name="adj1" fmla="val 9108265"/>
              <a:gd name="adj2" fmla="val 1721537"/>
            </a:avLst>
          </a:prstGeom>
          <a:ln w="1524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8" name="Arc 7"/>
          <p:cNvSpPr/>
          <p:nvPr/>
        </p:nvSpPr>
        <p:spPr>
          <a:xfrm>
            <a:off x="5297485" y="2699656"/>
            <a:ext cx="1611087" cy="1611087"/>
          </a:xfrm>
          <a:prstGeom prst="arc">
            <a:avLst>
              <a:gd name="adj1" fmla="val 9108265"/>
              <a:gd name="adj2" fmla="val 1721537"/>
            </a:avLst>
          </a:prstGeom>
          <a:ln w="152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9" name="Arc 8"/>
          <p:cNvSpPr/>
          <p:nvPr/>
        </p:nvSpPr>
        <p:spPr>
          <a:xfrm flipV="1">
            <a:off x="6690856" y="3505199"/>
            <a:ext cx="1611087" cy="1611087"/>
          </a:xfrm>
          <a:prstGeom prst="arc">
            <a:avLst>
              <a:gd name="adj1" fmla="val 9108265"/>
              <a:gd name="adj2" fmla="val 1721537"/>
            </a:avLst>
          </a:prstGeom>
          <a:ln w="152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0" name="Arc 9"/>
          <p:cNvSpPr/>
          <p:nvPr/>
        </p:nvSpPr>
        <p:spPr>
          <a:xfrm>
            <a:off x="8084227" y="2699656"/>
            <a:ext cx="1611087" cy="1611087"/>
          </a:xfrm>
          <a:prstGeom prst="arc">
            <a:avLst>
              <a:gd name="adj1" fmla="val 9108265"/>
              <a:gd name="adj2" fmla="val 1721537"/>
            </a:avLst>
          </a:prstGeom>
          <a:ln w="1524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00816" y="3189728"/>
            <a:ext cx="630942" cy="63094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1623" y="1693732"/>
            <a:ext cx="203541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1623" y="1503264"/>
            <a:ext cx="203541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4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08436" y="3266654"/>
            <a:ext cx="61570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0" cap="none" spc="0" dirty="0">
                <a:ln w="0"/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</a:t>
            </a:r>
          </a:p>
        </p:txBody>
      </p:sp>
      <p:sp>
        <p:nvSpPr>
          <p:cNvPr id="15" name="Oval 14"/>
          <p:cNvSpPr/>
          <p:nvPr/>
        </p:nvSpPr>
        <p:spPr>
          <a:xfrm>
            <a:off x="4394186" y="4033588"/>
            <a:ext cx="630942" cy="630942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1806" y="4110514"/>
            <a:ext cx="61570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0" cap="none" spc="0" dirty="0">
                <a:ln w="0"/>
                <a:solidFill>
                  <a:schemeClr val="accent3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</a:t>
            </a:r>
          </a:p>
        </p:txBody>
      </p:sp>
      <p:sp>
        <p:nvSpPr>
          <p:cNvPr id="17" name="Oval 16"/>
          <p:cNvSpPr/>
          <p:nvPr/>
        </p:nvSpPr>
        <p:spPr>
          <a:xfrm>
            <a:off x="5787557" y="3189728"/>
            <a:ext cx="630942" cy="630942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5177" y="3266654"/>
            <a:ext cx="61570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0" cap="none" spc="0" dirty="0">
                <a:ln w="0"/>
                <a:solidFill>
                  <a:schemeClr val="accent4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</a:t>
            </a:r>
          </a:p>
        </p:txBody>
      </p:sp>
      <p:sp>
        <p:nvSpPr>
          <p:cNvPr id="19" name="Oval 18"/>
          <p:cNvSpPr/>
          <p:nvPr/>
        </p:nvSpPr>
        <p:spPr>
          <a:xfrm>
            <a:off x="8574300" y="3189728"/>
            <a:ext cx="630942" cy="63094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81920" y="3266654"/>
            <a:ext cx="61570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0" cap="none" spc="0" dirty="0">
                <a:ln w="0"/>
                <a:solidFill>
                  <a:schemeClr val="accent6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</a:t>
            </a:r>
          </a:p>
        </p:txBody>
      </p:sp>
      <p:sp>
        <p:nvSpPr>
          <p:cNvPr id="21" name="Oval 20"/>
          <p:cNvSpPr/>
          <p:nvPr/>
        </p:nvSpPr>
        <p:spPr>
          <a:xfrm>
            <a:off x="7180928" y="4033588"/>
            <a:ext cx="630942" cy="630942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88548" y="4110514"/>
            <a:ext cx="61570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0" cap="none" spc="0" dirty="0">
                <a:ln w="0"/>
                <a:solidFill>
                  <a:schemeClr val="accent5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</a:t>
            </a:r>
          </a:p>
        </p:txBody>
      </p:sp>
      <p:sp>
        <p:nvSpPr>
          <p:cNvPr id="23" name="Oval 22"/>
          <p:cNvSpPr/>
          <p:nvPr/>
        </p:nvSpPr>
        <p:spPr>
          <a:xfrm>
            <a:off x="3068634" y="2452003"/>
            <a:ext cx="495304" cy="4953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55376" y="2452003"/>
            <a:ext cx="495304" cy="4953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642118" y="2452003"/>
            <a:ext cx="495304" cy="4953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62005" y="4800815"/>
            <a:ext cx="495304" cy="4953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48747" y="4800815"/>
            <a:ext cx="495304" cy="4953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68634" y="2497992"/>
            <a:ext cx="4953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55335" y="2498090"/>
            <a:ext cx="56324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2350" y="2498090"/>
            <a:ext cx="52895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62145" y="4848225"/>
            <a:ext cx="55562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48525" y="4848225"/>
            <a:ext cx="55562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89512" y="1693732"/>
            <a:ext cx="203541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9512" y="1503264"/>
            <a:ext cx="2035414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400" b="1" dirty="0">
                <a:solidFill>
                  <a:schemeClr val="accent4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74100" y="1693732"/>
            <a:ext cx="203541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74100" y="1503264"/>
            <a:ext cx="2035414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400" b="1" dirty="0">
                <a:solidFill>
                  <a:schemeClr val="accent6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81736" y="5546678"/>
            <a:ext cx="203541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81736" y="5356210"/>
            <a:ext cx="2035414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400" b="1" dirty="0">
                <a:solidFill>
                  <a:schemeClr val="accent5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93896" y="5546678"/>
            <a:ext cx="203541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93896" y="5356210"/>
            <a:ext cx="2035414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400" b="1" dirty="0">
                <a:solidFill>
                  <a:schemeClr val="accent3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221" y="1146275"/>
            <a:ext cx="3291840" cy="2719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802" y="1146275"/>
            <a:ext cx="3291840" cy="2719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2383" y="1146275"/>
            <a:ext cx="3291840" cy="2719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082" y="2627506"/>
            <a:ext cx="2976380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just" rtl="1"/>
            <a:r>
              <a:rPr lang="fa-I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1390" y="2308641"/>
            <a:ext cx="26035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6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56362" y="1330385"/>
            <a:ext cx="1453558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0" cap="none" spc="0" dirty="0">
                <a:ln w="0"/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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37221" y="41742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7221" y="4174289"/>
            <a:ext cx="2920379" cy="1953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" y="39344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2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فتوشاپ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7221" y="464722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7221" y="4647229"/>
            <a:ext cx="1834529" cy="1953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" y="440738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2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عواقب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7221" y="51277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37221" y="5127789"/>
            <a:ext cx="2450479" cy="1953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700" y="48879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2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تصویرگر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194532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656362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732702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32702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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194532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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658253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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410122" y="41742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410122" y="4174289"/>
            <a:ext cx="2920379" cy="1953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20601" y="39344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2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فتوشاپ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410122" y="464722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410122" y="4647229"/>
            <a:ext cx="1834529" cy="1953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20601" y="440738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2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عواقب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410122" y="51277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410122" y="5127789"/>
            <a:ext cx="2450479" cy="1953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20601" y="48879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2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تصویرگر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</a:t>
            </a:r>
          </a:p>
        </p:txBody>
      </p:sp>
      <p:sp>
        <p:nvSpPr>
          <p:cNvPr id="60" name="Oval 59"/>
          <p:cNvSpPr/>
          <p:nvPr/>
        </p:nvSpPr>
        <p:spPr>
          <a:xfrm>
            <a:off x="5867433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329263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405603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405603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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867433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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331154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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8112383" y="41742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112383" y="4174289"/>
            <a:ext cx="2920379" cy="1953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22862" y="39344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2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فتوشاپ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112383" y="464722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8112383" y="4647229"/>
            <a:ext cx="1834529" cy="1953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22862" y="440738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2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عواقب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8112383" y="51277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8112383" y="5127789"/>
            <a:ext cx="2450479" cy="1953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22862" y="48879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2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تصویرگر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</a:t>
            </a:r>
          </a:p>
        </p:txBody>
      </p:sp>
      <p:sp>
        <p:nvSpPr>
          <p:cNvPr id="75" name="Oval 74"/>
          <p:cNvSpPr/>
          <p:nvPr/>
        </p:nvSpPr>
        <p:spPr>
          <a:xfrm>
            <a:off x="9569694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9031524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0107864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107864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</a:t>
            </a:r>
          </a:p>
        </p:txBody>
      </p:sp>
      <p:sp>
        <p:nvSpPr>
          <p:cNvPr id="79" name="Rectangle 78"/>
          <p:cNvSpPr/>
          <p:nvPr/>
        </p:nvSpPr>
        <p:spPr>
          <a:xfrm>
            <a:off x="9569694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</a:t>
            </a:r>
          </a:p>
        </p:txBody>
      </p:sp>
      <p:sp>
        <p:nvSpPr>
          <p:cNvPr id="80" name="Rectangle 79"/>
          <p:cNvSpPr/>
          <p:nvPr/>
        </p:nvSpPr>
        <p:spPr>
          <a:xfrm>
            <a:off x="9033415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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581629" y="2627506"/>
            <a:ext cx="2976380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just" rtl="1"/>
            <a:r>
              <a:rPr lang="fa-I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71937" y="2308641"/>
            <a:ext cx="26035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solidFill>
                  <a:schemeClr val="accent4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600" b="1" dirty="0">
                <a:solidFill>
                  <a:schemeClr val="accent4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2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346909" y="1330385"/>
            <a:ext cx="1453558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0" cap="none" spc="0" dirty="0">
                <a:ln w="0"/>
                <a:solidFill>
                  <a:schemeClr val="accent4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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272176" y="2627506"/>
            <a:ext cx="2976380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just" rtl="1"/>
            <a:r>
              <a:rPr lang="fa-I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462484" y="2308641"/>
            <a:ext cx="26035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solidFill>
                  <a:schemeClr val="accent6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600" b="1" dirty="0">
                <a:solidFill>
                  <a:schemeClr val="accent6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3</a:t>
            </a:r>
          </a:p>
        </p:txBody>
      </p:sp>
      <p:sp>
        <p:nvSpPr>
          <p:cNvPr id="87" name="Rectangle 86"/>
          <p:cNvSpPr/>
          <p:nvPr/>
        </p:nvSpPr>
        <p:spPr>
          <a:xfrm>
            <a:off x="9037456" y="1330385"/>
            <a:ext cx="1453558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0" cap="none" spc="0" dirty="0">
                <a:ln w="0"/>
                <a:solidFill>
                  <a:schemeClr val="accent6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51" grpId="0" animBg="1"/>
      <p:bldP spid="52" grpId="0" animBg="1"/>
      <p:bldP spid="53" grpId="0"/>
      <p:bldP spid="54" grpId="0" animBg="1"/>
      <p:bldP spid="55" grpId="0" animBg="1"/>
      <p:bldP spid="56" grpId="0"/>
      <p:bldP spid="57" grpId="0" animBg="1"/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 animBg="1"/>
      <p:bldP spid="67" grpId="0" animBg="1"/>
      <p:bldP spid="68" grpId="0"/>
      <p:bldP spid="69" grpId="0" animBg="1"/>
      <p:bldP spid="70" grpId="0" animBg="1"/>
      <p:bldP spid="71" grpId="0"/>
      <p:bldP spid="72" grpId="0" animBg="1"/>
      <p:bldP spid="73" grpId="0" animBg="1"/>
      <p:bldP spid="74" grpId="0"/>
      <p:bldP spid="75" grpId="0" animBg="1"/>
      <p:bldP spid="76" grpId="0" animBg="1"/>
      <p:bldP spid="77" grpId="0" animBg="1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627447" y="5064150"/>
            <a:ext cx="3569975" cy="1078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705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293748" y="5064150"/>
            <a:ext cx="3577843" cy="1078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705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007575" y="5064150"/>
            <a:ext cx="3565709" cy="10786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705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20841" y="5433655"/>
            <a:ext cx="3069317" cy="2221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zh-CN" sz="105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در اینجا می توانید جزئیات را در صورت نیاز توصیف کنید</a:t>
            </a:r>
            <a:endParaRPr lang="zh-CN" altLang="en-US" sz="1050" dirty="0">
              <a:solidFill>
                <a:schemeClr val="bg1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362930" y="5156574"/>
            <a:ext cx="1990124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a-IR" altLang="zh-CN" sz="1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کلمه کلیدی </a:t>
            </a:r>
            <a:r>
              <a:rPr lang="zh-CN" altLang="en-US" sz="1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552315" y="5433655"/>
            <a:ext cx="3078137" cy="2221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zh-CN" sz="105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در اینجا می توانید جزئیات را در صورت نیاز توصیف کنید</a:t>
            </a:r>
            <a:endParaRPr lang="zh-CN" altLang="en-US" sz="1050" dirty="0">
              <a:solidFill>
                <a:schemeClr val="bg1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41427" y="5156574"/>
            <a:ext cx="2077303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a-IR" altLang="zh-CN" sz="1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کلمه کلیدی </a:t>
            </a:r>
            <a:r>
              <a:rPr lang="en-US" altLang="zh-CN" sz="1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236205" y="5433655"/>
            <a:ext cx="3091908" cy="2327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zh-CN" sz="11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در اینجا می توانید جزئیات را در صورت نیاز توصیف کنید</a:t>
            </a:r>
            <a:endParaRPr lang="zh-CN" altLang="en-US" sz="1100" dirty="0">
              <a:solidFill>
                <a:schemeClr val="bg1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741013" y="5156574"/>
            <a:ext cx="2047172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a-IR" altLang="zh-CN" sz="1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کلمه کلیدی </a:t>
            </a:r>
            <a:r>
              <a:rPr lang="en-US" altLang="zh-CN" sz="1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3</a:t>
            </a: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6" r="18626"/>
          <a:stretch>
            <a:fillRect/>
          </a:stretch>
        </p:blipFill>
        <p:spPr>
          <a:xfrm>
            <a:off x="627447" y="1176337"/>
            <a:ext cx="3533775" cy="3754437"/>
          </a:xfr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6" r="18626"/>
          <a:stretch>
            <a:fillRect/>
          </a:stretch>
        </p:blipFill>
        <p:spPr>
          <a:xfrm>
            <a:off x="4293748" y="1217384"/>
            <a:ext cx="3533775" cy="3754437"/>
          </a:xfrm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6" r="18626"/>
          <a:stretch>
            <a:fillRect/>
          </a:stretch>
        </p:blipFill>
        <p:spPr>
          <a:xfrm>
            <a:off x="8039509" y="1217384"/>
            <a:ext cx="3533775" cy="375443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 flipV="1">
            <a:off x="4087495" y="2257742"/>
            <a:ext cx="6941820" cy="2416810"/>
          </a:xfrm>
          <a:prstGeom prst="parallelogram">
            <a:avLst/>
          </a:prstGeom>
          <a:solidFill>
            <a:srgbClr val="41898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7" t="248" r="12801" b="1304"/>
          <a:stretch>
            <a:fillRect/>
          </a:stretch>
        </p:blipFill>
        <p:spPr>
          <a:xfrm>
            <a:off x="659131" y="948690"/>
            <a:ext cx="5034915" cy="5034915"/>
          </a:xfrm>
          <a:custGeom>
            <a:avLst/>
            <a:gdLst>
              <a:gd name="connsiteX0" fmla="*/ 2517458 w 5034915"/>
              <a:gd name="connsiteY0" fmla="*/ 0 h 5034915"/>
              <a:gd name="connsiteX1" fmla="*/ 5034915 w 5034915"/>
              <a:gd name="connsiteY1" fmla="*/ 2517458 h 5034915"/>
              <a:gd name="connsiteX2" fmla="*/ 2517458 w 5034915"/>
              <a:gd name="connsiteY2" fmla="*/ 5034915 h 5034915"/>
              <a:gd name="connsiteX3" fmla="*/ 0 w 5034915"/>
              <a:gd name="connsiteY3" fmla="*/ 2517458 h 503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4915" h="5034915">
                <a:moveTo>
                  <a:pt x="2517458" y="0"/>
                </a:moveTo>
                <a:lnTo>
                  <a:pt x="5034915" y="2517458"/>
                </a:lnTo>
                <a:lnTo>
                  <a:pt x="2517458" y="5034915"/>
                </a:lnTo>
                <a:lnTo>
                  <a:pt x="0" y="2517458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5763895" y="3299460"/>
            <a:ext cx="458914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fa-IR" altLang="zh-CN" sz="2500" b="1" cap="all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کمبودها</a:t>
            </a:r>
            <a:endParaRPr lang="zh-CN" altLang="en-US" sz="2500" b="1" cap="all" dirty="0">
              <a:solidFill>
                <a:schemeClr val="bg1"/>
              </a:solidFill>
              <a:uFillTx/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72891" y="3895725"/>
            <a:ext cx="510322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a-IR" altLang="zh-CN" sz="1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در صورت نیاز زیرنویسی را در اینجا وارد کنید</a:t>
            </a:r>
            <a:endParaRPr lang="zh-CN" altLang="en-US" sz="1400" dirty="0">
              <a:solidFill>
                <a:schemeClr val="bg1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61735" y="2325370"/>
            <a:ext cx="39243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zh-CN" sz="5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قسمت</a:t>
            </a:r>
            <a:r>
              <a:rPr lang="en-US" altLang="zh-CN" sz="5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718749" y="3102286"/>
            <a:ext cx="757002" cy="6299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>
                  <a:noFill/>
                </a:ln>
                <a:solidFill>
                  <a:schemeClr val="accent4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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04939" y="3597640"/>
            <a:ext cx="75700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>
                  <a:noFill/>
                </a:ln>
                <a:solidFill>
                  <a:schemeClr val="accent3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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77155" y="5882441"/>
            <a:ext cx="75700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>
                  <a:noFill/>
                </a:ln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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75333" y="5882441"/>
            <a:ext cx="75700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>
                  <a:noFill/>
                </a:ln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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2450" y="4619024"/>
            <a:ext cx="75700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>
                  <a:noFill/>
                </a:ln>
                <a:solidFill>
                  <a:schemeClr val="accent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4396" y="4619024"/>
            <a:ext cx="75700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>
                  <a:noFill/>
                </a:ln>
                <a:solidFill>
                  <a:schemeClr val="accent6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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32559" y="3641182"/>
            <a:ext cx="75700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>
                  <a:noFill/>
                </a:ln>
                <a:solidFill>
                  <a:schemeClr val="accent5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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18749" y="4581739"/>
            <a:ext cx="75700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>
                <a:ln w="0">
                  <a:noFill/>
                </a:ln>
                <a:solidFill>
                  <a:schemeClr val="tx2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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9358" y="5622691"/>
            <a:ext cx="295256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sz="1000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sz="1000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5577" y="5368754"/>
            <a:ext cx="39218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1400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sz="1400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5" name="Arc 24"/>
          <p:cNvSpPr/>
          <p:nvPr/>
        </p:nvSpPr>
        <p:spPr>
          <a:xfrm>
            <a:off x="2675745" y="3417757"/>
            <a:ext cx="6858000" cy="6858000"/>
          </a:xfrm>
          <a:prstGeom prst="arc">
            <a:avLst>
              <a:gd name="adj1" fmla="val 16556016"/>
              <a:gd name="adj2" fmla="val 17756071"/>
            </a:avLst>
          </a:prstGeom>
          <a:ln w="2857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7" name="Arc 26"/>
          <p:cNvSpPr/>
          <p:nvPr/>
        </p:nvSpPr>
        <p:spPr>
          <a:xfrm rot="1722653">
            <a:off x="2675745" y="3417757"/>
            <a:ext cx="6858000" cy="6858000"/>
          </a:xfrm>
          <a:prstGeom prst="arc">
            <a:avLst>
              <a:gd name="adj1" fmla="val 16708925"/>
              <a:gd name="adj2" fmla="val 17555305"/>
            </a:avLst>
          </a:prstGeom>
          <a:ln w="2857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8" name="Arc 27"/>
          <p:cNvSpPr/>
          <p:nvPr/>
        </p:nvSpPr>
        <p:spPr>
          <a:xfrm rot="3131924">
            <a:off x="2675745" y="3417758"/>
            <a:ext cx="6858000" cy="6858000"/>
          </a:xfrm>
          <a:prstGeom prst="arc">
            <a:avLst>
              <a:gd name="adj1" fmla="val 16708925"/>
              <a:gd name="adj2" fmla="val 17555305"/>
            </a:avLst>
          </a:prstGeom>
          <a:ln w="2857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2" name="Arc 31"/>
          <p:cNvSpPr/>
          <p:nvPr/>
        </p:nvSpPr>
        <p:spPr>
          <a:xfrm flipH="1">
            <a:off x="2675745" y="3417757"/>
            <a:ext cx="6858000" cy="6858000"/>
          </a:xfrm>
          <a:prstGeom prst="arc">
            <a:avLst>
              <a:gd name="adj1" fmla="val 16556016"/>
              <a:gd name="adj2" fmla="val 17756071"/>
            </a:avLst>
          </a:prstGeom>
          <a:ln w="2857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3" name="Arc 32"/>
          <p:cNvSpPr/>
          <p:nvPr/>
        </p:nvSpPr>
        <p:spPr>
          <a:xfrm rot="19877347" flipH="1">
            <a:off x="2675745" y="3417757"/>
            <a:ext cx="6858000" cy="6858000"/>
          </a:xfrm>
          <a:prstGeom prst="arc">
            <a:avLst>
              <a:gd name="adj1" fmla="val 16708925"/>
              <a:gd name="adj2" fmla="val 17508817"/>
            </a:avLst>
          </a:prstGeom>
          <a:ln w="2857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4" name="Arc 33"/>
          <p:cNvSpPr/>
          <p:nvPr/>
        </p:nvSpPr>
        <p:spPr>
          <a:xfrm rot="18468076" flipH="1">
            <a:off x="2675745" y="3417758"/>
            <a:ext cx="6858000" cy="6858000"/>
          </a:xfrm>
          <a:prstGeom prst="arc">
            <a:avLst>
              <a:gd name="adj1" fmla="val 16708925"/>
              <a:gd name="adj2" fmla="val 17555305"/>
            </a:avLst>
          </a:prstGeom>
          <a:ln w="2857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5" name="Arc 34"/>
          <p:cNvSpPr/>
          <p:nvPr/>
        </p:nvSpPr>
        <p:spPr>
          <a:xfrm rot="4563063">
            <a:off x="2675745" y="3417755"/>
            <a:ext cx="6858000" cy="6858000"/>
          </a:xfrm>
          <a:prstGeom prst="arc">
            <a:avLst>
              <a:gd name="adj1" fmla="val 16708925"/>
              <a:gd name="adj2" fmla="val 17100699"/>
            </a:avLst>
          </a:prstGeom>
          <a:ln w="2857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6" name="Arc 35"/>
          <p:cNvSpPr/>
          <p:nvPr/>
        </p:nvSpPr>
        <p:spPr>
          <a:xfrm rot="15160002">
            <a:off x="2675746" y="3417756"/>
            <a:ext cx="6858000" cy="6858000"/>
          </a:xfrm>
          <a:prstGeom prst="arc">
            <a:avLst>
              <a:gd name="adj1" fmla="val 17176443"/>
              <a:gd name="adj2" fmla="val 17555305"/>
            </a:avLst>
          </a:prstGeom>
          <a:ln w="2857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51683" y="2190457"/>
            <a:ext cx="565997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51682" y="1835493"/>
            <a:ext cx="56599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da-DK" sz="2000" b="1" dirty="0">
              <a:solidFill>
                <a:schemeClr val="accent1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87506" y="3636534"/>
            <a:ext cx="249308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43553" y="3235614"/>
            <a:ext cx="2286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0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da-DK" sz="1000" b="1" dirty="0">
              <a:solidFill>
                <a:schemeClr val="accent1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5837" y="4658166"/>
            <a:ext cx="257114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6249" y="4293447"/>
            <a:ext cx="2286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0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da-DK" sz="1000" b="1" dirty="0">
              <a:solidFill>
                <a:schemeClr val="accent1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086" y="5926196"/>
            <a:ext cx="248339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4481" y="5471440"/>
            <a:ext cx="2286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0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da-DK" sz="1000" b="1" dirty="0">
              <a:solidFill>
                <a:schemeClr val="accent1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30413" y="3651774"/>
            <a:ext cx="264187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</a:t>
            </a:r>
          </a:p>
          <a:p>
            <a:pPr algn="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32560" y="3172080"/>
            <a:ext cx="363934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2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da-DK" sz="1200" b="1" dirty="0">
              <a:solidFill>
                <a:schemeClr val="accent1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080569" y="4667314"/>
            <a:ext cx="2286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92835" y="4221979"/>
            <a:ext cx="29327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0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</a:t>
            </a:r>
            <a:r>
              <a:rPr lang="fa-IR" sz="12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می </a:t>
            </a:r>
            <a:r>
              <a:rPr lang="fa-IR" sz="10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باشد</a:t>
            </a:r>
            <a:endParaRPr lang="da-DK" sz="1000" b="1" dirty="0">
              <a:solidFill>
                <a:schemeClr val="accent1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631665" y="5922962"/>
            <a:ext cx="2286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614565" y="5557139"/>
            <a:ext cx="22860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0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da-DK" sz="1000" b="1" dirty="0">
              <a:solidFill>
                <a:schemeClr val="accent1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59213" y="0"/>
            <a:ext cx="1932787" cy="1057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0026869" y="0"/>
            <a:ext cx="21651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885371" y="3429000"/>
            <a:ext cx="10348686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85256" y="2880360"/>
            <a:ext cx="0" cy="54864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074055" y="1457957"/>
            <a:ext cx="1422402" cy="14224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2" name="Oval 11"/>
          <p:cNvSpPr/>
          <p:nvPr/>
        </p:nvSpPr>
        <p:spPr>
          <a:xfrm flipV="1">
            <a:off x="1553026" y="3196770"/>
            <a:ext cx="464460" cy="4644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940628" y="3429000"/>
            <a:ext cx="0" cy="54864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229427" y="3977640"/>
            <a:ext cx="1422402" cy="14224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3" name="Oval 12"/>
          <p:cNvSpPr/>
          <p:nvPr/>
        </p:nvSpPr>
        <p:spPr>
          <a:xfrm flipV="1">
            <a:off x="3708398" y="3196770"/>
            <a:ext cx="464460" cy="4644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8265883" y="3429000"/>
            <a:ext cx="0" cy="54864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554682" y="3977640"/>
            <a:ext cx="1422402" cy="14224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1" name="Oval 30"/>
          <p:cNvSpPr/>
          <p:nvPr/>
        </p:nvSpPr>
        <p:spPr>
          <a:xfrm flipV="1">
            <a:off x="8033653" y="3196770"/>
            <a:ext cx="464460" cy="4644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0435766" y="2880360"/>
            <a:ext cx="0" cy="54864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9724565" y="1457957"/>
            <a:ext cx="1422402" cy="14224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8" name="Oval 37"/>
          <p:cNvSpPr/>
          <p:nvPr/>
        </p:nvSpPr>
        <p:spPr>
          <a:xfrm flipV="1">
            <a:off x="10203536" y="3196770"/>
            <a:ext cx="464460" cy="4644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110510" y="2880360"/>
            <a:ext cx="0" cy="54864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399309" y="1457957"/>
            <a:ext cx="1422402" cy="14224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1" name="Oval 40"/>
          <p:cNvSpPr/>
          <p:nvPr/>
        </p:nvSpPr>
        <p:spPr>
          <a:xfrm flipV="1">
            <a:off x="5878280" y="3196770"/>
            <a:ext cx="464460" cy="464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1328056" y="1838848"/>
            <a:ext cx="9144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35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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94000" y="2025567"/>
            <a:ext cx="2282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93999" y="1773891"/>
            <a:ext cx="228276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solidFill>
                  <a:schemeClr val="accent3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600" b="1" dirty="0">
                <a:solidFill>
                  <a:schemeClr val="accent3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2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3483428" y="4382812"/>
            <a:ext cx="9144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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7808683" y="4382812"/>
            <a:ext cx="9144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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5653310" y="1833490"/>
            <a:ext cx="9144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</a:t>
            </a:r>
          </a:p>
        </p:txBody>
      </p:sp>
      <p:sp>
        <p:nvSpPr>
          <p:cNvPr id="48" name="TextBox 47"/>
          <p:cNvSpPr txBox="1"/>
          <p:nvPr/>
        </p:nvSpPr>
        <p:spPr>
          <a:xfrm flipH="1">
            <a:off x="9978566" y="1833490"/>
            <a:ext cx="9144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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17243" y="2025567"/>
            <a:ext cx="2282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17242" y="1773891"/>
            <a:ext cx="2282762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solidFill>
                  <a:schemeClr val="accent5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600" b="1" dirty="0">
                <a:solidFill>
                  <a:schemeClr val="accent5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961874" y="4551487"/>
            <a:ext cx="2282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61873" y="4299811"/>
            <a:ext cx="2282762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solidFill>
                  <a:schemeClr val="accent4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600" b="1" dirty="0">
                <a:solidFill>
                  <a:schemeClr val="accent4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5582" y="4551487"/>
            <a:ext cx="2282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5581" y="4299811"/>
            <a:ext cx="2282762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6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327045" y="4551487"/>
            <a:ext cx="2282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27044" y="4299811"/>
            <a:ext cx="2282762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solidFill>
                  <a:schemeClr val="accent5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600" b="1" dirty="0">
                <a:solidFill>
                  <a:schemeClr val="accent5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3" grpId="0" animBg="1"/>
      <p:bldP spid="30" grpId="0" animBg="1"/>
      <p:bldP spid="31" grpId="0" animBg="1"/>
      <p:bldP spid="37" grpId="0" animBg="1"/>
      <p:bldP spid="38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nt-Up Arrow 2"/>
          <p:cNvSpPr/>
          <p:nvPr/>
        </p:nvSpPr>
        <p:spPr>
          <a:xfrm rot="5400000" flipH="1">
            <a:off x="4353138" y="1921614"/>
            <a:ext cx="630519" cy="542241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7" name="Bent-Up Arrow 16"/>
          <p:cNvSpPr/>
          <p:nvPr/>
        </p:nvSpPr>
        <p:spPr>
          <a:xfrm rot="10800000" flipH="1">
            <a:off x="7252484" y="1921543"/>
            <a:ext cx="630356" cy="542382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90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8" name="Bent-Up Arrow 17"/>
          <p:cNvSpPr/>
          <p:nvPr/>
        </p:nvSpPr>
        <p:spPr>
          <a:xfrm rot="16200000" flipH="1">
            <a:off x="7176484" y="4881828"/>
            <a:ext cx="630519" cy="542241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110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9" name="Bent-Up Arrow 18"/>
          <p:cNvSpPr/>
          <p:nvPr/>
        </p:nvSpPr>
        <p:spPr>
          <a:xfrm flipH="1">
            <a:off x="4340054" y="4881758"/>
            <a:ext cx="630356" cy="542382"/>
          </a:xfrm>
          <a:prstGeom prst="bent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110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05782" y="1252003"/>
            <a:ext cx="1980437" cy="1982728"/>
            <a:chOff x="5105782" y="1252003"/>
            <a:chExt cx="1980437" cy="1982728"/>
          </a:xfrm>
        </p:grpSpPr>
        <p:sp>
          <p:nvSpPr>
            <p:cNvPr id="5" name="Rectangle 4"/>
            <p:cNvSpPr/>
            <p:nvPr/>
          </p:nvSpPr>
          <p:spPr>
            <a:xfrm>
              <a:off x="5105782" y="1252003"/>
              <a:ext cx="1980437" cy="19827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 sz="90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34965" y="2366709"/>
              <a:ext cx="1924422" cy="461647"/>
            </a:xfrm>
            <a:prstGeom prst="rect">
              <a:avLst/>
            </a:prstGeom>
            <a:ln>
              <a:noFill/>
            </a:ln>
          </p:spPr>
          <p:txBody>
            <a:bodyPr wrap="square" lIns="91422" tIns="45711" rIns="91422" bIns="45711">
              <a:spAutoFit/>
            </a:bodyPr>
            <a:lstStyle/>
            <a:p>
              <a:pPr algn="ctr"/>
              <a:r>
                <a:rPr lang="fa-IR" sz="1200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پاورپوینت قابل ویرایش می باشد</a:t>
              </a:r>
              <a:endParaRPr lang="en-US" sz="1200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82733" y="1356593"/>
              <a:ext cx="1215849" cy="938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dirty="0">
                  <a:solidFill>
                    <a:schemeClr val="accent1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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763" y="2663334"/>
            <a:ext cx="1980437" cy="1982728"/>
            <a:chOff x="7620763" y="2663334"/>
            <a:chExt cx="1980437" cy="1982728"/>
          </a:xfrm>
        </p:grpSpPr>
        <p:sp>
          <p:nvSpPr>
            <p:cNvPr id="7" name="Rectangle 6"/>
            <p:cNvSpPr/>
            <p:nvPr/>
          </p:nvSpPr>
          <p:spPr>
            <a:xfrm>
              <a:off x="7620763" y="2663334"/>
              <a:ext cx="1980437" cy="19827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 sz="110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648770" y="3748589"/>
              <a:ext cx="1924422" cy="461647"/>
            </a:xfrm>
            <a:prstGeom prst="rect">
              <a:avLst/>
            </a:prstGeom>
            <a:ln>
              <a:noFill/>
            </a:ln>
          </p:spPr>
          <p:txBody>
            <a:bodyPr wrap="square" lIns="91422" tIns="45711" rIns="91422" bIns="45711">
              <a:spAutoFit/>
            </a:bodyPr>
            <a:lstStyle/>
            <a:p>
              <a:pPr algn="ctr"/>
              <a:r>
                <a:rPr lang="fa-IR" sz="1200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پاورپوینت قابل ویرایش می باشد</a:t>
              </a:r>
              <a:endParaRPr lang="en-US" sz="1200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03056" y="2762673"/>
              <a:ext cx="1215849" cy="938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dirty="0">
                  <a:solidFill>
                    <a:schemeClr val="accent4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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90802" y="2663334"/>
            <a:ext cx="1980437" cy="1982728"/>
            <a:chOff x="2590802" y="2663334"/>
            <a:chExt cx="1980437" cy="1982728"/>
          </a:xfrm>
        </p:grpSpPr>
        <p:sp>
          <p:nvSpPr>
            <p:cNvPr id="4" name="Rectangle 3"/>
            <p:cNvSpPr/>
            <p:nvPr/>
          </p:nvSpPr>
          <p:spPr>
            <a:xfrm>
              <a:off x="2590802" y="2663334"/>
              <a:ext cx="1980437" cy="19827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 sz="110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18809" y="3763526"/>
              <a:ext cx="1924422" cy="461647"/>
            </a:xfrm>
            <a:prstGeom prst="rect">
              <a:avLst/>
            </a:prstGeom>
            <a:ln>
              <a:noFill/>
            </a:ln>
          </p:spPr>
          <p:txBody>
            <a:bodyPr wrap="square" lIns="91422" tIns="45711" rIns="91422" bIns="45711">
              <a:spAutoFit/>
            </a:bodyPr>
            <a:lstStyle/>
            <a:p>
              <a:pPr algn="ctr"/>
              <a:r>
                <a:rPr lang="fa-IR" sz="1200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پاورپوینت قابل ویرایش می باشد</a:t>
              </a:r>
              <a:endParaRPr lang="en-US" sz="1200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73097" y="2762673"/>
              <a:ext cx="1215849" cy="938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dirty="0">
                  <a:solidFill>
                    <a:schemeClr val="accent3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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05782" y="3987723"/>
            <a:ext cx="1980438" cy="1982728"/>
            <a:chOff x="5105782" y="3987723"/>
            <a:chExt cx="1980438" cy="1982728"/>
          </a:xfrm>
        </p:grpSpPr>
        <p:sp>
          <p:nvSpPr>
            <p:cNvPr id="6" name="Rectangle 5"/>
            <p:cNvSpPr/>
            <p:nvPr/>
          </p:nvSpPr>
          <p:spPr>
            <a:xfrm>
              <a:off x="5105782" y="3987723"/>
              <a:ext cx="1980437" cy="19827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en-US" sz="110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798" y="5095118"/>
              <a:ext cx="1924422" cy="461647"/>
            </a:xfrm>
            <a:prstGeom prst="rect">
              <a:avLst/>
            </a:prstGeom>
            <a:ln>
              <a:noFill/>
            </a:ln>
          </p:spPr>
          <p:txBody>
            <a:bodyPr wrap="square" lIns="91422" tIns="45711" rIns="91422" bIns="45711">
              <a:spAutoFit/>
            </a:bodyPr>
            <a:lstStyle/>
            <a:p>
              <a:pPr algn="ctr"/>
              <a:r>
                <a:rPr lang="fa-IR" sz="1200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پاورپوینت قابل ویرایش می باشد</a:t>
              </a:r>
              <a:endParaRPr lang="en-US" sz="1200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0261" y="4100583"/>
              <a:ext cx="1215849" cy="938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dirty="0">
                  <a:solidFill>
                    <a:schemeClr val="accent6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endCxn id="9" idx="2"/>
          </p:cNvCxnSpPr>
          <p:nvPr/>
        </p:nvCxnSpPr>
        <p:spPr>
          <a:xfrm>
            <a:off x="2738773" y="1734915"/>
            <a:ext cx="0" cy="376338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flipH="1" flipV="1">
            <a:off x="2738773" y="4814883"/>
            <a:ext cx="1366841" cy="1366841"/>
          </a:xfrm>
          <a:prstGeom prst="arc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cxnSp>
        <p:nvCxnSpPr>
          <p:cNvPr id="11" name="Straight Connector 10"/>
          <p:cNvCxnSpPr>
            <a:stCxn id="34" idx="0"/>
            <a:endCxn id="9" idx="0"/>
          </p:cNvCxnSpPr>
          <p:nvPr/>
        </p:nvCxnSpPr>
        <p:spPr>
          <a:xfrm flipH="1">
            <a:off x="3422194" y="6181724"/>
            <a:ext cx="544172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130693" y="1430658"/>
            <a:ext cx="1216160" cy="1018040"/>
            <a:chOff x="1632170" y="1497781"/>
            <a:chExt cx="783776" cy="656094"/>
          </a:xfrm>
        </p:grpSpPr>
        <p:sp>
          <p:nvSpPr>
            <p:cNvPr id="25" name="Oval 24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bg1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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61172" y="1696678"/>
            <a:ext cx="194459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66411" y="1494991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>
                <a:solidFill>
                  <a:schemeClr val="accent2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400" b="1" dirty="0">
                <a:solidFill>
                  <a:schemeClr val="accent2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1</a:t>
            </a:r>
          </a:p>
        </p:txBody>
      </p:sp>
      <p:cxnSp>
        <p:nvCxnSpPr>
          <p:cNvPr id="33" name="Straight Connector 32"/>
          <p:cNvCxnSpPr>
            <a:endCxn id="34" idx="2"/>
          </p:cNvCxnSpPr>
          <p:nvPr/>
        </p:nvCxnSpPr>
        <p:spPr>
          <a:xfrm flipH="1">
            <a:off x="9547343" y="1734915"/>
            <a:ext cx="0" cy="376338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 flipV="1">
            <a:off x="8180502" y="4814883"/>
            <a:ext cx="1366841" cy="1366841"/>
          </a:xfrm>
          <a:prstGeom prst="arc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30693" y="2991424"/>
            <a:ext cx="1216160" cy="1018040"/>
            <a:chOff x="1632170" y="1497781"/>
            <a:chExt cx="783776" cy="656094"/>
          </a:xfrm>
        </p:grpSpPr>
        <p:sp>
          <p:nvSpPr>
            <p:cNvPr id="42" name="Oval 41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bg1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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261172" y="3257444"/>
            <a:ext cx="194459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66411" y="3055757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>
                <a:solidFill>
                  <a:schemeClr val="accent2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400" b="1" dirty="0">
                <a:solidFill>
                  <a:schemeClr val="accent2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2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30693" y="4567393"/>
            <a:ext cx="1216160" cy="1018040"/>
            <a:chOff x="1632170" y="1497781"/>
            <a:chExt cx="783776" cy="656094"/>
          </a:xfrm>
        </p:grpSpPr>
        <p:sp>
          <p:nvSpPr>
            <p:cNvPr id="48" name="Oval 47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bg1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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261172" y="4833413"/>
            <a:ext cx="194459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66411" y="4631726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>
                <a:solidFill>
                  <a:schemeClr val="accent3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400" b="1" dirty="0">
                <a:solidFill>
                  <a:schemeClr val="accent3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3</a:t>
            </a:r>
          </a:p>
        </p:txBody>
      </p:sp>
      <p:grpSp>
        <p:nvGrpSpPr>
          <p:cNvPr id="53" name="Group 52"/>
          <p:cNvGrpSpPr/>
          <p:nvPr/>
        </p:nvGrpSpPr>
        <p:grpSpPr>
          <a:xfrm flipH="1">
            <a:off x="8952644" y="1430658"/>
            <a:ext cx="1216160" cy="1018040"/>
            <a:chOff x="1632170" y="1497781"/>
            <a:chExt cx="783776" cy="656094"/>
          </a:xfrm>
        </p:grpSpPr>
        <p:sp>
          <p:nvSpPr>
            <p:cNvPr id="56" name="Oval 55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bg1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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 flipH="1">
            <a:off x="7093732" y="1696678"/>
            <a:ext cx="194459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7093732" y="1494991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>
                <a:solidFill>
                  <a:schemeClr val="accent6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400" b="1" dirty="0">
                <a:solidFill>
                  <a:schemeClr val="accent6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6</a:t>
            </a:r>
          </a:p>
        </p:txBody>
      </p:sp>
      <p:grpSp>
        <p:nvGrpSpPr>
          <p:cNvPr id="59" name="Group 58"/>
          <p:cNvGrpSpPr/>
          <p:nvPr/>
        </p:nvGrpSpPr>
        <p:grpSpPr>
          <a:xfrm flipH="1">
            <a:off x="8952644" y="2985402"/>
            <a:ext cx="1216160" cy="1018040"/>
            <a:chOff x="1632170" y="1497781"/>
            <a:chExt cx="783776" cy="656094"/>
          </a:xfrm>
        </p:grpSpPr>
        <p:sp>
          <p:nvSpPr>
            <p:cNvPr id="62" name="Oval 61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bg1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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 flipH="1">
            <a:off x="7093732" y="3251422"/>
            <a:ext cx="194459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7093732" y="3049735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>
                <a:solidFill>
                  <a:schemeClr val="accent5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400" b="1" dirty="0">
                <a:solidFill>
                  <a:schemeClr val="accent5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5</a:t>
            </a:r>
          </a:p>
        </p:txBody>
      </p:sp>
      <p:grpSp>
        <p:nvGrpSpPr>
          <p:cNvPr id="65" name="Group 64"/>
          <p:cNvGrpSpPr/>
          <p:nvPr/>
        </p:nvGrpSpPr>
        <p:grpSpPr>
          <a:xfrm flipH="1">
            <a:off x="8952644" y="4559791"/>
            <a:ext cx="1216160" cy="1018040"/>
            <a:chOff x="1632170" y="1497781"/>
            <a:chExt cx="783776" cy="656094"/>
          </a:xfrm>
        </p:grpSpPr>
        <p:sp>
          <p:nvSpPr>
            <p:cNvPr id="68" name="Oval 67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>
                  <a:ln w="0"/>
                  <a:solidFill>
                    <a:schemeClr val="bg1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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 flipH="1">
            <a:off x="7093732" y="4825811"/>
            <a:ext cx="194459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fa-IR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 flipH="1">
            <a:off x="7093732" y="4624124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>
                <a:solidFill>
                  <a:schemeClr val="accent4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400" b="1" dirty="0">
                <a:solidFill>
                  <a:schemeClr val="accent4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4</a:t>
            </a:r>
          </a:p>
        </p:txBody>
      </p:sp>
      <p:sp>
        <p:nvSpPr>
          <p:cNvPr id="73" name="Freeform 72"/>
          <p:cNvSpPr/>
          <p:nvPr/>
        </p:nvSpPr>
        <p:spPr>
          <a:xfrm flipH="1">
            <a:off x="5696166" y="1691340"/>
            <a:ext cx="875166" cy="484632"/>
          </a:xfrm>
          <a:custGeom>
            <a:avLst/>
            <a:gdLst>
              <a:gd name="connsiteX0" fmla="*/ 614782 w 743654"/>
              <a:gd name="connsiteY0" fmla="*/ 0 h 484632"/>
              <a:gd name="connsiteX1" fmla="*/ 372042 w 743654"/>
              <a:gd name="connsiteY1" fmla="*/ 0 h 484632"/>
              <a:gd name="connsiteX2" fmla="*/ 371612 w 743654"/>
              <a:gd name="connsiteY2" fmla="*/ 0 h 484632"/>
              <a:gd name="connsiteX3" fmla="*/ 128872 w 743654"/>
              <a:gd name="connsiteY3" fmla="*/ 0 h 484632"/>
              <a:gd name="connsiteX4" fmla="*/ 0 w 743654"/>
              <a:gd name="connsiteY4" fmla="*/ 242316 h 484632"/>
              <a:gd name="connsiteX5" fmla="*/ 128872 w 743654"/>
              <a:gd name="connsiteY5" fmla="*/ 484632 h 484632"/>
              <a:gd name="connsiteX6" fmla="*/ 371612 w 743654"/>
              <a:gd name="connsiteY6" fmla="*/ 484632 h 484632"/>
              <a:gd name="connsiteX7" fmla="*/ 372042 w 743654"/>
              <a:gd name="connsiteY7" fmla="*/ 484632 h 484632"/>
              <a:gd name="connsiteX8" fmla="*/ 614782 w 743654"/>
              <a:gd name="connsiteY8" fmla="*/ 484632 h 484632"/>
              <a:gd name="connsiteX9" fmla="*/ 743654 w 743654"/>
              <a:gd name="connsiteY9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654" h="484632">
                <a:moveTo>
                  <a:pt x="614782" y="0"/>
                </a:moveTo>
                <a:lnTo>
                  <a:pt x="372042" y="0"/>
                </a:lnTo>
                <a:lnTo>
                  <a:pt x="371612" y="0"/>
                </a:lnTo>
                <a:lnTo>
                  <a:pt x="128872" y="0"/>
                </a:lnTo>
                <a:lnTo>
                  <a:pt x="0" y="242316"/>
                </a:lnTo>
                <a:lnTo>
                  <a:pt x="128872" y="484632"/>
                </a:lnTo>
                <a:lnTo>
                  <a:pt x="371612" y="484632"/>
                </a:lnTo>
                <a:lnTo>
                  <a:pt x="372042" y="484632"/>
                </a:lnTo>
                <a:lnTo>
                  <a:pt x="614782" y="484632"/>
                </a:lnTo>
                <a:lnTo>
                  <a:pt x="743654" y="2423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4" name="Freeform 73"/>
          <p:cNvSpPr/>
          <p:nvPr/>
        </p:nvSpPr>
        <p:spPr>
          <a:xfrm flipH="1">
            <a:off x="5696166" y="3246084"/>
            <a:ext cx="875166" cy="484632"/>
          </a:xfrm>
          <a:custGeom>
            <a:avLst/>
            <a:gdLst>
              <a:gd name="connsiteX0" fmla="*/ 614782 w 743654"/>
              <a:gd name="connsiteY0" fmla="*/ 0 h 484632"/>
              <a:gd name="connsiteX1" fmla="*/ 372042 w 743654"/>
              <a:gd name="connsiteY1" fmla="*/ 0 h 484632"/>
              <a:gd name="connsiteX2" fmla="*/ 371612 w 743654"/>
              <a:gd name="connsiteY2" fmla="*/ 0 h 484632"/>
              <a:gd name="connsiteX3" fmla="*/ 128872 w 743654"/>
              <a:gd name="connsiteY3" fmla="*/ 0 h 484632"/>
              <a:gd name="connsiteX4" fmla="*/ 0 w 743654"/>
              <a:gd name="connsiteY4" fmla="*/ 242316 h 484632"/>
              <a:gd name="connsiteX5" fmla="*/ 128872 w 743654"/>
              <a:gd name="connsiteY5" fmla="*/ 484632 h 484632"/>
              <a:gd name="connsiteX6" fmla="*/ 371612 w 743654"/>
              <a:gd name="connsiteY6" fmla="*/ 484632 h 484632"/>
              <a:gd name="connsiteX7" fmla="*/ 372042 w 743654"/>
              <a:gd name="connsiteY7" fmla="*/ 484632 h 484632"/>
              <a:gd name="connsiteX8" fmla="*/ 614782 w 743654"/>
              <a:gd name="connsiteY8" fmla="*/ 484632 h 484632"/>
              <a:gd name="connsiteX9" fmla="*/ 743654 w 743654"/>
              <a:gd name="connsiteY9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654" h="484632">
                <a:moveTo>
                  <a:pt x="614782" y="0"/>
                </a:moveTo>
                <a:lnTo>
                  <a:pt x="372042" y="0"/>
                </a:lnTo>
                <a:lnTo>
                  <a:pt x="371612" y="0"/>
                </a:lnTo>
                <a:lnTo>
                  <a:pt x="128872" y="0"/>
                </a:lnTo>
                <a:lnTo>
                  <a:pt x="0" y="242316"/>
                </a:lnTo>
                <a:lnTo>
                  <a:pt x="128872" y="484632"/>
                </a:lnTo>
                <a:lnTo>
                  <a:pt x="371612" y="484632"/>
                </a:lnTo>
                <a:lnTo>
                  <a:pt x="372042" y="484632"/>
                </a:lnTo>
                <a:lnTo>
                  <a:pt x="614782" y="484632"/>
                </a:lnTo>
                <a:lnTo>
                  <a:pt x="743654" y="2423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5" name="Freeform 74"/>
          <p:cNvSpPr/>
          <p:nvPr/>
        </p:nvSpPr>
        <p:spPr>
          <a:xfrm flipH="1">
            <a:off x="5696166" y="4835096"/>
            <a:ext cx="875166" cy="484632"/>
          </a:xfrm>
          <a:custGeom>
            <a:avLst/>
            <a:gdLst>
              <a:gd name="connsiteX0" fmla="*/ 614782 w 743654"/>
              <a:gd name="connsiteY0" fmla="*/ 0 h 484632"/>
              <a:gd name="connsiteX1" fmla="*/ 372042 w 743654"/>
              <a:gd name="connsiteY1" fmla="*/ 0 h 484632"/>
              <a:gd name="connsiteX2" fmla="*/ 371612 w 743654"/>
              <a:gd name="connsiteY2" fmla="*/ 0 h 484632"/>
              <a:gd name="connsiteX3" fmla="*/ 128872 w 743654"/>
              <a:gd name="connsiteY3" fmla="*/ 0 h 484632"/>
              <a:gd name="connsiteX4" fmla="*/ 0 w 743654"/>
              <a:gd name="connsiteY4" fmla="*/ 242316 h 484632"/>
              <a:gd name="connsiteX5" fmla="*/ 128872 w 743654"/>
              <a:gd name="connsiteY5" fmla="*/ 484632 h 484632"/>
              <a:gd name="connsiteX6" fmla="*/ 371612 w 743654"/>
              <a:gd name="connsiteY6" fmla="*/ 484632 h 484632"/>
              <a:gd name="connsiteX7" fmla="*/ 372042 w 743654"/>
              <a:gd name="connsiteY7" fmla="*/ 484632 h 484632"/>
              <a:gd name="connsiteX8" fmla="*/ 614782 w 743654"/>
              <a:gd name="connsiteY8" fmla="*/ 484632 h 484632"/>
              <a:gd name="connsiteX9" fmla="*/ 743654 w 743654"/>
              <a:gd name="connsiteY9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654" h="484632">
                <a:moveTo>
                  <a:pt x="614782" y="0"/>
                </a:moveTo>
                <a:lnTo>
                  <a:pt x="372042" y="0"/>
                </a:lnTo>
                <a:lnTo>
                  <a:pt x="371612" y="0"/>
                </a:lnTo>
                <a:lnTo>
                  <a:pt x="128872" y="0"/>
                </a:lnTo>
                <a:lnTo>
                  <a:pt x="0" y="242316"/>
                </a:lnTo>
                <a:lnTo>
                  <a:pt x="128872" y="484632"/>
                </a:lnTo>
                <a:lnTo>
                  <a:pt x="371612" y="484632"/>
                </a:lnTo>
                <a:lnTo>
                  <a:pt x="372042" y="484632"/>
                </a:lnTo>
                <a:lnTo>
                  <a:pt x="614782" y="484632"/>
                </a:lnTo>
                <a:lnTo>
                  <a:pt x="743654" y="2423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96166" y="1793638"/>
            <a:ext cx="8751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300" b="1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300" b="1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696166" y="3345678"/>
            <a:ext cx="8751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300" b="1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300" b="1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96166" y="4934437"/>
            <a:ext cx="8751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300" b="1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300" b="1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28" grpId="0"/>
      <p:bldP spid="34" grpId="0" animBg="1"/>
      <p:bldP spid="40" grpId="0"/>
      <p:bldP spid="41" grpId="0"/>
      <p:bldP spid="46" grpId="0"/>
      <p:bldP spid="47" grpId="0"/>
      <p:bldP spid="54" grpId="0"/>
      <p:bldP spid="55" grpId="0"/>
      <p:bldP spid="60" grpId="0"/>
      <p:bldP spid="61" grpId="0"/>
      <p:bldP spid="66" grpId="0"/>
      <p:bldP spid="67" grpId="0"/>
      <p:bldP spid="73" grpId="0" animBg="1"/>
      <p:bldP spid="74" grpId="0" animBg="1"/>
      <p:bldP spid="75" grpId="0" animBg="1"/>
      <p:bldP spid="76" grpId="0"/>
      <p:bldP spid="77" grpId="0"/>
      <p:bldP spid="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495086" y="2131082"/>
            <a:ext cx="944380" cy="190375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50705" y="2588282"/>
            <a:ext cx="944380" cy="190375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06324" y="3045482"/>
            <a:ext cx="944380" cy="190375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61943" y="3527427"/>
            <a:ext cx="944380" cy="19037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17561" y="3984627"/>
            <a:ext cx="944380" cy="190375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0" y="4456994"/>
            <a:ext cx="3717560" cy="1903752"/>
          </a:xfrm>
          <a:custGeom>
            <a:avLst/>
            <a:gdLst>
              <a:gd name="connsiteX0" fmla="*/ 0 w 3717560"/>
              <a:gd name="connsiteY0" fmla="*/ 0 h 1903752"/>
              <a:gd name="connsiteX1" fmla="*/ 3282846 w 3717560"/>
              <a:gd name="connsiteY1" fmla="*/ 0 h 1903752"/>
              <a:gd name="connsiteX2" fmla="*/ 3282846 w 3717560"/>
              <a:gd name="connsiteY2" fmla="*/ 3779 h 1903752"/>
              <a:gd name="connsiteX3" fmla="*/ 3340533 w 3717560"/>
              <a:gd name="connsiteY3" fmla="*/ 9594 h 1903752"/>
              <a:gd name="connsiteX4" fmla="*/ 3717560 w 3717560"/>
              <a:gd name="connsiteY4" fmla="*/ 472191 h 1903752"/>
              <a:gd name="connsiteX5" fmla="*/ 3717560 w 3717560"/>
              <a:gd name="connsiteY5" fmla="*/ 1431562 h 1903752"/>
              <a:gd name="connsiteX6" fmla="*/ 3340533 w 3717560"/>
              <a:gd name="connsiteY6" fmla="*/ 1894159 h 1903752"/>
              <a:gd name="connsiteX7" fmla="*/ 3282846 w 3717560"/>
              <a:gd name="connsiteY7" fmla="*/ 1899974 h 1903752"/>
              <a:gd name="connsiteX8" fmla="*/ 3282846 w 3717560"/>
              <a:gd name="connsiteY8" fmla="*/ 1903751 h 1903752"/>
              <a:gd name="connsiteX9" fmla="*/ 3245380 w 3717560"/>
              <a:gd name="connsiteY9" fmla="*/ 1903751 h 1903752"/>
              <a:gd name="connsiteX10" fmla="*/ 3245370 w 3717560"/>
              <a:gd name="connsiteY10" fmla="*/ 1903752 h 1903752"/>
              <a:gd name="connsiteX11" fmla="*/ 3245360 w 3717560"/>
              <a:gd name="connsiteY11" fmla="*/ 1903751 h 1903752"/>
              <a:gd name="connsiteX12" fmla="*/ 0 w 3717560"/>
              <a:gd name="connsiteY12" fmla="*/ 1903751 h 190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7560" h="1903752">
                <a:moveTo>
                  <a:pt x="0" y="0"/>
                </a:moveTo>
                <a:lnTo>
                  <a:pt x="3282846" y="0"/>
                </a:lnTo>
                <a:lnTo>
                  <a:pt x="3282846" y="3779"/>
                </a:lnTo>
                <a:lnTo>
                  <a:pt x="3340533" y="9594"/>
                </a:lnTo>
                <a:cubicBezTo>
                  <a:pt x="3555702" y="53624"/>
                  <a:pt x="3717560" y="244006"/>
                  <a:pt x="3717560" y="472191"/>
                </a:cubicBezTo>
                <a:lnTo>
                  <a:pt x="3717560" y="1431562"/>
                </a:lnTo>
                <a:cubicBezTo>
                  <a:pt x="3717560" y="1659747"/>
                  <a:pt x="3555702" y="1850129"/>
                  <a:pt x="3340533" y="1894159"/>
                </a:cubicBezTo>
                <a:lnTo>
                  <a:pt x="3282846" y="1899974"/>
                </a:lnTo>
                <a:lnTo>
                  <a:pt x="3282846" y="1903751"/>
                </a:lnTo>
                <a:lnTo>
                  <a:pt x="3245380" y="1903751"/>
                </a:lnTo>
                <a:lnTo>
                  <a:pt x="3245370" y="1903752"/>
                </a:lnTo>
                <a:lnTo>
                  <a:pt x="3245360" y="1903751"/>
                </a:lnTo>
                <a:lnTo>
                  <a:pt x="0" y="19037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8439465" y="1673880"/>
            <a:ext cx="3772524" cy="1903752"/>
          </a:xfrm>
          <a:custGeom>
            <a:avLst/>
            <a:gdLst>
              <a:gd name="connsiteX0" fmla="*/ 489678 w 3772524"/>
              <a:gd name="connsiteY0" fmla="*/ 0 h 1903752"/>
              <a:gd name="connsiteX1" fmla="*/ 3772524 w 3772524"/>
              <a:gd name="connsiteY1" fmla="*/ 0 h 1903752"/>
              <a:gd name="connsiteX2" fmla="*/ 3772524 w 3772524"/>
              <a:gd name="connsiteY2" fmla="*/ 1903751 h 1903752"/>
              <a:gd name="connsiteX3" fmla="*/ 489678 w 3772524"/>
              <a:gd name="connsiteY3" fmla="*/ 1903751 h 1903752"/>
              <a:gd name="connsiteX4" fmla="*/ 489678 w 3772524"/>
              <a:gd name="connsiteY4" fmla="*/ 1901989 h 1903752"/>
              <a:gd name="connsiteX5" fmla="*/ 472190 w 3772524"/>
              <a:gd name="connsiteY5" fmla="*/ 1903752 h 1903752"/>
              <a:gd name="connsiteX6" fmla="*/ 0 w 3772524"/>
              <a:gd name="connsiteY6" fmla="*/ 1431562 h 1903752"/>
              <a:gd name="connsiteX7" fmla="*/ 0 w 3772524"/>
              <a:gd name="connsiteY7" fmla="*/ 472191 h 1903752"/>
              <a:gd name="connsiteX8" fmla="*/ 472190 w 3772524"/>
              <a:gd name="connsiteY8" fmla="*/ 1 h 1903752"/>
              <a:gd name="connsiteX9" fmla="*/ 489678 w 3772524"/>
              <a:gd name="connsiteY9" fmla="*/ 1764 h 190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2524" h="1903752">
                <a:moveTo>
                  <a:pt x="489678" y="0"/>
                </a:moveTo>
                <a:lnTo>
                  <a:pt x="3772524" y="0"/>
                </a:lnTo>
                <a:lnTo>
                  <a:pt x="3772524" y="1903751"/>
                </a:lnTo>
                <a:lnTo>
                  <a:pt x="489678" y="1903751"/>
                </a:lnTo>
                <a:lnTo>
                  <a:pt x="489678" y="1901989"/>
                </a:lnTo>
                <a:lnTo>
                  <a:pt x="472190" y="1903752"/>
                </a:lnTo>
                <a:cubicBezTo>
                  <a:pt x="211407" y="1903752"/>
                  <a:pt x="0" y="1692345"/>
                  <a:pt x="0" y="1431562"/>
                </a:cubicBezTo>
                <a:lnTo>
                  <a:pt x="0" y="472191"/>
                </a:lnTo>
                <a:cubicBezTo>
                  <a:pt x="0" y="211408"/>
                  <a:pt x="211407" y="1"/>
                  <a:pt x="472190" y="1"/>
                </a:cubicBezTo>
                <a:lnTo>
                  <a:pt x="489678" y="17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17560" y="4260590"/>
            <a:ext cx="94438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717558" y="4979213"/>
            <a:ext cx="94438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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61943" y="3792012"/>
            <a:ext cx="94438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661941" y="4510635"/>
            <a:ext cx="94438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06323" y="3311309"/>
            <a:ext cx="94438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606321" y="4029932"/>
            <a:ext cx="94438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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50703" y="2859009"/>
            <a:ext cx="94438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50701" y="3577632"/>
            <a:ext cx="94438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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95083" y="2400915"/>
            <a:ext cx="94438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95081" y="3119538"/>
            <a:ext cx="944383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80411" y="1344029"/>
            <a:ext cx="3587687" cy="782124"/>
            <a:chOff x="4380411" y="1344029"/>
            <a:chExt cx="3587687" cy="782124"/>
          </a:xfrm>
        </p:grpSpPr>
        <p:sp>
          <p:nvSpPr>
            <p:cNvPr id="50" name="TextBox 49"/>
            <p:cNvSpPr txBox="1"/>
            <p:nvPr/>
          </p:nvSpPr>
          <p:spPr>
            <a:xfrm>
              <a:off x="4380411" y="1525989"/>
              <a:ext cx="3014436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defRPr>
              </a:lvl1pPr>
            </a:lstStyle>
            <a:p>
              <a:pPr algn="just" rtl="1"/>
              <a:r>
                <a:rPr lang="fa-IR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740712" y="1344029"/>
              <a:ext cx="265413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گام</a:t>
              </a:r>
              <a:r>
                <a: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 5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968098" y="1556995"/>
              <a:ext cx="0" cy="457200"/>
            </a:xfrm>
            <a:prstGeom prst="line">
              <a:avLst/>
            </a:prstGeom>
            <a:ln w="28575" cap="sq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397847" y="1556995"/>
              <a:ext cx="570251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499360" y="2251261"/>
            <a:ext cx="3586311" cy="782124"/>
            <a:chOff x="2499360" y="2251261"/>
            <a:chExt cx="3586311" cy="782124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6085671" y="2469219"/>
              <a:ext cx="0" cy="457200"/>
            </a:xfrm>
            <a:prstGeom prst="line">
              <a:avLst/>
            </a:prstGeom>
            <a:ln w="28575" cap="sq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515420" y="2469219"/>
              <a:ext cx="570251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499360" y="2433221"/>
              <a:ext cx="3013746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defRPr>
              </a:lvl1pPr>
            </a:lstStyle>
            <a:p>
              <a:pPr algn="just" rtl="1"/>
              <a:r>
                <a:rPr lang="fa-IR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858971" y="2251261"/>
              <a:ext cx="265413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گام</a:t>
              </a:r>
              <a:r>
                <a: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 3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25236" y="5444939"/>
            <a:ext cx="3609461" cy="797739"/>
            <a:chOff x="5125236" y="5444939"/>
            <a:chExt cx="3609461" cy="797739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5125236" y="5525788"/>
              <a:ext cx="0" cy="457200"/>
            </a:xfrm>
            <a:prstGeom prst="line">
              <a:avLst/>
            </a:prstGeom>
            <a:ln w="28575" cap="sq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5125236" y="5983304"/>
              <a:ext cx="570251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 flipH="1">
              <a:off x="5697801" y="5642514"/>
              <a:ext cx="3036896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defRPr>
              </a:lvl1pPr>
            </a:lstStyle>
            <a:p>
              <a:pPr algn="just" rtl="1"/>
              <a:r>
                <a:rPr lang="fa-IR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flipH="1">
              <a:off x="5697801" y="5444939"/>
              <a:ext cx="265413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a-IR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گام</a:t>
              </a:r>
              <a:r>
                <a: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 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0062" y="3190230"/>
            <a:ext cx="3650437" cy="782124"/>
            <a:chOff x="540062" y="3190230"/>
            <a:chExt cx="3650437" cy="782124"/>
          </a:xfrm>
        </p:grpSpPr>
        <p:cxnSp>
          <p:nvCxnSpPr>
            <p:cNvPr id="71" name="Straight Connector 70"/>
            <p:cNvCxnSpPr/>
            <p:nvPr/>
          </p:nvCxnSpPr>
          <p:spPr>
            <a:xfrm flipV="1">
              <a:off x="4190499" y="3416470"/>
              <a:ext cx="0" cy="457200"/>
            </a:xfrm>
            <a:prstGeom prst="line">
              <a:avLst/>
            </a:prstGeom>
            <a:ln w="28575" cap="sq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620248" y="3416470"/>
              <a:ext cx="570251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540062" y="3372190"/>
              <a:ext cx="3080184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defRPr>
              </a:lvl1pPr>
            </a:lstStyle>
            <a:p>
              <a:pPr algn="just" rtl="1"/>
              <a:r>
                <a:rPr lang="fa-IR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966111" y="3190230"/>
              <a:ext cx="265413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گام</a:t>
              </a:r>
              <a:r>
                <a: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 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40062" y="5131613"/>
            <a:ext cx="3102544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just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0062" y="4829058"/>
            <a:ext cx="31025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522584" y="2371315"/>
            <a:ext cx="310254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just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522584" y="2068760"/>
            <a:ext cx="31025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1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7022827" y="4518391"/>
            <a:ext cx="3692111" cy="797739"/>
            <a:chOff x="5125236" y="5444939"/>
            <a:chExt cx="3692111" cy="79773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5125236" y="5525788"/>
              <a:ext cx="0" cy="457200"/>
            </a:xfrm>
            <a:prstGeom prst="line">
              <a:avLst/>
            </a:prstGeom>
            <a:ln w="28575" cap="sq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5125236" y="5983304"/>
              <a:ext cx="570251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flipH="1">
              <a:off x="5697801" y="5642514"/>
              <a:ext cx="3119546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defRPr>
              </a:lvl1pPr>
            </a:lstStyle>
            <a:p>
              <a:pPr algn="just" rtl="1"/>
              <a:r>
                <a:rPr lang="fa-IR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flipH="1">
              <a:off x="5697801" y="5444939"/>
              <a:ext cx="2654135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a-IR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گام</a:t>
              </a:r>
              <a:r>
                <a:rPr 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 animBg="1"/>
      <p:bldP spid="19" grpId="0" animBg="1"/>
      <p:bldP spid="24" grpId="0" animBg="1"/>
      <p:bldP spid="39" grpId="0" animBg="1"/>
      <p:bldP spid="37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89" grpId="0"/>
      <p:bldP spid="90" grpId="0"/>
      <p:bldP spid="91" grpId="0"/>
      <p:bldP spid="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"/>
          <p:cNvSpPr>
            <a:spLocks noChangeArrowheads="1"/>
          </p:cNvSpPr>
          <p:nvPr/>
        </p:nvSpPr>
        <p:spPr bwMode="auto">
          <a:xfrm>
            <a:off x="4124859" y="2433784"/>
            <a:ext cx="727831" cy="727831"/>
          </a:xfrm>
          <a:prstGeom prst="roundRect">
            <a:avLst/>
          </a:prstGeom>
          <a:solidFill>
            <a:srgbClr val="418986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43A13A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4188052" y="2511959"/>
            <a:ext cx="611065" cy="584775"/>
          </a:xfrm>
          <a:prstGeom prst="rect">
            <a:avLst/>
          </a:prstGeom>
          <a:solidFill>
            <a:srgbClr val="41898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01</a:t>
            </a:r>
          </a:p>
        </p:txBody>
      </p:sp>
      <p:sp>
        <p:nvSpPr>
          <p:cNvPr id="33" name="矩形 32"/>
          <p:cNvSpPr/>
          <p:nvPr/>
        </p:nvSpPr>
        <p:spPr>
          <a:xfrm>
            <a:off x="5040630" y="2853690"/>
            <a:ext cx="33191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fa-IR" altLang="zh-CN" sz="1400" dirty="0">
                <a:solidFill>
                  <a:schemeClr val="bg2">
                    <a:lumMod val="2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می توانید موضوع بخش را در اینجا شرح دهید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4" name="TextBox 76"/>
          <p:cNvSpPr txBox="1"/>
          <p:nvPr/>
        </p:nvSpPr>
        <p:spPr>
          <a:xfrm>
            <a:off x="5040630" y="2484120"/>
            <a:ext cx="2671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zh-CN" b="1" cap="all" dirty="0">
                <a:solidFill>
                  <a:srgbClr val="418986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پیشرفت کار</a:t>
            </a:r>
            <a:endParaRPr lang="zh-CN" altLang="en-US" b="1" cap="all" dirty="0">
              <a:solidFill>
                <a:srgbClr val="418986"/>
              </a:solidFill>
              <a:uFillTx/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5" name="椭圆 1"/>
          <p:cNvSpPr>
            <a:spLocks noChangeArrowheads="1"/>
          </p:cNvSpPr>
          <p:nvPr/>
        </p:nvSpPr>
        <p:spPr bwMode="auto">
          <a:xfrm>
            <a:off x="6037479" y="4375698"/>
            <a:ext cx="727831" cy="727831"/>
          </a:xfrm>
          <a:prstGeom prst="roundRect">
            <a:avLst/>
          </a:prstGeom>
          <a:solidFill>
            <a:srgbClr val="418986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43A13A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6100672" y="4453873"/>
            <a:ext cx="692818" cy="584775"/>
          </a:xfrm>
          <a:prstGeom prst="rect">
            <a:avLst/>
          </a:prstGeom>
          <a:solidFill>
            <a:srgbClr val="41898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03</a:t>
            </a:r>
          </a:p>
        </p:txBody>
      </p:sp>
      <p:sp>
        <p:nvSpPr>
          <p:cNvPr id="47" name="矩形 46"/>
          <p:cNvSpPr/>
          <p:nvPr/>
        </p:nvSpPr>
        <p:spPr>
          <a:xfrm>
            <a:off x="6953250" y="4795520"/>
            <a:ext cx="29057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fa-IR" altLang="zh-CN" sz="1400" dirty="0">
                <a:solidFill>
                  <a:schemeClr val="bg2">
                    <a:lumMod val="2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می توانید موضوع بخش را در اینجا شرح دهید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8" name="TextBox 76"/>
          <p:cNvSpPr txBox="1"/>
          <p:nvPr/>
        </p:nvSpPr>
        <p:spPr>
          <a:xfrm>
            <a:off x="6953250" y="4425950"/>
            <a:ext cx="2291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zh-CN" b="1" cap="all" dirty="0">
                <a:solidFill>
                  <a:srgbClr val="418986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کمبودها</a:t>
            </a:r>
            <a:endParaRPr lang="zh-CN" altLang="en-US" b="1" cap="all" dirty="0">
              <a:solidFill>
                <a:srgbClr val="418986"/>
              </a:solidFill>
              <a:uFillTx/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9" name="椭圆 1"/>
          <p:cNvSpPr>
            <a:spLocks noChangeArrowheads="1"/>
          </p:cNvSpPr>
          <p:nvPr/>
        </p:nvSpPr>
        <p:spPr bwMode="auto">
          <a:xfrm>
            <a:off x="5040345" y="3330404"/>
            <a:ext cx="727831" cy="727831"/>
          </a:xfrm>
          <a:prstGeom prst="roundRect">
            <a:avLst/>
          </a:prstGeom>
          <a:solidFill>
            <a:srgbClr val="418986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43A13A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0" name="TextBox 32"/>
          <p:cNvSpPr txBox="1">
            <a:spLocks noChangeArrowheads="1"/>
          </p:cNvSpPr>
          <p:nvPr/>
        </p:nvSpPr>
        <p:spPr bwMode="auto">
          <a:xfrm>
            <a:off x="5103538" y="3408579"/>
            <a:ext cx="694421" cy="584775"/>
          </a:xfrm>
          <a:prstGeom prst="rect">
            <a:avLst/>
          </a:prstGeom>
          <a:solidFill>
            <a:srgbClr val="41898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02</a:t>
            </a:r>
          </a:p>
        </p:txBody>
      </p:sp>
      <p:sp>
        <p:nvSpPr>
          <p:cNvPr id="51" name="矩形 50"/>
          <p:cNvSpPr/>
          <p:nvPr/>
        </p:nvSpPr>
        <p:spPr>
          <a:xfrm>
            <a:off x="5956300" y="3750310"/>
            <a:ext cx="31121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fa-IR" altLang="zh-CN" sz="1400" dirty="0">
                <a:solidFill>
                  <a:schemeClr val="bg2">
                    <a:lumMod val="2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می توانید موضوع بخش را در اینجا شرح دهید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2" name="TextBox 76"/>
          <p:cNvSpPr txBox="1"/>
          <p:nvPr/>
        </p:nvSpPr>
        <p:spPr>
          <a:xfrm>
            <a:off x="5956300" y="3380740"/>
            <a:ext cx="1962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zh-CN" b="1" cap="all" dirty="0">
                <a:solidFill>
                  <a:srgbClr val="418986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تکمیل</a:t>
            </a:r>
            <a:endParaRPr lang="zh-CN" altLang="en-US" b="1" cap="all" dirty="0">
              <a:solidFill>
                <a:srgbClr val="418986"/>
              </a:solidFill>
              <a:uFillTx/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3" name="椭圆 1"/>
          <p:cNvSpPr>
            <a:spLocks noChangeArrowheads="1"/>
          </p:cNvSpPr>
          <p:nvPr/>
        </p:nvSpPr>
        <p:spPr bwMode="auto">
          <a:xfrm>
            <a:off x="7078695" y="5478058"/>
            <a:ext cx="727831" cy="727831"/>
          </a:xfrm>
          <a:prstGeom prst="roundRect">
            <a:avLst/>
          </a:prstGeom>
          <a:solidFill>
            <a:srgbClr val="418986"/>
          </a:solidFill>
          <a:ln w="19050"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43A13A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4" name="TextBox 32"/>
          <p:cNvSpPr txBox="1">
            <a:spLocks noChangeArrowheads="1"/>
          </p:cNvSpPr>
          <p:nvPr/>
        </p:nvSpPr>
        <p:spPr bwMode="auto">
          <a:xfrm>
            <a:off x="7141888" y="5556233"/>
            <a:ext cx="732893" cy="584775"/>
          </a:xfrm>
          <a:prstGeom prst="rect">
            <a:avLst/>
          </a:prstGeom>
          <a:solidFill>
            <a:srgbClr val="41898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04</a:t>
            </a:r>
          </a:p>
        </p:txBody>
      </p:sp>
      <p:sp>
        <p:nvSpPr>
          <p:cNvPr id="55" name="矩形 54"/>
          <p:cNvSpPr/>
          <p:nvPr/>
        </p:nvSpPr>
        <p:spPr>
          <a:xfrm>
            <a:off x="7994650" y="5897880"/>
            <a:ext cx="26498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fa-IR" altLang="zh-CN" sz="1400" dirty="0">
                <a:solidFill>
                  <a:schemeClr val="bg2">
                    <a:lumMod val="2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می توانید موضوع بخش را در اینجا شرح دهید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6" name="TextBox 76"/>
          <p:cNvSpPr txBox="1"/>
          <p:nvPr/>
        </p:nvSpPr>
        <p:spPr>
          <a:xfrm>
            <a:off x="7994650" y="5528310"/>
            <a:ext cx="2572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zh-CN" b="1" cap="all" dirty="0">
                <a:solidFill>
                  <a:srgbClr val="418986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راه های بهبود</a:t>
            </a:r>
            <a:endParaRPr lang="zh-CN" altLang="en-US" b="1" cap="all" dirty="0">
              <a:solidFill>
                <a:srgbClr val="418986"/>
              </a:solidFill>
              <a:uFillTx/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7" name="Text Box 3"/>
          <p:cNvSpPr>
            <a:spLocks noChangeArrowheads="1"/>
          </p:cNvSpPr>
          <p:nvPr/>
        </p:nvSpPr>
        <p:spPr bwMode="auto">
          <a:xfrm>
            <a:off x="3590312" y="835944"/>
            <a:ext cx="1811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fa-IR" altLang="zh-CN" sz="4800" dirty="0">
                <a:solidFill>
                  <a:srgbClr val="418986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فهرست</a:t>
            </a:r>
            <a:endParaRPr lang="zh-CN" altLang="en-US" sz="4800" dirty="0">
              <a:solidFill>
                <a:srgbClr val="418986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1427480" y="22225"/>
            <a:ext cx="5165725" cy="6872605"/>
          </a:xfrm>
          <a:prstGeom prst="line">
            <a:avLst/>
          </a:prstGeom>
          <a:ln w="28575">
            <a:solidFill>
              <a:srgbClr val="4189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6303010" y="0"/>
            <a:ext cx="5164455" cy="6839585"/>
          </a:xfrm>
          <a:prstGeom prst="line">
            <a:avLst/>
          </a:prstGeom>
          <a:ln w="28575">
            <a:solidFill>
              <a:srgbClr val="4189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33" grpId="0"/>
      <p:bldP spid="44" grpId="0"/>
      <p:bldP spid="45" grpId="0" animBg="1"/>
      <p:bldP spid="46" grpId="0" animBg="1"/>
      <p:bldP spid="47" grpId="0"/>
      <p:bldP spid="48" grpId="0"/>
      <p:bldP spid="49" grpId="0" animBg="1"/>
      <p:bldP spid="50" grpId="0" animBg="1"/>
      <p:bldP spid="51" grpId="0"/>
      <p:bldP spid="52" grpId="0"/>
      <p:bldP spid="53" grpId="0" animBg="1"/>
      <p:bldP spid="54" grpId="0" animBg="1"/>
      <p:bldP spid="55" grpId="0"/>
      <p:bldP spid="56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 flipV="1">
            <a:off x="3721735" y="2258060"/>
            <a:ext cx="6941820" cy="2416810"/>
          </a:xfrm>
          <a:prstGeom prst="parallelogram">
            <a:avLst/>
          </a:prstGeom>
          <a:solidFill>
            <a:srgbClr val="41898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7" t="248" r="12801" b="1304"/>
          <a:stretch>
            <a:fillRect/>
          </a:stretch>
        </p:blipFill>
        <p:spPr>
          <a:xfrm>
            <a:off x="659131" y="948690"/>
            <a:ext cx="5034915" cy="5034915"/>
          </a:xfrm>
          <a:custGeom>
            <a:avLst/>
            <a:gdLst>
              <a:gd name="connsiteX0" fmla="*/ 2517458 w 5034915"/>
              <a:gd name="connsiteY0" fmla="*/ 0 h 5034915"/>
              <a:gd name="connsiteX1" fmla="*/ 5034915 w 5034915"/>
              <a:gd name="connsiteY1" fmla="*/ 2517458 h 5034915"/>
              <a:gd name="connsiteX2" fmla="*/ 2517458 w 5034915"/>
              <a:gd name="connsiteY2" fmla="*/ 5034915 h 5034915"/>
              <a:gd name="connsiteX3" fmla="*/ 0 w 5034915"/>
              <a:gd name="connsiteY3" fmla="*/ 2517458 h 503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4915" h="5034915">
                <a:moveTo>
                  <a:pt x="2517458" y="0"/>
                </a:moveTo>
                <a:lnTo>
                  <a:pt x="5034915" y="2517458"/>
                </a:lnTo>
                <a:lnTo>
                  <a:pt x="2517458" y="5034915"/>
                </a:lnTo>
                <a:lnTo>
                  <a:pt x="0" y="2517458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5843451" y="3299460"/>
            <a:ext cx="4153989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fa-IR" altLang="zh-CN" sz="2500" b="1" cap="all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راه های بهبود</a:t>
            </a:r>
            <a:endParaRPr lang="zh-CN" altLang="en-US" sz="2500" b="1" cap="all" dirty="0">
              <a:solidFill>
                <a:schemeClr val="bg1"/>
              </a:solidFill>
              <a:uFillTx/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03520" y="3895725"/>
            <a:ext cx="499872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a-IR" altLang="zh-CN" sz="1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در صورت نیاز زیرنویسی را در اینجا وارد کنید</a:t>
            </a:r>
            <a:endParaRPr lang="zh-CN" altLang="en-US" sz="1400" dirty="0">
              <a:solidFill>
                <a:schemeClr val="bg1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61735" y="2325370"/>
            <a:ext cx="39243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zh-CN" sz="5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قسمت</a:t>
            </a:r>
            <a:r>
              <a:rPr lang="en-US" altLang="zh-CN" sz="5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21" name="Freeform 33286"/>
          <p:cNvSpPr/>
          <p:nvPr/>
        </p:nvSpPr>
        <p:spPr bwMode="auto">
          <a:xfrm>
            <a:off x="5807075" y="5316943"/>
            <a:ext cx="496888" cy="85725"/>
          </a:xfrm>
          <a:custGeom>
            <a:avLst/>
            <a:gdLst>
              <a:gd name="T0" fmla="*/ 145 w 145"/>
              <a:gd name="T1" fmla="*/ 12 h 25"/>
              <a:gd name="T2" fmla="*/ 129 w 145"/>
              <a:gd name="T3" fmla="*/ 25 h 25"/>
              <a:gd name="T4" fmla="*/ 16 w 145"/>
              <a:gd name="T5" fmla="*/ 25 h 25"/>
              <a:gd name="T6" fmla="*/ 0 w 145"/>
              <a:gd name="T7" fmla="*/ 12 h 25"/>
              <a:gd name="T8" fmla="*/ 16 w 145"/>
              <a:gd name="T9" fmla="*/ 0 h 25"/>
              <a:gd name="T10" fmla="*/ 129 w 145"/>
              <a:gd name="T11" fmla="*/ 0 h 25"/>
              <a:gd name="T12" fmla="*/ 145 w 145"/>
              <a:gd name="T13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25">
                <a:moveTo>
                  <a:pt x="145" y="12"/>
                </a:moveTo>
                <a:cubicBezTo>
                  <a:pt x="145" y="19"/>
                  <a:pt x="138" y="25"/>
                  <a:pt x="129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7" y="25"/>
                  <a:pt x="0" y="19"/>
                  <a:pt x="0" y="12"/>
                </a:cubicBezTo>
                <a:cubicBezTo>
                  <a:pt x="0" y="6"/>
                  <a:pt x="7" y="0"/>
                  <a:pt x="16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8" y="0"/>
                  <a:pt x="145" y="6"/>
                  <a:pt x="145" y="12"/>
                </a:cubicBezTo>
                <a:close/>
              </a:path>
            </a:pathLst>
          </a:custGeom>
          <a:solidFill>
            <a:srgbClr val="CCCBC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3022" name="Freeform 33287"/>
          <p:cNvSpPr/>
          <p:nvPr/>
        </p:nvSpPr>
        <p:spPr bwMode="auto">
          <a:xfrm>
            <a:off x="5807075" y="5413781"/>
            <a:ext cx="496888" cy="85725"/>
          </a:xfrm>
          <a:custGeom>
            <a:avLst/>
            <a:gdLst>
              <a:gd name="T0" fmla="*/ 145 w 145"/>
              <a:gd name="T1" fmla="*/ 13 h 25"/>
              <a:gd name="T2" fmla="*/ 129 w 145"/>
              <a:gd name="T3" fmla="*/ 25 h 25"/>
              <a:gd name="T4" fmla="*/ 16 w 145"/>
              <a:gd name="T5" fmla="*/ 25 h 25"/>
              <a:gd name="T6" fmla="*/ 0 w 145"/>
              <a:gd name="T7" fmla="*/ 13 h 25"/>
              <a:gd name="T8" fmla="*/ 16 w 145"/>
              <a:gd name="T9" fmla="*/ 0 h 25"/>
              <a:gd name="T10" fmla="*/ 129 w 145"/>
              <a:gd name="T11" fmla="*/ 0 h 25"/>
              <a:gd name="T12" fmla="*/ 145 w 145"/>
              <a:gd name="T13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25">
                <a:moveTo>
                  <a:pt x="145" y="13"/>
                </a:moveTo>
                <a:cubicBezTo>
                  <a:pt x="145" y="20"/>
                  <a:pt x="138" y="25"/>
                  <a:pt x="129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7" y="25"/>
                  <a:pt x="0" y="20"/>
                  <a:pt x="0" y="13"/>
                </a:cubicBezTo>
                <a:cubicBezTo>
                  <a:pt x="0" y="6"/>
                  <a:pt x="7" y="0"/>
                  <a:pt x="16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8" y="0"/>
                  <a:pt x="145" y="6"/>
                  <a:pt x="145" y="13"/>
                </a:cubicBezTo>
                <a:close/>
              </a:path>
            </a:pathLst>
          </a:custGeom>
          <a:solidFill>
            <a:srgbClr val="CCCBC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3023" name="Freeform 33288"/>
          <p:cNvSpPr/>
          <p:nvPr/>
        </p:nvSpPr>
        <p:spPr bwMode="auto">
          <a:xfrm>
            <a:off x="5807075" y="5512206"/>
            <a:ext cx="496888" cy="85725"/>
          </a:xfrm>
          <a:custGeom>
            <a:avLst/>
            <a:gdLst>
              <a:gd name="T0" fmla="*/ 145 w 145"/>
              <a:gd name="T1" fmla="*/ 12 h 25"/>
              <a:gd name="T2" fmla="*/ 129 w 145"/>
              <a:gd name="T3" fmla="*/ 25 h 25"/>
              <a:gd name="T4" fmla="*/ 16 w 145"/>
              <a:gd name="T5" fmla="*/ 25 h 25"/>
              <a:gd name="T6" fmla="*/ 0 w 145"/>
              <a:gd name="T7" fmla="*/ 12 h 25"/>
              <a:gd name="T8" fmla="*/ 16 w 145"/>
              <a:gd name="T9" fmla="*/ 0 h 25"/>
              <a:gd name="T10" fmla="*/ 129 w 145"/>
              <a:gd name="T11" fmla="*/ 0 h 25"/>
              <a:gd name="T12" fmla="*/ 145 w 145"/>
              <a:gd name="T13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25">
                <a:moveTo>
                  <a:pt x="145" y="12"/>
                </a:moveTo>
                <a:cubicBezTo>
                  <a:pt x="145" y="19"/>
                  <a:pt x="138" y="25"/>
                  <a:pt x="129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7" y="25"/>
                  <a:pt x="0" y="19"/>
                  <a:pt x="0" y="12"/>
                </a:cubicBezTo>
                <a:cubicBezTo>
                  <a:pt x="0" y="5"/>
                  <a:pt x="7" y="0"/>
                  <a:pt x="16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38" y="0"/>
                  <a:pt x="145" y="5"/>
                  <a:pt x="145" y="12"/>
                </a:cubicBezTo>
                <a:close/>
              </a:path>
            </a:pathLst>
          </a:custGeom>
          <a:solidFill>
            <a:srgbClr val="CCCBC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3184" name="Freeform 33289"/>
          <p:cNvSpPr/>
          <p:nvPr/>
        </p:nvSpPr>
        <p:spPr bwMode="auto">
          <a:xfrm>
            <a:off x="5913438" y="5609043"/>
            <a:ext cx="280988" cy="85725"/>
          </a:xfrm>
          <a:custGeom>
            <a:avLst/>
            <a:gdLst>
              <a:gd name="T0" fmla="*/ 82 w 82"/>
              <a:gd name="T1" fmla="*/ 0 h 25"/>
              <a:gd name="T2" fmla="*/ 41 w 82"/>
              <a:gd name="T3" fmla="*/ 25 h 25"/>
              <a:gd name="T4" fmla="*/ 0 w 82"/>
              <a:gd name="T5" fmla="*/ 0 h 25"/>
              <a:gd name="T6" fmla="*/ 82 w 82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25">
                <a:moveTo>
                  <a:pt x="82" y="0"/>
                </a:moveTo>
                <a:cubicBezTo>
                  <a:pt x="82" y="14"/>
                  <a:pt x="64" y="25"/>
                  <a:pt x="41" y="25"/>
                </a:cubicBezTo>
                <a:cubicBezTo>
                  <a:pt x="18" y="25"/>
                  <a:pt x="0" y="14"/>
                  <a:pt x="0" y="0"/>
                </a:cubicBezTo>
                <a:lnTo>
                  <a:pt x="82" y="0"/>
                </a:lnTo>
                <a:close/>
              </a:path>
            </a:pathLst>
          </a:custGeom>
          <a:solidFill>
            <a:srgbClr val="CCCBC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3185" name="Freeform 33290"/>
          <p:cNvSpPr>
            <a:spLocks noEditPoints="1"/>
          </p:cNvSpPr>
          <p:nvPr/>
        </p:nvSpPr>
        <p:spPr bwMode="auto">
          <a:xfrm>
            <a:off x="5227638" y="3302406"/>
            <a:ext cx="1654175" cy="1987550"/>
          </a:xfrm>
          <a:custGeom>
            <a:avLst/>
            <a:gdLst>
              <a:gd name="T0" fmla="*/ 241 w 483"/>
              <a:gd name="T1" fmla="*/ 0 h 580"/>
              <a:gd name="T2" fmla="*/ 0 w 483"/>
              <a:gd name="T3" fmla="*/ 241 h 580"/>
              <a:gd name="T4" fmla="*/ 62 w 483"/>
              <a:gd name="T5" fmla="*/ 402 h 580"/>
              <a:gd name="T6" fmla="*/ 62 w 483"/>
              <a:gd name="T7" fmla="*/ 402 h 580"/>
              <a:gd name="T8" fmla="*/ 63 w 483"/>
              <a:gd name="T9" fmla="*/ 403 h 580"/>
              <a:gd name="T10" fmla="*/ 73 w 483"/>
              <a:gd name="T11" fmla="*/ 414 h 580"/>
              <a:gd name="T12" fmla="*/ 129 w 483"/>
              <a:gd name="T13" fmla="*/ 483 h 580"/>
              <a:gd name="T14" fmla="*/ 199 w 483"/>
              <a:gd name="T15" fmla="*/ 580 h 580"/>
              <a:gd name="T16" fmla="*/ 235 w 483"/>
              <a:gd name="T17" fmla="*/ 580 h 580"/>
              <a:gd name="T18" fmla="*/ 247 w 483"/>
              <a:gd name="T19" fmla="*/ 580 h 580"/>
              <a:gd name="T20" fmla="*/ 284 w 483"/>
              <a:gd name="T21" fmla="*/ 580 h 580"/>
              <a:gd name="T22" fmla="*/ 353 w 483"/>
              <a:gd name="T23" fmla="*/ 483 h 580"/>
              <a:gd name="T24" fmla="*/ 407 w 483"/>
              <a:gd name="T25" fmla="*/ 416 h 580"/>
              <a:gd name="T26" fmla="*/ 483 w 483"/>
              <a:gd name="T27" fmla="*/ 241 h 580"/>
              <a:gd name="T28" fmla="*/ 241 w 483"/>
              <a:gd name="T29" fmla="*/ 0 h 580"/>
              <a:gd name="T30" fmla="*/ 331 w 483"/>
              <a:gd name="T31" fmla="*/ 349 h 580"/>
              <a:gd name="T32" fmla="*/ 302 w 483"/>
              <a:gd name="T33" fmla="*/ 388 h 580"/>
              <a:gd name="T34" fmla="*/ 264 w 483"/>
              <a:gd name="T35" fmla="*/ 443 h 580"/>
              <a:gd name="T36" fmla="*/ 245 w 483"/>
              <a:gd name="T37" fmla="*/ 443 h 580"/>
              <a:gd name="T38" fmla="*/ 238 w 483"/>
              <a:gd name="T39" fmla="*/ 443 h 580"/>
              <a:gd name="T40" fmla="*/ 218 w 483"/>
              <a:gd name="T41" fmla="*/ 443 h 580"/>
              <a:gd name="T42" fmla="*/ 181 w 483"/>
              <a:gd name="T43" fmla="*/ 388 h 580"/>
              <a:gd name="T44" fmla="*/ 150 w 483"/>
              <a:gd name="T45" fmla="*/ 348 h 580"/>
              <a:gd name="T46" fmla="*/ 145 w 483"/>
              <a:gd name="T47" fmla="*/ 341 h 580"/>
              <a:gd name="T48" fmla="*/ 144 w 483"/>
              <a:gd name="T49" fmla="*/ 341 h 580"/>
              <a:gd name="T50" fmla="*/ 144 w 483"/>
              <a:gd name="T51" fmla="*/ 341 h 580"/>
              <a:gd name="T52" fmla="*/ 111 w 483"/>
              <a:gd name="T53" fmla="*/ 248 h 580"/>
              <a:gd name="T54" fmla="*/ 241 w 483"/>
              <a:gd name="T55" fmla="*/ 109 h 580"/>
              <a:gd name="T56" fmla="*/ 372 w 483"/>
              <a:gd name="T57" fmla="*/ 248 h 580"/>
              <a:gd name="T58" fmla="*/ 331 w 483"/>
              <a:gd name="T59" fmla="*/ 349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83" h="580">
                <a:moveTo>
                  <a:pt x="241" y="0"/>
                </a:moveTo>
                <a:cubicBezTo>
                  <a:pt x="108" y="0"/>
                  <a:pt x="0" y="108"/>
                  <a:pt x="0" y="241"/>
                </a:cubicBezTo>
                <a:cubicBezTo>
                  <a:pt x="0" y="303"/>
                  <a:pt x="23" y="359"/>
                  <a:pt x="62" y="402"/>
                </a:cubicBezTo>
                <a:cubicBezTo>
                  <a:pt x="62" y="402"/>
                  <a:pt x="62" y="402"/>
                  <a:pt x="62" y="402"/>
                </a:cubicBezTo>
                <a:cubicBezTo>
                  <a:pt x="62" y="402"/>
                  <a:pt x="62" y="402"/>
                  <a:pt x="63" y="403"/>
                </a:cubicBezTo>
                <a:cubicBezTo>
                  <a:pt x="66" y="407"/>
                  <a:pt x="70" y="410"/>
                  <a:pt x="73" y="414"/>
                </a:cubicBezTo>
                <a:cubicBezTo>
                  <a:pt x="88" y="429"/>
                  <a:pt x="112" y="457"/>
                  <a:pt x="129" y="483"/>
                </a:cubicBezTo>
                <a:cubicBezTo>
                  <a:pt x="154" y="523"/>
                  <a:pt x="141" y="580"/>
                  <a:pt x="199" y="580"/>
                </a:cubicBezTo>
                <a:cubicBezTo>
                  <a:pt x="235" y="580"/>
                  <a:pt x="235" y="580"/>
                  <a:pt x="235" y="580"/>
                </a:cubicBezTo>
                <a:cubicBezTo>
                  <a:pt x="247" y="580"/>
                  <a:pt x="247" y="580"/>
                  <a:pt x="247" y="580"/>
                </a:cubicBezTo>
                <a:cubicBezTo>
                  <a:pt x="284" y="580"/>
                  <a:pt x="284" y="580"/>
                  <a:pt x="284" y="580"/>
                </a:cubicBezTo>
                <a:cubicBezTo>
                  <a:pt x="341" y="580"/>
                  <a:pt x="329" y="523"/>
                  <a:pt x="353" y="483"/>
                </a:cubicBezTo>
                <a:cubicBezTo>
                  <a:pt x="369" y="458"/>
                  <a:pt x="393" y="431"/>
                  <a:pt x="407" y="416"/>
                </a:cubicBezTo>
                <a:cubicBezTo>
                  <a:pt x="454" y="372"/>
                  <a:pt x="483" y="310"/>
                  <a:pt x="483" y="241"/>
                </a:cubicBezTo>
                <a:cubicBezTo>
                  <a:pt x="483" y="108"/>
                  <a:pt x="375" y="0"/>
                  <a:pt x="241" y="0"/>
                </a:cubicBezTo>
                <a:close/>
                <a:moveTo>
                  <a:pt x="331" y="349"/>
                </a:moveTo>
                <a:cubicBezTo>
                  <a:pt x="323" y="358"/>
                  <a:pt x="311" y="373"/>
                  <a:pt x="302" y="388"/>
                </a:cubicBezTo>
                <a:cubicBezTo>
                  <a:pt x="289" y="411"/>
                  <a:pt x="295" y="443"/>
                  <a:pt x="264" y="443"/>
                </a:cubicBezTo>
                <a:cubicBezTo>
                  <a:pt x="245" y="443"/>
                  <a:pt x="245" y="443"/>
                  <a:pt x="245" y="443"/>
                </a:cubicBezTo>
                <a:cubicBezTo>
                  <a:pt x="238" y="443"/>
                  <a:pt x="238" y="443"/>
                  <a:pt x="238" y="443"/>
                </a:cubicBezTo>
                <a:cubicBezTo>
                  <a:pt x="218" y="443"/>
                  <a:pt x="218" y="443"/>
                  <a:pt x="218" y="443"/>
                </a:cubicBezTo>
                <a:cubicBezTo>
                  <a:pt x="187" y="443"/>
                  <a:pt x="194" y="411"/>
                  <a:pt x="181" y="388"/>
                </a:cubicBezTo>
                <a:cubicBezTo>
                  <a:pt x="172" y="372"/>
                  <a:pt x="158" y="356"/>
                  <a:pt x="150" y="348"/>
                </a:cubicBezTo>
                <a:cubicBezTo>
                  <a:pt x="148" y="345"/>
                  <a:pt x="146" y="343"/>
                  <a:pt x="145" y="341"/>
                </a:cubicBezTo>
                <a:cubicBezTo>
                  <a:pt x="144" y="341"/>
                  <a:pt x="144" y="341"/>
                  <a:pt x="144" y="341"/>
                </a:cubicBezTo>
                <a:cubicBezTo>
                  <a:pt x="144" y="341"/>
                  <a:pt x="144" y="341"/>
                  <a:pt x="144" y="341"/>
                </a:cubicBezTo>
                <a:cubicBezTo>
                  <a:pt x="123" y="316"/>
                  <a:pt x="111" y="284"/>
                  <a:pt x="111" y="248"/>
                </a:cubicBezTo>
                <a:cubicBezTo>
                  <a:pt x="111" y="171"/>
                  <a:pt x="169" y="109"/>
                  <a:pt x="241" y="109"/>
                </a:cubicBezTo>
                <a:cubicBezTo>
                  <a:pt x="314" y="109"/>
                  <a:pt x="372" y="171"/>
                  <a:pt x="372" y="248"/>
                </a:cubicBezTo>
                <a:cubicBezTo>
                  <a:pt x="372" y="288"/>
                  <a:pt x="356" y="323"/>
                  <a:pt x="331" y="349"/>
                </a:cubicBezTo>
                <a:close/>
              </a:path>
            </a:pathLst>
          </a:custGeom>
          <a:solidFill>
            <a:srgbClr val="CCCBC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4637" name="Round Diagonal Corner Rectangle 74636"/>
          <p:cNvSpPr/>
          <p:nvPr/>
        </p:nvSpPr>
        <p:spPr>
          <a:xfrm rot="8100000">
            <a:off x="5703092" y="2259441"/>
            <a:ext cx="785813" cy="785813"/>
          </a:xfrm>
          <a:prstGeom prst="round2DiagRect">
            <a:avLst>
              <a:gd name="adj1" fmla="val 326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182" name="Round Diagonal Corner Rectangle 3181"/>
          <p:cNvSpPr/>
          <p:nvPr/>
        </p:nvSpPr>
        <p:spPr>
          <a:xfrm flipH="1">
            <a:off x="4568703" y="2702584"/>
            <a:ext cx="785813" cy="785813"/>
          </a:xfrm>
          <a:prstGeom prst="round2DiagRect">
            <a:avLst>
              <a:gd name="adj1" fmla="val 326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183" name="Round Diagonal Corner Rectangle 3182"/>
          <p:cNvSpPr/>
          <p:nvPr/>
        </p:nvSpPr>
        <p:spPr>
          <a:xfrm>
            <a:off x="4568702" y="4779064"/>
            <a:ext cx="785813" cy="785813"/>
          </a:xfrm>
          <a:prstGeom prst="round2DiagRect">
            <a:avLst>
              <a:gd name="adj1" fmla="val 326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184" name="Round Diagonal Corner Rectangle 3183"/>
          <p:cNvSpPr/>
          <p:nvPr/>
        </p:nvSpPr>
        <p:spPr>
          <a:xfrm rot="13500000">
            <a:off x="4175797" y="3771511"/>
            <a:ext cx="785813" cy="785813"/>
          </a:xfrm>
          <a:prstGeom prst="round2DiagRect">
            <a:avLst>
              <a:gd name="adj1" fmla="val 326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185" name="Round Diagonal Corner Rectangle 3184"/>
          <p:cNvSpPr/>
          <p:nvPr/>
        </p:nvSpPr>
        <p:spPr>
          <a:xfrm rot="13500000">
            <a:off x="7147842" y="3771511"/>
            <a:ext cx="785813" cy="785813"/>
          </a:xfrm>
          <a:prstGeom prst="round2DiagRect">
            <a:avLst>
              <a:gd name="adj1" fmla="val 3260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186" name="Round Diagonal Corner Rectangle 3185"/>
          <p:cNvSpPr/>
          <p:nvPr/>
        </p:nvSpPr>
        <p:spPr>
          <a:xfrm flipH="1" flipV="1">
            <a:off x="6763741" y="2702584"/>
            <a:ext cx="785813" cy="785813"/>
          </a:xfrm>
          <a:prstGeom prst="round2DiagRect">
            <a:avLst>
              <a:gd name="adj1" fmla="val 326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187" name="Round Diagonal Corner Rectangle 3186"/>
          <p:cNvSpPr/>
          <p:nvPr/>
        </p:nvSpPr>
        <p:spPr>
          <a:xfrm flipV="1">
            <a:off x="6763741" y="4779064"/>
            <a:ext cx="785813" cy="785813"/>
          </a:xfrm>
          <a:prstGeom prst="round2DiagRect">
            <a:avLst>
              <a:gd name="adj1" fmla="val 326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188" name="TextBox 3187"/>
          <p:cNvSpPr txBox="1"/>
          <p:nvPr/>
        </p:nvSpPr>
        <p:spPr>
          <a:xfrm>
            <a:off x="4568702" y="4936461"/>
            <a:ext cx="785813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5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01</a:t>
            </a:r>
          </a:p>
        </p:txBody>
      </p:sp>
      <p:sp>
        <p:nvSpPr>
          <p:cNvPr id="3189" name="TextBox 3188"/>
          <p:cNvSpPr txBox="1"/>
          <p:nvPr/>
        </p:nvSpPr>
        <p:spPr>
          <a:xfrm>
            <a:off x="4568702" y="2862363"/>
            <a:ext cx="785813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5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03</a:t>
            </a:r>
          </a:p>
        </p:txBody>
      </p:sp>
      <p:sp>
        <p:nvSpPr>
          <p:cNvPr id="3190" name="TextBox 3189"/>
          <p:cNvSpPr txBox="1"/>
          <p:nvPr/>
        </p:nvSpPr>
        <p:spPr>
          <a:xfrm>
            <a:off x="6763740" y="2862363"/>
            <a:ext cx="785813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5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05</a:t>
            </a:r>
          </a:p>
        </p:txBody>
      </p:sp>
      <p:sp>
        <p:nvSpPr>
          <p:cNvPr id="3191" name="TextBox 3190"/>
          <p:cNvSpPr txBox="1"/>
          <p:nvPr/>
        </p:nvSpPr>
        <p:spPr>
          <a:xfrm>
            <a:off x="6763740" y="4936461"/>
            <a:ext cx="785813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5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07</a:t>
            </a:r>
          </a:p>
        </p:txBody>
      </p:sp>
      <p:sp>
        <p:nvSpPr>
          <p:cNvPr id="3192" name="TextBox 3191"/>
          <p:cNvSpPr txBox="1"/>
          <p:nvPr/>
        </p:nvSpPr>
        <p:spPr>
          <a:xfrm>
            <a:off x="4175795" y="3910601"/>
            <a:ext cx="785813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5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02</a:t>
            </a:r>
          </a:p>
        </p:txBody>
      </p:sp>
      <p:sp>
        <p:nvSpPr>
          <p:cNvPr id="3193" name="TextBox 3192"/>
          <p:cNvSpPr txBox="1"/>
          <p:nvPr/>
        </p:nvSpPr>
        <p:spPr>
          <a:xfrm>
            <a:off x="7147841" y="3910601"/>
            <a:ext cx="785813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5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06</a:t>
            </a:r>
          </a:p>
        </p:txBody>
      </p:sp>
      <p:sp>
        <p:nvSpPr>
          <p:cNvPr id="3194" name="TextBox 3193"/>
          <p:cNvSpPr txBox="1"/>
          <p:nvPr/>
        </p:nvSpPr>
        <p:spPr>
          <a:xfrm>
            <a:off x="5703090" y="2411425"/>
            <a:ext cx="785813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5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04</a:t>
            </a:r>
          </a:p>
        </p:txBody>
      </p:sp>
      <p:sp>
        <p:nvSpPr>
          <p:cNvPr id="3196" name="Content Placeholder 2"/>
          <p:cNvSpPr txBox="1"/>
          <p:nvPr/>
        </p:nvSpPr>
        <p:spPr>
          <a:xfrm>
            <a:off x="2308012" y="2857783"/>
            <a:ext cx="2116842" cy="6306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buNone/>
            </a:pPr>
            <a:r>
              <a:rPr lang="fa-IR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  قابل ویرایش می باشد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197" name="Title 13"/>
          <p:cNvSpPr txBox="1"/>
          <p:nvPr/>
        </p:nvSpPr>
        <p:spPr>
          <a:xfrm>
            <a:off x="2612801" y="2669048"/>
            <a:ext cx="1810879" cy="2743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a-IR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تحلیل و بررسی</a:t>
            </a:r>
            <a:endParaRPr lang="en-US" sz="1100" b="1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199" name="Content Placeholder 2"/>
          <p:cNvSpPr txBox="1"/>
          <p:nvPr/>
        </p:nvSpPr>
        <p:spPr>
          <a:xfrm>
            <a:off x="1790904" y="4074374"/>
            <a:ext cx="2116842" cy="6306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buNone/>
            </a:pPr>
            <a:r>
              <a:rPr lang="fa-IR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  قابل ویرایش می باشد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200" name="Title 13"/>
          <p:cNvSpPr txBox="1"/>
          <p:nvPr/>
        </p:nvSpPr>
        <p:spPr>
          <a:xfrm>
            <a:off x="2095693" y="3885639"/>
            <a:ext cx="1810879" cy="2743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a-IR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تحلیل و بررسی</a:t>
            </a:r>
            <a:endParaRPr lang="en-US" sz="1100" b="1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202" name="Content Placeholder 2"/>
          <p:cNvSpPr txBox="1"/>
          <p:nvPr/>
        </p:nvSpPr>
        <p:spPr>
          <a:xfrm>
            <a:off x="2293750" y="4962726"/>
            <a:ext cx="2116842" cy="6306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buNone/>
            </a:pPr>
            <a:r>
              <a:rPr lang="fa-IR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  قابل ویرایش می باشد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203" name="Title 13"/>
          <p:cNvSpPr txBox="1"/>
          <p:nvPr/>
        </p:nvSpPr>
        <p:spPr>
          <a:xfrm>
            <a:off x="2598539" y="4773991"/>
            <a:ext cx="1810879" cy="2743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a-IR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تحلیل و بررسی</a:t>
            </a:r>
            <a:endParaRPr lang="en-US" sz="1100" b="1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222" name="Content Placeholder 2"/>
          <p:cNvSpPr txBox="1"/>
          <p:nvPr/>
        </p:nvSpPr>
        <p:spPr>
          <a:xfrm flipH="1">
            <a:off x="7681406" y="2857783"/>
            <a:ext cx="2202582" cy="6306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buNone/>
            </a:pPr>
            <a:r>
              <a:rPr lang="fa-IR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  قابل ویرایش می باشد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223" name="Title 13"/>
          <p:cNvSpPr txBox="1"/>
          <p:nvPr/>
        </p:nvSpPr>
        <p:spPr>
          <a:xfrm flipH="1">
            <a:off x="7682582" y="2669048"/>
            <a:ext cx="1810879" cy="2743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a-IR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تحلیل و بررسی</a:t>
            </a:r>
            <a:endParaRPr lang="en-US" sz="1100" b="1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220" name="Content Placeholder 2"/>
          <p:cNvSpPr txBox="1"/>
          <p:nvPr/>
        </p:nvSpPr>
        <p:spPr>
          <a:xfrm flipH="1">
            <a:off x="8206938" y="4074374"/>
            <a:ext cx="2194157" cy="6306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buNone/>
            </a:pPr>
            <a:r>
              <a:rPr lang="fa-IR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  قابل ویرایش می باشد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221" name="Title 13"/>
          <p:cNvSpPr txBox="1"/>
          <p:nvPr/>
        </p:nvSpPr>
        <p:spPr>
          <a:xfrm flipH="1">
            <a:off x="8208114" y="3885639"/>
            <a:ext cx="1810879" cy="2743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a-IR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تحلیل و بررسی</a:t>
            </a:r>
            <a:endParaRPr lang="en-US" sz="1100" b="1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218" name="Content Placeholder 2"/>
          <p:cNvSpPr txBox="1"/>
          <p:nvPr/>
        </p:nvSpPr>
        <p:spPr>
          <a:xfrm flipH="1">
            <a:off x="7695668" y="4962726"/>
            <a:ext cx="2188319" cy="6306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buNone/>
            </a:pPr>
            <a:r>
              <a:rPr lang="fa-IR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  قابل ویرایش می باشد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219" name="Title 13"/>
          <p:cNvSpPr txBox="1"/>
          <p:nvPr/>
        </p:nvSpPr>
        <p:spPr>
          <a:xfrm flipH="1">
            <a:off x="7696844" y="4773991"/>
            <a:ext cx="1810879" cy="2743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fa-IR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تحلیل و بررسی</a:t>
            </a:r>
            <a:endParaRPr lang="en-US" sz="1100" b="1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225" name="Content Placeholder 2"/>
          <p:cNvSpPr txBox="1"/>
          <p:nvPr/>
        </p:nvSpPr>
        <p:spPr>
          <a:xfrm flipH="1">
            <a:off x="4961607" y="1460659"/>
            <a:ext cx="2034361" cy="6306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buNone/>
            </a:pPr>
            <a:r>
              <a:rPr lang="fa-IR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  قابل ویرایش می باشد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026869" y="0"/>
            <a:ext cx="21651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7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7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7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7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7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21" grpId="0" animBg="1"/>
      <p:bldP spid="73022" grpId="0" animBg="1"/>
      <p:bldP spid="73023" grpId="0" animBg="1"/>
      <p:bldP spid="73184" grpId="0" animBg="1"/>
      <p:bldP spid="73185" grpId="0" animBg="1"/>
      <p:bldP spid="74637" grpId="0" animBg="1"/>
      <p:bldP spid="3182" grpId="0" animBg="1"/>
      <p:bldP spid="3183" grpId="0" animBg="1"/>
      <p:bldP spid="3184" grpId="0" animBg="1"/>
      <p:bldP spid="3185" grpId="0" animBg="1"/>
      <p:bldP spid="3186" grpId="0" animBg="1"/>
      <p:bldP spid="3187" grpId="0" animBg="1"/>
      <p:bldP spid="3188" grpId="0"/>
      <p:bldP spid="3189" grpId="0"/>
      <p:bldP spid="3190" grpId="0"/>
      <p:bldP spid="3191" grpId="0"/>
      <p:bldP spid="3192" grpId="0"/>
      <p:bldP spid="3193" grpId="0"/>
      <p:bldP spid="3194" grpId="0"/>
      <p:bldP spid="3196" grpId="0"/>
      <p:bldP spid="3197" grpId="0"/>
      <p:bldP spid="3199" grpId="0"/>
      <p:bldP spid="3200" grpId="0"/>
      <p:bldP spid="3202" grpId="0"/>
      <p:bldP spid="3203" grpId="0"/>
      <p:bldP spid="3222" grpId="0"/>
      <p:bldP spid="3223" grpId="0"/>
      <p:bldP spid="3220" grpId="0"/>
      <p:bldP spid="3221" grpId="0"/>
      <p:bldP spid="3218" grpId="0"/>
      <p:bldP spid="3219" grpId="0"/>
      <p:bldP spid="3225" grpId="0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8"/>
          <p:cNvGrpSpPr/>
          <p:nvPr/>
        </p:nvGrpSpPr>
        <p:grpSpPr bwMode="auto">
          <a:xfrm>
            <a:off x="245095" y="1862536"/>
            <a:ext cx="6546850" cy="3749675"/>
            <a:chOff x="2007319" y="1438225"/>
            <a:chExt cx="8493749" cy="4865200"/>
          </a:xfrm>
        </p:grpSpPr>
        <p:sp>
          <p:nvSpPr>
            <p:cNvPr id="7" name="Freeform 39"/>
            <p:cNvSpPr/>
            <p:nvPr/>
          </p:nvSpPr>
          <p:spPr bwMode="auto">
            <a:xfrm>
              <a:off x="2007319" y="6114624"/>
              <a:ext cx="4278332" cy="188801"/>
            </a:xfrm>
            <a:custGeom>
              <a:avLst/>
              <a:gdLst>
                <a:gd name="T0" fmla="*/ 0 w 885"/>
                <a:gd name="T1" fmla="*/ 77457 h 39"/>
                <a:gd name="T2" fmla="*/ 377073 w 885"/>
                <a:gd name="T3" fmla="*/ 188801 h 39"/>
                <a:gd name="T4" fmla="*/ 4278332 w 885"/>
                <a:gd name="T5" fmla="*/ 188801 h 39"/>
                <a:gd name="T6" fmla="*/ 4278332 w 885"/>
                <a:gd name="T7" fmla="*/ 0 h 39"/>
                <a:gd name="T8" fmla="*/ 0 w 885"/>
                <a:gd name="T9" fmla="*/ 0 h 39"/>
                <a:gd name="T10" fmla="*/ 0 w 885"/>
                <a:gd name="T11" fmla="*/ 7745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8" name="Freeform 40"/>
            <p:cNvSpPr/>
            <p:nvPr/>
          </p:nvSpPr>
          <p:spPr bwMode="auto">
            <a:xfrm>
              <a:off x="6222734" y="6114624"/>
              <a:ext cx="4278332" cy="188801"/>
            </a:xfrm>
            <a:custGeom>
              <a:avLst/>
              <a:gdLst>
                <a:gd name="T0" fmla="*/ 4278332 w 884"/>
                <a:gd name="T1" fmla="*/ 77457 h 39"/>
                <a:gd name="T2" fmla="*/ 3900832 w 884"/>
                <a:gd name="T3" fmla="*/ 188801 h 39"/>
                <a:gd name="T4" fmla="*/ 0 w 884"/>
                <a:gd name="T5" fmla="*/ 188801 h 39"/>
                <a:gd name="T6" fmla="*/ 0 w 884"/>
                <a:gd name="T7" fmla="*/ 0 h 39"/>
                <a:gd name="T8" fmla="*/ 4278332 w 884"/>
                <a:gd name="T9" fmla="*/ 0 h 39"/>
                <a:gd name="T10" fmla="*/ 4278332 w 884"/>
                <a:gd name="T11" fmla="*/ 7745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9" name="Freeform 41"/>
            <p:cNvSpPr/>
            <p:nvPr/>
          </p:nvSpPr>
          <p:spPr bwMode="auto">
            <a:xfrm>
              <a:off x="2868228" y="1438225"/>
              <a:ext cx="6839899" cy="4667461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10" name="Rectangle 42"/>
            <p:cNvSpPr>
              <a:spLocks noChangeArrowheads="1"/>
            </p:cNvSpPr>
            <p:nvPr/>
          </p:nvSpPr>
          <p:spPr bwMode="auto">
            <a:xfrm>
              <a:off x="2007319" y="6037714"/>
              <a:ext cx="8493749" cy="154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11" name="Freeform 43"/>
            <p:cNvSpPr/>
            <p:nvPr/>
          </p:nvSpPr>
          <p:spPr bwMode="auto">
            <a:xfrm>
              <a:off x="5641962" y="6037170"/>
              <a:ext cx="1219614" cy="87138"/>
            </a:xfrm>
            <a:custGeom>
              <a:avLst/>
              <a:gdLst>
                <a:gd name="T0" fmla="*/ 0 w 252"/>
                <a:gd name="T1" fmla="*/ 0 h 18"/>
                <a:gd name="T2" fmla="*/ 106474 w 252"/>
                <a:gd name="T3" fmla="*/ 87138 h 18"/>
                <a:gd name="T4" fmla="*/ 1113140 w 252"/>
                <a:gd name="T5" fmla="*/ 87138 h 18"/>
                <a:gd name="T6" fmla="*/ 1219614 w 252"/>
                <a:gd name="T7" fmla="*/ 0 h 18"/>
                <a:gd name="T8" fmla="*/ 0 w 25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13" name="Oval 45"/>
            <p:cNvSpPr/>
            <p:nvPr/>
          </p:nvSpPr>
          <p:spPr>
            <a:xfrm>
              <a:off x="6252135" y="1545334"/>
              <a:ext cx="78264" cy="803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</p:grpSp>
      <p:sp>
        <p:nvSpPr>
          <p:cNvPr id="29" name="Rectangle 33"/>
          <p:cNvSpPr/>
          <p:nvPr/>
        </p:nvSpPr>
        <p:spPr>
          <a:xfrm>
            <a:off x="1117427" y="2090549"/>
            <a:ext cx="4919662" cy="3108325"/>
          </a:xfrm>
          <a:prstGeom prst="rect">
            <a:avLst/>
          </a:prstGeom>
          <a:blipFill dpi="0" rotWithShape="1">
            <a:blip r:embed="rId3"/>
            <a:srcRect/>
            <a:stretch>
              <a:fillRect r="-36850" b="-368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705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4" name="Oval 4"/>
          <p:cNvSpPr/>
          <p:nvPr/>
        </p:nvSpPr>
        <p:spPr>
          <a:xfrm>
            <a:off x="6621587" y="1867815"/>
            <a:ext cx="676215" cy="67621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01</a:t>
            </a:r>
          </a:p>
        </p:txBody>
      </p:sp>
      <p:sp>
        <p:nvSpPr>
          <p:cNvPr id="18" name="Oval 4"/>
          <p:cNvSpPr/>
          <p:nvPr/>
        </p:nvSpPr>
        <p:spPr>
          <a:xfrm>
            <a:off x="6624523" y="2860799"/>
            <a:ext cx="676215" cy="6762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02</a:t>
            </a:r>
          </a:p>
        </p:txBody>
      </p:sp>
      <p:sp>
        <p:nvSpPr>
          <p:cNvPr id="22" name="Oval 4"/>
          <p:cNvSpPr/>
          <p:nvPr/>
        </p:nvSpPr>
        <p:spPr>
          <a:xfrm>
            <a:off x="6648294" y="3866797"/>
            <a:ext cx="676215" cy="6762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03</a:t>
            </a:r>
          </a:p>
        </p:txBody>
      </p:sp>
      <p:sp>
        <p:nvSpPr>
          <p:cNvPr id="26" name="Oval 4"/>
          <p:cNvSpPr/>
          <p:nvPr/>
        </p:nvSpPr>
        <p:spPr>
          <a:xfrm>
            <a:off x="6648294" y="4890037"/>
            <a:ext cx="676215" cy="6762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04</a:t>
            </a:r>
          </a:p>
        </p:txBody>
      </p:sp>
      <p:sp>
        <p:nvSpPr>
          <p:cNvPr id="37" name="矩形 36"/>
          <p:cNvSpPr/>
          <p:nvPr/>
        </p:nvSpPr>
        <p:spPr>
          <a:xfrm>
            <a:off x="7652928" y="2119417"/>
            <a:ext cx="4274337" cy="34399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r">
              <a:lnSpc>
                <a:spcPct val="130000"/>
              </a:lnSpc>
            </a:pPr>
            <a:r>
              <a:rPr lang="fa-IR" altLang="zh-CN" sz="1335" dirty="0">
                <a:solidFill>
                  <a:schemeClr val="bg2">
                    <a:lumMod val="1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در اینجا می توانید جزئیات را در صورت نیاز توصیف کنید</a:t>
            </a:r>
            <a:endParaRPr lang="zh-CN" altLang="en-US" sz="1335" dirty="0">
              <a:solidFill>
                <a:schemeClr val="bg2">
                  <a:lumMod val="1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652928" y="1778139"/>
            <a:ext cx="4274337" cy="37719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r"/>
            <a:r>
              <a:rPr lang="fa-IR" altLang="zh-CN" sz="1865" b="1" dirty="0">
                <a:solidFill>
                  <a:schemeClr val="tx1">
                    <a:lumMod val="7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متن عنوان را پر کنید</a:t>
            </a:r>
            <a:endParaRPr lang="zh-CN" altLang="en-US" sz="1865" b="1" dirty="0">
              <a:solidFill>
                <a:schemeClr val="tx1">
                  <a:lumMod val="7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652928" y="3162490"/>
            <a:ext cx="4274337" cy="34399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r">
              <a:lnSpc>
                <a:spcPct val="130000"/>
              </a:lnSpc>
            </a:pPr>
            <a:r>
              <a:rPr lang="fa-IR" altLang="zh-CN" sz="1335" dirty="0">
                <a:solidFill>
                  <a:schemeClr val="bg2">
                    <a:lumMod val="1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در اینجا می توانید جزئیات را در صورت نیاز توصیف کنید</a:t>
            </a:r>
            <a:endParaRPr lang="zh-CN" altLang="en-US" sz="1335" dirty="0">
              <a:solidFill>
                <a:schemeClr val="bg2">
                  <a:lumMod val="1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652928" y="2821212"/>
            <a:ext cx="4274337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r"/>
            <a:r>
              <a:rPr lang="fa-IR" altLang="zh-CN" sz="1860" b="1" dirty="0">
                <a:solidFill>
                  <a:schemeClr val="tx1">
                    <a:lumMod val="7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متن عنوان را پر کنید</a:t>
            </a:r>
            <a:endParaRPr lang="zh-CN" altLang="en-US" sz="1860" b="1" dirty="0">
              <a:solidFill>
                <a:schemeClr val="tx1">
                  <a:lumMod val="7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51930" y="4249496"/>
            <a:ext cx="4274337" cy="34399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r">
              <a:lnSpc>
                <a:spcPct val="130000"/>
              </a:lnSpc>
            </a:pPr>
            <a:r>
              <a:rPr lang="fa-IR" altLang="zh-CN" sz="1335" dirty="0">
                <a:solidFill>
                  <a:schemeClr val="bg2">
                    <a:lumMod val="1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در اینجا می توانید جزئیات را در صورت نیاز توصیف کنید</a:t>
            </a:r>
            <a:endParaRPr lang="zh-CN" altLang="en-US" sz="1335" dirty="0">
              <a:solidFill>
                <a:schemeClr val="bg2">
                  <a:lumMod val="1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51930" y="3908218"/>
            <a:ext cx="4274337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r"/>
            <a:r>
              <a:rPr lang="fa-IR" altLang="zh-CN" sz="1860" b="1" dirty="0">
                <a:solidFill>
                  <a:schemeClr val="tx1">
                    <a:lumMod val="7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متن عنوان را پر کنید</a:t>
            </a:r>
            <a:endParaRPr lang="zh-CN" altLang="en-US" sz="1860" b="1" dirty="0">
              <a:solidFill>
                <a:schemeClr val="tx1">
                  <a:lumMod val="7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672568" y="5323208"/>
            <a:ext cx="4274337" cy="34399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r">
              <a:lnSpc>
                <a:spcPct val="130000"/>
              </a:lnSpc>
            </a:pPr>
            <a:r>
              <a:rPr lang="fa-IR" altLang="zh-CN" sz="1335" dirty="0">
                <a:solidFill>
                  <a:schemeClr val="bg2">
                    <a:lumMod val="1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در اینجا می توانید جزئیات را در صورت نیاز توصیف کنید</a:t>
            </a:r>
            <a:endParaRPr lang="zh-CN" altLang="en-US" sz="1335" dirty="0">
              <a:solidFill>
                <a:schemeClr val="bg2">
                  <a:lumMod val="1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672568" y="4981930"/>
            <a:ext cx="4274337" cy="37592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r"/>
            <a:r>
              <a:rPr lang="fa-IR" altLang="zh-CN" sz="1860" b="1" dirty="0">
                <a:solidFill>
                  <a:schemeClr val="tx1">
                    <a:lumMod val="7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متن عنوان را پر کنید</a:t>
            </a:r>
            <a:endParaRPr lang="zh-CN" altLang="en-US" sz="1860" b="1" dirty="0">
              <a:solidFill>
                <a:schemeClr val="tx1">
                  <a:lumMod val="7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8" grpId="0" animBg="1"/>
      <p:bldP spid="22" grpId="0" animBg="1"/>
      <p:bldP spid="2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7189762" y="3135272"/>
            <a:ext cx="36355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189762" y="4503107"/>
            <a:ext cx="36355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189762" y="5942934"/>
            <a:ext cx="36355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5"/>
          <p:cNvSpPr/>
          <p:nvPr/>
        </p:nvSpPr>
        <p:spPr bwMode="auto">
          <a:xfrm rot="1855731">
            <a:off x="6514350" y="2139460"/>
            <a:ext cx="935887" cy="84380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sz="160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0" name="TextBox 159"/>
          <p:cNvSpPr txBox="1"/>
          <p:nvPr/>
        </p:nvSpPr>
        <p:spPr>
          <a:xfrm>
            <a:off x="6773375" y="2210625"/>
            <a:ext cx="377709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1</a:t>
            </a:r>
          </a:p>
        </p:txBody>
      </p:sp>
      <p:sp>
        <p:nvSpPr>
          <p:cNvPr id="21" name="Freeform 5"/>
          <p:cNvSpPr/>
          <p:nvPr/>
        </p:nvSpPr>
        <p:spPr bwMode="auto">
          <a:xfrm rot="1855731">
            <a:off x="6494286" y="3460719"/>
            <a:ext cx="935887" cy="84380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sz="160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2" name="TextBox 161"/>
          <p:cNvSpPr txBox="1"/>
          <p:nvPr/>
        </p:nvSpPr>
        <p:spPr>
          <a:xfrm>
            <a:off x="6753311" y="3531884"/>
            <a:ext cx="377709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2</a:t>
            </a:r>
          </a:p>
        </p:txBody>
      </p:sp>
      <p:sp>
        <p:nvSpPr>
          <p:cNvPr id="23" name="Freeform 5"/>
          <p:cNvSpPr/>
          <p:nvPr/>
        </p:nvSpPr>
        <p:spPr bwMode="auto">
          <a:xfrm rot="1855731">
            <a:off x="6486919" y="4892649"/>
            <a:ext cx="935887" cy="84380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91419" tIns="45709" rIns="91419" bIns="45709" numCol="1" anchor="t" anchorCtr="0" compatLnSpc="1"/>
          <a:lstStyle/>
          <a:p>
            <a:endParaRPr lang="zh-CN" altLang="en-US" sz="160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4" name="TextBox 163"/>
          <p:cNvSpPr txBox="1"/>
          <p:nvPr/>
        </p:nvSpPr>
        <p:spPr>
          <a:xfrm>
            <a:off x="6745943" y="4963813"/>
            <a:ext cx="377709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3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337965" y="2494672"/>
            <a:ext cx="4387730" cy="2975727"/>
            <a:chOff x="808635" y="1926421"/>
            <a:chExt cx="5568950" cy="3776824"/>
          </a:xfrm>
          <a:solidFill>
            <a:srgbClr val="A97B90"/>
          </a:solidFill>
        </p:grpSpPr>
        <p:sp>
          <p:nvSpPr>
            <p:cNvPr id="26" name="空心弧 25"/>
            <p:cNvSpPr>
              <a:spLocks noChangeAspect="1"/>
            </p:cNvSpPr>
            <p:nvPr/>
          </p:nvSpPr>
          <p:spPr>
            <a:xfrm>
              <a:off x="808635" y="1926421"/>
              <a:ext cx="2879725" cy="2879725"/>
            </a:xfrm>
            <a:prstGeom prst="blockArc">
              <a:avLst>
                <a:gd name="adj1" fmla="val 10800000"/>
                <a:gd name="adj2" fmla="val 38981"/>
                <a:gd name="adj3" fmla="val 692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solidFill>
                  <a:schemeClr val="tx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27" name="空心弧 26"/>
            <p:cNvSpPr>
              <a:spLocks noChangeAspect="1"/>
            </p:cNvSpPr>
            <p:nvPr/>
          </p:nvSpPr>
          <p:spPr>
            <a:xfrm flipV="1">
              <a:off x="3497860" y="1926421"/>
              <a:ext cx="2879725" cy="2879725"/>
            </a:xfrm>
            <a:prstGeom prst="blockArc">
              <a:avLst>
                <a:gd name="adj1" fmla="val 10800000"/>
                <a:gd name="adj2" fmla="val 38981"/>
                <a:gd name="adj3" fmla="val 692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solidFill>
                  <a:schemeClr val="tx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28" name="Freeform 466"/>
            <p:cNvSpPr/>
            <p:nvPr/>
          </p:nvSpPr>
          <p:spPr bwMode="auto">
            <a:xfrm>
              <a:off x="2081810" y="2591583"/>
              <a:ext cx="458788" cy="1270000"/>
            </a:xfrm>
            <a:custGeom>
              <a:avLst/>
              <a:gdLst>
                <a:gd name="T0" fmla="*/ 2147483646 w 6132"/>
                <a:gd name="T1" fmla="*/ 2147483646 h 16980"/>
                <a:gd name="T2" fmla="*/ 2147483646 w 6132"/>
                <a:gd name="T3" fmla="*/ 2147483646 h 16980"/>
                <a:gd name="T4" fmla="*/ 2147483646 w 6132"/>
                <a:gd name="T5" fmla="*/ 2147483646 h 16980"/>
                <a:gd name="T6" fmla="*/ 2147483646 w 6132"/>
                <a:gd name="T7" fmla="*/ 2147483646 h 16980"/>
                <a:gd name="T8" fmla="*/ 2147483646 w 6132"/>
                <a:gd name="T9" fmla="*/ 2147483646 h 16980"/>
                <a:gd name="T10" fmla="*/ 2147483646 w 6132"/>
                <a:gd name="T11" fmla="*/ 2147483646 h 16980"/>
                <a:gd name="T12" fmla="*/ 2147483646 w 6132"/>
                <a:gd name="T13" fmla="*/ 2147483646 h 16980"/>
                <a:gd name="T14" fmla="*/ 2147483646 w 6132"/>
                <a:gd name="T15" fmla="*/ 2147483646 h 16980"/>
                <a:gd name="T16" fmla="*/ 2147483646 w 6132"/>
                <a:gd name="T17" fmla="*/ 2147483646 h 16980"/>
                <a:gd name="T18" fmla="*/ 2147483646 w 6132"/>
                <a:gd name="T19" fmla="*/ 2147483646 h 16980"/>
                <a:gd name="T20" fmla="*/ 2147483646 w 6132"/>
                <a:gd name="T21" fmla="*/ 2147483646 h 16980"/>
                <a:gd name="T22" fmla="*/ 2147483646 w 6132"/>
                <a:gd name="T23" fmla="*/ 2147483646 h 16980"/>
                <a:gd name="T24" fmla="*/ 2147483646 w 6132"/>
                <a:gd name="T25" fmla="*/ 2147483646 h 16980"/>
                <a:gd name="T26" fmla="*/ 2147483646 w 6132"/>
                <a:gd name="T27" fmla="*/ 2147483646 h 16980"/>
                <a:gd name="T28" fmla="*/ 2147483646 w 6132"/>
                <a:gd name="T29" fmla="*/ 2147483646 h 16980"/>
                <a:gd name="T30" fmla="*/ 2147483646 w 6132"/>
                <a:gd name="T31" fmla="*/ 2147483646 h 16980"/>
                <a:gd name="T32" fmla="*/ 2147483646 w 6132"/>
                <a:gd name="T33" fmla="*/ 2147483646 h 16980"/>
                <a:gd name="T34" fmla="*/ 2147483646 w 6132"/>
                <a:gd name="T35" fmla="*/ 2147483646 h 16980"/>
                <a:gd name="T36" fmla="*/ 2027776680 w 6132"/>
                <a:gd name="T37" fmla="*/ 2147483646 h 16980"/>
                <a:gd name="T38" fmla="*/ 829109032 w 6132"/>
                <a:gd name="T39" fmla="*/ 2147483646 h 16980"/>
                <a:gd name="T40" fmla="*/ 155983350 w 6132"/>
                <a:gd name="T41" fmla="*/ 2147483646 h 16980"/>
                <a:gd name="T42" fmla="*/ 8227918 w 6132"/>
                <a:gd name="T43" fmla="*/ 2147483646 h 16980"/>
                <a:gd name="T44" fmla="*/ 467950126 w 6132"/>
                <a:gd name="T45" fmla="*/ 2147483646 h 16980"/>
                <a:gd name="T46" fmla="*/ 1707581986 w 6132"/>
                <a:gd name="T47" fmla="*/ 2147483646 h 16980"/>
                <a:gd name="T48" fmla="*/ 2147483646 w 6132"/>
                <a:gd name="T49" fmla="*/ 2147483646 h 16980"/>
                <a:gd name="T50" fmla="*/ 2147483646 w 6132"/>
                <a:gd name="T51" fmla="*/ 2147483646 h 16980"/>
                <a:gd name="T52" fmla="*/ 2147483646 w 6132"/>
                <a:gd name="T53" fmla="*/ 2147483646 h 16980"/>
                <a:gd name="T54" fmla="*/ 2147483646 w 6132"/>
                <a:gd name="T55" fmla="*/ 2147483646 h 16980"/>
                <a:gd name="T56" fmla="*/ 2147483646 w 6132"/>
                <a:gd name="T57" fmla="*/ 2147483646 h 16980"/>
                <a:gd name="T58" fmla="*/ 2147483646 w 6132"/>
                <a:gd name="T59" fmla="*/ 2147483646 h 16980"/>
                <a:gd name="T60" fmla="*/ 2147483646 w 6132"/>
                <a:gd name="T61" fmla="*/ 2147483646 h 16980"/>
                <a:gd name="T62" fmla="*/ 2147483646 w 6132"/>
                <a:gd name="T63" fmla="*/ 2147483646 h 16980"/>
                <a:gd name="T64" fmla="*/ 2147483646 w 6132"/>
                <a:gd name="T65" fmla="*/ 2147483646 h 16980"/>
                <a:gd name="T66" fmla="*/ 2147483646 w 6132"/>
                <a:gd name="T67" fmla="*/ 2147483646 h 16980"/>
                <a:gd name="T68" fmla="*/ 2147483646 w 6132"/>
                <a:gd name="T69" fmla="*/ 2147483646 h 16980"/>
                <a:gd name="T70" fmla="*/ 2147483646 w 6132"/>
                <a:gd name="T71" fmla="*/ 2147483646 h 16980"/>
                <a:gd name="T72" fmla="*/ 2147483646 w 6132"/>
                <a:gd name="T73" fmla="*/ 2147483646 h 16980"/>
                <a:gd name="T74" fmla="*/ 2147483646 w 6132"/>
                <a:gd name="T75" fmla="*/ 2147483646 h 16980"/>
                <a:gd name="T76" fmla="*/ 2147483646 w 6132"/>
                <a:gd name="T77" fmla="*/ 2147483646 h 16980"/>
                <a:gd name="T78" fmla="*/ 2147483646 w 6132"/>
                <a:gd name="T79" fmla="*/ 2147483646 h 16980"/>
                <a:gd name="T80" fmla="*/ 2147483646 w 6132"/>
                <a:gd name="T81" fmla="*/ 2147483646 h 16980"/>
                <a:gd name="T82" fmla="*/ 2147483646 w 6132"/>
                <a:gd name="T83" fmla="*/ 2147483646 h 16980"/>
                <a:gd name="T84" fmla="*/ 2147483646 w 6132"/>
                <a:gd name="T85" fmla="*/ 2147483646 h 16980"/>
                <a:gd name="T86" fmla="*/ 2147483646 w 6132"/>
                <a:gd name="T87" fmla="*/ 1808087018 h 16980"/>
                <a:gd name="T88" fmla="*/ 2147483646 w 6132"/>
                <a:gd name="T89" fmla="*/ 586112200 h 16980"/>
                <a:gd name="T90" fmla="*/ 2147483646 w 6132"/>
                <a:gd name="T91" fmla="*/ 33050858 h 16980"/>
                <a:gd name="T92" fmla="*/ 2147483646 w 6132"/>
                <a:gd name="T93" fmla="*/ 148551365 h 16980"/>
                <a:gd name="T94" fmla="*/ 2147483646 w 6132"/>
                <a:gd name="T95" fmla="*/ 916438049 h 16980"/>
                <a:gd name="T96" fmla="*/ 2147483646 w 6132"/>
                <a:gd name="T97" fmla="*/ 2147483646 h 16980"/>
                <a:gd name="T98" fmla="*/ 2147483646 w 6132"/>
                <a:gd name="T99" fmla="*/ 2147483646 h 16980"/>
                <a:gd name="T100" fmla="*/ 2147483646 w 6132"/>
                <a:gd name="T101" fmla="*/ 2147483646 h 16980"/>
                <a:gd name="T102" fmla="*/ 2147483646 w 6132"/>
                <a:gd name="T103" fmla="*/ 2147483646 h 16980"/>
                <a:gd name="T104" fmla="*/ 2147483646 w 6132"/>
                <a:gd name="T105" fmla="*/ 2147483646 h 16980"/>
                <a:gd name="T106" fmla="*/ 2147483646 w 6132"/>
                <a:gd name="T107" fmla="*/ 2147483646 h 16980"/>
                <a:gd name="T108" fmla="*/ 2147483646 w 6132"/>
                <a:gd name="T109" fmla="*/ 2147483646 h 16980"/>
                <a:gd name="T110" fmla="*/ 2147483646 w 6132"/>
                <a:gd name="T111" fmla="*/ 2147483646 h 16980"/>
                <a:gd name="T112" fmla="*/ 2147483646 w 6132"/>
                <a:gd name="T113" fmla="*/ 2147483646 h 16980"/>
                <a:gd name="T114" fmla="*/ 2147483646 w 6132"/>
                <a:gd name="T115" fmla="*/ 2147483646 h 16980"/>
                <a:gd name="T116" fmla="*/ 2147483646 w 6132"/>
                <a:gd name="T117" fmla="*/ 2147483646 h 16980"/>
                <a:gd name="T118" fmla="*/ 2147483646 w 6132"/>
                <a:gd name="T119" fmla="*/ 2147483646 h 16980"/>
                <a:gd name="T120" fmla="*/ 2147483646 w 6132"/>
                <a:gd name="T121" fmla="*/ 2147483646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29" name="任意多边形 20"/>
            <p:cNvSpPr/>
            <p:nvPr/>
          </p:nvSpPr>
          <p:spPr bwMode="auto">
            <a:xfrm>
              <a:off x="4768906" y="2591512"/>
              <a:ext cx="538462" cy="1270618"/>
            </a:xfrm>
            <a:custGeom>
              <a:avLst/>
              <a:gdLst>
                <a:gd name="connsiteX0" fmla="*/ 271408 w 538462"/>
                <a:gd name="connsiteY0" fmla="*/ 0 h 1270618"/>
                <a:gd name="connsiteX1" fmla="*/ 274828 w 538462"/>
                <a:gd name="connsiteY1" fmla="*/ 75 h 1270618"/>
                <a:gd name="connsiteX2" fmla="*/ 278326 w 538462"/>
                <a:gd name="connsiteY2" fmla="*/ 150 h 1270618"/>
                <a:gd name="connsiteX3" fmla="*/ 281668 w 538462"/>
                <a:gd name="connsiteY3" fmla="*/ 299 h 1270618"/>
                <a:gd name="connsiteX4" fmla="*/ 285088 w 538462"/>
                <a:gd name="connsiteY4" fmla="*/ 524 h 1270618"/>
                <a:gd name="connsiteX5" fmla="*/ 288353 w 538462"/>
                <a:gd name="connsiteY5" fmla="*/ 973 h 1270618"/>
                <a:gd name="connsiteX6" fmla="*/ 291773 w 538462"/>
                <a:gd name="connsiteY6" fmla="*/ 1347 h 1270618"/>
                <a:gd name="connsiteX7" fmla="*/ 294960 w 538462"/>
                <a:gd name="connsiteY7" fmla="*/ 1796 h 1270618"/>
                <a:gd name="connsiteX8" fmla="*/ 298302 w 538462"/>
                <a:gd name="connsiteY8" fmla="*/ 2395 h 1270618"/>
                <a:gd name="connsiteX9" fmla="*/ 301489 w 538462"/>
                <a:gd name="connsiteY9" fmla="*/ 2993 h 1270618"/>
                <a:gd name="connsiteX10" fmla="*/ 304598 w 538462"/>
                <a:gd name="connsiteY10" fmla="*/ 3742 h 1270618"/>
                <a:gd name="connsiteX11" fmla="*/ 307863 w 538462"/>
                <a:gd name="connsiteY11" fmla="*/ 4490 h 1270618"/>
                <a:gd name="connsiteX12" fmla="*/ 310894 w 538462"/>
                <a:gd name="connsiteY12" fmla="*/ 5313 h 1270618"/>
                <a:gd name="connsiteX13" fmla="*/ 314081 w 538462"/>
                <a:gd name="connsiteY13" fmla="*/ 6286 h 1270618"/>
                <a:gd name="connsiteX14" fmla="*/ 317112 w 538462"/>
                <a:gd name="connsiteY14" fmla="*/ 7333 h 1270618"/>
                <a:gd name="connsiteX15" fmla="*/ 320144 w 538462"/>
                <a:gd name="connsiteY15" fmla="*/ 8306 h 1270618"/>
                <a:gd name="connsiteX16" fmla="*/ 323097 w 538462"/>
                <a:gd name="connsiteY16" fmla="*/ 9504 h 1270618"/>
                <a:gd name="connsiteX17" fmla="*/ 326129 w 538462"/>
                <a:gd name="connsiteY17" fmla="*/ 10701 h 1270618"/>
                <a:gd name="connsiteX18" fmla="*/ 329005 w 538462"/>
                <a:gd name="connsiteY18" fmla="*/ 11973 h 1270618"/>
                <a:gd name="connsiteX19" fmla="*/ 331958 w 538462"/>
                <a:gd name="connsiteY19" fmla="*/ 13395 h 1270618"/>
                <a:gd name="connsiteX20" fmla="*/ 334757 w 538462"/>
                <a:gd name="connsiteY20" fmla="*/ 14891 h 1270618"/>
                <a:gd name="connsiteX21" fmla="*/ 337633 w 538462"/>
                <a:gd name="connsiteY21" fmla="*/ 16388 h 1270618"/>
                <a:gd name="connsiteX22" fmla="*/ 340431 w 538462"/>
                <a:gd name="connsiteY22" fmla="*/ 17959 h 1270618"/>
                <a:gd name="connsiteX23" fmla="*/ 343151 w 538462"/>
                <a:gd name="connsiteY23" fmla="*/ 19680 h 1270618"/>
                <a:gd name="connsiteX24" fmla="*/ 345949 w 538462"/>
                <a:gd name="connsiteY24" fmla="*/ 21476 h 1270618"/>
                <a:gd name="connsiteX25" fmla="*/ 348670 w 538462"/>
                <a:gd name="connsiteY25" fmla="*/ 23272 h 1270618"/>
                <a:gd name="connsiteX26" fmla="*/ 351313 w 538462"/>
                <a:gd name="connsiteY26" fmla="*/ 25143 h 1270618"/>
                <a:gd name="connsiteX27" fmla="*/ 353955 w 538462"/>
                <a:gd name="connsiteY27" fmla="*/ 27089 h 1270618"/>
                <a:gd name="connsiteX28" fmla="*/ 356598 w 538462"/>
                <a:gd name="connsiteY28" fmla="*/ 29184 h 1270618"/>
                <a:gd name="connsiteX29" fmla="*/ 359163 w 538462"/>
                <a:gd name="connsiteY29" fmla="*/ 31354 h 1270618"/>
                <a:gd name="connsiteX30" fmla="*/ 361728 w 538462"/>
                <a:gd name="connsiteY30" fmla="*/ 33524 h 1270618"/>
                <a:gd name="connsiteX31" fmla="*/ 364293 w 538462"/>
                <a:gd name="connsiteY31" fmla="*/ 35769 h 1270618"/>
                <a:gd name="connsiteX32" fmla="*/ 366781 w 538462"/>
                <a:gd name="connsiteY32" fmla="*/ 38164 h 1270618"/>
                <a:gd name="connsiteX33" fmla="*/ 369268 w 538462"/>
                <a:gd name="connsiteY33" fmla="*/ 40558 h 1270618"/>
                <a:gd name="connsiteX34" fmla="*/ 371600 w 538462"/>
                <a:gd name="connsiteY34" fmla="*/ 42953 h 1270618"/>
                <a:gd name="connsiteX35" fmla="*/ 373854 w 538462"/>
                <a:gd name="connsiteY35" fmla="*/ 45422 h 1270618"/>
                <a:gd name="connsiteX36" fmla="*/ 376030 w 538462"/>
                <a:gd name="connsiteY36" fmla="*/ 47892 h 1270618"/>
                <a:gd name="connsiteX37" fmla="*/ 378129 w 538462"/>
                <a:gd name="connsiteY37" fmla="*/ 50436 h 1270618"/>
                <a:gd name="connsiteX38" fmla="*/ 380150 w 538462"/>
                <a:gd name="connsiteY38" fmla="*/ 52980 h 1270618"/>
                <a:gd name="connsiteX39" fmla="*/ 382093 w 538462"/>
                <a:gd name="connsiteY39" fmla="*/ 55524 h 1270618"/>
                <a:gd name="connsiteX40" fmla="*/ 384036 w 538462"/>
                <a:gd name="connsiteY40" fmla="*/ 58068 h 1270618"/>
                <a:gd name="connsiteX41" fmla="*/ 385824 w 538462"/>
                <a:gd name="connsiteY41" fmla="*/ 60687 h 1270618"/>
                <a:gd name="connsiteX42" fmla="*/ 387534 w 538462"/>
                <a:gd name="connsiteY42" fmla="*/ 63381 h 1270618"/>
                <a:gd name="connsiteX43" fmla="*/ 389244 w 538462"/>
                <a:gd name="connsiteY43" fmla="*/ 66075 h 1270618"/>
                <a:gd name="connsiteX44" fmla="*/ 390799 w 538462"/>
                <a:gd name="connsiteY44" fmla="*/ 68769 h 1270618"/>
                <a:gd name="connsiteX45" fmla="*/ 392275 w 538462"/>
                <a:gd name="connsiteY45" fmla="*/ 71463 h 1270618"/>
                <a:gd name="connsiteX46" fmla="*/ 393674 w 538462"/>
                <a:gd name="connsiteY46" fmla="*/ 74307 h 1270618"/>
                <a:gd name="connsiteX47" fmla="*/ 395074 w 538462"/>
                <a:gd name="connsiteY47" fmla="*/ 77075 h 1270618"/>
                <a:gd name="connsiteX48" fmla="*/ 396317 w 538462"/>
                <a:gd name="connsiteY48" fmla="*/ 79919 h 1270618"/>
                <a:gd name="connsiteX49" fmla="*/ 397483 w 538462"/>
                <a:gd name="connsiteY49" fmla="*/ 82762 h 1270618"/>
                <a:gd name="connsiteX50" fmla="*/ 398649 w 538462"/>
                <a:gd name="connsiteY50" fmla="*/ 85681 h 1270618"/>
                <a:gd name="connsiteX51" fmla="*/ 399737 w 538462"/>
                <a:gd name="connsiteY51" fmla="*/ 88599 h 1270618"/>
                <a:gd name="connsiteX52" fmla="*/ 400592 w 538462"/>
                <a:gd name="connsiteY52" fmla="*/ 91518 h 1270618"/>
                <a:gd name="connsiteX53" fmla="*/ 401525 w 538462"/>
                <a:gd name="connsiteY53" fmla="*/ 94586 h 1270618"/>
                <a:gd name="connsiteX54" fmla="*/ 402380 w 538462"/>
                <a:gd name="connsiteY54" fmla="*/ 97579 h 1270618"/>
                <a:gd name="connsiteX55" fmla="*/ 403080 w 538462"/>
                <a:gd name="connsiteY55" fmla="*/ 100647 h 1270618"/>
                <a:gd name="connsiteX56" fmla="*/ 403779 w 538462"/>
                <a:gd name="connsiteY56" fmla="*/ 103715 h 1270618"/>
                <a:gd name="connsiteX57" fmla="*/ 404246 w 538462"/>
                <a:gd name="connsiteY57" fmla="*/ 106783 h 1270618"/>
                <a:gd name="connsiteX58" fmla="*/ 404790 w 538462"/>
                <a:gd name="connsiteY58" fmla="*/ 109926 h 1270618"/>
                <a:gd name="connsiteX59" fmla="*/ 405256 w 538462"/>
                <a:gd name="connsiteY59" fmla="*/ 113069 h 1270618"/>
                <a:gd name="connsiteX60" fmla="*/ 405567 w 538462"/>
                <a:gd name="connsiteY60" fmla="*/ 116361 h 1270618"/>
                <a:gd name="connsiteX61" fmla="*/ 405800 w 538462"/>
                <a:gd name="connsiteY61" fmla="*/ 119579 h 1270618"/>
                <a:gd name="connsiteX62" fmla="*/ 405956 w 538462"/>
                <a:gd name="connsiteY62" fmla="*/ 122797 h 1270618"/>
                <a:gd name="connsiteX63" fmla="*/ 406111 w 538462"/>
                <a:gd name="connsiteY63" fmla="*/ 126164 h 1270618"/>
                <a:gd name="connsiteX64" fmla="*/ 406111 w 538462"/>
                <a:gd name="connsiteY64" fmla="*/ 129382 h 1270618"/>
                <a:gd name="connsiteX65" fmla="*/ 406111 w 538462"/>
                <a:gd name="connsiteY65" fmla="*/ 132300 h 1270618"/>
                <a:gd name="connsiteX66" fmla="*/ 406033 w 538462"/>
                <a:gd name="connsiteY66" fmla="*/ 135144 h 1270618"/>
                <a:gd name="connsiteX67" fmla="*/ 405878 w 538462"/>
                <a:gd name="connsiteY67" fmla="*/ 137912 h 1270618"/>
                <a:gd name="connsiteX68" fmla="*/ 405722 w 538462"/>
                <a:gd name="connsiteY68" fmla="*/ 140681 h 1270618"/>
                <a:gd name="connsiteX69" fmla="*/ 405411 w 538462"/>
                <a:gd name="connsiteY69" fmla="*/ 143450 h 1270618"/>
                <a:gd name="connsiteX70" fmla="*/ 405101 w 538462"/>
                <a:gd name="connsiteY70" fmla="*/ 146218 h 1270618"/>
                <a:gd name="connsiteX71" fmla="*/ 404634 w 538462"/>
                <a:gd name="connsiteY71" fmla="*/ 148912 h 1270618"/>
                <a:gd name="connsiteX72" fmla="*/ 404246 w 538462"/>
                <a:gd name="connsiteY72" fmla="*/ 151681 h 1270618"/>
                <a:gd name="connsiteX73" fmla="*/ 403779 w 538462"/>
                <a:gd name="connsiteY73" fmla="*/ 154300 h 1270618"/>
                <a:gd name="connsiteX74" fmla="*/ 403157 w 538462"/>
                <a:gd name="connsiteY74" fmla="*/ 156994 h 1270618"/>
                <a:gd name="connsiteX75" fmla="*/ 402536 w 538462"/>
                <a:gd name="connsiteY75" fmla="*/ 159688 h 1270618"/>
                <a:gd name="connsiteX76" fmla="*/ 401836 w 538462"/>
                <a:gd name="connsiteY76" fmla="*/ 162307 h 1270618"/>
                <a:gd name="connsiteX77" fmla="*/ 401136 w 538462"/>
                <a:gd name="connsiteY77" fmla="*/ 164926 h 1270618"/>
                <a:gd name="connsiteX78" fmla="*/ 400281 w 538462"/>
                <a:gd name="connsiteY78" fmla="*/ 167620 h 1270618"/>
                <a:gd name="connsiteX79" fmla="*/ 399349 w 538462"/>
                <a:gd name="connsiteY79" fmla="*/ 170164 h 1270618"/>
                <a:gd name="connsiteX80" fmla="*/ 398494 w 538462"/>
                <a:gd name="connsiteY80" fmla="*/ 172708 h 1270618"/>
                <a:gd name="connsiteX81" fmla="*/ 397483 w 538462"/>
                <a:gd name="connsiteY81" fmla="*/ 175253 h 1270618"/>
                <a:gd name="connsiteX82" fmla="*/ 396395 w 538462"/>
                <a:gd name="connsiteY82" fmla="*/ 177797 h 1270618"/>
                <a:gd name="connsiteX83" fmla="*/ 395307 w 538462"/>
                <a:gd name="connsiteY83" fmla="*/ 180341 h 1270618"/>
                <a:gd name="connsiteX84" fmla="*/ 394141 w 538462"/>
                <a:gd name="connsiteY84" fmla="*/ 182810 h 1270618"/>
                <a:gd name="connsiteX85" fmla="*/ 392897 w 538462"/>
                <a:gd name="connsiteY85" fmla="*/ 185280 h 1270618"/>
                <a:gd name="connsiteX86" fmla="*/ 391654 w 538462"/>
                <a:gd name="connsiteY86" fmla="*/ 187674 h 1270618"/>
                <a:gd name="connsiteX87" fmla="*/ 390332 w 538462"/>
                <a:gd name="connsiteY87" fmla="*/ 190144 h 1270618"/>
                <a:gd name="connsiteX88" fmla="*/ 388855 w 538462"/>
                <a:gd name="connsiteY88" fmla="*/ 192538 h 1270618"/>
                <a:gd name="connsiteX89" fmla="*/ 387379 w 538462"/>
                <a:gd name="connsiteY89" fmla="*/ 195008 h 1270618"/>
                <a:gd name="connsiteX90" fmla="*/ 385824 w 538462"/>
                <a:gd name="connsiteY90" fmla="*/ 197402 h 1270618"/>
                <a:gd name="connsiteX91" fmla="*/ 384269 w 538462"/>
                <a:gd name="connsiteY91" fmla="*/ 199722 h 1270618"/>
                <a:gd name="connsiteX92" fmla="*/ 382637 w 538462"/>
                <a:gd name="connsiteY92" fmla="*/ 202117 h 1270618"/>
                <a:gd name="connsiteX93" fmla="*/ 380849 w 538462"/>
                <a:gd name="connsiteY93" fmla="*/ 204436 h 1270618"/>
                <a:gd name="connsiteX94" fmla="*/ 379139 w 538462"/>
                <a:gd name="connsiteY94" fmla="*/ 206756 h 1270618"/>
                <a:gd name="connsiteX95" fmla="*/ 377274 w 538462"/>
                <a:gd name="connsiteY95" fmla="*/ 209001 h 1270618"/>
                <a:gd name="connsiteX96" fmla="*/ 375331 w 538462"/>
                <a:gd name="connsiteY96" fmla="*/ 211321 h 1270618"/>
                <a:gd name="connsiteX97" fmla="*/ 373465 w 538462"/>
                <a:gd name="connsiteY97" fmla="*/ 213491 h 1270618"/>
                <a:gd name="connsiteX98" fmla="*/ 371444 w 538462"/>
                <a:gd name="connsiteY98" fmla="*/ 215736 h 1270618"/>
                <a:gd name="connsiteX99" fmla="*/ 369501 w 538462"/>
                <a:gd name="connsiteY99" fmla="*/ 217756 h 1270618"/>
                <a:gd name="connsiteX100" fmla="*/ 367402 w 538462"/>
                <a:gd name="connsiteY100" fmla="*/ 219851 h 1270618"/>
                <a:gd name="connsiteX101" fmla="*/ 365381 w 538462"/>
                <a:gd name="connsiteY101" fmla="*/ 221872 h 1270618"/>
                <a:gd name="connsiteX102" fmla="*/ 363283 w 538462"/>
                <a:gd name="connsiteY102" fmla="*/ 223817 h 1270618"/>
                <a:gd name="connsiteX103" fmla="*/ 361184 w 538462"/>
                <a:gd name="connsiteY103" fmla="*/ 225763 h 1270618"/>
                <a:gd name="connsiteX104" fmla="*/ 358930 w 538462"/>
                <a:gd name="connsiteY104" fmla="*/ 227559 h 1270618"/>
                <a:gd name="connsiteX105" fmla="*/ 356754 w 538462"/>
                <a:gd name="connsiteY105" fmla="*/ 229430 h 1270618"/>
                <a:gd name="connsiteX106" fmla="*/ 354577 w 538462"/>
                <a:gd name="connsiteY106" fmla="*/ 231151 h 1270618"/>
                <a:gd name="connsiteX107" fmla="*/ 352245 w 538462"/>
                <a:gd name="connsiteY107" fmla="*/ 232872 h 1270618"/>
                <a:gd name="connsiteX108" fmla="*/ 349991 w 538462"/>
                <a:gd name="connsiteY108" fmla="*/ 234518 h 1270618"/>
                <a:gd name="connsiteX109" fmla="*/ 347659 w 538462"/>
                <a:gd name="connsiteY109" fmla="*/ 236090 h 1270618"/>
                <a:gd name="connsiteX110" fmla="*/ 345328 w 538462"/>
                <a:gd name="connsiteY110" fmla="*/ 237661 h 1270618"/>
                <a:gd name="connsiteX111" fmla="*/ 342918 w 538462"/>
                <a:gd name="connsiteY111" fmla="*/ 239158 h 1270618"/>
                <a:gd name="connsiteX112" fmla="*/ 340431 w 538462"/>
                <a:gd name="connsiteY112" fmla="*/ 240579 h 1270618"/>
                <a:gd name="connsiteX113" fmla="*/ 337943 w 538462"/>
                <a:gd name="connsiteY113" fmla="*/ 241926 h 1270618"/>
                <a:gd name="connsiteX114" fmla="*/ 335534 w 538462"/>
                <a:gd name="connsiteY114" fmla="*/ 243348 h 1270618"/>
                <a:gd name="connsiteX115" fmla="*/ 333047 w 538462"/>
                <a:gd name="connsiteY115" fmla="*/ 244620 h 1270618"/>
                <a:gd name="connsiteX116" fmla="*/ 330482 w 538462"/>
                <a:gd name="connsiteY116" fmla="*/ 245892 h 1270618"/>
                <a:gd name="connsiteX117" fmla="*/ 327839 w 538462"/>
                <a:gd name="connsiteY117" fmla="*/ 247015 h 1270618"/>
                <a:gd name="connsiteX118" fmla="*/ 325196 w 538462"/>
                <a:gd name="connsiteY118" fmla="*/ 248137 h 1270618"/>
                <a:gd name="connsiteX119" fmla="*/ 322553 w 538462"/>
                <a:gd name="connsiteY119" fmla="*/ 249260 h 1270618"/>
                <a:gd name="connsiteX120" fmla="*/ 319910 w 538462"/>
                <a:gd name="connsiteY120" fmla="*/ 250233 h 1270618"/>
                <a:gd name="connsiteX121" fmla="*/ 317190 w 538462"/>
                <a:gd name="connsiteY121" fmla="*/ 251280 h 1270618"/>
                <a:gd name="connsiteX122" fmla="*/ 314392 w 538462"/>
                <a:gd name="connsiteY122" fmla="*/ 252178 h 1270618"/>
                <a:gd name="connsiteX123" fmla="*/ 311594 w 538462"/>
                <a:gd name="connsiteY123" fmla="*/ 253001 h 1270618"/>
                <a:gd name="connsiteX124" fmla="*/ 308795 w 538462"/>
                <a:gd name="connsiteY124" fmla="*/ 253899 h 1270618"/>
                <a:gd name="connsiteX125" fmla="*/ 305919 w 538462"/>
                <a:gd name="connsiteY125" fmla="*/ 254573 h 1270618"/>
                <a:gd name="connsiteX126" fmla="*/ 302966 w 538462"/>
                <a:gd name="connsiteY126" fmla="*/ 255321 h 1270618"/>
                <a:gd name="connsiteX127" fmla="*/ 300090 w 538462"/>
                <a:gd name="connsiteY127" fmla="*/ 255994 h 1270618"/>
                <a:gd name="connsiteX128" fmla="*/ 297136 w 538462"/>
                <a:gd name="connsiteY128" fmla="*/ 256593 h 1270618"/>
                <a:gd name="connsiteX129" fmla="*/ 298147 w 538462"/>
                <a:gd name="connsiteY129" fmla="*/ 257641 h 1270618"/>
                <a:gd name="connsiteX130" fmla="*/ 299002 w 538462"/>
                <a:gd name="connsiteY130" fmla="*/ 258614 h 1270618"/>
                <a:gd name="connsiteX131" fmla="*/ 299779 w 538462"/>
                <a:gd name="connsiteY131" fmla="*/ 259512 h 1270618"/>
                <a:gd name="connsiteX132" fmla="*/ 300323 w 538462"/>
                <a:gd name="connsiteY132" fmla="*/ 260409 h 1270618"/>
                <a:gd name="connsiteX133" fmla="*/ 300867 w 538462"/>
                <a:gd name="connsiteY133" fmla="*/ 261233 h 1270618"/>
                <a:gd name="connsiteX134" fmla="*/ 301178 w 538462"/>
                <a:gd name="connsiteY134" fmla="*/ 261981 h 1270618"/>
                <a:gd name="connsiteX135" fmla="*/ 301333 w 538462"/>
                <a:gd name="connsiteY135" fmla="*/ 262804 h 1270618"/>
                <a:gd name="connsiteX136" fmla="*/ 301411 w 538462"/>
                <a:gd name="connsiteY136" fmla="*/ 263552 h 1270618"/>
                <a:gd name="connsiteX137" fmla="*/ 361573 w 538462"/>
                <a:gd name="connsiteY137" fmla="*/ 263552 h 1270618"/>
                <a:gd name="connsiteX138" fmla="*/ 364993 w 538462"/>
                <a:gd name="connsiteY138" fmla="*/ 263552 h 1270618"/>
                <a:gd name="connsiteX139" fmla="*/ 368413 w 538462"/>
                <a:gd name="connsiteY139" fmla="*/ 263702 h 1270618"/>
                <a:gd name="connsiteX140" fmla="*/ 371833 w 538462"/>
                <a:gd name="connsiteY140" fmla="*/ 263927 h 1270618"/>
                <a:gd name="connsiteX141" fmla="*/ 375175 w 538462"/>
                <a:gd name="connsiteY141" fmla="*/ 264226 h 1270618"/>
                <a:gd name="connsiteX142" fmla="*/ 378595 w 538462"/>
                <a:gd name="connsiteY142" fmla="*/ 264600 h 1270618"/>
                <a:gd name="connsiteX143" fmla="*/ 381860 w 538462"/>
                <a:gd name="connsiteY143" fmla="*/ 265124 h 1270618"/>
                <a:gd name="connsiteX144" fmla="*/ 385202 w 538462"/>
                <a:gd name="connsiteY144" fmla="*/ 265722 h 1270618"/>
                <a:gd name="connsiteX145" fmla="*/ 388544 w 538462"/>
                <a:gd name="connsiteY145" fmla="*/ 266396 h 1270618"/>
                <a:gd name="connsiteX146" fmla="*/ 391809 w 538462"/>
                <a:gd name="connsiteY146" fmla="*/ 267144 h 1270618"/>
                <a:gd name="connsiteX147" fmla="*/ 395074 w 538462"/>
                <a:gd name="connsiteY147" fmla="*/ 268042 h 1270618"/>
                <a:gd name="connsiteX148" fmla="*/ 398338 w 538462"/>
                <a:gd name="connsiteY148" fmla="*/ 269015 h 1270618"/>
                <a:gd name="connsiteX149" fmla="*/ 401603 w 538462"/>
                <a:gd name="connsiteY149" fmla="*/ 270063 h 1270618"/>
                <a:gd name="connsiteX150" fmla="*/ 404712 w 538462"/>
                <a:gd name="connsiteY150" fmla="*/ 271185 h 1270618"/>
                <a:gd name="connsiteX151" fmla="*/ 407976 w 538462"/>
                <a:gd name="connsiteY151" fmla="*/ 272382 h 1270618"/>
                <a:gd name="connsiteX152" fmla="*/ 411163 w 538462"/>
                <a:gd name="connsiteY152" fmla="*/ 273729 h 1270618"/>
                <a:gd name="connsiteX153" fmla="*/ 414272 w 538462"/>
                <a:gd name="connsiteY153" fmla="*/ 275076 h 1270618"/>
                <a:gd name="connsiteX154" fmla="*/ 417459 w 538462"/>
                <a:gd name="connsiteY154" fmla="*/ 276573 h 1270618"/>
                <a:gd name="connsiteX155" fmla="*/ 420568 w 538462"/>
                <a:gd name="connsiteY155" fmla="*/ 278144 h 1270618"/>
                <a:gd name="connsiteX156" fmla="*/ 423600 w 538462"/>
                <a:gd name="connsiteY156" fmla="*/ 279791 h 1270618"/>
                <a:gd name="connsiteX157" fmla="*/ 426787 w 538462"/>
                <a:gd name="connsiteY157" fmla="*/ 281586 h 1270618"/>
                <a:gd name="connsiteX158" fmla="*/ 429818 w 538462"/>
                <a:gd name="connsiteY158" fmla="*/ 283457 h 1270618"/>
                <a:gd name="connsiteX159" fmla="*/ 432849 w 538462"/>
                <a:gd name="connsiteY159" fmla="*/ 285403 h 1270618"/>
                <a:gd name="connsiteX160" fmla="*/ 435881 w 538462"/>
                <a:gd name="connsiteY160" fmla="*/ 287498 h 1270618"/>
                <a:gd name="connsiteX161" fmla="*/ 438912 w 538462"/>
                <a:gd name="connsiteY161" fmla="*/ 289593 h 1270618"/>
                <a:gd name="connsiteX162" fmla="*/ 441866 w 538462"/>
                <a:gd name="connsiteY162" fmla="*/ 291838 h 1270618"/>
                <a:gd name="connsiteX163" fmla="*/ 444820 w 538462"/>
                <a:gd name="connsiteY163" fmla="*/ 294158 h 1270618"/>
                <a:gd name="connsiteX164" fmla="*/ 447851 w 538462"/>
                <a:gd name="connsiteY164" fmla="*/ 296553 h 1270618"/>
                <a:gd name="connsiteX165" fmla="*/ 450727 w 538462"/>
                <a:gd name="connsiteY165" fmla="*/ 299097 h 1270618"/>
                <a:gd name="connsiteX166" fmla="*/ 453603 w 538462"/>
                <a:gd name="connsiteY166" fmla="*/ 301641 h 1270618"/>
                <a:gd name="connsiteX167" fmla="*/ 456479 w 538462"/>
                <a:gd name="connsiteY167" fmla="*/ 304335 h 1270618"/>
                <a:gd name="connsiteX168" fmla="*/ 459355 w 538462"/>
                <a:gd name="connsiteY168" fmla="*/ 307104 h 1270618"/>
                <a:gd name="connsiteX169" fmla="*/ 462231 w 538462"/>
                <a:gd name="connsiteY169" fmla="*/ 309947 h 1270618"/>
                <a:gd name="connsiteX170" fmla="*/ 464951 w 538462"/>
                <a:gd name="connsiteY170" fmla="*/ 312866 h 1270618"/>
                <a:gd name="connsiteX171" fmla="*/ 467672 w 538462"/>
                <a:gd name="connsiteY171" fmla="*/ 315784 h 1270618"/>
                <a:gd name="connsiteX172" fmla="*/ 470237 w 538462"/>
                <a:gd name="connsiteY172" fmla="*/ 318777 h 1270618"/>
                <a:gd name="connsiteX173" fmla="*/ 472802 w 538462"/>
                <a:gd name="connsiteY173" fmla="*/ 321770 h 1270618"/>
                <a:gd name="connsiteX174" fmla="*/ 475211 w 538462"/>
                <a:gd name="connsiteY174" fmla="*/ 324689 h 1270618"/>
                <a:gd name="connsiteX175" fmla="*/ 477621 w 538462"/>
                <a:gd name="connsiteY175" fmla="*/ 327682 h 1270618"/>
                <a:gd name="connsiteX176" fmla="*/ 479797 w 538462"/>
                <a:gd name="connsiteY176" fmla="*/ 330750 h 1270618"/>
                <a:gd name="connsiteX177" fmla="*/ 481974 w 538462"/>
                <a:gd name="connsiteY177" fmla="*/ 333743 h 1270618"/>
                <a:gd name="connsiteX178" fmla="*/ 484072 w 538462"/>
                <a:gd name="connsiteY178" fmla="*/ 336886 h 1270618"/>
                <a:gd name="connsiteX179" fmla="*/ 486016 w 538462"/>
                <a:gd name="connsiteY179" fmla="*/ 339954 h 1270618"/>
                <a:gd name="connsiteX180" fmla="*/ 487959 w 538462"/>
                <a:gd name="connsiteY180" fmla="*/ 343097 h 1270618"/>
                <a:gd name="connsiteX181" fmla="*/ 489824 w 538462"/>
                <a:gd name="connsiteY181" fmla="*/ 346165 h 1270618"/>
                <a:gd name="connsiteX182" fmla="*/ 491457 w 538462"/>
                <a:gd name="connsiteY182" fmla="*/ 349233 h 1270618"/>
                <a:gd name="connsiteX183" fmla="*/ 493089 w 538462"/>
                <a:gd name="connsiteY183" fmla="*/ 352451 h 1270618"/>
                <a:gd name="connsiteX184" fmla="*/ 494721 w 538462"/>
                <a:gd name="connsiteY184" fmla="*/ 355594 h 1270618"/>
                <a:gd name="connsiteX185" fmla="*/ 496198 w 538462"/>
                <a:gd name="connsiteY185" fmla="*/ 358811 h 1270618"/>
                <a:gd name="connsiteX186" fmla="*/ 497597 w 538462"/>
                <a:gd name="connsiteY186" fmla="*/ 362029 h 1270618"/>
                <a:gd name="connsiteX187" fmla="*/ 498841 w 538462"/>
                <a:gd name="connsiteY187" fmla="*/ 365172 h 1270618"/>
                <a:gd name="connsiteX188" fmla="*/ 500084 w 538462"/>
                <a:gd name="connsiteY188" fmla="*/ 368464 h 1270618"/>
                <a:gd name="connsiteX189" fmla="*/ 501095 w 538462"/>
                <a:gd name="connsiteY189" fmla="*/ 371682 h 1270618"/>
                <a:gd name="connsiteX190" fmla="*/ 502183 w 538462"/>
                <a:gd name="connsiteY190" fmla="*/ 374975 h 1270618"/>
                <a:gd name="connsiteX191" fmla="*/ 503116 w 538462"/>
                <a:gd name="connsiteY191" fmla="*/ 378267 h 1270618"/>
                <a:gd name="connsiteX192" fmla="*/ 503893 w 538462"/>
                <a:gd name="connsiteY192" fmla="*/ 381635 h 1270618"/>
                <a:gd name="connsiteX193" fmla="*/ 504670 w 538462"/>
                <a:gd name="connsiteY193" fmla="*/ 384927 h 1270618"/>
                <a:gd name="connsiteX194" fmla="*/ 505370 w 538462"/>
                <a:gd name="connsiteY194" fmla="*/ 388294 h 1270618"/>
                <a:gd name="connsiteX195" fmla="*/ 505914 w 538462"/>
                <a:gd name="connsiteY195" fmla="*/ 391662 h 1270618"/>
                <a:gd name="connsiteX196" fmla="*/ 506380 w 538462"/>
                <a:gd name="connsiteY196" fmla="*/ 395104 h 1270618"/>
                <a:gd name="connsiteX197" fmla="*/ 506847 w 538462"/>
                <a:gd name="connsiteY197" fmla="*/ 398397 h 1270618"/>
                <a:gd name="connsiteX198" fmla="*/ 507158 w 538462"/>
                <a:gd name="connsiteY198" fmla="*/ 401839 h 1270618"/>
                <a:gd name="connsiteX199" fmla="*/ 507391 w 538462"/>
                <a:gd name="connsiteY199" fmla="*/ 405356 h 1270618"/>
                <a:gd name="connsiteX200" fmla="*/ 507469 w 538462"/>
                <a:gd name="connsiteY200" fmla="*/ 408798 h 1270618"/>
                <a:gd name="connsiteX201" fmla="*/ 507546 w 538462"/>
                <a:gd name="connsiteY201" fmla="*/ 412240 h 1270618"/>
                <a:gd name="connsiteX202" fmla="*/ 507546 w 538462"/>
                <a:gd name="connsiteY202" fmla="*/ 718745 h 1270618"/>
                <a:gd name="connsiteX203" fmla="*/ 507546 w 538462"/>
                <a:gd name="connsiteY203" fmla="*/ 721588 h 1270618"/>
                <a:gd name="connsiteX204" fmla="*/ 507391 w 538462"/>
                <a:gd name="connsiteY204" fmla="*/ 724507 h 1270618"/>
                <a:gd name="connsiteX205" fmla="*/ 507313 w 538462"/>
                <a:gd name="connsiteY205" fmla="*/ 727276 h 1270618"/>
                <a:gd name="connsiteX206" fmla="*/ 507080 w 538462"/>
                <a:gd name="connsiteY206" fmla="*/ 730044 h 1270618"/>
                <a:gd name="connsiteX207" fmla="*/ 506769 w 538462"/>
                <a:gd name="connsiteY207" fmla="*/ 732813 h 1270618"/>
                <a:gd name="connsiteX208" fmla="*/ 506380 w 538462"/>
                <a:gd name="connsiteY208" fmla="*/ 735507 h 1270618"/>
                <a:gd name="connsiteX209" fmla="*/ 505992 w 538462"/>
                <a:gd name="connsiteY209" fmla="*/ 738276 h 1270618"/>
                <a:gd name="connsiteX210" fmla="*/ 505603 w 538462"/>
                <a:gd name="connsiteY210" fmla="*/ 740895 h 1270618"/>
                <a:gd name="connsiteX211" fmla="*/ 504981 w 538462"/>
                <a:gd name="connsiteY211" fmla="*/ 743589 h 1270618"/>
                <a:gd name="connsiteX212" fmla="*/ 504437 w 538462"/>
                <a:gd name="connsiteY212" fmla="*/ 746208 h 1270618"/>
                <a:gd name="connsiteX213" fmla="*/ 503738 w 538462"/>
                <a:gd name="connsiteY213" fmla="*/ 748827 h 1270618"/>
                <a:gd name="connsiteX214" fmla="*/ 503038 w 538462"/>
                <a:gd name="connsiteY214" fmla="*/ 751371 h 1270618"/>
                <a:gd name="connsiteX215" fmla="*/ 502183 w 538462"/>
                <a:gd name="connsiteY215" fmla="*/ 753915 h 1270618"/>
                <a:gd name="connsiteX216" fmla="*/ 501406 w 538462"/>
                <a:gd name="connsiteY216" fmla="*/ 756459 h 1270618"/>
                <a:gd name="connsiteX217" fmla="*/ 500473 w 538462"/>
                <a:gd name="connsiteY217" fmla="*/ 758929 h 1270618"/>
                <a:gd name="connsiteX218" fmla="*/ 499463 w 538462"/>
                <a:gd name="connsiteY218" fmla="*/ 761398 h 1270618"/>
                <a:gd name="connsiteX219" fmla="*/ 498374 w 538462"/>
                <a:gd name="connsiteY219" fmla="*/ 763868 h 1270618"/>
                <a:gd name="connsiteX220" fmla="*/ 497364 w 538462"/>
                <a:gd name="connsiteY220" fmla="*/ 766337 h 1270618"/>
                <a:gd name="connsiteX221" fmla="*/ 496198 w 538462"/>
                <a:gd name="connsiteY221" fmla="*/ 768732 h 1270618"/>
                <a:gd name="connsiteX222" fmla="*/ 494954 w 538462"/>
                <a:gd name="connsiteY222" fmla="*/ 771126 h 1270618"/>
                <a:gd name="connsiteX223" fmla="*/ 493633 w 538462"/>
                <a:gd name="connsiteY223" fmla="*/ 773371 h 1270618"/>
                <a:gd name="connsiteX224" fmla="*/ 492234 w 538462"/>
                <a:gd name="connsiteY224" fmla="*/ 775691 h 1270618"/>
                <a:gd name="connsiteX225" fmla="*/ 490835 w 538462"/>
                <a:gd name="connsiteY225" fmla="*/ 778010 h 1270618"/>
                <a:gd name="connsiteX226" fmla="*/ 489358 w 538462"/>
                <a:gd name="connsiteY226" fmla="*/ 780330 h 1270618"/>
                <a:gd name="connsiteX227" fmla="*/ 487726 w 538462"/>
                <a:gd name="connsiteY227" fmla="*/ 782575 h 1270618"/>
                <a:gd name="connsiteX228" fmla="*/ 486171 w 538462"/>
                <a:gd name="connsiteY228" fmla="*/ 784745 h 1270618"/>
                <a:gd name="connsiteX229" fmla="*/ 484461 w 538462"/>
                <a:gd name="connsiteY229" fmla="*/ 786990 h 1270618"/>
                <a:gd name="connsiteX230" fmla="*/ 482751 w 538462"/>
                <a:gd name="connsiteY230" fmla="*/ 789160 h 1270618"/>
                <a:gd name="connsiteX231" fmla="*/ 480885 w 538462"/>
                <a:gd name="connsiteY231" fmla="*/ 791330 h 1270618"/>
                <a:gd name="connsiteX232" fmla="*/ 479098 w 538462"/>
                <a:gd name="connsiteY232" fmla="*/ 793426 h 1270618"/>
                <a:gd name="connsiteX233" fmla="*/ 477077 w 538462"/>
                <a:gd name="connsiteY233" fmla="*/ 795596 h 1270618"/>
                <a:gd name="connsiteX234" fmla="*/ 475134 w 538462"/>
                <a:gd name="connsiteY234" fmla="*/ 797691 h 1270618"/>
                <a:gd name="connsiteX235" fmla="*/ 473035 w 538462"/>
                <a:gd name="connsiteY235" fmla="*/ 799711 h 1270618"/>
                <a:gd name="connsiteX236" fmla="*/ 470936 w 538462"/>
                <a:gd name="connsiteY236" fmla="*/ 801732 h 1270618"/>
                <a:gd name="connsiteX237" fmla="*/ 468760 w 538462"/>
                <a:gd name="connsiteY237" fmla="*/ 803602 h 1270618"/>
                <a:gd name="connsiteX238" fmla="*/ 466661 w 538462"/>
                <a:gd name="connsiteY238" fmla="*/ 805548 h 1270618"/>
                <a:gd name="connsiteX239" fmla="*/ 464329 w 538462"/>
                <a:gd name="connsiteY239" fmla="*/ 807419 h 1270618"/>
                <a:gd name="connsiteX240" fmla="*/ 462887 w 538462"/>
                <a:gd name="connsiteY240" fmla="*/ 808530 h 1270618"/>
                <a:gd name="connsiteX241" fmla="*/ 538462 w 538462"/>
                <a:gd name="connsiteY241" fmla="*/ 992082 h 1270618"/>
                <a:gd name="connsiteX242" fmla="*/ 385902 w 538462"/>
                <a:gd name="connsiteY242" fmla="*/ 992082 h 1270618"/>
                <a:gd name="connsiteX243" fmla="*/ 385902 w 538462"/>
                <a:gd name="connsiteY243" fmla="*/ 1270618 h 1270618"/>
                <a:gd name="connsiteX244" fmla="*/ 148287 w 538462"/>
                <a:gd name="connsiteY244" fmla="*/ 1270618 h 1270618"/>
                <a:gd name="connsiteX245" fmla="*/ 148287 w 538462"/>
                <a:gd name="connsiteY245" fmla="*/ 992082 h 1270618"/>
                <a:gd name="connsiteX246" fmla="*/ 0 w 538462"/>
                <a:gd name="connsiteY246" fmla="*/ 992082 h 1270618"/>
                <a:gd name="connsiteX247" fmla="*/ 75543 w 538462"/>
                <a:gd name="connsiteY247" fmla="*/ 808610 h 1270618"/>
                <a:gd name="connsiteX248" fmla="*/ 74989 w 538462"/>
                <a:gd name="connsiteY248" fmla="*/ 808242 h 1270618"/>
                <a:gd name="connsiteX249" fmla="*/ 72813 w 538462"/>
                <a:gd name="connsiteY249" fmla="*/ 806670 h 1270618"/>
                <a:gd name="connsiteX250" fmla="*/ 70559 w 538462"/>
                <a:gd name="connsiteY250" fmla="*/ 805024 h 1270618"/>
                <a:gd name="connsiteX251" fmla="*/ 68538 w 538462"/>
                <a:gd name="connsiteY251" fmla="*/ 803378 h 1270618"/>
                <a:gd name="connsiteX252" fmla="*/ 66361 w 538462"/>
                <a:gd name="connsiteY252" fmla="*/ 801732 h 1270618"/>
                <a:gd name="connsiteX253" fmla="*/ 64418 w 538462"/>
                <a:gd name="connsiteY253" fmla="*/ 800011 h 1270618"/>
                <a:gd name="connsiteX254" fmla="*/ 62397 w 538462"/>
                <a:gd name="connsiteY254" fmla="*/ 798289 h 1270618"/>
                <a:gd name="connsiteX255" fmla="*/ 60454 w 538462"/>
                <a:gd name="connsiteY255" fmla="*/ 796643 h 1270618"/>
                <a:gd name="connsiteX256" fmla="*/ 58511 w 538462"/>
                <a:gd name="connsiteY256" fmla="*/ 794847 h 1270618"/>
                <a:gd name="connsiteX257" fmla="*/ 56723 w 538462"/>
                <a:gd name="connsiteY257" fmla="*/ 793126 h 1270618"/>
                <a:gd name="connsiteX258" fmla="*/ 55013 w 538462"/>
                <a:gd name="connsiteY258" fmla="*/ 791405 h 1270618"/>
                <a:gd name="connsiteX259" fmla="*/ 53381 w 538462"/>
                <a:gd name="connsiteY259" fmla="*/ 789534 h 1270618"/>
                <a:gd name="connsiteX260" fmla="*/ 51671 w 538462"/>
                <a:gd name="connsiteY260" fmla="*/ 787813 h 1270618"/>
                <a:gd name="connsiteX261" fmla="*/ 50116 w 538462"/>
                <a:gd name="connsiteY261" fmla="*/ 785942 h 1270618"/>
                <a:gd name="connsiteX262" fmla="*/ 48639 w 538462"/>
                <a:gd name="connsiteY262" fmla="*/ 784221 h 1270618"/>
                <a:gd name="connsiteX263" fmla="*/ 47162 w 538462"/>
                <a:gd name="connsiteY263" fmla="*/ 782351 h 1270618"/>
                <a:gd name="connsiteX264" fmla="*/ 45763 w 538462"/>
                <a:gd name="connsiteY264" fmla="*/ 780555 h 1270618"/>
                <a:gd name="connsiteX265" fmla="*/ 44442 w 538462"/>
                <a:gd name="connsiteY265" fmla="*/ 778759 h 1270618"/>
                <a:gd name="connsiteX266" fmla="*/ 43198 w 538462"/>
                <a:gd name="connsiteY266" fmla="*/ 776888 h 1270618"/>
                <a:gd name="connsiteX267" fmla="*/ 41955 w 538462"/>
                <a:gd name="connsiteY267" fmla="*/ 775017 h 1270618"/>
                <a:gd name="connsiteX268" fmla="*/ 40866 w 538462"/>
                <a:gd name="connsiteY268" fmla="*/ 773147 h 1270618"/>
                <a:gd name="connsiteX269" fmla="*/ 39778 w 538462"/>
                <a:gd name="connsiteY269" fmla="*/ 771276 h 1270618"/>
                <a:gd name="connsiteX270" fmla="*/ 38768 w 538462"/>
                <a:gd name="connsiteY270" fmla="*/ 769330 h 1270618"/>
                <a:gd name="connsiteX271" fmla="*/ 37835 w 538462"/>
                <a:gd name="connsiteY271" fmla="*/ 767459 h 1270618"/>
                <a:gd name="connsiteX272" fmla="*/ 36902 w 538462"/>
                <a:gd name="connsiteY272" fmla="*/ 765514 h 1270618"/>
                <a:gd name="connsiteX273" fmla="*/ 36125 w 538462"/>
                <a:gd name="connsiteY273" fmla="*/ 763643 h 1270618"/>
                <a:gd name="connsiteX274" fmla="*/ 35348 w 538462"/>
                <a:gd name="connsiteY274" fmla="*/ 761697 h 1270618"/>
                <a:gd name="connsiteX275" fmla="*/ 34648 w 538462"/>
                <a:gd name="connsiteY275" fmla="*/ 759752 h 1270618"/>
                <a:gd name="connsiteX276" fmla="*/ 33949 w 538462"/>
                <a:gd name="connsiteY276" fmla="*/ 757806 h 1270618"/>
                <a:gd name="connsiteX277" fmla="*/ 33405 w 538462"/>
                <a:gd name="connsiteY277" fmla="*/ 755786 h 1270618"/>
                <a:gd name="connsiteX278" fmla="*/ 32860 w 538462"/>
                <a:gd name="connsiteY278" fmla="*/ 753840 h 1270618"/>
                <a:gd name="connsiteX279" fmla="*/ 32394 w 538462"/>
                <a:gd name="connsiteY279" fmla="*/ 751820 h 1270618"/>
                <a:gd name="connsiteX280" fmla="*/ 32005 w 538462"/>
                <a:gd name="connsiteY280" fmla="*/ 749874 h 1270618"/>
                <a:gd name="connsiteX281" fmla="*/ 31617 w 538462"/>
                <a:gd name="connsiteY281" fmla="*/ 747854 h 1270618"/>
                <a:gd name="connsiteX282" fmla="*/ 31384 w 538462"/>
                <a:gd name="connsiteY282" fmla="*/ 745833 h 1270618"/>
                <a:gd name="connsiteX283" fmla="*/ 31150 w 538462"/>
                <a:gd name="connsiteY283" fmla="*/ 743813 h 1270618"/>
                <a:gd name="connsiteX284" fmla="*/ 30995 w 538462"/>
                <a:gd name="connsiteY284" fmla="*/ 741718 h 1270618"/>
                <a:gd name="connsiteX285" fmla="*/ 30917 w 538462"/>
                <a:gd name="connsiteY285" fmla="*/ 739697 h 1270618"/>
                <a:gd name="connsiteX286" fmla="*/ 30917 w 538462"/>
                <a:gd name="connsiteY286" fmla="*/ 737602 h 1270618"/>
                <a:gd name="connsiteX287" fmla="*/ 30917 w 538462"/>
                <a:gd name="connsiteY287" fmla="*/ 412240 h 1270618"/>
                <a:gd name="connsiteX288" fmla="*/ 30995 w 538462"/>
                <a:gd name="connsiteY288" fmla="*/ 408050 h 1270618"/>
                <a:gd name="connsiteX289" fmla="*/ 31073 w 538462"/>
                <a:gd name="connsiteY289" fmla="*/ 403934 h 1270618"/>
                <a:gd name="connsiteX290" fmla="*/ 31306 w 538462"/>
                <a:gd name="connsiteY290" fmla="*/ 399743 h 1270618"/>
                <a:gd name="connsiteX291" fmla="*/ 31617 w 538462"/>
                <a:gd name="connsiteY291" fmla="*/ 395703 h 1270618"/>
                <a:gd name="connsiteX292" fmla="*/ 32083 w 538462"/>
                <a:gd name="connsiteY292" fmla="*/ 391737 h 1270618"/>
                <a:gd name="connsiteX293" fmla="*/ 32550 w 538462"/>
                <a:gd name="connsiteY293" fmla="*/ 387771 h 1270618"/>
                <a:gd name="connsiteX294" fmla="*/ 33094 w 538462"/>
                <a:gd name="connsiteY294" fmla="*/ 383879 h 1270618"/>
                <a:gd name="connsiteX295" fmla="*/ 33793 w 538462"/>
                <a:gd name="connsiteY295" fmla="*/ 380063 h 1270618"/>
                <a:gd name="connsiteX296" fmla="*/ 34570 w 538462"/>
                <a:gd name="connsiteY296" fmla="*/ 376247 h 1270618"/>
                <a:gd name="connsiteX297" fmla="*/ 35348 w 538462"/>
                <a:gd name="connsiteY297" fmla="*/ 372505 h 1270618"/>
                <a:gd name="connsiteX298" fmla="*/ 36358 w 538462"/>
                <a:gd name="connsiteY298" fmla="*/ 368839 h 1270618"/>
                <a:gd name="connsiteX299" fmla="*/ 37369 w 538462"/>
                <a:gd name="connsiteY299" fmla="*/ 365172 h 1270618"/>
                <a:gd name="connsiteX300" fmla="*/ 38457 w 538462"/>
                <a:gd name="connsiteY300" fmla="*/ 361580 h 1270618"/>
                <a:gd name="connsiteX301" fmla="*/ 39623 w 538462"/>
                <a:gd name="connsiteY301" fmla="*/ 358063 h 1270618"/>
                <a:gd name="connsiteX302" fmla="*/ 40944 w 538462"/>
                <a:gd name="connsiteY302" fmla="*/ 354621 h 1270618"/>
                <a:gd name="connsiteX303" fmla="*/ 42343 w 538462"/>
                <a:gd name="connsiteY303" fmla="*/ 351179 h 1270618"/>
                <a:gd name="connsiteX304" fmla="*/ 43820 w 538462"/>
                <a:gd name="connsiteY304" fmla="*/ 347811 h 1270618"/>
                <a:gd name="connsiteX305" fmla="*/ 45452 w 538462"/>
                <a:gd name="connsiteY305" fmla="*/ 344519 h 1270618"/>
                <a:gd name="connsiteX306" fmla="*/ 47085 w 538462"/>
                <a:gd name="connsiteY306" fmla="*/ 341226 h 1270618"/>
                <a:gd name="connsiteX307" fmla="*/ 48795 w 538462"/>
                <a:gd name="connsiteY307" fmla="*/ 338083 h 1270618"/>
                <a:gd name="connsiteX308" fmla="*/ 50738 w 538462"/>
                <a:gd name="connsiteY308" fmla="*/ 334940 h 1270618"/>
                <a:gd name="connsiteX309" fmla="*/ 52603 w 538462"/>
                <a:gd name="connsiteY309" fmla="*/ 331872 h 1270618"/>
                <a:gd name="connsiteX310" fmla="*/ 54702 w 538462"/>
                <a:gd name="connsiteY310" fmla="*/ 328730 h 1270618"/>
                <a:gd name="connsiteX311" fmla="*/ 56723 w 538462"/>
                <a:gd name="connsiteY311" fmla="*/ 325811 h 1270618"/>
                <a:gd name="connsiteX312" fmla="*/ 58977 w 538462"/>
                <a:gd name="connsiteY312" fmla="*/ 322893 h 1270618"/>
                <a:gd name="connsiteX313" fmla="*/ 61309 w 538462"/>
                <a:gd name="connsiteY313" fmla="*/ 319900 h 1270618"/>
                <a:gd name="connsiteX314" fmla="*/ 63641 w 538462"/>
                <a:gd name="connsiteY314" fmla="*/ 317131 h 1270618"/>
                <a:gd name="connsiteX315" fmla="*/ 66128 w 538462"/>
                <a:gd name="connsiteY315" fmla="*/ 314362 h 1270618"/>
                <a:gd name="connsiteX316" fmla="*/ 68693 w 538462"/>
                <a:gd name="connsiteY316" fmla="*/ 311668 h 1270618"/>
                <a:gd name="connsiteX317" fmla="*/ 71336 w 538462"/>
                <a:gd name="connsiteY317" fmla="*/ 308974 h 1270618"/>
                <a:gd name="connsiteX318" fmla="*/ 74134 w 538462"/>
                <a:gd name="connsiteY318" fmla="*/ 306280 h 1270618"/>
                <a:gd name="connsiteX319" fmla="*/ 76932 w 538462"/>
                <a:gd name="connsiteY319" fmla="*/ 303736 h 1270618"/>
                <a:gd name="connsiteX320" fmla="*/ 79808 w 538462"/>
                <a:gd name="connsiteY320" fmla="*/ 301192 h 1270618"/>
                <a:gd name="connsiteX321" fmla="*/ 82840 w 538462"/>
                <a:gd name="connsiteY321" fmla="*/ 298872 h 1270618"/>
                <a:gd name="connsiteX322" fmla="*/ 85871 w 538462"/>
                <a:gd name="connsiteY322" fmla="*/ 296553 h 1270618"/>
                <a:gd name="connsiteX323" fmla="*/ 88980 w 538462"/>
                <a:gd name="connsiteY323" fmla="*/ 294308 h 1270618"/>
                <a:gd name="connsiteX324" fmla="*/ 92245 w 538462"/>
                <a:gd name="connsiteY324" fmla="*/ 292138 h 1270618"/>
                <a:gd name="connsiteX325" fmla="*/ 95432 w 538462"/>
                <a:gd name="connsiteY325" fmla="*/ 290042 h 1270618"/>
                <a:gd name="connsiteX326" fmla="*/ 98774 w 538462"/>
                <a:gd name="connsiteY326" fmla="*/ 288022 h 1270618"/>
                <a:gd name="connsiteX327" fmla="*/ 102116 w 538462"/>
                <a:gd name="connsiteY327" fmla="*/ 286076 h 1270618"/>
                <a:gd name="connsiteX328" fmla="*/ 105614 w 538462"/>
                <a:gd name="connsiteY328" fmla="*/ 284280 h 1270618"/>
                <a:gd name="connsiteX329" fmla="*/ 109034 w 538462"/>
                <a:gd name="connsiteY329" fmla="*/ 282484 h 1270618"/>
                <a:gd name="connsiteX330" fmla="*/ 112687 w 538462"/>
                <a:gd name="connsiteY330" fmla="*/ 280763 h 1270618"/>
                <a:gd name="connsiteX331" fmla="*/ 116340 w 538462"/>
                <a:gd name="connsiteY331" fmla="*/ 279192 h 1270618"/>
                <a:gd name="connsiteX332" fmla="*/ 119994 w 538462"/>
                <a:gd name="connsiteY332" fmla="*/ 277695 h 1270618"/>
                <a:gd name="connsiteX333" fmla="*/ 123725 w 538462"/>
                <a:gd name="connsiteY333" fmla="*/ 276199 h 1270618"/>
                <a:gd name="connsiteX334" fmla="*/ 127611 w 538462"/>
                <a:gd name="connsiteY334" fmla="*/ 274777 h 1270618"/>
                <a:gd name="connsiteX335" fmla="*/ 131497 w 538462"/>
                <a:gd name="connsiteY335" fmla="*/ 273505 h 1270618"/>
                <a:gd name="connsiteX336" fmla="*/ 135462 w 538462"/>
                <a:gd name="connsiteY336" fmla="*/ 272382 h 1270618"/>
                <a:gd name="connsiteX337" fmla="*/ 139503 w 538462"/>
                <a:gd name="connsiteY337" fmla="*/ 271185 h 1270618"/>
                <a:gd name="connsiteX338" fmla="*/ 143623 w 538462"/>
                <a:gd name="connsiteY338" fmla="*/ 270137 h 1270618"/>
                <a:gd name="connsiteX339" fmla="*/ 147743 w 538462"/>
                <a:gd name="connsiteY339" fmla="*/ 269165 h 1270618"/>
                <a:gd name="connsiteX340" fmla="*/ 152018 w 538462"/>
                <a:gd name="connsiteY340" fmla="*/ 268192 h 1270618"/>
                <a:gd name="connsiteX341" fmla="*/ 156370 w 538462"/>
                <a:gd name="connsiteY341" fmla="*/ 267444 h 1270618"/>
                <a:gd name="connsiteX342" fmla="*/ 160723 w 538462"/>
                <a:gd name="connsiteY342" fmla="*/ 266695 h 1270618"/>
                <a:gd name="connsiteX343" fmla="*/ 165076 w 538462"/>
                <a:gd name="connsiteY343" fmla="*/ 265947 h 1270618"/>
                <a:gd name="connsiteX344" fmla="*/ 169662 w 538462"/>
                <a:gd name="connsiteY344" fmla="*/ 265423 h 1270618"/>
                <a:gd name="connsiteX345" fmla="*/ 174170 w 538462"/>
                <a:gd name="connsiteY345" fmla="*/ 264899 h 1270618"/>
                <a:gd name="connsiteX346" fmla="*/ 178756 w 538462"/>
                <a:gd name="connsiteY346" fmla="*/ 264450 h 1270618"/>
                <a:gd name="connsiteX347" fmla="*/ 183498 w 538462"/>
                <a:gd name="connsiteY347" fmla="*/ 264151 h 1270618"/>
                <a:gd name="connsiteX348" fmla="*/ 188239 w 538462"/>
                <a:gd name="connsiteY348" fmla="*/ 263852 h 1270618"/>
                <a:gd name="connsiteX349" fmla="*/ 193058 w 538462"/>
                <a:gd name="connsiteY349" fmla="*/ 263702 h 1270618"/>
                <a:gd name="connsiteX350" fmla="*/ 197955 w 538462"/>
                <a:gd name="connsiteY350" fmla="*/ 263552 h 1270618"/>
                <a:gd name="connsiteX351" fmla="*/ 202852 w 538462"/>
                <a:gd name="connsiteY351" fmla="*/ 263552 h 1270618"/>
                <a:gd name="connsiteX352" fmla="*/ 203318 w 538462"/>
                <a:gd name="connsiteY352" fmla="*/ 263178 h 1270618"/>
                <a:gd name="connsiteX353" fmla="*/ 203785 w 538462"/>
                <a:gd name="connsiteY353" fmla="*/ 262954 h 1270618"/>
                <a:gd name="connsiteX354" fmla="*/ 204251 w 538462"/>
                <a:gd name="connsiteY354" fmla="*/ 262879 h 1270618"/>
                <a:gd name="connsiteX355" fmla="*/ 204795 w 538462"/>
                <a:gd name="connsiteY355" fmla="*/ 262804 h 1270618"/>
                <a:gd name="connsiteX356" fmla="*/ 205261 w 538462"/>
                <a:gd name="connsiteY356" fmla="*/ 262804 h 1270618"/>
                <a:gd name="connsiteX357" fmla="*/ 205883 w 538462"/>
                <a:gd name="connsiteY357" fmla="*/ 262804 h 1270618"/>
                <a:gd name="connsiteX358" fmla="*/ 206661 w 538462"/>
                <a:gd name="connsiteY358" fmla="*/ 262804 h 1270618"/>
                <a:gd name="connsiteX359" fmla="*/ 207671 w 538462"/>
                <a:gd name="connsiteY359" fmla="*/ 262804 h 1270618"/>
                <a:gd name="connsiteX360" fmla="*/ 210625 w 538462"/>
                <a:gd name="connsiteY360" fmla="*/ 262954 h 1270618"/>
                <a:gd name="connsiteX361" fmla="*/ 213812 w 538462"/>
                <a:gd name="connsiteY361" fmla="*/ 263103 h 1270618"/>
                <a:gd name="connsiteX362" fmla="*/ 216921 w 538462"/>
                <a:gd name="connsiteY362" fmla="*/ 263178 h 1270618"/>
                <a:gd name="connsiteX363" fmla="*/ 220185 w 538462"/>
                <a:gd name="connsiteY363" fmla="*/ 263328 h 1270618"/>
                <a:gd name="connsiteX364" fmla="*/ 223605 w 538462"/>
                <a:gd name="connsiteY364" fmla="*/ 263403 h 1270618"/>
                <a:gd name="connsiteX365" fmla="*/ 226948 w 538462"/>
                <a:gd name="connsiteY365" fmla="*/ 263403 h 1270618"/>
                <a:gd name="connsiteX366" fmla="*/ 230523 w 538462"/>
                <a:gd name="connsiteY366" fmla="*/ 263552 h 1270618"/>
                <a:gd name="connsiteX367" fmla="*/ 234176 w 538462"/>
                <a:gd name="connsiteY367" fmla="*/ 263552 h 1270618"/>
                <a:gd name="connsiteX368" fmla="*/ 234254 w 538462"/>
                <a:gd name="connsiteY368" fmla="*/ 263103 h 1270618"/>
                <a:gd name="connsiteX369" fmla="*/ 234332 w 538462"/>
                <a:gd name="connsiteY369" fmla="*/ 262729 h 1270618"/>
                <a:gd name="connsiteX370" fmla="*/ 234565 w 538462"/>
                <a:gd name="connsiteY370" fmla="*/ 262280 h 1270618"/>
                <a:gd name="connsiteX371" fmla="*/ 234798 w 538462"/>
                <a:gd name="connsiteY371" fmla="*/ 261756 h 1270618"/>
                <a:gd name="connsiteX372" fmla="*/ 235653 w 538462"/>
                <a:gd name="connsiteY372" fmla="*/ 260634 h 1270618"/>
                <a:gd name="connsiteX373" fmla="*/ 236819 w 538462"/>
                <a:gd name="connsiteY373" fmla="*/ 259362 h 1270618"/>
                <a:gd name="connsiteX374" fmla="*/ 237907 w 538462"/>
                <a:gd name="connsiteY374" fmla="*/ 258165 h 1270618"/>
                <a:gd name="connsiteX375" fmla="*/ 238762 w 538462"/>
                <a:gd name="connsiteY375" fmla="*/ 257341 h 1270618"/>
                <a:gd name="connsiteX376" fmla="*/ 239073 w 538462"/>
                <a:gd name="connsiteY376" fmla="*/ 256967 h 1270618"/>
                <a:gd name="connsiteX377" fmla="*/ 239462 w 538462"/>
                <a:gd name="connsiteY377" fmla="*/ 256743 h 1270618"/>
                <a:gd name="connsiteX378" fmla="*/ 239695 w 538462"/>
                <a:gd name="connsiteY378" fmla="*/ 256668 h 1270618"/>
                <a:gd name="connsiteX379" fmla="*/ 239851 w 538462"/>
                <a:gd name="connsiteY379" fmla="*/ 256593 h 1270618"/>
                <a:gd name="connsiteX380" fmla="*/ 236975 w 538462"/>
                <a:gd name="connsiteY380" fmla="*/ 255695 h 1270618"/>
                <a:gd name="connsiteX381" fmla="*/ 234099 w 538462"/>
                <a:gd name="connsiteY381" fmla="*/ 254872 h 1270618"/>
                <a:gd name="connsiteX382" fmla="*/ 231300 w 538462"/>
                <a:gd name="connsiteY382" fmla="*/ 253899 h 1270618"/>
                <a:gd name="connsiteX383" fmla="*/ 228502 w 538462"/>
                <a:gd name="connsiteY383" fmla="*/ 252926 h 1270618"/>
                <a:gd name="connsiteX384" fmla="*/ 225704 w 538462"/>
                <a:gd name="connsiteY384" fmla="*/ 251879 h 1270618"/>
                <a:gd name="connsiteX385" fmla="*/ 222983 w 538462"/>
                <a:gd name="connsiteY385" fmla="*/ 250756 h 1270618"/>
                <a:gd name="connsiteX386" fmla="*/ 220263 w 538462"/>
                <a:gd name="connsiteY386" fmla="*/ 249709 h 1270618"/>
                <a:gd name="connsiteX387" fmla="*/ 217620 w 538462"/>
                <a:gd name="connsiteY387" fmla="*/ 248586 h 1270618"/>
                <a:gd name="connsiteX388" fmla="*/ 214977 w 538462"/>
                <a:gd name="connsiteY388" fmla="*/ 247389 h 1270618"/>
                <a:gd name="connsiteX389" fmla="*/ 212490 w 538462"/>
                <a:gd name="connsiteY389" fmla="*/ 246117 h 1270618"/>
                <a:gd name="connsiteX390" fmla="*/ 209925 w 538462"/>
                <a:gd name="connsiteY390" fmla="*/ 244845 h 1270618"/>
                <a:gd name="connsiteX391" fmla="*/ 207438 w 538462"/>
                <a:gd name="connsiteY391" fmla="*/ 243573 h 1270618"/>
                <a:gd name="connsiteX392" fmla="*/ 204951 w 538462"/>
                <a:gd name="connsiteY392" fmla="*/ 242226 h 1270618"/>
                <a:gd name="connsiteX393" fmla="*/ 202541 w 538462"/>
                <a:gd name="connsiteY393" fmla="*/ 240804 h 1270618"/>
                <a:gd name="connsiteX394" fmla="*/ 200131 w 538462"/>
                <a:gd name="connsiteY394" fmla="*/ 239307 h 1270618"/>
                <a:gd name="connsiteX395" fmla="*/ 197800 w 538462"/>
                <a:gd name="connsiteY395" fmla="*/ 237811 h 1270618"/>
                <a:gd name="connsiteX396" fmla="*/ 195468 w 538462"/>
                <a:gd name="connsiteY396" fmla="*/ 236314 h 1270618"/>
                <a:gd name="connsiteX397" fmla="*/ 193136 w 538462"/>
                <a:gd name="connsiteY397" fmla="*/ 234743 h 1270618"/>
                <a:gd name="connsiteX398" fmla="*/ 190882 w 538462"/>
                <a:gd name="connsiteY398" fmla="*/ 233096 h 1270618"/>
                <a:gd name="connsiteX399" fmla="*/ 188705 w 538462"/>
                <a:gd name="connsiteY399" fmla="*/ 231450 h 1270618"/>
                <a:gd name="connsiteX400" fmla="*/ 186529 w 538462"/>
                <a:gd name="connsiteY400" fmla="*/ 229804 h 1270618"/>
                <a:gd name="connsiteX401" fmla="*/ 184430 w 538462"/>
                <a:gd name="connsiteY401" fmla="*/ 228008 h 1270618"/>
                <a:gd name="connsiteX402" fmla="*/ 182332 w 538462"/>
                <a:gd name="connsiteY402" fmla="*/ 226287 h 1270618"/>
                <a:gd name="connsiteX403" fmla="*/ 180233 w 538462"/>
                <a:gd name="connsiteY403" fmla="*/ 224491 h 1270618"/>
                <a:gd name="connsiteX404" fmla="*/ 178212 w 538462"/>
                <a:gd name="connsiteY404" fmla="*/ 222620 h 1270618"/>
                <a:gd name="connsiteX405" fmla="*/ 176191 w 538462"/>
                <a:gd name="connsiteY405" fmla="*/ 220749 h 1270618"/>
                <a:gd name="connsiteX406" fmla="*/ 174248 w 538462"/>
                <a:gd name="connsiteY406" fmla="*/ 218804 h 1270618"/>
                <a:gd name="connsiteX407" fmla="*/ 172382 w 538462"/>
                <a:gd name="connsiteY407" fmla="*/ 216858 h 1270618"/>
                <a:gd name="connsiteX408" fmla="*/ 170439 w 538462"/>
                <a:gd name="connsiteY408" fmla="*/ 214838 h 1270618"/>
                <a:gd name="connsiteX409" fmla="*/ 168574 w 538462"/>
                <a:gd name="connsiteY409" fmla="*/ 212743 h 1270618"/>
                <a:gd name="connsiteX410" fmla="*/ 166708 w 538462"/>
                <a:gd name="connsiteY410" fmla="*/ 210722 h 1270618"/>
                <a:gd name="connsiteX411" fmla="*/ 164998 w 538462"/>
                <a:gd name="connsiteY411" fmla="*/ 208552 h 1270618"/>
                <a:gd name="connsiteX412" fmla="*/ 163288 w 538462"/>
                <a:gd name="connsiteY412" fmla="*/ 206307 h 1270618"/>
                <a:gd name="connsiteX413" fmla="*/ 161656 w 538462"/>
                <a:gd name="connsiteY413" fmla="*/ 204212 h 1270618"/>
                <a:gd name="connsiteX414" fmla="*/ 159946 w 538462"/>
                <a:gd name="connsiteY414" fmla="*/ 201967 h 1270618"/>
                <a:gd name="connsiteX415" fmla="*/ 158391 w 538462"/>
                <a:gd name="connsiteY415" fmla="*/ 199722 h 1270618"/>
                <a:gd name="connsiteX416" fmla="*/ 156915 w 538462"/>
                <a:gd name="connsiteY416" fmla="*/ 197402 h 1270618"/>
                <a:gd name="connsiteX417" fmla="*/ 155515 w 538462"/>
                <a:gd name="connsiteY417" fmla="*/ 195157 h 1270618"/>
                <a:gd name="connsiteX418" fmla="*/ 154116 w 538462"/>
                <a:gd name="connsiteY418" fmla="*/ 192913 h 1270618"/>
                <a:gd name="connsiteX419" fmla="*/ 152795 w 538462"/>
                <a:gd name="connsiteY419" fmla="*/ 190593 h 1270618"/>
                <a:gd name="connsiteX420" fmla="*/ 151474 w 538462"/>
                <a:gd name="connsiteY420" fmla="*/ 188273 h 1270618"/>
                <a:gd name="connsiteX421" fmla="*/ 150230 w 538462"/>
                <a:gd name="connsiteY421" fmla="*/ 185879 h 1270618"/>
                <a:gd name="connsiteX422" fmla="*/ 149064 w 538462"/>
                <a:gd name="connsiteY422" fmla="*/ 183484 h 1270618"/>
                <a:gd name="connsiteX423" fmla="*/ 147976 w 538462"/>
                <a:gd name="connsiteY423" fmla="*/ 181089 h 1270618"/>
                <a:gd name="connsiteX424" fmla="*/ 146965 w 538462"/>
                <a:gd name="connsiteY424" fmla="*/ 178695 h 1270618"/>
                <a:gd name="connsiteX425" fmla="*/ 145877 w 538462"/>
                <a:gd name="connsiteY425" fmla="*/ 176300 h 1270618"/>
                <a:gd name="connsiteX426" fmla="*/ 144944 w 538462"/>
                <a:gd name="connsiteY426" fmla="*/ 173906 h 1270618"/>
                <a:gd name="connsiteX427" fmla="*/ 144012 w 538462"/>
                <a:gd name="connsiteY427" fmla="*/ 171436 h 1270618"/>
                <a:gd name="connsiteX428" fmla="*/ 143234 w 538462"/>
                <a:gd name="connsiteY428" fmla="*/ 168967 h 1270618"/>
                <a:gd name="connsiteX429" fmla="*/ 142379 w 538462"/>
                <a:gd name="connsiteY429" fmla="*/ 166497 h 1270618"/>
                <a:gd name="connsiteX430" fmla="*/ 141680 w 538462"/>
                <a:gd name="connsiteY430" fmla="*/ 163953 h 1270618"/>
                <a:gd name="connsiteX431" fmla="*/ 140980 w 538462"/>
                <a:gd name="connsiteY431" fmla="*/ 161409 h 1270618"/>
                <a:gd name="connsiteX432" fmla="*/ 140358 w 538462"/>
                <a:gd name="connsiteY432" fmla="*/ 158865 h 1270618"/>
                <a:gd name="connsiteX433" fmla="*/ 139737 w 538462"/>
                <a:gd name="connsiteY433" fmla="*/ 156321 h 1270618"/>
                <a:gd name="connsiteX434" fmla="*/ 139270 w 538462"/>
                <a:gd name="connsiteY434" fmla="*/ 153702 h 1270618"/>
                <a:gd name="connsiteX435" fmla="*/ 138882 w 538462"/>
                <a:gd name="connsiteY435" fmla="*/ 151008 h 1270618"/>
                <a:gd name="connsiteX436" fmla="*/ 138415 w 538462"/>
                <a:gd name="connsiteY436" fmla="*/ 148389 h 1270618"/>
                <a:gd name="connsiteX437" fmla="*/ 138027 w 538462"/>
                <a:gd name="connsiteY437" fmla="*/ 145770 h 1270618"/>
                <a:gd name="connsiteX438" fmla="*/ 137793 w 538462"/>
                <a:gd name="connsiteY438" fmla="*/ 143076 h 1270618"/>
                <a:gd name="connsiteX439" fmla="*/ 137560 w 538462"/>
                <a:gd name="connsiteY439" fmla="*/ 140382 h 1270618"/>
                <a:gd name="connsiteX440" fmla="*/ 137249 w 538462"/>
                <a:gd name="connsiteY440" fmla="*/ 137688 h 1270618"/>
                <a:gd name="connsiteX441" fmla="*/ 137172 w 538462"/>
                <a:gd name="connsiteY441" fmla="*/ 134994 h 1270618"/>
                <a:gd name="connsiteX442" fmla="*/ 137094 w 538462"/>
                <a:gd name="connsiteY442" fmla="*/ 132225 h 1270618"/>
                <a:gd name="connsiteX443" fmla="*/ 137016 w 538462"/>
                <a:gd name="connsiteY443" fmla="*/ 129382 h 1270618"/>
                <a:gd name="connsiteX444" fmla="*/ 137094 w 538462"/>
                <a:gd name="connsiteY444" fmla="*/ 126164 h 1270618"/>
                <a:gd name="connsiteX445" fmla="*/ 137172 w 538462"/>
                <a:gd name="connsiteY445" fmla="*/ 122797 h 1270618"/>
                <a:gd name="connsiteX446" fmla="*/ 137405 w 538462"/>
                <a:gd name="connsiteY446" fmla="*/ 119579 h 1270618"/>
                <a:gd name="connsiteX447" fmla="*/ 137716 w 538462"/>
                <a:gd name="connsiteY447" fmla="*/ 116361 h 1270618"/>
                <a:gd name="connsiteX448" fmla="*/ 138027 w 538462"/>
                <a:gd name="connsiteY448" fmla="*/ 113069 h 1270618"/>
                <a:gd name="connsiteX449" fmla="*/ 138415 w 538462"/>
                <a:gd name="connsiteY449" fmla="*/ 109926 h 1270618"/>
                <a:gd name="connsiteX450" fmla="*/ 138959 w 538462"/>
                <a:gd name="connsiteY450" fmla="*/ 106783 h 1270618"/>
                <a:gd name="connsiteX451" fmla="*/ 139503 w 538462"/>
                <a:gd name="connsiteY451" fmla="*/ 103715 h 1270618"/>
                <a:gd name="connsiteX452" fmla="*/ 140125 w 538462"/>
                <a:gd name="connsiteY452" fmla="*/ 100647 h 1270618"/>
                <a:gd name="connsiteX453" fmla="*/ 140903 w 538462"/>
                <a:gd name="connsiteY453" fmla="*/ 97579 h 1270618"/>
                <a:gd name="connsiteX454" fmla="*/ 141758 w 538462"/>
                <a:gd name="connsiteY454" fmla="*/ 94586 h 1270618"/>
                <a:gd name="connsiteX455" fmla="*/ 142613 w 538462"/>
                <a:gd name="connsiteY455" fmla="*/ 91518 h 1270618"/>
                <a:gd name="connsiteX456" fmla="*/ 143545 w 538462"/>
                <a:gd name="connsiteY456" fmla="*/ 88599 h 1270618"/>
                <a:gd name="connsiteX457" fmla="*/ 144634 w 538462"/>
                <a:gd name="connsiteY457" fmla="*/ 85681 h 1270618"/>
                <a:gd name="connsiteX458" fmla="*/ 145722 w 538462"/>
                <a:gd name="connsiteY458" fmla="*/ 82762 h 1270618"/>
                <a:gd name="connsiteX459" fmla="*/ 146965 w 538462"/>
                <a:gd name="connsiteY459" fmla="*/ 79919 h 1270618"/>
                <a:gd name="connsiteX460" fmla="*/ 148131 w 538462"/>
                <a:gd name="connsiteY460" fmla="*/ 77075 h 1270618"/>
                <a:gd name="connsiteX461" fmla="*/ 149608 w 538462"/>
                <a:gd name="connsiteY461" fmla="*/ 74307 h 1270618"/>
                <a:gd name="connsiteX462" fmla="*/ 151007 w 538462"/>
                <a:gd name="connsiteY462" fmla="*/ 71463 h 1270618"/>
                <a:gd name="connsiteX463" fmla="*/ 152484 w 538462"/>
                <a:gd name="connsiteY463" fmla="*/ 68769 h 1270618"/>
                <a:gd name="connsiteX464" fmla="*/ 154116 w 538462"/>
                <a:gd name="connsiteY464" fmla="*/ 66075 h 1270618"/>
                <a:gd name="connsiteX465" fmla="*/ 155749 w 538462"/>
                <a:gd name="connsiteY465" fmla="*/ 63381 h 1270618"/>
                <a:gd name="connsiteX466" fmla="*/ 157459 w 538462"/>
                <a:gd name="connsiteY466" fmla="*/ 60687 h 1270618"/>
                <a:gd name="connsiteX467" fmla="*/ 159324 w 538462"/>
                <a:gd name="connsiteY467" fmla="*/ 58068 h 1270618"/>
                <a:gd name="connsiteX468" fmla="*/ 161190 w 538462"/>
                <a:gd name="connsiteY468" fmla="*/ 55524 h 1270618"/>
                <a:gd name="connsiteX469" fmla="*/ 163211 w 538462"/>
                <a:gd name="connsiteY469" fmla="*/ 52980 h 1270618"/>
                <a:gd name="connsiteX470" fmla="*/ 165231 w 538462"/>
                <a:gd name="connsiteY470" fmla="*/ 50436 h 1270618"/>
                <a:gd name="connsiteX471" fmla="*/ 167408 w 538462"/>
                <a:gd name="connsiteY471" fmla="*/ 47892 h 1270618"/>
                <a:gd name="connsiteX472" fmla="*/ 169507 w 538462"/>
                <a:gd name="connsiteY472" fmla="*/ 45422 h 1270618"/>
                <a:gd name="connsiteX473" fmla="*/ 171838 w 538462"/>
                <a:gd name="connsiteY473" fmla="*/ 42953 h 1270618"/>
                <a:gd name="connsiteX474" fmla="*/ 174248 w 538462"/>
                <a:gd name="connsiteY474" fmla="*/ 40558 h 1270618"/>
                <a:gd name="connsiteX475" fmla="*/ 176658 w 538462"/>
                <a:gd name="connsiteY475" fmla="*/ 38164 h 1270618"/>
                <a:gd name="connsiteX476" fmla="*/ 179145 w 538462"/>
                <a:gd name="connsiteY476" fmla="*/ 35769 h 1270618"/>
                <a:gd name="connsiteX477" fmla="*/ 181710 w 538462"/>
                <a:gd name="connsiteY477" fmla="*/ 33524 h 1270618"/>
                <a:gd name="connsiteX478" fmla="*/ 184119 w 538462"/>
                <a:gd name="connsiteY478" fmla="*/ 31354 h 1270618"/>
                <a:gd name="connsiteX479" fmla="*/ 186762 w 538462"/>
                <a:gd name="connsiteY479" fmla="*/ 29184 h 1270618"/>
                <a:gd name="connsiteX480" fmla="*/ 189327 w 538462"/>
                <a:gd name="connsiteY480" fmla="*/ 27089 h 1270618"/>
                <a:gd name="connsiteX481" fmla="*/ 191970 w 538462"/>
                <a:gd name="connsiteY481" fmla="*/ 25143 h 1270618"/>
                <a:gd name="connsiteX482" fmla="*/ 194613 w 538462"/>
                <a:gd name="connsiteY482" fmla="*/ 23272 h 1270618"/>
                <a:gd name="connsiteX483" fmla="*/ 197333 w 538462"/>
                <a:gd name="connsiteY483" fmla="*/ 21476 h 1270618"/>
                <a:gd name="connsiteX484" fmla="*/ 200054 w 538462"/>
                <a:gd name="connsiteY484" fmla="*/ 19680 h 1270618"/>
                <a:gd name="connsiteX485" fmla="*/ 202774 w 538462"/>
                <a:gd name="connsiteY485" fmla="*/ 17959 h 1270618"/>
                <a:gd name="connsiteX486" fmla="*/ 205572 w 538462"/>
                <a:gd name="connsiteY486" fmla="*/ 16388 h 1270618"/>
                <a:gd name="connsiteX487" fmla="*/ 208448 w 538462"/>
                <a:gd name="connsiteY487" fmla="*/ 14891 h 1270618"/>
                <a:gd name="connsiteX488" fmla="*/ 211247 w 538462"/>
                <a:gd name="connsiteY488" fmla="*/ 13395 h 1270618"/>
                <a:gd name="connsiteX489" fmla="*/ 214122 w 538462"/>
                <a:gd name="connsiteY489" fmla="*/ 11973 h 1270618"/>
                <a:gd name="connsiteX490" fmla="*/ 217076 w 538462"/>
                <a:gd name="connsiteY490" fmla="*/ 10701 h 1270618"/>
                <a:gd name="connsiteX491" fmla="*/ 219952 w 538462"/>
                <a:gd name="connsiteY491" fmla="*/ 9504 h 1270618"/>
                <a:gd name="connsiteX492" fmla="*/ 222906 w 538462"/>
                <a:gd name="connsiteY492" fmla="*/ 8306 h 1270618"/>
                <a:gd name="connsiteX493" fmla="*/ 226015 w 538462"/>
                <a:gd name="connsiteY493" fmla="*/ 7333 h 1270618"/>
                <a:gd name="connsiteX494" fmla="*/ 229046 w 538462"/>
                <a:gd name="connsiteY494" fmla="*/ 6286 h 1270618"/>
                <a:gd name="connsiteX495" fmla="*/ 232078 w 538462"/>
                <a:gd name="connsiteY495" fmla="*/ 5313 h 1270618"/>
                <a:gd name="connsiteX496" fmla="*/ 235187 w 538462"/>
                <a:gd name="connsiteY496" fmla="*/ 4490 h 1270618"/>
                <a:gd name="connsiteX497" fmla="*/ 238296 w 538462"/>
                <a:gd name="connsiteY497" fmla="*/ 3742 h 1270618"/>
                <a:gd name="connsiteX498" fmla="*/ 241483 w 538462"/>
                <a:gd name="connsiteY498" fmla="*/ 2993 h 1270618"/>
                <a:gd name="connsiteX499" fmla="*/ 244670 w 538462"/>
                <a:gd name="connsiteY499" fmla="*/ 2395 h 1270618"/>
                <a:gd name="connsiteX500" fmla="*/ 247857 w 538462"/>
                <a:gd name="connsiteY500" fmla="*/ 1796 h 1270618"/>
                <a:gd name="connsiteX501" fmla="*/ 251121 w 538462"/>
                <a:gd name="connsiteY501" fmla="*/ 1347 h 1270618"/>
                <a:gd name="connsiteX502" fmla="*/ 254463 w 538462"/>
                <a:gd name="connsiteY502" fmla="*/ 973 h 1270618"/>
                <a:gd name="connsiteX503" fmla="*/ 257728 w 538462"/>
                <a:gd name="connsiteY503" fmla="*/ 524 h 1270618"/>
                <a:gd name="connsiteX504" fmla="*/ 261148 w 538462"/>
                <a:gd name="connsiteY504" fmla="*/ 299 h 1270618"/>
                <a:gd name="connsiteX505" fmla="*/ 264490 w 538462"/>
                <a:gd name="connsiteY505" fmla="*/ 150 h 1270618"/>
                <a:gd name="connsiteX506" fmla="*/ 267910 w 538462"/>
                <a:gd name="connsiteY506" fmla="*/ 75 h 1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</a:cxnLst>
              <a:rect l="l" t="t" r="r" b="b"/>
              <a:pathLst>
                <a:path w="538462" h="1270618">
                  <a:moveTo>
                    <a:pt x="271408" y="0"/>
                  </a:moveTo>
                  <a:lnTo>
                    <a:pt x="274828" y="75"/>
                  </a:lnTo>
                  <a:lnTo>
                    <a:pt x="278326" y="150"/>
                  </a:lnTo>
                  <a:lnTo>
                    <a:pt x="281668" y="299"/>
                  </a:lnTo>
                  <a:lnTo>
                    <a:pt x="285088" y="524"/>
                  </a:lnTo>
                  <a:lnTo>
                    <a:pt x="288353" y="973"/>
                  </a:lnTo>
                  <a:lnTo>
                    <a:pt x="291773" y="1347"/>
                  </a:lnTo>
                  <a:lnTo>
                    <a:pt x="294960" y="1796"/>
                  </a:lnTo>
                  <a:lnTo>
                    <a:pt x="298302" y="2395"/>
                  </a:lnTo>
                  <a:lnTo>
                    <a:pt x="301489" y="2993"/>
                  </a:lnTo>
                  <a:lnTo>
                    <a:pt x="304598" y="3742"/>
                  </a:lnTo>
                  <a:lnTo>
                    <a:pt x="307863" y="4490"/>
                  </a:lnTo>
                  <a:lnTo>
                    <a:pt x="310894" y="5313"/>
                  </a:lnTo>
                  <a:lnTo>
                    <a:pt x="314081" y="6286"/>
                  </a:lnTo>
                  <a:lnTo>
                    <a:pt x="317112" y="7333"/>
                  </a:lnTo>
                  <a:lnTo>
                    <a:pt x="320144" y="8306"/>
                  </a:lnTo>
                  <a:lnTo>
                    <a:pt x="323097" y="9504"/>
                  </a:lnTo>
                  <a:lnTo>
                    <a:pt x="326129" y="10701"/>
                  </a:lnTo>
                  <a:lnTo>
                    <a:pt x="329005" y="11973"/>
                  </a:lnTo>
                  <a:lnTo>
                    <a:pt x="331958" y="13395"/>
                  </a:lnTo>
                  <a:lnTo>
                    <a:pt x="334757" y="14891"/>
                  </a:lnTo>
                  <a:lnTo>
                    <a:pt x="337633" y="16388"/>
                  </a:lnTo>
                  <a:lnTo>
                    <a:pt x="340431" y="17959"/>
                  </a:lnTo>
                  <a:lnTo>
                    <a:pt x="343151" y="19680"/>
                  </a:lnTo>
                  <a:lnTo>
                    <a:pt x="345949" y="21476"/>
                  </a:lnTo>
                  <a:lnTo>
                    <a:pt x="348670" y="23272"/>
                  </a:lnTo>
                  <a:lnTo>
                    <a:pt x="351313" y="25143"/>
                  </a:lnTo>
                  <a:lnTo>
                    <a:pt x="353955" y="27089"/>
                  </a:lnTo>
                  <a:lnTo>
                    <a:pt x="356598" y="29184"/>
                  </a:lnTo>
                  <a:lnTo>
                    <a:pt x="359163" y="31354"/>
                  </a:lnTo>
                  <a:lnTo>
                    <a:pt x="361728" y="33524"/>
                  </a:lnTo>
                  <a:lnTo>
                    <a:pt x="364293" y="35769"/>
                  </a:lnTo>
                  <a:lnTo>
                    <a:pt x="366781" y="38164"/>
                  </a:lnTo>
                  <a:lnTo>
                    <a:pt x="369268" y="40558"/>
                  </a:lnTo>
                  <a:lnTo>
                    <a:pt x="371600" y="42953"/>
                  </a:lnTo>
                  <a:lnTo>
                    <a:pt x="373854" y="45422"/>
                  </a:lnTo>
                  <a:lnTo>
                    <a:pt x="376030" y="47892"/>
                  </a:lnTo>
                  <a:lnTo>
                    <a:pt x="378129" y="50436"/>
                  </a:lnTo>
                  <a:lnTo>
                    <a:pt x="380150" y="52980"/>
                  </a:lnTo>
                  <a:lnTo>
                    <a:pt x="382093" y="55524"/>
                  </a:lnTo>
                  <a:lnTo>
                    <a:pt x="384036" y="58068"/>
                  </a:lnTo>
                  <a:lnTo>
                    <a:pt x="385824" y="60687"/>
                  </a:lnTo>
                  <a:lnTo>
                    <a:pt x="387534" y="63381"/>
                  </a:lnTo>
                  <a:lnTo>
                    <a:pt x="389244" y="66075"/>
                  </a:lnTo>
                  <a:lnTo>
                    <a:pt x="390799" y="68769"/>
                  </a:lnTo>
                  <a:lnTo>
                    <a:pt x="392275" y="71463"/>
                  </a:lnTo>
                  <a:lnTo>
                    <a:pt x="393674" y="74307"/>
                  </a:lnTo>
                  <a:lnTo>
                    <a:pt x="395074" y="77075"/>
                  </a:lnTo>
                  <a:lnTo>
                    <a:pt x="396317" y="79919"/>
                  </a:lnTo>
                  <a:lnTo>
                    <a:pt x="397483" y="82762"/>
                  </a:lnTo>
                  <a:lnTo>
                    <a:pt x="398649" y="85681"/>
                  </a:lnTo>
                  <a:lnTo>
                    <a:pt x="399737" y="88599"/>
                  </a:lnTo>
                  <a:lnTo>
                    <a:pt x="400592" y="91518"/>
                  </a:lnTo>
                  <a:lnTo>
                    <a:pt x="401525" y="94586"/>
                  </a:lnTo>
                  <a:lnTo>
                    <a:pt x="402380" y="97579"/>
                  </a:lnTo>
                  <a:lnTo>
                    <a:pt x="403080" y="100647"/>
                  </a:lnTo>
                  <a:lnTo>
                    <a:pt x="403779" y="103715"/>
                  </a:lnTo>
                  <a:lnTo>
                    <a:pt x="404246" y="106783"/>
                  </a:lnTo>
                  <a:lnTo>
                    <a:pt x="404790" y="109926"/>
                  </a:lnTo>
                  <a:lnTo>
                    <a:pt x="405256" y="113069"/>
                  </a:lnTo>
                  <a:lnTo>
                    <a:pt x="405567" y="116361"/>
                  </a:lnTo>
                  <a:lnTo>
                    <a:pt x="405800" y="119579"/>
                  </a:lnTo>
                  <a:lnTo>
                    <a:pt x="405956" y="122797"/>
                  </a:lnTo>
                  <a:lnTo>
                    <a:pt x="406111" y="126164"/>
                  </a:lnTo>
                  <a:lnTo>
                    <a:pt x="406111" y="129382"/>
                  </a:lnTo>
                  <a:lnTo>
                    <a:pt x="406111" y="132300"/>
                  </a:lnTo>
                  <a:lnTo>
                    <a:pt x="406033" y="135144"/>
                  </a:lnTo>
                  <a:lnTo>
                    <a:pt x="405878" y="137912"/>
                  </a:lnTo>
                  <a:lnTo>
                    <a:pt x="405722" y="140681"/>
                  </a:lnTo>
                  <a:lnTo>
                    <a:pt x="405411" y="143450"/>
                  </a:lnTo>
                  <a:lnTo>
                    <a:pt x="405101" y="146218"/>
                  </a:lnTo>
                  <a:lnTo>
                    <a:pt x="404634" y="148912"/>
                  </a:lnTo>
                  <a:lnTo>
                    <a:pt x="404246" y="151681"/>
                  </a:lnTo>
                  <a:lnTo>
                    <a:pt x="403779" y="154300"/>
                  </a:lnTo>
                  <a:lnTo>
                    <a:pt x="403157" y="156994"/>
                  </a:lnTo>
                  <a:lnTo>
                    <a:pt x="402536" y="159688"/>
                  </a:lnTo>
                  <a:lnTo>
                    <a:pt x="401836" y="162307"/>
                  </a:lnTo>
                  <a:lnTo>
                    <a:pt x="401136" y="164926"/>
                  </a:lnTo>
                  <a:lnTo>
                    <a:pt x="400281" y="167620"/>
                  </a:lnTo>
                  <a:lnTo>
                    <a:pt x="399349" y="170164"/>
                  </a:lnTo>
                  <a:lnTo>
                    <a:pt x="398494" y="172708"/>
                  </a:lnTo>
                  <a:lnTo>
                    <a:pt x="397483" y="175253"/>
                  </a:lnTo>
                  <a:lnTo>
                    <a:pt x="396395" y="177797"/>
                  </a:lnTo>
                  <a:lnTo>
                    <a:pt x="395307" y="180341"/>
                  </a:lnTo>
                  <a:lnTo>
                    <a:pt x="394141" y="182810"/>
                  </a:lnTo>
                  <a:lnTo>
                    <a:pt x="392897" y="185280"/>
                  </a:lnTo>
                  <a:lnTo>
                    <a:pt x="391654" y="187674"/>
                  </a:lnTo>
                  <a:lnTo>
                    <a:pt x="390332" y="190144"/>
                  </a:lnTo>
                  <a:lnTo>
                    <a:pt x="388855" y="192538"/>
                  </a:lnTo>
                  <a:lnTo>
                    <a:pt x="387379" y="195008"/>
                  </a:lnTo>
                  <a:lnTo>
                    <a:pt x="385824" y="197402"/>
                  </a:lnTo>
                  <a:lnTo>
                    <a:pt x="384269" y="199722"/>
                  </a:lnTo>
                  <a:lnTo>
                    <a:pt x="382637" y="202117"/>
                  </a:lnTo>
                  <a:lnTo>
                    <a:pt x="380849" y="204436"/>
                  </a:lnTo>
                  <a:lnTo>
                    <a:pt x="379139" y="206756"/>
                  </a:lnTo>
                  <a:lnTo>
                    <a:pt x="377274" y="209001"/>
                  </a:lnTo>
                  <a:lnTo>
                    <a:pt x="375331" y="211321"/>
                  </a:lnTo>
                  <a:lnTo>
                    <a:pt x="373465" y="213491"/>
                  </a:lnTo>
                  <a:lnTo>
                    <a:pt x="371444" y="215736"/>
                  </a:lnTo>
                  <a:lnTo>
                    <a:pt x="369501" y="217756"/>
                  </a:lnTo>
                  <a:lnTo>
                    <a:pt x="367402" y="219851"/>
                  </a:lnTo>
                  <a:lnTo>
                    <a:pt x="365381" y="221872"/>
                  </a:lnTo>
                  <a:lnTo>
                    <a:pt x="363283" y="223817"/>
                  </a:lnTo>
                  <a:lnTo>
                    <a:pt x="361184" y="225763"/>
                  </a:lnTo>
                  <a:lnTo>
                    <a:pt x="358930" y="227559"/>
                  </a:lnTo>
                  <a:lnTo>
                    <a:pt x="356754" y="229430"/>
                  </a:lnTo>
                  <a:lnTo>
                    <a:pt x="354577" y="231151"/>
                  </a:lnTo>
                  <a:lnTo>
                    <a:pt x="352245" y="232872"/>
                  </a:lnTo>
                  <a:lnTo>
                    <a:pt x="349991" y="234518"/>
                  </a:lnTo>
                  <a:lnTo>
                    <a:pt x="347659" y="236090"/>
                  </a:lnTo>
                  <a:lnTo>
                    <a:pt x="345328" y="237661"/>
                  </a:lnTo>
                  <a:lnTo>
                    <a:pt x="342918" y="239158"/>
                  </a:lnTo>
                  <a:lnTo>
                    <a:pt x="340431" y="240579"/>
                  </a:lnTo>
                  <a:lnTo>
                    <a:pt x="337943" y="241926"/>
                  </a:lnTo>
                  <a:lnTo>
                    <a:pt x="335534" y="243348"/>
                  </a:lnTo>
                  <a:lnTo>
                    <a:pt x="333047" y="244620"/>
                  </a:lnTo>
                  <a:lnTo>
                    <a:pt x="330482" y="245892"/>
                  </a:lnTo>
                  <a:lnTo>
                    <a:pt x="327839" y="247015"/>
                  </a:lnTo>
                  <a:lnTo>
                    <a:pt x="325196" y="248137"/>
                  </a:lnTo>
                  <a:lnTo>
                    <a:pt x="322553" y="249260"/>
                  </a:lnTo>
                  <a:lnTo>
                    <a:pt x="319910" y="250233"/>
                  </a:lnTo>
                  <a:lnTo>
                    <a:pt x="317190" y="251280"/>
                  </a:lnTo>
                  <a:lnTo>
                    <a:pt x="314392" y="252178"/>
                  </a:lnTo>
                  <a:lnTo>
                    <a:pt x="311594" y="253001"/>
                  </a:lnTo>
                  <a:lnTo>
                    <a:pt x="308795" y="253899"/>
                  </a:lnTo>
                  <a:lnTo>
                    <a:pt x="305919" y="254573"/>
                  </a:lnTo>
                  <a:lnTo>
                    <a:pt x="302966" y="255321"/>
                  </a:lnTo>
                  <a:lnTo>
                    <a:pt x="300090" y="255994"/>
                  </a:lnTo>
                  <a:lnTo>
                    <a:pt x="297136" y="256593"/>
                  </a:lnTo>
                  <a:lnTo>
                    <a:pt x="298147" y="257641"/>
                  </a:lnTo>
                  <a:lnTo>
                    <a:pt x="299002" y="258614"/>
                  </a:lnTo>
                  <a:lnTo>
                    <a:pt x="299779" y="259512"/>
                  </a:lnTo>
                  <a:lnTo>
                    <a:pt x="300323" y="260409"/>
                  </a:lnTo>
                  <a:lnTo>
                    <a:pt x="300867" y="261233"/>
                  </a:lnTo>
                  <a:lnTo>
                    <a:pt x="301178" y="261981"/>
                  </a:lnTo>
                  <a:lnTo>
                    <a:pt x="301333" y="262804"/>
                  </a:lnTo>
                  <a:lnTo>
                    <a:pt x="301411" y="263552"/>
                  </a:lnTo>
                  <a:lnTo>
                    <a:pt x="361573" y="263552"/>
                  </a:lnTo>
                  <a:lnTo>
                    <a:pt x="364993" y="263552"/>
                  </a:lnTo>
                  <a:lnTo>
                    <a:pt x="368413" y="263702"/>
                  </a:lnTo>
                  <a:lnTo>
                    <a:pt x="371833" y="263927"/>
                  </a:lnTo>
                  <a:lnTo>
                    <a:pt x="375175" y="264226"/>
                  </a:lnTo>
                  <a:lnTo>
                    <a:pt x="378595" y="264600"/>
                  </a:lnTo>
                  <a:lnTo>
                    <a:pt x="381860" y="265124"/>
                  </a:lnTo>
                  <a:lnTo>
                    <a:pt x="385202" y="265722"/>
                  </a:lnTo>
                  <a:lnTo>
                    <a:pt x="388544" y="266396"/>
                  </a:lnTo>
                  <a:lnTo>
                    <a:pt x="391809" y="267144"/>
                  </a:lnTo>
                  <a:lnTo>
                    <a:pt x="395074" y="268042"/>
                  </a:lnTo>
                  <a:lnTo>
                    <a:pt x="398338" y="269015"/>
                  </a:lnTo>
                  <a:lnTo>
                    <a:pt x="401603" y="270063"/>
                  </a:lnTo>
                  <a:lnTo>
                    <a:pt x="404712" y="271185"/>
                  </a:lnTo>
                  <a:lnTo>
                    <a:pt x="407976" y="272382"/>
                  </a:lnTo>
                  <a:lnTo>
                    <a:pt x="411163" y="273729"/>
                  </a:lnTo>
                  <a:lnTo>
                    <a:pt x="414272" y="275076"/>
                  </a:lnTo>
                  <a:lnTo>
                    <a:pt x="417459" y="276573"/>
                  </a:lnTo>
                  <a:lnTo>
                    <a:pt x="420568" y="278144"/>
                  </a:lnTo>
                  <a:lnTo>
                    <a:pt x="423600" y="279791"/>
                  </a:lnTo>
                  <a:lnTo>
                    <a:pt x="426787" y="281586"/>
                  </a:lnTo>
                  <a:lnTo>
                    <a:pt x="429818" y="283457"/>
                  </a:lnTo>
                  <a:lnTo>
                    <a:pt x="432849" y="285403"/>
                  </a:lnTo>
                  <a:lnTo>
                    <a:pt x="435881" y="287498"/>
                  </a:lnTo>
                  <a:lnTo>
                    <a:pt x="438912" y="289593"/>
                  </a:lnTo>
                  <a:lnTo>
                    <a:pt x="441866" y="291838"/>
                  </a:lnTo>
                  <a:lnTo>
                    <a:pt x="444820" y="294158"/>
                  </a:lnTo>
                  <a:lnTo>
                    <a:pt x="447851" y="296553"/>
                  </a:lnTo>
                  <a:lnTo>
                    <a:pt x="450727" y="299097"/>
                  </a:lnTo>
                  <a:lnTo>
                    <a:pt x="453603" y="301641"/>
                  </a:lnTo>
                  <a:lnTo>
                    <a:pt x="456479" y="304335"/>
                  </a:lnTo>
                  <a:lnTo>
                    <a:pt x="459355" y="307104"/>
                  </a:lnTo>
                  <a:lnTo>
                    <a:pt x="462231" y="309947"/>
                  </a:lnTo>
                  <a:lnTo>
                    <a:pt x="464951" y="312866"/>
                  </a:lnTo>
                  <a:lnTo>
                    <a:pt x="467672" y="315784"/>
                  </a:lnTo>
                  <a:lnTo>
                    <a:pt x="470237" y="318777"/>
                  </a:lnTo>
                  <a:lnTo>
                    <a:pt x="472802" y="321770"/>
                  </a:lnTo>
                  <a:lnTo>
                    <a:pt x="475211" y="324689"/>
                  </a:lnTo>
                  <a:lnTo>
                    <a:pt x="477621" y="327682"/>
                  </a:lnTo>
                  <a:lnTo>
                    <a:pt x="479797" y="330750"/>
                  </a:lnTo>
                  <a:lnTo>
                    <a:pt x="481974" y="333743"/>
                  </a:lnTo>
                  <a:lnTo>
                    <a:pt x="484072" y="336886"/>
                  </a:lnTo>
                  <a:lnTo>
                    <a:pt x="486016" y="339954"/>
                  </a:lnTo>
                  <a:lnTo>
                    <a:pt x="487959" y="343097"/>
                  </a:lnTo>
                  <a:lnTo>
                    <a:pt x="489824" y="346165"/>
                  </a:lnTo>
                  <a:lnTo>
                    <a:pt x="491457" y="349233"/>
                  </a:lnTo>
                  <a:lnTo>
                    <a:pt x="493089" y="352451"/>
                  </a:lnTo>
                  <a:lnTo>
                    <a:pt x="494721" y="355594"/>
                  </a:lnTo>
                  <a:lnTo>
                    <a:pt x="496198" y="358811"/>
                  </a:lnTo>
                  <a:lnTo>
                    <a:pt x="497597" y="362029"/>
                  </a:lnTo>
                  <a:lnTo>
                    <a:pt x="498841" y="365172"/>
                  </a:lnTo>
                  <a:lnTo>
                    <a:pt x="500084" y="368464"/>
                  </a:lnTo>
                  <a:lnTo>
                    <a:pt x="501095" y="371682"/>
                  </a:lnTo>
                  <a:lnTo>
                    <a:pt x="502183" y="374975"/>
                  </a:lnTo>
                  <a:lnTo>
                    <a:pt x="503116" y="378267"/>
                  </a:lnTo>
                  <a:lnTo>
                    <a:pt x="503893" y="381635"/>
                  </a:lnTo>
                  <a:lnTo>
                    <a:pt x="504670" y="384927"/>
                  </a:lnTo>
                  <a:lnTo>
                    <a:pt x="505370" y="388294"/>
                  </a:lnTo>
                  <a:lnTo>
                    <a:pt x="505914" y="391662"/>
                  </a:lnTo>
                  <a:lnTo>
                    <a:pt x="506380" y="395104"/>
                  </a:lnTo>
                  <a:lnTo>
                    <a:pt x="506847" y="398397"/>
                  </a:lnTo>
                  <a:lnTo>
                    <a:pt x="507158" y="401839"/>
                  </a:lnTo>
                  <a:lnTo>
                    <a:pt x="507391" y="405356"/>
                  </a:lnTo>
                  <a:lnTo>
                    <a:pt x="507469" y="408798"/>
                  </a:lnTo>
                  <a:lnTo>
                    <a:pt x="507546" y="412240"/>
                  </a:lnTo>
                  <a:lnTo>
                    <a:pt x="507546" y="718745"/>
                  </a:lnTo>
                  <a:lnTo>
                    <a:pt x="507546" y="721588"/>
                  </a:lnTo>
                  <a:lnTo>
                    <a:pt x="507391" y="724507"/>
                  </a:lnTo>
                  <a:lnTo>
                    <a:pt x="507313" y="727276"/>
                  </a:lnTo>
                  <a:lnTo>
                    <a:pt x="507080" y="730044"/>
                  </a:lnTo>
                  <a:lnTo>
                    <a:pt x="506769" y="732813"/>
                  </a:lnTo>
                  <a:lnTo>
                    <a:pt x="506380" y="735507"/>
                  </a:lnTo>
                  <a:lnTo>
                    <a:pt x="505992" y="738276"/>
                  </a:lnTo>
                  <a:lnTo>
                    <a:pt x="505603" y="740895"/>
                  </a:lnTo>
                  <a:lnTo>
                    <a:pt x="504981" y="743589"/>
                  </a:lnTo>
                  <a:lnTo>
                    <a:pt x="504437" y="746208"/>
                  </a:lnTo>
                  <a:lnTo>
                    <a:pt x="503738" y="748827"/>
                  </a:lnTo>
                  <a:lnTo>
                    <a:pt x="503038" y="751371"/>
                  </a:lnTo>
                  <a:lnTo>
                    <a:pt x="502183" y="753915"/>
                  </a:lnTo>
                  <a:lnTo>
                    <a:pt x="501406" y="756459"/>
                  </a:lnTo>
                  <a:lnTo>
                    <a:pt x="500473" y="758929"/>
                  </a:lnTo>
                  <a:lnTo>
                    <a:pt x="499463" y="761398"/>
                  </a:lnTo>
                  <a:lnTo>
                    <a:pt x="498374" y="763868"/>
                  </a:lnTo>
                  <a:lnTo>
                    <a:pt x="497364" y="766337"/>
                  </a:lnTo>
                  <a:lnTo>
                    <a:pt x="496198" y="768732"/>
                  </a:lnTo>
                  <a:lnTo>
                    <a:pt x="494954" y="771126"/>
                  </a:lnTo>
                  <a:lnTo>
                    <a:pt x="493633" y="773371"/>
                  </a:lnTo>
                  <a:lnTo>
                    <a:pt x="492234" y="775691"/>
                  </a:lnTo>
                  <a:lnTo>
                    <a:pt x="490835" y="778010"/>
                  </a:lnTo>
                  <a:lnTo>
                    <a:pt x="489358" y="780330"/>
                  </a:lnTo>
                  <a:lnTo>
                    <a:pt x="487726" y="782575"/>
                  </a:lnTo>
                  <a:lnTo>
                    <a:pt x="486171" y="784745"/>
                  </a:lnTo>
                  <a:lnTo>
                    <a:pt x="484461" y="786990"/>
                  </a:lnTo>
                  <a:lnTo>
                    <a:pt x="482751" y="789160"/>
                  </a:lnTo>
                  <a:lnTo>
                    <a:pt x="480885" y="791330"/>
                  </a:lnTo>
                  <a:lnTo>
                    <a:pt x="479098" y="793426"/>
                  </a:lnTo>
                  <a:lnTo>
                    <a:pt x="477077" y="795596"/>
                  </a:lnTo>
                  <a:lnTo>
                    <a:pt x="475134" y="797691"/>
                  </a:lnTo>
                  <a:lnTo>
                    <a:pt x="473035" y="799711"/>
                  </a:lnTo>
                  <a:lnTo>
                    <a:pt x="470936" y="801732"/>
                  </a:lnTo>
                  <a:lnTo>
                    <a:pt x="468760" y="803602"/>
                  </a:lnTo>
                  <a:lnTo>
                    <a:pt x="466661" y="805548"/>
                  </a:lnTo>
                  <a:lnTo>
                    <a:pt x="464329" y="807419"/>
                  </a:lnTo>
                  <a:lnTo>
                    <a:pt x="462887" y="808530"/>
                  </a:lnTo>
                  <a:lnTo>
                    <a:pt x="538462" y="992082"/>
                  </a:lnTo>
                  <a:lnTo>
                    <a:pt x="385902" y="992082"/>
                  </a:lnTo>
                  <a:lnTo>
                    <a:pt x="385902" y="1270618"/>
                  </a:lnTo>
                  <a:lnTo>
                    <a:pt x="148287" y="1270618"/>
                  </a:lnTo>
                  <a:lnTo>
                    <a:pt x="148287" y="992082"/>
                  </a:lnTo>
                  <a:lnTo>
                    <a:pt x="0" y="992082"/>
                  </a:lnTo>
                  <a:lnTo>
                    <a:pt x="75543" y="808610"/>
                  </a:lnTo>
                  <a:lnTo>
                    <a:pt x="74989" y="808242"/>
                  </a:lnTo>
                  <a:lnTo>
                    <a:pt x="72813" y="806670"/>
                  </a:lnTo>
                  <a:lnTo>
                    <a:pt x="70559" y="805024"/>
                  </a:lnTo>
                  <a:lnTo>
                    <a:pt x="68538" y="803378"/>
                  </a:lnTo>
                  <a:lnTo>
                    <a:pt x="66361" y="801732"/>
                  </a:lnTo>
                  <a:lnTo>
                    <a:pt x="64418" y="800011"/>
                  </a:lnTo>
                  <a:lnTo>
                    <a:pt x="62397" y="798289"/>
                  </a:lnTo>
                  <a:lnTo>
                    <a:pt x="60454" y="796643"/>
                  </a:lnTo>
                  <a:lnTo>
                    <a:pt x="58511" y="794847"/>
                  </a:lnTo>
                  <a:lnTo>
                    <a:pt x="56723" y="793126"/>
                  </a:lnTo>
                  <a:lnTo>
                    <a:pt x="55013" y="791405"/>
                  </a:lnTo>
                  <a:lnTo>
                    <a:pt x="53381" y="789534"/>
                  </a:lnTo>
                  <a:lnTo>
                    <a:pt x="51671" y="787813"/>
                  </a:lnTo>
                  <a:lnTo>
                    <a:pt x="50116" y="785942"/>
                  </a:lnTo>
                  <a:lnTo>
                    <a:pt x="48639" y="784221"/>
                  </a:lnTo>
                  <a:lnTo>
                    <a:pt x="47162" y="782351"/>
                  </a:lnTo>
                  <a:lnTo>
                    <a:pt x="45763" y="780555"/>
                  </a:lnTo>
                  <a:lnTo>
                    <a:pt x="44442" y="778759"/>
                  </a:lnTo>
                  <a:lnTo>
                    <a:pt x="43198" y="776888"/>
                  </a:lnTo>
                  <a:lnTo>
                    <a:pt x="41955" y="775017"/>
                  </a:lnTo>
                  <a:lnTo>
                    <a:pt x="40866" y="773147"/>
                  </a:lnTo>
                  <a:lnTo>
                    <a:pt x="39778" y="771276"/>
                  </a:lnTo>
                  <a:lnTo>
                    <a:pt x="38768" y="769330"/>
                  </a:lnTo>
                  <a:lnTo>
                    <a:pt x="37835" y="767459"/>
                  </a:lnTo>
                  <a:lnTo>
                    <a:pt x="36902" y="765514"/>
                  </a:lnTo>
                  <a:lnTo>
                    <a:pt x="36125" y="763643"/>
                  </a:lnTo>
                  <a:lnTo>
                    <a:pt x="35348" y="761697"/>
                  </a:lnTo>
                  <a:lnTo>
                    <a:pt x="34648" y="759752"/>
                  </a:lnTo>
                  <a:lnTo>
                    <a:pt x="33949" y="757806"/>
                  </a:lnTo>
                  <a:lnTo>
                    <a:pt x="33405" y="755786"/>
                  </a:lnTo>
                  <a:lnTo>
                    <a:pt x="32860" y="753840"/>
                  </a:lnTo>
                  <a:lnTo>
                    <a:pt x="32394" y="751820"/>
                  </a:lnTo>
                  <a:lnTo>
                    <a:pt x="32005" y="749874"/>
                  </a:lnTo>
                  <a:lnTo>
                    <a:pt x="31617" y="747854"/>
                  </a:lnTo>
                  <a:lnTo>
                    <a:pt x="31384" y="745833"/>
                  </a:lnTo>
                  <a:lnTo>
                    <a:pt x="31150" y="743813"/>
                  </a:lnTo>
                  <a:lnTo>
                    <a:pt x="30995" y="741718"/>
                  </a:lnTo>
                  <a:lnTo>
                    <a:pt x="30917" y="739697"/>
                  </a:lnTo>
                  <a:lnTo>
                    <a:pt x="30917" y="737602"/>
                  </a:lnTo>
                  <a:lnTo>
                    <a:pt x="30917" y="412240"/>
                  </a:lnTo>
                  <a:lnTo>
                    <a:pt x="30995" y="408050"/>
                  </a:lnTo>
                  <a:lnTo>
                    <a:pt x="31073" y="403934"/>
                  </a:lnTo>
                  <a:lnTo>
                    <a:pt x="31306" y="399743"/>
                  </a:lnTo>
                  <a:lnTo>
                    <a:pt x="31617" y="395703"/>
                  </a:lnTo>
                  <a:lnTo>
                    <a:pt x="32083" y="391737"/>
                  </a:lnTo>
                  <a:lnTo>
                    <a:pt x="32550" y="387771"/>
                  </a:lnTo>
                  <a:lnTo>
                    <a:pt x="33094" y="383879"/>
                  </a:lnTo>
                  <a:lnTo>
                    <a:pt x="33793" y="380063"/>
                  </a:lnTo>
                  <a:lnTo>
                    <a:pt x="34570" y="376247"/>
                  </a:lnTo>
                  <a:lnTo>
                    <a:pt x="35348" y="372505"/>
                  </a:lnTo>
                  <a:lnTo>
                    <a:pt x="36358" y="368839"/>
                  </a:lnTo>
                  <a:lnTo>
                    <a:pt x="37369" y="365172"/>
                  </a:lnTo>
                  <a:lnTo>
                    <a:pt x="38457" y="361580"/>
                  </a:lnTo>
                  <a:lnTo>
                    <a:pt x="39623" y="358063"/>
                  </a:lnTo>
                  <a:lnTo>
                    <a:pt x="40944" y="354621"/>
                  </a:lnTo>
                  <a:lnTo>
                    <a:pt x="42343" y="351179"/>
                  </a:lnTo>
                  <a:lnTo>
                    <a:pt x="43820" y="347811"/>
                  </a:lnTo>
                  <a:lnTo>
                    <a:pt x="45452" y="344519"/>
                  </a:lnTo>
                  <a:lnTo>
                    <a:pt x="47085" y="341226"/>
                  </a:lnTo>
                  <a:lnTo>
                    <a:pt x="48795" y="338083"/>
                  </a:lnTo>
                  <a:lnTo>
                    <a:pt x="50738" y="334940"/>
                  </a:lnTo>
                  <a:lnTo>
                    <a:pt x="52603" y="331872"/>
                  </a:lnTo>
                  <a:lnTo>
                    <a:pt x="54702" y="328730"/>
                  </a:lnTo>
                  <a:lnTo>
                    <a:pt x="56723" y="325811"/>
                  </a:lnTo>
                  <a:lnTo>
                    <a:pt x="58977" y="322893"/>
                  </a:lnTo>
                  <a:lnTo>
                    <a:pt x="61309" y="319900"/>
                  </a:lnTo>
                  <a:lnTo>
                    <a:pt x="63641" y="317131"/>
                  </a:lnTo>
                  <a:lnTo>
                    <a:pt x="66128" y="314362"/>
                  </a:lnTo>
                  <a:lnTo>
                    <a:pt x="68693" y="311668"/>
                  </a:lnTo>
                  <a:lnTo>
                    <a:pt x="71336" y="308974"/>
                  </a:lnTo>
                  <a:lnTo>
                    <a:pt x="74134" y="306280"/>
                  </a:lnTo>
                  <a:lnTo>
                    <a:pt x="76932" y="303736"/>
                  </a:lnTo>
                  <a:lnTo>
                    <a:pt x="79808" y="301192"/>
                  </a:lnTo>
                  <a:lnTo>
                    <a:pt x="82840" y="298872"/>
                  </a:lnTo>
                  <a:lnTo>
                    <a:pt x="85871" y="296553"/>
                  </a:lnTo>
                  <a:lnTo>
                    <a:pt x="88980" y="294308"/>
                  </a:lnTo>
                  <a:lnTo>
                    <a:pt x="92245" y="292138"/>
                  </a:lnTo>
                  <a:lnTo>
                    <a:pt x="95432" y="290042"/>
                  </a:lnTo>
                  <a:lnTo>
                    <a:pt x="98774" y="288022"/>
                  </a:lnTo>
                  <a:lnTo>
                    <a:pt x="102116" y="286076"/>
                  </a:lnTo>
                  <a:lnTo>
                    <a:pt x="105614" y="284280"/>
                  </a:lnTo>
                  <a:lnTo>
                    <a:pt x="109034" y="282484"/>
                  </a:lnTo>
                  <a:lnTo>
                    <a:pt x="112687" y="280763"/>
                  </a:lnTo>
                  <a:lnTo>
                    <a:pt x="116340" y="279192"/>
                  </a:lnTo>
                  <a:lnTo>
                    <a:pt x="119994" y="277695"/>
                  </a:lnTo>
                  <a:lnTo>
                    <a:pt x="123725" y="276199"/>
                  </a:lnTo>
                  <a:lnTo>
                    <a:pt x="127611" y="274777"/>
                  </a:lnTo>
                  <a:lnTo>
                    <a:pt x="131497" y="273505"/>
                  </a:lnTo>
                  <a:lnTo>
                    <a:pt x="135462" y="272382"/>
                  </a:lnTo>
                  <a:lnTo>
                    <a:pt x="139503" y="271185"/>
                  </a:lnTo>
                  <a:lnTo>
                    <a:pt x="143623" y="270137"/>
                  </a:lnTo>
                  <a:lnTo>
                    <a:pt x="147743" y="269165"/>
                  </a:lnTo>
                  <a:lnTo>
                    <a:pt x="152018" y="268192"/>
                  </a:lnTo>
                  <a:lnTo>
                    <a:pt x="156370" y="267444"/>
                  </a:lnTo>
                  <a:lnTo>
                    <a:pt x="160723" y="266695"/>
                  </a:lnTo>
                  <a:lnTo>
                    <a:pt x="165076" y="265947"/>
                  </a:lnTo>
                  <a:lnTo>
                    <a:pt x="169662" y="265423"/>
                  </a:lnTo>
                  <a:lnTo>
                    <a:pt x="174170" y="264899"/>
                  </a:lnTo>
                  <a:lnTo>
                    <a:pt x="178756" y="264450"/>
                  </a:lnTo>
                  <a:lnTo>
                    <a:pt x="183498" y="264151"/>
                  </a:lnTo>
                  <a:lnTo>
                    <a:pt x="188239" y="263852"/>
                  </a:lnTo>
                  <a:lnTo>
                    <a:pt x="193058" y="263702"/>
                  </a:lnTo>
                  <a:lnTo>
                    <a:pt x="197955" y="263552"/>
                  </a:lnTo>
                  <a:lnTo>
                    <a:pt x="202852" y="263552"/>
                  </a:lnTo>
                  <a:lnTo>
                    <a:pt x="203318" y="263178"/>
                  </a:lnTo>
                  <a:lnTo>
                    <a:pt x="203785" y="262954"/>
                  </a:lnTo>
                  <a:lnTo>
                    <a:pt x="204251" y="262879"/>
                  </a:lnTo>
                  <a:lnTo>
                    <a:pt x="204795" y="262804"/>
                  </a:lnTo>
                  <a:lnTo>
                    <a:pt x="205261" y="262804"/>
                  </a:lnTo>
                  <a:lnTo>
                    <a:pt x="205883" y="262804"/>
                  </a:lnTo>
                  <a:lnTo>
                    <a:pt x="206661" y="262804"/>
                  </a:lnTo>
                  <a:lnTo>
                    <a:pt x="207671" y="262804"/>
                  </a:lnTo>
                  <a:lnTo>
                    <a:pt x="210625" y="262954"/>
                  </a:lnTo>
                  <a:lnTo>
                    <a:pt x="213812" y="263103"/>
                  </a:lnTo>
                  <a:lnTo>
                    <a:pt x="216921" y="263178"/>
                  </a:lnTo>
                  <a:lnTo>
                    <a:pt x="220185" y="263328"/>
                  </a:lnTo>
                  <a:lnTo>
                    <a:pt x="223605" y="263403"/>
                  </a:lnTo>
                  <a:lnTo>
                    <a:pt x="226948" y="263403"/>
                  </a:lnTo>
                  <a:lnTo>
                    <a:pt x="230523" y="263552"/>
                  </a:lnTo>
                  <a:lnTo>
                    <a:pt x="234176" y="263552"/>
                  </a:lnTo>
                  <a:lnTo>
                    <a:pt x="234254" y="263103"/>
                  </a:lnTo>
                  <a:lnTo>
                    <a:pt x="234332" y="262729"/>
                  </a:lnTo>
                  <a:lnTo>
                    <a:pt x="234565" y="262280"/>
                  </a:lnTo>
                  <a:lnTo>
                    <a:pt x="234798" y="261756"/>
                  </a:lnTo>
                  <a:lnTo>
                    <a:pt x="235653" y="260634"/>
                  </a:lnTo>
                  <a:lnTo>
                    <a:pt x="236819" y="259362"/>
                  </a:lnTo>
                  <a:lnTo>
                    <a:pt x="237907" y="258165"/>
                  </a:lnTo>
                  <a:lnTo>
                    <a:pt x="238762" y="257341"/>
                  </a:lnTo>
                  <a:lnTo>
                    <a:pt x="239073" y="256967"/>
                  </a:lnTo>
                  <a:lnTo>
                    <a:pt x="239462" y="256743"/>
                  </a:lnTo>
                  <a:lnTo>
                    <a:pt x="239695" y="256668"/>
                  </a:lnTo>
                  <a:lnTo>
                    <a:pt x="239851" y="256593"/>
                  </a:lnTo>
                  <a:lnTo>
                    <a:pt x="236975" y="255695"/>
                  </a:lnTo>
                  <a:lnTo>
                    <a:pt x="234099" y="254872"/>
                  </a:lnTo>
                  <a:lnTo>
                    <a:pt x="231300" y="253899"/>
                  </a:lnTo>
                  <a:lnTo>
                    <a:pt x="228502" y="252926"/>
                  </a:lnTo>
                  <a:lnTo>
                    <a:pt x="225704" y="251879"/>
                  </a:lnTo>
                  <a:lnTo>
                    <a:pt x="222983" y="250756"/>
                  </a:lnTo>
                  <a:lnTo>
                    <a:pt x="220263" y="249709"/>
                  </a:lnTo>
                  <a:lnTo>
                    <a:pt x="217620" y="248586"/>
                  </a:lnTo>
                  <a:lnTo>
                    <a:pt x="214977" y="247389"/>
                  </a:lnTo>
                  <a:lnTo>
                    <a:pt x="212490" y="246117"/>
                  </a:lnTo>
                  <a:lnTo>
                    <a:pt x="209925" y="244845"/>
                  </a:lnTo>
                  <a:lnTo>
                    <a:pt x="207438" y="243573"/>
                  </a:lnTo>
                  <a:lnTo>
                    <a:pt x="204951" y="242226"/>
                  </a:lnTo>
                  <a:lnTo>
                    <a:pt x="202541" y="240804"/>
                  </a:lnTo>
                  <a:lnTo>
                    <a:pt x="200131" y="239307"/>
                  </a:lnTo>
                  <a:lnTo>
                    <a:pt x="197800" y="237811"/>
                  </a:lnTo>
                  <a:lnTo>
                    <a:pt x="195468" y="236314"/>
                  </a:lnTo>
                  <a:lnTo>
                    <a:pt x="193136" y="234743"/>
                  </a:lnTo>
                  <a:lnTo>
                    <a:pt x="190882" y="233096"/>
                  </a:lnTo>
                  <a:lnTo>
                    <a:pt x="188705" y="231450"/>
                  </a:lnTo>
                  <a:lnTo>
                    <a:pt x="186529" y="229804"/>
                  </a:lnTo>
                  <a:lnTo>
                    <a:pt x="184430" y="228008"/>
                  </a:lnTo>
                  <a:lnTo>
                    <a:pt x="182332" y="226287"/>
                  </a:lnTo>
                  <a:lnTo>
                    <a:pt x="180233" y="224491"/>
                  </a:lnTo>
                  <a:lnTo>
                    <a:pt x="178212" y="222620"/>
                  </a:lnTo>
                  <a:lnTo>
                    <a:pt x="176191" y="220749"/>
                  </a:lnTo>
                  <a:lnTo>
                    <a:pt x="174248" y="218804"/>
                  </a:lnTo>
                  <a:lnTo>
                    <a:pt x="172382" y="216858"/>
                  </a:lnTo>
                  <a:lnTo>
                    <a:pt x="170439" y="214838"/>
                  </a:lnTo>
                  <a:lnTo>
                    <a:pt x="168574" y="212743"/>
                  </a:lnTo>
                  <a:lnTo>
                    <a:pt x="166708" y="210722"/>
                  </a:lnTo>
                  <a:lnTo>
                    <a:pt x="164998" y="208552"/>
                  </a:lnTo>
                  <a:lnTo>
                    <a:pt x="163288" y="206307"/>
                  </a:lnTo>
                  <a:lnTo>
                    <a:pt x="161656" y="204212"/>
                  </a:lnTo>
                  <a:lnTo>
                    <a:pt x="159946" y="201967"/>
                  </a:lnTo>
                  <a:lnTo>
                    <a:pt x="158391" y="199722"/>
                  </a:lnTo>
                  <a:lnTo>
                    <a:pt x="156915" y="197402"/>
                  </a:lnTo>
                  <a:lnTo>
                    <a:pt x="155515" y="195157"/>
                  </a:lnTo>
                  <a:lnTo>
                    <a:pt x="154116" y="192913"/>
                  </a:lnTo>
                  <a:lnTo>
                    <a:pt x="152795" y="190593"/>
                  </a:lnTo>
                  <a:lnTo>
                    <a:pt x="151474" y="188273"/>
                  </a:lnTo>
                  <a:lnTo>
                    <a:pt x="150230" y="185879"/>
                  </a:lnTo>
                  <a:lnTo>
                    <a:pt x="149064" y="183484"/>
                  </a:lnTo>
                  <a:lnTo>
                    <a:pt x="147976" y="181089"/>
                  </a:lnTo>
                  <a:lnTo>
                    <a:pt x="146965" y="178695"/>
                  </a:lnTo>
                  <a:lnTo>
                    <a:pt x="145877" y="176300"/>
                  </a:lnTo>
                  <a:lnTo>
                    <a:pt x="144944" y="173906"/>
                  </a:lnTo>
                  <a:lnTo>
                    <a:pt x="144012" y="171436"/>
                  </a:lnTo>
                  <a:lnTo>
                    <a:pt x="143234" y="168967"/>
                  </a:lnTo>
                  <a:lnTo>
                    <a:pt x="142379" y="166497"/>
                  </a:lnTo>
                  <a:lnTo>
                    <a:pt x="141680" y="163953"/>
                  </a:lnTo>
                  <a:lnTo>
                    <a:pt x="140980" y="161409"/>
                  </a:lnTo>
                  <a:lnTo>
                    <a:pt x="140358" y="158865"/>
                  </a:lnTo>
                  <a:lnTo>
                    <a:pt x="139737" y="156321"/>
                  </a:lnTo>
                  <a:lnTo>
                    <a:pt x="139270" y="153702"/>
                  </a:lnTo>
                  <a:lnTo>
                    <a:pt x="138882" y="151008"/>
                  </a:lnTo>
                  <a:lnTo>
                    <a:pt x="138415" y="148389"/>
                  </a:lnTo>
                  <a:lnTo>
                    <a:pt x="138027" y="145770"/>
                  </a:lnTo>
                  <a:lnTo>
                    <a:pt x="137793" y="143076"/>
                  </a:lnTo>
                  <a:lnTo>
                    <a:pt x="137560" y="140382"/>
                  </a:lnTo>
                  <a:lnTo>
                    <a:pt x="137249" y="137688"/>
                  </a:lnTo>
                  <a:lnTo>
                    <a:pt x="137172" y="134994"/>
                  </a:lnTo>
                  <a:lnTo>
                    <a:pt x="137094" y="132225"/>
                  </a:lnTo>
                  <a:lnTo>
                    <a:pt x="137016" y="129382"/>
                  </a:lnTo>
                  <a:lnTo>
                    <a:pt x="137094" y="126164"/>
                  </a:lnTo>
                  <a:lnTo>
                    <a:pt x="137172" y="122797"/>
                  </a:lnTo>
                  <a:lnTo>
                    <a:pt x="137405" y="119579"/>
                  </a:lnTo>
                  <a:lnTo>
                    <a:pt x="137716" y="116361"/>
                  </a:lnTo>
                  <a:lnTo>
                    <a:pt x="138027" y="113069"/>
                  </a:lnTo>
                  <a:lnTo>
                    <a:pt x="138415" y="109926"/>
                  </a:lnTo>
                  <a:lnTo>
                    <a:pt x="138959" y="106783"/>
                  </a:lnTo>
                  <a:lnTo>
                    <a:pt x="139503" y="103715"/>
                  </a:lnTo>
                  <a:lnTo>
                    <a:pt x="140125" y="100647"/>
                  </a:lnTo>
                  <a:lnTo>
                    <a:pt x="140903" y="97579"/>
                  </a:lnTo>
                  <a:lnTo>
                    <a:pt x="141758" y="94586"/>
                  </a:lnTo>
                  <a:lnTo>
                    <a:pt x="142613" y="91518"/>
                  </a:lnTo>
                  <a:lnTo>
                    <a:pt x="143545" y="88599"/>
                  </a:lnTo>
                  <a:lnTo>
                    <a:pt x="144634" y="85681"/>
                  </a:lnTo>
                  <a:lnTo>
                    <a:pt x="145722" y="82762"/>
                  </a:lnTo>
                  <a:lnTo>
                    <a:pt x="146965" y="79919"/>
                  </a:lnTo>
                  <a:lnTo>
                    <a:pt x="148131" y="77075"/>
                  </a:lnTo>
                  <a:lnTo>
                    <a:pt x="149608" y="74307"/>
                  </a:lnTo>
                  <a:lnTo>
                    <a:pt x="151007" y="71463"/>
                  </a:lnTo>
                  <a:lnTo>
                    <a:pt x="152484" y="68769"/>
                  </a:lnTo>
                  <a:lnTo>
                    <a:pt x="154116" y="66075"/>
                  </a:lnTo>
                  <a:lnTo>
                    <a:pt x="155749" y="63381"/>
                  </a:lnTo>
                  <a:lnTo>
                    <a:pt x="157459" y="60687"/>
                  </a:lnTo>
                  <a:lnTo>
                    <a:pt x="159324" y="58068"/>
                  </a:lnTo>
                  <a:lnTo>
                    <a:pt x="161190" y="55524"/>
                  </a:lnTo>
                  <a:lnTo>
                    <a:pt x="163211" y="52980"/>
                  </a:lnTo>
                  <a:lnTo>
                    <a:pt x="165231" y="50436"/>
                  </a:lnTo>
                  <a:lnTo>
                    <a:pt x="167408" y="47892"/>
                  </a:lnTo>
                  <a:lnTo>
                    <a:pt x="169507" y="45422"/>
                  </a:lnTo>
                  <a:lnTo>
                    <a:pt x="171838" y="42953"/>
                  </a:lnTo>
                  <a:lnTo>
                    <a:pt x="174248" y="40558"/>
                  </a:lnTo>
                  <a:lnTo>
                    <a:pt x="176658" y="38164"/>
                  </a:lnTo>
                  <a:lnTo>
                    <a:pt x="179145" y="35769"/>
                  </a:lnTo>
                  <a:lnTo>
                    <a:pt x="181710" y="33524"/>
                  </a:lnTo>
                  <a:lnTo>
                    <a:pt x="184119" y="31354"/>
                  </a:lnTo>
                  <a:lnTo>
                    <a:pt x="186762" y="29184"/>
                  </a:lnTo>
                  <a:lnTo>
                    <a:pt x="189327" y="27089"/>
                  </a:lnTo>
                  <a:lnTo>
                    <a:pt x="191970" y="25143"/>
                  </a:lnTo>
                  <a:lnTo>
                    <a:pt x="194613" y="23272"/>
                  </a:lnTo>
                  <a:lnTo>
                    <a:pt x="197333" y="21476"/>
                  </a:lnTo>
                  <a:lnTo>
                    <a:pt x="200054" y="19680"/>
                  </a:lnTo>
                  <a:lnTo>
                    <a:pt x="202774" y="17959"/>
                  </a:lnTo>
                  <a:lnTo>
                    <a:pt x="205572" y="16388"/>
                  </a:lnTo>
                  <a:lnTo>
                    <a:pt x="208448" y="14891"/>
                  </a:lnTo>
                  <a:lnTo>
                    <a:pt x="211247" y="13395"/>
                  </a:lnTo>
                  <a:lnTo>
                    <a:pt x="214122" y="11973"/>
                  </a:lnTo>
                  <a:lnTo>
                    <a:pt x="217076" y="10701"/>
                  </a:lnTo>
                  <a:lnTo>
                    <a:pt x="219952" y="9504"/>
                  </a:lnTo>
                  <a:lnTo>
                    <a:pt x="222906" y="8306"/>
                  </a:lnTo>
                  <a:lnTo>
                    <a:pt x="226015" y="7333"/>
                  </a:lnTo>
                  <a:lnTo>
                    <a:pt x="229046" y="6286"/>
                  </a:lnTo>
                  <a:lnTo>
                    <a:pt x="232078" y="5313"/>
                  </a:lnTo>
                  <a:lnTo>
                    <a:pt x="235187" y="4490"/>
                  </a:lnTo>
                  <a:lnTo>
                    <a:pt x="238296" y="3742"/>
                  </a:lnTo>
                  <a:lnTo>
                    <a:pt x="241483" y="2993"/>
                  </a:lnTo>
                  <a:lnTo>
                    <a:pt x="244670" y="2395"/>
                  </a:lnTo>
                  <a:lnTo>
                    <a:pt x="247857" y="1796"/>
                  </a:lnTo>
                  <a:lnTo>
                    <a:pt x="251121" y="1347"/>
                  </a:lnTo>
                  <a:lnTo>
                    <a:pt x="254463" y="973"/>
                  </a:lnTo>
                  <a:lnTo>
                    <a:pt x="257728" y="524"/>
                  </a:lnTo>
                  <a:lnTo>
                    <a:pt x="261148" y="299"/>
                  </a:lnTo>
                  <a:lnTo>
                    <a:pt x="264490" y="150"/>
                  </a:lnTo>
                  <a:lnTo>
                    <a:pt x="267910" y="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10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30" name="文本框 6"/>
            <p:cNvSpPr txBox="1">
              <a:spLocks noChangeArrowheads="1"/>
            </p:cNvSpPr>
            <p:nvPr/>
          </p:nvSpPr>
          <p:spPr bwMode="auto">
            <a:xfrm>
              <a:off x="819748" y="5117295"/>
              <a:ext cx="2678111" cy="585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rtl="1"/>
              <a:r>
                <a:rPr lang="fa-IR" altLang="zh-CN" sz="2400" dirty="0">
                  <a:solidFill>
                    <a:schemeClr val="bg1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کلمه کلیدی </a:t>
              </a:r>
              <a:r>
                <a:rPr lang="en-US" altLang="zh-CN" sz="2400" dirty="0">
                  <a:solidFill>
                    <a:schemeClr val="bg1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1</a:t>
              </a:r>
            </a:p>
          </p:txBody>
        </p:sp>
        <p:sp>
          <p:nvSpPr>
            <p:cNvPr id="31" name="文本框 30"/>
            <p:cNvSpPr txBox="1">
              <a:spLocks noChangeArrowheads="1"/>
            </p:cNvSpPr>
            <p:nvPr/>
          </p:nvSpPr>
          <p:spPr bwMode="auto">
            <a:xfrm>
              <a:off x="3699474" y="5114122"/>
              <a:ext cx="2678111" cy="5859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rtl="1"/>
              <a:r>
                <a:rPr lang="fa-IR" altLang="zh-CN" sz="2400" dirty="0">
                  <a:solidFill>
                    <a:schemeClr val="bg1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کلمه کلیدی </a:t>
              </a:r>
              <a:r>
                <a:rPr lang="en-US" altLang="zh-CN" sz="2400" dirty="0">
                  <a:solidFill>
                    <a:schemeClr val="bg1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2</a:t>
              </a:r>
            </a:p>
          </p:txBody>
        </p:sp>
      </p:grpSp>
      <p:sp>
        <p:nvSpPr>
          <p:cNvPr id="34" name="TextBox 23"/>
          <p:cNvSpPr txBox="1"/>
          <p:nvPr/>
        </p:nvSpPr>
        <p:spPr>
          <a:xfrm>
            <a:off x="7380385" y="2468263"/>
            <a:ext cx="314187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در اینجا می توانید جزئیات را در صورت نیاز توصیف کنید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306173" y="2125336"/>
            <a:ext cx="1144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کلمه کلیدی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1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7463246" y="3741420"/>
            <a:ext cx="297678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در اینجا می توانید جزئیات را در صورت نیاز توصیف کنید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8266097" y="3420443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کلمه کلیدی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2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7463246" y="5158105"/>
            <a:ext cx="297615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20000"/>
              </a:lnSpc>
            </a:pPr>
            <a:r>
              <a:rPr lang="fa-IR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در اینجا می توانید جزئیات را در صورت نیاز توصیف کنید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8264966" y="4837019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کلمه کلیدی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 animBg="1"/>
      <p:bldP spid="24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r="2217" b="1236"/>
          <a:stretch>
            <a:fillRect/>
          </a:stretch>
        </p:blipFill>
        <p:spPr>
          <a:xfrm>
            <a:off x="2" y="0"/>
            <a:ext cx="8848791" cy="6858000"/>
          </a:xfrm>
          <a:custGeom>
            <a:avLst/>
            <a:gdLst>
              <a:gd name="connsiteX0" fmla="*/ 0 w 8848791"/>
              <a:gd name="connsiteY0" fmla="*/ 0 h 6858000"/>
              <a:gd name="connsiteX1" fmla="*/ 3612150 w 8848791"/>
              <a:gd name="connsiteY1" fmla="*/ 0 h 6858000"/>
              <a:gd name="connsiteX2" fmla="*/ 8848791 w 8848791"/>
              <a:gd name="connsiteY2" fmla="*/ 6858000 h 6858000"/>
              <a:gd name="connsiteX3" fmla="*/ 2371651 w 8848791"/>
              <a:gd name="connsiteY3" fmla="*/ 6858000 h 6858000"/>
              <a:gd name="connsiteX4" fmla="*/ 0 w 8848791"/>
              <a:gd name="connsiteY4" fmla="*/ 3752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8791" h="6858000">
                <a:moveTo>
                  <a:pt x="0" y="0"/>
                </a:moveTo>
                <a:lnTo>
                  <a:pt x="3612150" y="0"/>
                </a:lnTo>
                <a:lnTo>
                  <a:pt x="8848791" y="6858000"/>
                </a:lnTo>
                <a:lnTo>
                  <a:pt x="2371651" y="6858000"/>
                </a:lnTo>
                <a:lnTo>
                  <a:pt x="0" y="3752044"/>
                </a:lnTo>
                <a:close/>
              </a:path>
            </a:pathLst>
          </a:custGeom>
        </p:spPr>
      </p:pic>
      <p:sp>
        <p:nvSpPr>
          <p:cNvPr id="7" name="直角三角形 6"/>
          <p:cNvSpPr/>
          <p:nvPr/>
        </p:nvSpPr>
        <p:spPr>
          <a:xfrm rot="8149859">
            <a:off x="7755075" y="5724448"/>
            <a:ext cx="2348555" cy="2264794"/>
          </a:xfrm>
          <a:prstGeom prst="rtTriangle">
            <a:avLst/>
          </a:prstGeom>
          <a:solidFill>
            <a:srgbClr val="41898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88" name="直角三角形 87"/>
          <p:cNvSpPr/>
          <p:nvPr/>
        </p:nvSpPr>
        <p:spPr>
          <a:xfrm rot="16200000">
            <a:off x="8848792" y="3514792"/>
            <a:ext cx="3343207" cy="3343207"/>
          </a:xfrm>
          <a:prstGeom prst="rtTriangle">
            <a:avLst/>
          </a:prstGeom>
          <a:solidFill>
            <a:srgbClr val="418986">
              <a:alpha val="8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021451" y="1197260"/>
            <a:ext cx="7170547" cy="978729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a-IR" sz="48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با تشکر از شما دوستان عزیز ... 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045196" y="2679204"/>
            <a:ext cx="4168904" cy="0"/>
          </a:xfrm>
          <a:prstGeom prst="line">
            <a:avLst/>
          </a:prstGeom>
          <a:ln w="38100">
            <a:solidFill>
              <a:srgbClr val="4189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 rot="7765544">
            <a:off x="5023363" y="661523"/>
            <a:ext cx="1176220" cy="1212981"/>
          </a:xfrm>
          <a:prstGeom prst="rtTriangle">
            <a:avLst/>
          </a:prstGeom>
          <a:solidFill>
            <a:srgbClr val="418986">
              <a:alpha val="5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45196" y="3493859"/>
            <a:ext cx="1949725" cy="424732"/>
          </a:xfrm>
          <a:prstGeom prst="rect">
            <a:avLst/>
          </a:prstGeom>
          <a:solidFill>
            <a:srgbClr val="418986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 rtl="1">
              <a:lnSpc>
                <a:spcPct val="120000"/>
              </a:lnSpc>
              <a:defRPr/>
            </a:pPr>
            <a:r>
              <a:rPr lang="fa-IR" altLang="zh-CN" b="1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خبرنگار:</a:t>
            </a:r>
            <a:r>
              <a:rPr lang="en-US" altLang="zh-CN" b="1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XXX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70831" y="2799724"/>
            <a:ext cx="5476139" cy="38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 defTabSz="457200">
              <a:lnSpc>
                <a:spcPct val="150000"/>
              </a:lnSpc>
              <a:defRPr/>
            </a:pPr>
            <a:r>
              <a:rPr lang="fa-IR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اینجا جایی است که ارائه شما شروع می شود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8" grpId="0" animBg="1"/>
      <p:bldP spid="91" grpId="0"/>
      <p:bldP spid="14" grpId="0" animBg="1"/>
      <p:bldP spid="2" grpId="0" bldLvl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4370356" y="149215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3531608" y="156268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4372439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844020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3525315" y="464190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6003692" y="364250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9321989" y="360058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5209117" y="151872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5995975" y="151872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5068226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783639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666841" y="142430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5964033" y="460095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4395813" y="363421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659463" y="354525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634530" y="4613428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8384988" y="1539357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9191107" y="153942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62176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74672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8496800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937184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609478" y="147877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626093" y="5419906"/>
            <a:ext cx="404152" cy="560233"/>
            <a:chOff x="7025856" y="4064928"/>
            <a:chExt cx="303114" cy="420175"/>
          </a:xfrm>
          <a:solidFill>
            <a:schemeClr val="accent6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2572083" y="2400900"/>
            <a:ext cx="644200" cy="641017"/>
            <a:chOff x="3235348" y="1800673"/>
            <a:chExt cx="483150" cy="480763"/>
          </a:xfrm>
          <a:solidFill>
            <a:schemeClr val="accent6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658171" y="5618927"/>
            <a:ext cx="495396" cy="442068"/>
            <a:chOff x="3299914" y="4214195"/>
            <a:chExt cx="371547" cy="331551"/>
          </a:xfrm>
          <a:solidFill>
            <a:schemeClr val="accent6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690991" y="5501969"/>
            <a:ext cx="496544" cy="485827"/>
            <a:chOff x="6324529" y="4126476"/>
            <a:chExt cx="372408" cy="364370"/>
          </a:xfrm>
          <a:solidFill>
            <a:schemeClr val="accent6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3543847" y="5542729"/>
            <a:ext cx="469684" cy="475695"/>
            <a:chOff x="3964170" y="4157045"/>
            <a:chExt cx="352263" cy="356771"/>
          </a:xfrm>
          <a:solidFill>
            <a:schemeClr val="accent6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8479521" y="5564686"/>
            <a:ext cx="486936" cy="443569"/>
            <a:chOff x="7665927" y="4173513"/>
            <a:chExt cx="365202" cy="332677"/>
          </a:xfrm>
          <a:solidFill>
            <a:schemeClr val="accent6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4335755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9363552" y="5521087"/>
            <a:ext cx="476109" cy="484535"/>
            <a:chOff x="8328949" y="4140814"/>
            <a:chExt cx="357082" cy="363401"/>
          </a:xfrm>
          <a:solidFill>
            <a:schemeClr val="accent6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5093291" y="5544800"/>
            <a:ext cx="486936" cy="484533"/>
            <a:chOff x="5126254" y="4158599"/>
            <a:chExt cx="365202" cy="363400"/>
          </a:xfrm>
          <a:solidFill>
            <a:schemeClr val="accent6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5902341" y="5591324"/>
            <a:ext cx="483339" cy="378488"/>
            <a:chOff x="5733041" y="4193493"/>
            <a:chExt cx="362504" cy="283866"/>
          </a:xfrm>
          <a:solidFill>
            <a:schemeClr val="accent6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3489776" y="2522329"/>
            <a:ext cx="480669" cy="552955"/>
            <a:chOff x="3923617" y="1891747"/>
            <a:chExt cx="360502" cy="414716"/>
          </a:xfrm>
          <a:solidFill>
            <a:schemeClr val="accent6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582924" y="2518245"/>
            <a:ext cx="554833" cy="553467"/>
            <a:chOff x="6993477" y="1888684"/>
            <a:chExt cx="416125" cy="415100"/>
          </a:xfrm>
          <a:solidFill>
            <a:schemeClr val="accent6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4351372" y="2522329"/>
            <a:ext cx="640957" cy="553467"/>
            <a:chOff x="4569814" y="1891747"/>
            <a:chExt cx="480718" cy="415100"/>
          </a:xfrm>
          <a:solidFill>
            <a:schemeClr val="accent6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8371820" y="2490022"/>
            <a:ext cx="562489" cy="552652"/>
            <a:chOff x="7585149" y="1867515"/>
            <a:chExt cx="421867" cy="414489"/>
          </a:xfrm>
          <a:solidFill>
            <a:schemeClr val="accent6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5194069" y="252341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9232171" y="2490313"/>
            <a:ext cx="553468" cy="504040"/>
            <a:chOff x="8230413" y="1867735"/>
            <a:chExt cx="415101" cy="378030"/>
          </a:xfrm>
          <a:solidFill>
            <a:schemeClr val="accent6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5960276" y="2496469"/>
            <a:ext cx="553504" cy="553163"/>
            <a:chOff x="5776493" y="1872352"/>
            <a:chExt cx="415128" cy="414872"/>
          </a:xfrm>
          <a:solidFill>
            <a:schemeClr val="accent6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787637" y="2475147"/>
            <a:ext cx="557600" cy="550760"/>
            <a:chOff x="6397014" y="1856360"/>
            <a:chExt cx="418200" cy="413070"/>
          </a:xfrm>
          <a:solidFill>
            <a:schemeClr val="accent6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3439007" y="3466333"/>
            <a:ext cx="669096" cy="669097"/>
            <a:chOff x="3885541" y="2599748"/>
            <a:chExt cx="501822" cy="501823"/>
          </a:xfrm>
          <a:solidFill>
            <a:schemeClr val="accent6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5165968" y="3560870"/>
            <a:ext cx="526693" cy="526695"/>
            <a:chOff x="5180761" y="2670651"/>
            <a:chExt cx="395020" cy="395021"/>
          </a:xfrm>
          <a:solidFill>
            <a:schemeClr val="accent6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8382656" y="3635899"/>
            <a:ext cx="588397" cy="379269"/>
            <a:chOff x="7593278" y="2726923"/>
            <a:chExt cx="441298" cy="284452"/>
          </a:xfrm>
          <a:solidFill>
            <a:schemeClr val="accent6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834833" y="3664416"/>
            <a:ext cx="451908" cy="423659"/>
            <a:chOff x="6432410" y="2748311"/>
            <a:chExt cx="338931" cy="317744"/>
          </a:xfrm>
          <a:solidFill>
            <a:schemeClr val="accent6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1045029" y="257860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accent6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accent6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246155" y="1593705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170283" y="1608215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3321307" y="1593705"/>
            <a:ext cx="553869" cy="652296"/>
            <a:chOff x="3837179" y="1242450"/>
            <a:chExt cx="415402" cy="489222"/>
          </a:xfrm>
          <a:solidFill>
            <a:schemeClr val="accent6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accent6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accent6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2415293" y="1629101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9517072" y="1608252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3311698" y="5378908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2376890" y="5378908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174625" y="5378908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236534" y="5378908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6129710" y="5366497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7019653" y="5409425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673778" y="5354719"/>
            <a:ext cx="547785" cy="583839"/>
            <a:chOff x="7851532" y="4063209"/>
            <a:chExt cx="410839" cy="437879"/>
          </a:xfrm>
          <a:solidFill>
            <a:schemeClr val="accent6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3516525" y="3639928"/>
            <a:ext cx="523671" cy="508113"/>
            <a:chOff x="3983592" y="2777115"/>
            <a:chExt cx="392753" cy="381085"/>
          </a:xfrm>
          <a:solidFill>
            <a:schemeClr val="accent6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309346" y="3606180"/>
            <a:ext cx="523671" cy="547017"/>
            <a:chOff x="4578208" y="2751804"/>
            <a:chExt cx="392753" cy="410263"/>
          </a:xfrm>
          <a:solidFill>
            <a:schemeClr val="accent6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711900" y="3618199"/>
            <a:ext cx="479547" cy="494715"/>
            <a:chOff x="7130125" y="2760820"/>
            <a:chExt cx="359660" cy="371036"/>
          </a:xfrm>
          <a:solidFill>
            <a:schemeClr val="accent6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743089" y="1509935"/>
            <a:ext cx="687348" cy="724668"/>
            <a:chOff x="6403515" y="1179621"/>
            <a:chExt cx="515511" cy="543501"/>
          </a:xfrm>
          <a:solidFill>
            <a:schemeClr val="accent6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177708" y="3577991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9504162" y="2701289"/>
            <a:ext cx="467527" cy="505895"/>
            <a:chOff x="8474320" y="2073136"/>
            <a:chExt cx="350645" cy="379421"/>
          </a:xfrm>
          <a:solidFill>
            <a:schemeClr val="accent6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6026783" y="1550901"/>
            <a:ext cx="570256" cy="714060"/>
            <a:chOff x="5866287" y="1210345"/>
            <a:chExt cx="427692" cy="535545"/>
          </a:xfrm>
          <a:solidFill>
            <a:schemeClr val="accent6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6129710" y="3577564"/>
            <a:ext cx="523669" cy="557941"/>
            <a:chOff x="5943481" y="2730343"/>
            <a:chExt cx="392752" cy="418456"/>
          </a:xfrm>
          <a:solidFill>
            <a:schemeClr val="accent6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630045" y="1568908"/>
            <a:ext cx="683983" cy="722277"/>
            <a:chOff x="7068732" y="1223851"/>
            <a:chExt cx="512987" cy="541708"/>
          </a:xfrm>
          <a:solidFill>
            <a:schemeClr val="accent6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2480913" y="3575858"/>
            <a:ext cx="523671" cy="559527"/>
            <a:chOff x="3206883" y="2729063"/>
            <a:chExt cx="392753" cy="419645"/>
          </a:xfrm>
          <a:solidFill>
            <a:schemeClr val="accent6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953023" y="3654727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687943" y="3594095"/>
            <a:ext cx="479584" cy="504968"/>
            <a:chOff x="7862157" y="2742742"/>
            <a:chExt cx="359688" cy="378726"/>
          </a:xfrm>
          <a:solidFill>
            <a:schemeClr val="accent6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3319027" y="4559704"/>
            <a:ext cx="422623" cy="511209"/>
            <a:chOff x="3835469" y="3466947"/>
            <a:chExt cx="316967" cy="383407"/>
          </a:xfrm>
          <a:solidFill>
            <a:schemeClr val="accent6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170602" y="4564593"/>
            <a:ext cx="486692" cy="480487"/>
            <a:chOff x="5224150" y="3470614"/>
            <a:chExt cx="365019" cy="360365"/>
          </a:xfrm>
          <a:solidFill>
            <a:schemeClr val="accent6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6104521" y="4522737"/>
            <a:ext cx="480316" cy="511857"/>
            <a:chOff x="5924589" y="3439222"/>
            <a:chExt cx="360237" cy="383893"/>
          </a:xfrm>
          <a:solidFill>
            <a:schemeClr val="accent6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9575337" y="3602472"/>
            <a:ext cx="346008" cy="483461"/>
            <a:chOff x="8527703" y="2749024"/>
            <a:chExt cx="259506" cy="362596"/>
          </a:xfrm>
          <a:solidFill>
            <a:schemeClr val="accent6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984734" y="4578867"/>
            <a:ext cx="481572" cy="451811"/>
            <a:chOff x="6584749" y="3481321"/>
            <a:chExt cx="361179" cy="338858"/>
          </a:xfrm>
          <a:solidFill>
            <a:schemeClr val="accent6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2381460" y="4484454"/>
            <a:ext cx="480280" cy="509125"/>
            <a:chOff x="3132295" y="3410510"/>
            <a:chExt cx="360210" cy="381844"/>
          </a:xfrm>
          <a:solidFill>
            <a:schemeClr val="accent6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720437" y="4496157"/>
            <a:ext cx="482852" cy="515976"/>
            <a:chOff x="7136526" y="3419289"/>
            <a:chExt cx="362139" cy="386982"/>
          </a:xfrm>
          <a:solidFill>
            <a:schemeClr val="accent6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692052" y="5223411"/>
            <a:ext cx="709635" cy="701247"/>
            <a:chOff x="7115239" y="3964728"/>
            <a:chExt cx="532226" cy="525935"/>
          </a:xfrm>
          <a:solidFill>
            <a:schemeClr val="accent6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9519463" y="4386674"/>
            <a:ext cx="551127" cy="587399"/>
            <a:chOff x="8485796" y="3337175"/>
            <a:chExt cx="413345" cy="440549"/>
          </a:xfrm>
          <a:solidFill>
            <a:schemeClr val="accent6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229755" y="4610934"/>
            <a:ext cx="482864" cy="513247"/>
            <a:chOff x="4518516" y="3505370"/>
            <a:chExt cx="362148" cy="384935"/>
          </a:xfrm>
          <a:solidFill>
            <a:schemeClr val="accent6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687079" y="4477479"/>
            <a:ext cx="453395" cy="480499"/>
            <a:chOff x="7861508" y="3405280"/>
            <a:chExt cx="340046" cy="360374"/>
          </a:xfrm>
          <a:solidFill>
            <a:schemeClr val="accent6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8579179" y="2543205"/>
            <a:ext cx="630399" cy="670072"/>
            <a:chOff x="7780583" y="1954575"/>
            <a:chExt cx="472799" cy="502554"/>
          </a:xfrm>
          <a:solidFill>
            <a:schemeClr val="accent6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3254323" y="2591425"/>
            <a:ext cx="627059" cy="670072"/>
            <a:chOff x="3786941" y="1990740"/>
            <a:chExt cx="470294" cy="502554"/>
          </a:xfrm>
          <a:solidFill>
            <a:schemeClr val="accent6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705584" y="2596985"/>
            <a:ext cx="406347" cy="670060"/>
            <a:chOff x="7125388" y="1994909"/>
            <a:chExt cx="304760" cy="502545"/>
          </a:xfrm>
          <a:solidFill>
            <a:schemeClr val="accent6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223272" y="2579197"/>
            <a:ext cx="627009" cy="666499"/>
            <a:chOff x="4513652" y="1981568"/>
            <a:chExt cx="470257" cy="499874"/>
          </a:xfrm>
          <a:solidFill>
            <a:schemeClr val="accent6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5116125" y="2590513"/>
            <a:ext cx="628704" cy="672425"/>
            <a:chOff x="5183294" y="1990054"/>
            <a:chExt cx="471528" cy="504319"/>
          </a:xfrm>
          <a:solidFill>
            <a:schemeClr val="accent6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2376902" y="2606031"/>
            <a:ext cx="628705" cy="670072"/>
            <a:chOff x="3128875" y="2001694"/>
            <a:chExt cx="471529" cy="502554"/>
          </a:xfrm>
          <a:solidFill>
            <a:schemeClr val="accent6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6064797" y="2590987"/>
            <a:ext cx="588592" cy="667280"/>
            <a:chOff x="5894798" y="1990411"/>
            <a:chExt cx="441444" cy="500460"/>
          </a:xfrm>
          <a:solidFill>
            <a:schemeClr val="accent6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807535" y="2590767"/>
            <a:ext cx="638739" cy="668243"/>
            <a:chOff x="6451850" y="1990246"/>
            <a:chExt cx="479054" cy="501182"/>
          </a:xfrm>
          <a:solidFill>
            <a:schemeClr val="accent6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9589663" y="5492452"/>
            <a:ext cx="437229" cy="432205"/>
            <a:chOff x="8538447" y="4166509"/>
            <a:chExt cx="327922" cy="324154"/>
          </a:xfrm>
          <a:solidFill>
            <a:schemeClr val="accent6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618450" y="1689293"/>
            <a:ext cx="594005" cy="634689"/>
            <a:chOff x="7810036" y="1314139"/>
            <a:chExt cx="445504" cy="476017"/>
          </a:xfrm>
          <a:solidFill>
            <a:schemeClr val="accent6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542393" y="548191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accent6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accent6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637791" y="4357228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275459" y="4447007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164269" y="4512601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9222826" y="5714012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429078" y="4420467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4914976" y="5501007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752422" y="5671378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3373983" y="5565452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598436" y="5607723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8325300" y="5642825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239346" y="4550980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628940" y="5412810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337677" y="5642813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142883" y="5616905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262487" y="4436988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6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191846" y="1099852"/>
            <a:ext cx="566855" cy="566464"/>
            <a:chOff x="8211055" y="926488"/>
            <a:chExt cx="425141" cy="424848"/>
          </a:xfrm>
          <a:solidFill>
            <a:schemeClr val="accent6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237335" y="2169263"/>
            <a:ext cx="552076" cy="550615"/>
            <a:chOff x="7495172" y="1728545"/>
            <a:chExt cx="414057" cy="412961"/>
          </a:xfrm>
          <a:solidFill>
            <a:schemeClr val="accent6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157355" y="4508564"/>
            <a:ext cx="508856" cy="563075"/>
            <a:chOff x="4435187" y="3483022"/>
            <a:chExt cx="381642" cy="422306"/>
          </a:xfrm>
          <a:solidFill>
            <a:schemeClr val="accent6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218366" y="1179273"/>
            <a:ext cx="498079" cy="497116"/>
            <a:chOff x="3730944" y="986052"/>
            <a:chExt cx="373559" cy="372837"/>
          </a:xfrm>
          <a:solidFill>
            <a:schemeClr val="accent6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163293" y="3275710"/>
            <a:ext cx="604881" cy="605820"/>
            <a:chOff x="8189640" y="2558381"/>
            <a:chExt cx="453661" cy="454365"/>
          </a:xfrm>
          <a:solidFill>
            <a:schemeClr val="accent6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446659" y="1111546"/>
            <a:ext cx="499957" cy="600565"/>
            <a:chOff x="3152165" y="935257"/>
            <a:chExt cx="374968" cy="450424"/>
          </a:xfrm>
          <a:solidFill>
            <a:schemeClr val="accent6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414070" y="1075822"/>
            <a:ext cx="600565" cy="600564"/>
            <a:chOff x="6127723" y="908465"/>
            <a:chExt cx="450424" cy="450423"/>
          </a:xfrm>
          <a:solidFill>
            <a:schemeClr val="accent6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170364" y="1086343"/>
            <a:ext cx="607037" cy="598920"/>
            <a:chOff x="6694944" y="916356"/>
            <a:chExt cx="455278" cy="449190"/>
          </a:xfrm>
          <a:solidFill>
            <a:schemeClr val="accent6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103930" y="1087053"/>
            <a:ext cx="581033" cy="600564"/>
            <a:chOff x="4395118" y="916887"/>
            <a:chExt cx="435775" cy="450423"/>
          </a:xfrm>
          <a:solidFill>
            <a:schemeClr val="accent6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237325" y="1086343"/>
            <a:ext cx="571353" cy="601381"/>
            <a:chOff x="7495163" y="916356"/>
            <a:chExt cx="428515" cy="451036"/>
          </a:xfrm>
          <a:solidFill>
            <a:schemeClr val="accent6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871355" y="1087051"/>
            <a:ext cx="564795" cy="600565"/>
            <a:chOff x="4970687" y="916887"/>
            <a:chExt cx="423596" cy="450424"/>
          </a:xfrm>
          <a:solidFill>
            <a:schemeClr val="accent6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597484" y="1086624"/>
            <a:ext cx="608648" cy="601443"/>
            <a:chOff x="5515285" y="916567"/>
            <a:chExt cx="456486" cy="451082"/>
          </a:xfrm>
          <a:solidFill>
            <a:schemeClr val="accent6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138178" y="2103999"/>
            <a:ext cx="664804" cy="661855"/>
            <a:chOff x="8170804" y="1679597"/>
            <a:chExt cx="498603" cy="496391"/>
          </a:xfrm>
          <a:solidFill>
            <a:schemeClr val="accent6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039239" y="2141744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787351" y="2139722"/>
            <a:ext cx="614440" cy="598967"/>
            <a:chOff x="4907685" y="1706389"/>
            <a:chExt cx="460830" cy="449225"/>
          </a:xfrm>
          <a:solidFill>
            <a:schemeClr val="accent6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544269" y="2140002"/>
            <a:ext cx="600028" cy="598407"/>
            <a:chOff x="5475372" y="1706599"/>
            <a:chExt cx="450021" cy="448805"/>
          </a:xfrm>
          <a:solidFill>
            <a:schemeClr val="accent6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440905" y="2165581"/>
            <a:ext cx="595188" cy="596823"/>
            <a:chOff x="3147849" y="1725783"/>
            <a:chExt cx="446391" cy="447617"/>
          </a:xfrm>
          <a:solidFill>
            <a:schemeClr val="accent6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387443" y="2131493"/>
            <a:ext cx="593616" cy="593567"/>
            <a:chOff x="6107753" y="1700217"/>
            <a:chExt cx="445212" cy="445175"/>
          </a:xfrm>
          <a:solidFill>
            <a:schemeClr val="accent6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285822" y="2141806"/>
            <a:ext cx="625693" cy="594799"/>
            <a:chOff x="3781537" y="1707952"/>
            <a:chExt cx="469270" cy="446099"/>
          </a:xfrm>
          <a:solidFill>
            <a:schemeClr val="accent6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217571" y="2140853"/>
            <a:ext cx="595200" cy="593616"/>
            <a:chOff x="6730349" y="1707239"/>
            <a:chExt cx="446400" cy="445212"/>
          </a:xfrm>
          <a:solidFill>
            <a:schemeClr val="accent6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4030143" y="3300669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749606" y="3397191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612885" y="3316857"/>
            <a:ext cx="615049" cy="616000"/>
            <a:chOff x="5526834" y="2589242"/>
            <a:chExt cx="461287" cy="462000"/>
          </a:xfrm>
          <a:solidFill>
            <a:schemeClr val="accent6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8048909" y="3293353"/>
            <a:ext cx="621097" cy="619060"/>
            <a:chOff x="7353851" y="2571612"/>
            <a:chExt cx="465823" cy="464295"/>
          </a:xfrm>
          <a:solidFill>
            <a:schemeClr val="accent6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778903" y="4524927"/>
            <a:ext cx="541715" cy="545200"/>
            <a:chOff x="4901348" y="3495294"/>
            <a:chExt cx="406286" cy="408900"/>
          </a:xfrm>
          <a:solidFill>
            <a:schemeClr val="accent6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441526" y="3308555"/>
            <a:ext cx="363893" cy="616000"/>
            <a:chOff x="6148315" y="2583015"/>
            <a:chExt cx="272920" cy="462000"/>
          </a:xfrm>
          <a:solidFill>
            <a:schemeClr val="accent6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305183" y="3337206"/>
            <a:ext cx="605917" cy="616781"/>
            <a:chOff x="3796058" y="2604503"/>
            <a:chExt cx="454438" cy="462586"/>
          </a:xfrm>
          <a:solidFill>
            <a:schemeClr val="accent6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184154" y="3299569"/>
            <a:ext cx="608964" cy="619072"/>
            <a:chOff x="6705286" y="2576276"/>
            <a:chExt cx="456723" cy="464304"/>
          </a:xfrm>
          <a:solidFill>
            <a:schemeClr val="accent6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667554" y="4562599"/>
            <a:ext cx="656503" cy="517245"/>
            <a:chOff x="5567836" y="3523548"/>
            <a:chExt cx="492377" cy="387934"/>
          </a:xfrm>
          <a:solidFill>
            <a:schemeClr val="accent6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347707" y="3325662"/>
            <a:ext cx="741944" cy="609831"/>
            <a:chOff x="3077952" y="2595844"/>
            <a:chExt cx="556458" cy="457373"/>
          </a:xfrm>
          <a:solidFill>
            <a:schemeClr val="accent6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accent6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accent6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70"/>
          <p:cNvSpPr txBox="1"/>
          <p:nvPr/>
        </p:nvSpPr>
        <p:spPr>
          <a:xfrm>
            <a:off x="955700" y="1584000"/>
            <a:ext cx="10280800" cy="1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/>
            <a:r>
              <a:rPr lang="fa-IR" sz="1867" dirty="0">
                <a:solidFill>
                  <a:schemeClr val="accent6"/>
                </a:solidFill>
                <a:cs typeface="B Nazanin" panose="00000700000000000000" pitchFamily="2" charset="-78"/>
              </a:rPr>
              <a:t>شما به راحتی می توانید اندازه این منابع را بدون از دست دادن کیفیت تغییر دهید. برای تغییر رنگ، کافی است منبع را از حالت گروه خارج کنید و روی شی ای که می خواهید تغییر دهید کلیک کنید. سپس روی سطل رنگ کلیک کرده و رنگ مورد نظر خود را انتخاب کنید. وقتی کارتان تمام شد، منبع را دوباره گروه بندی کنید.</a:t>
            </a:r>
          </a:p>
        </p:txBody>
      </p:sp>
      <p:grpSp>
        <p:nvGrpSpPr>
          <p:cNvPr id="1198" name="Google Shape;1198;p70"/>
          <p:cNvGrpSpPr/>
          <p:nvPr/>
        </p:nvGrpSpPr>
        <p:grpSpPr>
          <a:xfrm>
            <a:off x="6823520" y="4114315"/>
            <a:ext cx="632392" cy="735055"/>
            <a:chOff x="4727025" y="1332775"/>
            <a:chExt cx="59900" cy="69625"/>
          </a:xfrm>
          <a:noFill/>
        </p:grpSpPr>
        <p:sp>
          <p:nvSpPr>
            <p:cNvPr id="1199" name="Google Shape;1199;p70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0" name="Google Shape;1200;p70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1" name="Google Shape;1201;p70"/>
          <p:cNvGrpSpPr/>
          <p:nvPr/>
        </p:nvGrpSpPr>
        <p:grpSpPr>
          <a:xfrm>
            <a:off x="7641729" y="3085787"/>
            <a:ext cx="740871" cy="742708"/>
            <a:chOff x="4820425" y="1329900"/>
            <a:chExt cx="70175" cy="70350"/>
          </a:xfrm>
          <a:noFill/>
        </p:grpSpPr>
        <p:sp>
          <p:nvSpPr>
            <p:cNvPr id="1202" name="Google Shape;1202;p70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3" name="Google Shape;1203;p70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4" name="Google Shape;1204;p70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5" name="Google Shape;1205;p70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6" name="Google Shape;1206;p70"/>
          <p:cNvGrpSpPr/>
          <p:nvPr/>
        </p:nvGrpSpPr>
        <p:grpSpPr>
          <a:xfrm>
            <a:off x="8476886" y="3091794"/>
            <a:ext cx="776765" cy="711828"/>
            <a:chOff x="4903200" y="1331525"/>
            <a:chExt cx="73575" cy="67425"/>
          </a:xfrm>
          <a:noFill/>
        </p:grpSpPr>
        <p:sp>
          <p:nvSpPr>
            <p:cNvPr id="1207" name="Google Shape;1207;p70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8" name="Google Shape;1208;p70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9" name="Google Shape;1209;p70"/>
          <p:cNvGrpSpPr/>
          <p:nvPr/>
        </p:nvGrpSpPr>
        <p:grpSpPr>
          <a:xfrm>
            <a:off x="7622856" y="4104946"/>
            <a:ext cx="778613" cy="753793"/>
            <a:chOff x="4815575" y="1416800"/>
            <a:chExt cx="73750" cy="71400"/>
          </a:xfrm>
          <a:noFill/>
        </p:grpSpPr>
        <p:sp>
          <p:nvSpPr>
            <p:cNvPr id="1210" name="Google Shape;1210;p70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1" name="Google Shape;1211;p70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2" name="Google Shape;1212;p70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3" name="Google Shape;1213;p70"/>
          <p:cNvGrpSpPr/>
          <p:nvPr/>
        </p:nvGrpSpPr>
        <p:grpSpPr>
          <a:xfrm>
            <a:off x="8469232" y="4145195"/>
            <a:ext cx="786531" cy="673293"/>
            <a:chOff x="4902475" y="1418875"/>
            <a:chExt cx="74500" cy="63775"/>
          </a:xfrm>
          <a:noFill/>
        </p:grpSpPr>
        <p:sp>
          <p:nvSpPr>
            <p:cNvPr id="1214" name="Google Shape;1214;p70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5" name="Google Shape;1215;p70"/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6" name="Google Shape;1216;p70"/>
          <p:cNvGrpSpPr/>
          <p:nvPr/>
        </p:nvGrpSpPr>
        <p:grpSpPr>
          <a:xfrm>
            <a:off x="7636186" y="5101334"/>
            <a:ext cx="751956" cy="756169"/>
            <a:chOff x="4818100" y="1507675"/>
            <a:chExt cx="71225" cy="71625"/>
          </a:xfrm>
          <a:noFill/>
        </p:grpSpPr>
        <p:sp>
          <p:nvSpPr>
            <p:cNvPr id="1217" name="Google Shape;1217;p70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8" name="Google Shape;1218;p70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9" name="Google Shape;1219;p70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0" name="Google Shape;1220;p70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1" name="Google Shape;1221;p70"/>
          <p:cNvGrpSpPr/>
          <p:nvPr/>
        </p:nvGrpSpPr>
        <p:grpSpPr>
          <a:xfrm>
            <a:off x="6720849" y="5105949"/>
            <a:ext cx="837735" cy="784673"/>
            <a:chOff x="4721450" y="1509475"/>
            <a:chExt cx="79350" cy="74325"/>
          </a:xfrm>
          <a:noFill/>
        </p:grpSpPr>
        <p:sp>
          <p:nvSpPr>
            <p:cNvPr id="1222" name="Google Shape;1222;p70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3" name="Google Shape;1223;p70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4" name="Google Shape;1224;p70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5" name="Google Shape;1225;p70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6" name="Google Shape;1226;p70"/>
          <p:cNvGrpSpPr/>
          <p:nvPr/>
        </p:nvGrpSpPr>
        <p:grpSpPr>
          <a:xfrm>
            <a:off x="8514894" y="5085369"/>
            <a:ext cx="742717" cy="750363"/>
            <a:chOff x="4906800" y="1507500"/>
            <a:chExt cx="70350" cy="71075"/>
          </a:xfrm>
          <a:noFill/>
        </p:grpSpPr>
        <p:sp>
          <p:nvSpPr>
            <p:cNvPr id="1227" name="Google Shape;1227;p70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8" name="Google Shape;1228;p70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9" name="Google Shape;1229;p70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0" name="Google Shape;1230;p70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1" name="Google Shape;1231;p70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2" name="Google Shape;1232;p70"/>
          <p:cNvGrpSpPr/>
          <p:nvPr/>
        </p:nvGrpSpPr>
        <p:grpSpPr>
          <a:xfrm>
            <a:off x="5898371" y="3121284"/>
            <a:ext cx="690579" cy="690579"/>
            <a:chOff x="3736598" y="2170606"/>
            <a:chExt cx="404889" cy="404889"/>
          </a:xfrm>
          <a:noFill/>
        </p:grpSpPr>
        <p:sp>
          <p:nvSpPr>
            <p:cNvPr id="1233" name="Google Shape;1233;p70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4" name="Google Shape;1234;p70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5" name="Google Shape;1235;p70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6" name="Google Shape;1236;p70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7" name="Google Shape;1237;p70"/>
          <p:cNvGrpSpPr/>
          <p:nvPr/>
        </p:nvGrpSpPr>
        <p:grpSpPr>
          <a:xfrm>
            <a:off x="4921119" y="3121415"/>
            <a:ext cx="782648" cy="690320"/>
            <a:chOff x="3161917" y="2170682"/>
            <a:chExt cx="458870" cy="404737"/>
          </a:xfrm>
          <a:noFill/>
        </p:grpSpPr>
        <p:sp>
          <p:nvSpPr>
            <p:cNvPr id="1238" name="Google Shape;1238;p70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9" name="Google Shape;1239;p70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0" name="Google Shape;1240;p70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1" name="Google Shape;1241;p70"/>
          <p:cNvGrpSpPr/>
          <p:nvPr/>
        </p:nvGrpSpPr>
        <p:grpSpPr>
          <a:xfrm>
            <a:off x="4951814" y="4136534"/>
            <a:ext cx="721257" cy="690617"/>
            <a:chOff x="3179914" y="2889488"/>
            <a:chExt cx="422876" cy="404911"/>
          </a:xfrm>
          <a:noFill/>
        </p:grpSpPr>
        <p:sp>
          <p:nvSpPr>
            <p:cNvPr id="1242" name="Google Shape;1242;p70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3" name="Google Shape;1243;p70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4" name="Google Shape;1244;p70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5" name="Google Shape;1245;p70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6" name="Google Shape;1246;p70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7" name="Google Shape;1247;p70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8" name="Google Shape;1248;p70"/>
          <p:cNvGrpSpPr/>
          <p:nvPr/>
        </p:nvGrpSpPr>
        <p:grpSpPr>
          <a:xfrm>
            <a:off x="5886205" y="4136478"/>
            <a:ext cx="714907" cy="690729"/>
            <a:chOff x="3729467" y="2889422"/>
            <a:chExt cx="419153" cy="404977"/>
          </a:xfrm>
          <a:noFill/>
        </p:grpSpPr>
        <p:sp>
          <p:nvSpPr>
            <p:cNvPr id="1249" name="Google Shape;1249;p70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0" name="Google Shape;1250;p70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1" name="Google Shape;1251;p70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2" name="Google Shape;1252;p70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3" name="Google Shape;1253;p70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4" name="Google Shape;1254;p70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5" name="Google Shape;1255;p70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6" name="Google Shape;1256;p70"/>
          <p:cNvGrpSpPr/>
          <p:nvPr/>
        </p:nvGrpSpPr>
        <p:grpSpPr>
          <a:xfrm>
            <a:off x="2602251" y="4594384"/>
            <a:ext cx="1287135" cy="179481"/>
            <a:chOff x="4411970" y="2962952"/>
            <a:chExt cx="706544" cy="104212"/>
          </a:xfrm>
          <a:noFill/>
        </p:grpSpPr>
        <p:sp>
          <p:nvSpPr>
            <p:cNvPr id="1257" name="Google Shape;1257;p70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8" name="Google Shape;1258;p70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9" name="Google Shape;1259;p70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0" name="Google Shape;1260;p70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1" name="Google Shape;1261;p70"/>
          <p:cNvGrpSpPr/>
          <p:nvPr/>
        </p:nvGrpSpPr>
        <p:grpSpPr>
          <a:xfrm>
            <a:off x="2602251" y="4054769"/>
            <a:ext cx="1280211" cy="385563"/>
            <a:chOff x="4411970" y="2726085"/>
            <a:chExt cx="643107" cy="193659"/>
          </a:xfrm>
          <a:noFill/>
        </p:grpSpPr>
        <p:sp>
          <p:nvSpPr>
            <p:cNvPr id="1262" name="Google Shape;1262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3" name="Google Shape;1263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4" name="Google Shape;1264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5" name="Google Shape;1265;p70"/>
          <p:cNvGrpSpPr/>
          <p:nvPr/>
        </p:nvGrpSpPr>
        <p:grpSpPr>
          <a:xfrm>
            <a:off x="1280247" y="4393867"/>
            <a:ext cx="1082004" cy="336779"/>
            <a:chOff x="4411970" y="4340222"/>
            <a:chExt cx="779467" cy="242683"/>
          </a:xfrm>
          <a:noFill/>
        </p:grpSpPr>
        <p:sp>
          <p:nvSpPr>
            <p:cNvPr id="1266" name="Google Shape;1266;p7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7" name="Google Shape;1267;p7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8" name="Google Shape;1268;p70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9" name="Google Shape;1269;p70"/>
          <p:cNvGrpSpPr/>
          <p:nvPr/>
        </p:nvGrpSpPr>
        <p:grpSpPr>
          <a:xfrm>
            <a:off x="2602251" y="3612411"/>
            <a:ext cx="1286880" cy="288307"/>
            <a:chOff x="4411970" y="2468674"/>
            <a:chExt cx="747317" cy="167425"/>
          </a:xfrm>
          <a:noFill/>
        </p:grpSpPr>
        <p:sp>
          <p:nvSpPr>
            <p:cNvPr id="1270" name="Google Shape;1270;p70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1" name="Google Shape;1271;p70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72" name="Google Shape;1272;p70"/>
          <p:cNvSpPr/>
          <p:nvPr/>
        </p:nvSpPr>
        <p:spPr>
          <a:xfrm>
            <a:off x="1277913" y="4018786"/>
            <a:ext cx="1080824" cy="257311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grpSp>
        <p:nvGrpSpPr>
          <p:cNvPr id="1273" name="Google Shape;1273;p70"/>
          <p:cNvGrpSpPr/>
          <p:nvPr/>
        </p:nvGrpSpPr>
        <p:grpSpPr>
          <a:xfrm>
            <a:off x="1279006" y="3112916"/>
            <a:ext cx="2612055" cy="278379"/>
            <a:chOff x="6336019" y="3733725"/>
            <a:chExt cx="2566206" cy="351310"/>
          </a:xfrm>
          <a:noFill/>
        </p:grpSpPr>
        <p:sp>
          <p:nvSpPr>
            <p:cNvPr id="1274" name="Google Shape;1274;p70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5" name="Google Shape;1275;p70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6" name="Google Shape;1276;p70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7" name="Google Shape;1277;p70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8" name="Google Shape;1278;p70"/>
          <p:cNvGrpSpPr/>
          <p:nvPr/>
        </p:nvGrpSpPr>
        <p:grpSpPr>
          <a:xfrm>
            <a:off x="2602251" y="5267469"/>
            <a:ext cx="1262068" cy="204267"/>
            <a:chOff x="4404545" y="3301592"/>
            <a:chExt cx="782403" cy="129272"/>
          </a:xfrm>
          <a:noFill/>
        </p:grpSpPr>
        <p:sp>
          <p:nvSpPr>
            <p:cNvPr id="1279" name="Google Shape;1279;p70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0" name="Google Shape;1280;p70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1" name="Google Shape;1281;p70"/>
          <p:cNvGrpSpPr/>
          <p:nvPr/>
        </p:nvGrpSpPr>
        <p:grpSpPr>
          <a:xfrm>
            <a:off x="2602252" y="4927917"/>
            <a:ext cx="1283009" cy="185503"/>
            <a:chOff x="4411970" y="3131459"/>
            <a:chExt cx="710520" cy="117397"/>
          </a:xfrm>
          <a:noFill/>
        </p:grpSpPr>
        <p:sp>
          <p:nvSpPr>
            <p:cNvPr id="1282" name="Google Shape;1282;p70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3" name="Google Shape;1283;p70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4" name="Google Shape;1284;p70" descr="Timeline background shape"/>
          <p:cNvSpPr/>
          <p:nvPr/>
        </p:nvSpPr>
        <p:spPr>
          <a:xfrm>
            <a:off x="2602251" y="5625788"/>
            <a:ext cx="1280400" cy="204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grpSp>
        <p:nvGrpSpPr>
          <p:cNvPr id="1285" name="Google Shape;1285;p70"/>
          <p:cNvGrpSpPr/>
          <p:nvPr/>
        </p:nvGrpSpPr>
        <p:grpSpPr>
          <a:xfrm>
            <a:off x="1269111" y="4828804"/>
            <a:ext cx="1098451" cy="611984"/>
            <a:chOff x="4411970" y="1801825"/>
            <a:chExt cx="734586" cy="409262"/>
          </a:xfrm>
          <a:noFill/>
        </p:grpSpPr>
        <p:sp>
          <p:nvSpPr>
            <p:cNvPr id="1286" name="Google Shape;1286;p70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7" name="Google Shape;1287;p70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8" name="Google Shape;1288;p70"/>
          <p:cNvGrpSpPr/>
          <p:nvPr/>
        </p:nvGrpSpPr>
        <p:grpSpPr>
          <a:xfrm>
            <a:off x="4075739" y="3118897"/>
            <a:ext cx="695352" cy="695352"/>
            <a:chOff x="5681300" y="2527788"/>
            <a:chExt cx="805800" cy="805800"/>
          </a:xfrm>
          <a:noFill/>
        </p:grpSpPr>
        <p:sp>
          <p:nvSpPr>
            <p:cNvPr id="1289" name="Google Shape;1289;p7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0" name="Google Shape;1290;p7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1" name="Google Shape;1291;p70"/>
          <p:cNvGrpSpPr/>
          <p:nvPr/>
        </p:nvGrpSpPr>
        <p:grpSpPr>
          <a:xfrm>
            <a:off x="4068059" y="4126487"/>
            <a:ext cx="710711" cy="710711"/>
            <a:chOff x="4049800" y="640400"/>
            <a:chExt cx="858900" cy="858900"/>
          </a:xfrm>
          <a:noFill/>
        </p:grpSpPr>
        <p:sp>
          <p:nvSpPr>
            <p:cNvPr id="1292" name="Google Shape;1292;p7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3" name="Google Shape;1293;p7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4" name="Google Shape;1294;p70"/>
          <p:cNvGrpSpPr/>
          <p:nvPr/>
        </p:nvGrpSpPr>
        <p:grpSpPr>
          <a:xfrm>
            <a:off x="3968703" y="5030057"/>
            <a:ext cx="909424" cy="909424"/>
            <a:chOff x="5080188" y="927900"/>
            <a:chExt cx="961200" cy="961200"/>
          </a:xfrm>
          <a:noFill/>
        </p:grpSpPr>
        <p:sp>
          <p:nvSpPr>
            <p:cNvPr id="1295" name="Google Shape;1295;p70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6" name="Google Shape;1296;p70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7" name="Google Shape;1297;p70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8" name="Google Shape;1298;p70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9" name="Google Shape;1299;p70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0" name="Google Shape;1300;p70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1" name="Google Shape;1301;p70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2" name="Google Shape;1302;p70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03" name="Google Shape;1303;p70"/>
          <p:cNvGrpSpPr/>
          <p:nvPr/>
        </p:nvGrpSpPr>
        <p:grpSpPr>
          <a:xfrm>
            <a:off x="5920035" y="5158979"/>
            <a:ext cx="674200" cy="672008"/>
            <a:chOff x="6039282" y="1042577"/>
            <a:chExt cx="734315" cy="731929"/>
          </a:xfrm>
          <a:noFill/>
        </p:grpSpPr>
        <p:sp>
          <p:nvSpPr>
            <p:cNvPr id="1304" name="Google Shape;1304;p70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5" name="Google Shape;1305;p70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6" name="Google Shape;1306;p70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7" name="Google Shape;1307;p70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8" name="Google Shape;1308;p70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9" name="Google Shape;1309;p70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0" name="Google Shape;1310;p70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1" name="Google Shape;1311;p70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2" name="Google Shape;1312;p70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3" name="Google Shape;1313;p70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4" name="Google Shape;1314;p70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5" name="Google Shape;1315;p70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6" name="Google Shape;1316;p70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7" name="Google Shape;1317;p70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8" name="Google Shape;1318;p70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9" name="Google Shape;1319;p70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0" name="Google Shape;1320;p70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1" name="Google Shape;1321;p70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2" name="Google Shape;1322;p70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3" name="Google Shape;1323;p70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4" name="Google Shape;1324;p70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25" name="Google Shape;1325;p70"/>
          <p:cNvGrpSpPr/>
          <p:nvPr/>
        </p:nvGrpSpPr>
        <p:grpSpPr>
          <a:xfrm>
            <a:off x="6736837" y="3065149"/>
            <a:ext cx="756992" cy="802848"/>
            <a:chOff x="1825800" y="1651625"/>
            <a:chExt cx="539989" cy="571775"/>
          </a:xfrm>
          <a:noFill/>
        </p:grpSpPr>
        <p:sp>
          <p:nvSpPr>
            <p:cNvPr id="1326" name="Google Shape;1326;p70"/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7" name="Google Shape;1327;p70"/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8" name="Google Shape;1328;p70"/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9" name="Google Shape;1329;p70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0" name="Google Shape;1330;p70"/>
          <p:cNvGrpSpPr/>
          <p:nvPr/>
        </p:nvGrpSpPr>
        <p:grpSpPr>
          <a:xfrm>
            <a:off x="4970077" y="5140773"/>
            <a:ext cx="677497" cy="677273"/>
            <a:chOff x="1897577" y="2802432"/>
            <a:chExt cx="492176" cy="492014"/>
          </a:xfrm>
          <a:noFill/>
        </p:grpSpPr>
        <p:sp>
          <p:nvSpPr>
            <p:cNvPr id="1331" name="Google Shape;1331;p70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2" name="Google Shape;1332;p70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3" name="Google Shape;1333;p70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4" name="Google Shape;1334;p70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5" name="Google Shape;1335;p70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6" name="Google Shape;1336;p70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7" name="Google Shape;1337;p70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8" name="Google Shape;1338;p70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9" name="Google Shape;1339;p70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0" name="Google Shape;1340;p70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1" name="Google Shape;1341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2" name="Google Shape;1342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3" name="Google Shape;1343;p70"/>
          <p:cNvGrpSpPr/>
          <p:nvPr/>
        </p:nvGrpSpPr>
        <p:grpSpPr>
          <a:xfrm>
            <a:off x="1278784" y="5558831"/>
            <a:ext cx="1078969" cy="267789"/>
            <a:chOff x="2013045" y="4813233"/>
            <a:chExt cx="921986" cy="228854"/>
          </a:xfrm>
          <a:noFill/>
        </p:grpSpPr>
        <p:sp>
          <p:nvSpPr>
            <p:cNvPr id="1344" name="Google Shape;1344;p70"/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5" name="Google Shape;1345;p70"/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6" name="Google Shape;1346;p70"/>
          <p:cNvGrpSpPr/>
          <p:nvPr/>
        </p:nvGrpSpPr>
        <p:grpSpPr>
          <a:xfrm>
            <a:off x="1290064" y="3541340"/>
            <a:ext cx="1056561" cy="359921"/>
            <a:chOff x="1046767" y="4756633"/>
            <a:chExt cx="859646" cy="292841"/>
          </a:xfrm>
          <a:noFill/>
        </p:grpSpPr>
        <p:sp>
          <p:nvSpPr>
            <p:cNvPr id="1347" name="Google Shape;1347;p70"/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8" name="Google Shape;1348;p70"/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9" name="Google Shape;1349;p70"/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50" name="Google Shape;1350;p70"/>
          <p:cNvSpPr/>
          <p:nvPr/>
        </p:nvSpPr>
        <p:spPr>
          <a:xfrm>
            <a:off x="9868400" y="3134230"/>
            <a:ext cx="247213" cy="125341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sp>
        <p:nvSpPr>
          <p:cNvPr id="1351" name="Google Shape;1351;p70"/>
          <p:cNvSpPr/>
          <p:nvPr/>
        </p:nvSpPr>
        <p:spPr>
          <a:xfrm>
            <a:off x="9467673" y="3110767"/>
            <a:ext cx="229028" cy="172264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sp>
        <p:nvSpPr>
          <p:cNvPr id="1352" name="Google Shape;1352;p70"/>
          <p:cNvSpPr/>
          <p:nvPr/>
        </p:nvSpPr>
        <p:spPr>
          <a:xfrm>
            <a:off x="10297391" y="3119373"/>
            <a:ext cx="223751" cy="155703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sp>
        <p:nvSpPr>
          <p:cNvPr id="1353" name="Google Shape;1353;p70"/>
          <p:cNvSpPr/>
          <p:nvPr/>
        </p:nvSpPr>
        <p:spPr>
          <a:xfrm>
            <a:off x="10690332" y="3110767"/>
            <a:ext cx="218473" cy="172264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grpSp>
        <p:nvGrpSpPr>
          <p:cNvPr id="1354" name="Google Shape;1354;p70"/>
          <p:cNvGrpSpPr/>
          <p:nvPr/>
        </p:nvGrpSpPr>
        <p:grpSpPr>
          <a:xfrm>
            <a:off x="9471205" y="3400750"/>
            <a:ext cx="221964" cy="188663"/>
            <a:chOff x="4660325" y="1866850"/>
            <a:chExt cx="68350" cy="58100"/>
          </a:xfrm>
          <a:noFill/>
        </p:grpSpPr>
        <p:sp>
          <p:nvSpPr>
            <p:cNvPr id="1355" name="Google Shape;1355;p70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6" name="Google Shape;1356;p70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57" name="Google Shape;1357;p70"/>
          <p:cNvGrpSpPr/>
          <p:nvPr/>
        </p:nvGrpSpPr>
        <p:grpSpPr>
          <a:xfrm>
            <a:off x="9883663" y="3435049"/>
            <a:ext cx="216687" cy="120065"/>
            <a:chOff x="4791775" y="1877500"/>
            <a:chExt cx="66725" cy="36975"/>
          </a:xfrm>
          <a:noFill/>
        </p:grpSpPr>
        <p:sp>
          <p:nvSpPr>
            <p:cNvPr id="1358" name="Google Shape;1358;p70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9" name="Google Shape;1359;p70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0" name="Google Shape;1360;p70"/>
          <p:cNvGrpSpPr/>
          <p:nvPr/>
        </p:nvGrpSpPr>
        <p:grpSpPr>
          <a:xfrm>
            <a:off x="10312614" y="3435049"/>
            <a:ext cx="193305" cy="120065"/>
            <a:chOff x="4923925" y="1877500"/>
            <a:chExt cx="59525" cy="36975"/>
          </a:xfrm>
          <a:noFill/>
        </p:grpSpPr>
        <p:sp>
          <p:nvSpPr>
            <p:cNvPr id="1361" name="Google Shape;1361;p70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2" name="Google Shape;1362;p70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3" name="Google Shape;1363;p70"/>
          <p:cNvGrpSpPr/>
          <p:nvPr/>
        </p:nvGrpSpPr>
        <p:grpSpPr>
          <a:xfrm>
            <a:off x="10705270" y="3411303"/>
            <a:ext cx="188596" cy="167556"/>
            <a:chOff x="5058450" y="1870100"/>
            <a:chExt cx="58075" cy="51600"/>
          </a:xfrm>
          <a:noFill/>
        </p:grpSpPr>
        <p:sp>
          <p:nvSpPr>
            <p:cNvPr id="1364" name="Google Shape;1364;p70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5" name="Google Shape;1365;p70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6" name="Google Shape;1366;p70"/>
          <p:cNvGrpSpPr/>
          <p:nvPr/>
        </p:nvGrpSpPr>
        <p:grpSpPr>
          <a:xfrm>
            <a:off x="9924622" y="3974514"/>
            <a:ext cx="134769" cy="143527"/>
            <a:chOff x="4811425" y="2065025"/>
            <a:chExt cx="41500" cy="44200"/>
          </a:xfrm>
          <a:noFill/>
        </p:grpSpPr>
        <p:sp>
          <p:nvSpPr>
            <p:cNvPr id="1367" name="Google Shape;1367;p70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8" name="Google Shape;1368;p70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9" name="Google Shape;1369;p70"/>
          <p:cNvGrpSpPr/>
          <p:nvPr/>
        </p:nvGrpSpPr>
        <p:grpSpPr>
          <a:xfrm>
            <a:off x="10314539" y="3974798"/>
            <a:ext cx="161156" cy="142957"/>
            <a:chOff x="4929875" y="2065025"/>
            <a:chExt cx="49625" cy="44025"/>
          </a:xfrm>
          <a:noFill/>
        </p:grpSpPr>
        <p:sp>
          <p:nvSpPr>
            <p:cNvPr id="1370" name="Google Shape;1370;p70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2" name="Google Shape;1372;p70"/>
          <p:cNvGrpSpPr/>
          <p:nvPr/>
        </p:nvGrpSpPr>
        <p:grpSpPr>
          <a:xfrm>
            <a:off x="10752763" y="3978817"/>
            <a:ext cx="93608" cy="134921"/>
            <a:chOff x="5083925" y="2066350"/>
            <a:chExt cx="28825" cy="41550"/>
          </a:xfrm>
          <a:noFill/>
        </p:grpSpPr>
        <p:sp>
          <p:nvSpPr>
            <p:cNvPr id="1373" name="Google Shape;1373;p70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5" name="Google Shape;1375;p70"/>
          <p:cNvGrpSpPr/>
          <p:nvPr/>
        </p:nvGrpSpPr>
        <p:grpSpPr>
          <a:xfrm>
            <a:off x="9461501" y="3999679"/>
            <a:ext cx="241368" cy="93195"/>
            <a:chOff x="4659775" y="2072775"/>
            <a:chExt cx="74325" cy="28700"/>
          </a:xfrm>
          <a:noFill/>
        </p:grpSpPr>
        <p:sp>
          <p:nvSpPr>
            <p:cNvPr id="1376" name="Google Shape;1376;p70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9" name="Google Shape;1379;p70"/>
          <p:cNvGrpSpPr/>
          <p:nvPr/>
        </p:nvGrpSpPr>
        <p:grpSpPr>
          <a:xfrm>
            <a:off x="10687977" y="3720433"/>
            <a:ext cx="223183" cy="118929"/>
            <a:chOff x="4662475" y="1976500"/>
            <a:chExt cx="68725" cy="36625"/>
          </a:xfrm>
          <a:noFill/>
        </p:grpSpPr>
        <p:sp>
          <p:nvSpPr>
            <p:cNvPr id="1380" name="Google Shape;1380;p70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3" name="Google Shape;1383;p70"/>
          <p:cNvGrpSpPr/>
          <p:nvPr/>
        </p:nvGrpSpPr>
        <p:grpSpPr>
          <a:xfrm>
            <a:off x="10283850" y="3725019"/>
            <a:ext cx="222532" cy="109756"/>
            <a:chOff x="4920150" y="1977875"/>
            <a:chExt cx="68525" cy="33800"/>
          </a:xfrm>
          <a:noFill/>
        </p:grpSpPr>
        <p:sp>
          <p:nvSpPr>
            <p:cNvPr id="1384" name="Google Shape;1384;p70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7" name="Google Shape;1387;p70"/>
          <p:cNvGrpSpPr/>
          <p:nvPr/>
        </p:nvGrpSpPr>
        <p:grpSpPr>
          <a:xfrm>
            <a:off x="9498725" y="4263577"/>
            <a:ext cx="166920" cy="170479"/>
            <a:chOff x="4676550" y="2160575"/>
            <a:chExt cx="51400" cy="52500"/>
          </a:xfrm>
          <a:noFill/>
        </p:grpSpPr>
        <p:sp>
          <p:nvSpPr>
            <p:cNvPr id="1388" name="Google Shape;1388;p70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1" name="Google Shape;1391;p70"/>
          <p:cNvGrpSpPr/>
          <p:nvPr/>
        </p:nvGrpSpPr>
        <p:grpSpPr>
          <a:xfrm>
            <a:off x="9895070" y="4272952"/>
            <a:ext cx="193873" cy="151725"/>
            <a:chOff x="4768325" y="2163475"/>
            <a:chExt cx="59700" cy="46725"/>
          </a:xfrm>
          <a:noFill/>
        </p:grpSpPr>
        <p:sp>
          <p:nvSpPr>
            <p:cNvPr id="1392" name="Google Shape;1392;p70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94" name="Google Shape;1394;p70"/>
          <p:cNvSpPr/>
          <p:nvPr/>
        </p:nvSpPr>
        <p:spPr>
          <a:xfrm>
            <a:off x="10337677" y="4261629"/>
            <a:ext cx="114879" cy="174375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sp>
        <p:nvSpPr>
          <p:cNvPr id="1395" name="Google Shape;1395;p70"/>
          <p:cNvSpPr/>
          <p:nvPr/>
        </p:nvSpPr>
        <p:spPr>
          <a:xfrm>
            <a:off x="10700844" y="5604409"/>
            <a:ext cx="197445" cy="21731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sp>
        <p:nvSpPr>
          <p:cNvPr id="1396" name="Google Shape;1396;p70"/>
          <p:cNvSpPr/>
          <p:nvPr/>
        </p:nvSpPr>
        <p:spPr>
          <a:xfrm>
            <a:off x="9502786" y="4575370"/>
            <a:ext cx="158801" cy="217887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sp>
        <p:nvSpPr>
          <p:cNvPr id="1397" name="Google Shape;1397;p70"/>
          <p:cNvSpPr/>
          <p:nvPr/>
        </p:nvSpPr>
        <p:spPr>
          <a:xfrm>
            <a:off x="9460082" y="5625516"/>
            <a:ext cx="244209" cy="17510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sp>
        <p:nvSpPr>
          <p:cNvPr id="1398" name="Google Shape;1398;p70"/>
          <p:cNvSpPr/>
          <p:nvPr/>
        </p:nvSpPr>
        <p:spPr>
          <a:xfrm>
            <a:off x="9483179" y="4934374"/>
            <a:ext cx="198015" cy="150020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noFill/>
          <a:ln>
            <a:solidFill>
              <a:schemeClr val="accent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sp>
        <p:nvSpPr>
          <p:cNvPr id="1399" name="Google Shape;1399;p70"/>
          <p:cNvSpPr/>
          <p:nvPr/>
        </p:nvSpPr>
        <p:spPr>
          <a:xfrm>
            <a:off x="10328178" y="4910264"/>
            <a:ext cx="133877" cy="19824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grpSp>
        <p:nvGrpSpPr>
          <p:cNvPr id="1400" name="Google Shape;1400;p70"/>
          <p:cNvGrpSpPr/>
          <p:nvPr/>
        </p:nvGrpSpPr>
        <p:grpSpPr>
          <a:xfrm>
            <a:off x="9916828" y="4613078"/>
            <a:ext cx="150357" cy="142471"/>
            <a:chOff x="4768575" y="2253950"/>
            <a:chExt cx="46300" cy="43875"/>
          </a:xfrm>
          <a:noFill/>
        </p:grpSpPr>
        <p:sp>
          <p:nvSpPr>
            <p:cNvPr id="1401" name="Google Shape;1401;p70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3" name="Google Shape;1403;p70"/>
          <p:cNvGrpSpPr/>
          <p:nvPr/>
        </p:nvGrpSpPr>
        <p:grpSpPr>
          <a:xfrm>
            <a:off x="10316325" y="5265112"/>
            <a:ext cx="157583" cy="194995"/>
            <a:chOff x="4960900" y="2433225"/>
            <a:chExt cx="48525" cy="60050"/>
          </a:xfrm>
          <a:noFill/>
        </p:grpSpPr>
        <p:sp>
          <p:nvSpPr>
            <p:cNvPr id="1404" name="Google Shape;1404;p70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5" name="Google Shape;1405;p70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6" name="Google Shape;1406;p70"/>
          <p:cNvGrpSpPr/>
          <p:nvPr/>
        </p:nvGrpSpPr>
        <p:grpSpPr>
          <a:xfrm>
            <a:off x="9901077" y="5617193"/>
            <a:ext cx="181859" cy="191747"/>
            <a:chOff x="4854075" y="2527625"/>
            <a:chExt cx="56000" cy="59050"/>
          </a:xfrm>
          <a:noFill/>
        </p:grpSpPr>
        <p:sp>
          <p:nvSpPr>
            <p:cNvPr id="1407" name="Google Shape;1407;p70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8" name="Google Shape;1408;p70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409" name="Google Shape;1409;p70"/>
          <p:cNvSpPr/>
          <p:nvPr/>
        </p:nvSpPr>
        <p:spPr>
          <a:xfrm>
            <a:off x="9921415" y="5274164"/>
            <a:ext cx="141184" cy="176891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sp>
        <p:nvSpPr>
          <p:cNvPr id="1410" name="Google Shape;1410;p70"/>
          <p:cNvSpPr/>
          <p:nvPr/>
        </p:nvSpPr>
        <p:spPr>
          <a:xfrm>
            <a:off x="10692970" y="4260369"/>
            <a:ext cx="213196" cy="176891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sp>
        <p:nvSpPr>
          <p:cNvPr id="1411" name="Google Shape;1411;p70"/>
          <p:cNvSpPr/>
          <p:nvPr/>
        </p:nvSpPr>
        <p:spPr>
          <a:xfrm>
            <a:off x="9491988" y="5274164"/>
            <a:ext cx="180397" cy="176891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grpSp>
        <p:nvGrpSpPr>
          <p:cNvPr id="1412" name="Google Shape;1412;p70"/>
          <p:cNvGrpSpPr/>
          <p:nvPr/>
        </p:nvGrpSpPr>
        <p:grpSpPr>
          <a:xfrm>
            <a:off x="10733360" y="4902186"/>
            <a:ext cx="132416" cy="214396"/>
            <a:chOff x="5059700" y="2334775"/>
            <a:chExt cx="40775" cy="66025"/>
          </a:xfrm>
          <a:noFill/>
        </p:grpSpPr>
        <p:sp>
          <p:nvSpPr>
            <p:cNvPr id="1413" name="Google Shape;1413;p70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4" name="Google Shape;1414;p70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5" name="Google Shape;1415;p70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6" name="Google Shape;1416;p70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7" name="Google Shape;1417;p70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8" name="Google Shape;1418;p70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9" name="Google Shape;1419;p70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0" name="Google Shape;1420;p70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1" name="Google Shape;1421;p70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2" name="Google Shape;1422;p70"/>
          <p:cNvGrpSpPr/>
          <p:nvPr/>
        </p:nvGrpSpPr>
        <p:grpSpPr>
          <a:xfrm>
            <a:off x="10676246" y="5255695"/>
            <a:ext cx="246645" cy="213828"/>
            <a:chOff x="5037700" y="2430325"/>
            <a:chExt cx="75950" cy="65850"/>
          </a:xfrm>
          <a:noFill/>
        </p:grpSpPr>
        <p:sp>
          <p:nvSpPr>
            <p:cNvPr id="1423" name="Google Shape;1423;p70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4" name="Google Shape;1424;p70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5" name="Google Shape;1425;p70"/>
          <p:cNvGrpSpPr/>
          <p:nvPr/>
        </p:nvGrpSpPr>
        <p:grpSpPr>
          <a:xfrm>
            <a:off x="9902252" y="4944298"/>
            <a:ext cx="230685" cy="130172"/>
            <a:chOff x="4756975" y="2341800"/>
            <a:chExt cx="91975" cy="51925"/>
          </a:xfrm>
          <a:noFill/>
        </p:grpSpPr>
        <p:sp>
          <p:nvSpPr>
            <p:cNvPr id="1426" name="Google Shape;1426;p70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7" name="Google Shape;1427;p70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8" name="Google Shape;1428;p70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9" name="Google Shape;1429;p70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0" name="Google Shape;1430;p70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1" name="Google Shape;1431;p70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2" name="Google Shape;1432;p70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3" name="Google Shape;1433;p70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4" name="Google Shape;1434;p70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5" name="Google Shape;1435;p70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6" name="Google Shape;1436;p70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7" name="Google Shape;1437;p70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8" name="Google Shape;1438;p70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9" name="Google Shape;1439;p70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0" name="Google Shape;1440;p70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1" name="Google Shape;1441;p70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2" name="Google Shape;1442;p70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3" name="Google Shape;1443;p70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4" name="Google Shape;1444;p70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5" name="Google Shape;1445;p70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6" name="Google Shape;1446;p70"/>
          <p:cNvGrpSpPr/>
          <p:nvPr/>
        </p:nvGrpSpPr>
        <p:grpSpPr>
          <a:xfrm>
            <a:off x="10258169" y="5595894"/>
            <a:ext cx="283329" cy="234348"/>
            <a:chOff x="4943575" y="2516350"/>
            <a:chExt cx="98675" cy="81700"/>
          </a:xfrm>
          <a:noFill/>
        </p:grpSpPr>
        <p:sp>
          <p:nvSpPr>
            <p:cNvPr id="1447" name="Google Shape;1447;p70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8" name="Google Shape;1448;p70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9" name="Google Shape;1449;p70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0" name="Google Shape;1450;p70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1" name="Google Shape;1451;p70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2" name="Google Shape;1452;p70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3" name="Google Shape;1453;p70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4" name="Google Shape;1454;p70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5" name="Google Shape;1455;p70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6" name="Google Shape;1456;p70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7" name="Google Shape;1457;p70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8" name="Google Shape;1458;p70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9" name="Google Shape;1459;p70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0" name="Google Shape;1460;p70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1" name="Google Shape;1461;p70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2" name="Google Shape;1462;p70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3" name="Google Shape;1463;p70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4" name="Google Shape;1464;p70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5" name="Google Shape;1465;p70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6" name="Google Shape;1466;p70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7" name="Google Shape;1467;p70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8" name="Google Shape;1468;p70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9" name="Google Shape;1469;p70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0" name="Google Shape;1470;p70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1" name="Google Shape;1471;p70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2" name="Google Shape;1472;p70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3" name="Google Shape;1473;p70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4" name="Google Shape;1474;p70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5" name="Google Shape;1475;p70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6" name="Google Shape;1476;p70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7" name="Google Shape;1477;p70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8" name="Google Shape;1478;p70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9" name="Google Shape;1479;p70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0" name="Google Shape;1480;p70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1" name="Google Shape;1481;p70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2" name="Google Shape;1482;p70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3" name="Google Shape;1483;p70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4" name="Google Shape;1484;p70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5" name="Google Shape;1485;p70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6" name="Google Shape;1486;p70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7" name="Google Shape;1487;p70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8" name="Google Shape;1488;p70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9" name="Google Shape;1489;p70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0" name="Google Shape;1490;p70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1" name="Google Shape;1491;p70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2" name="Google Shape;1492;p70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3" name="Google Shape;1493;p70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4" name="Google Shape;1494;p70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5" name="Google Shape;1495;p70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6" name="Google Shape;1496;p70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7" name="Google Shape;1497;p70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8" name="Google Shape;1498;p70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9" name="Google Shape;1499;p70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0" name="Google Shape;1500;p70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1" name="Google Shape;1501;p70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2" name="Google Shape;1502;p70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3" name="Google Shape;1503;p70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4" name="Google Shape;1504;p70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5" name="Google Shape;1505;p70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6" name="Google Shape;1506;p70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7" name="Google Shape;1507;p70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8" name="Google Shape;1508;p70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9" name="Google Shape;1509;p70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0" name="Google Shape;1510;p70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1" name="Google Shape;1511;p70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2" name="Google Shape;1512;p70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3" name="Google Shape;1513;p70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4" name="Google Shape;1514;p70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5" name="Google Shape;1515;p70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6" name="Google Shape;1516;p70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7" name="Google Shape;1517;p70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8" name="Google Shape;1518;p70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9" name="Google Shape;1519;p70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0" name="Google Shape;1520;p70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1" name="Google Shape;1521;p70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2" name="Google Shape;1522;p70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3" name="Google Shape;1523;p70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4" name="Google Shape;1524;p70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chemeClr val="accent6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525" name="Google Shape;1525;p70"/>
          <p:cNvSpPr/>
          <p:nvPr/>
        </p:nvSpPr>
        <p:spPr>
          <a:xfrm>
            <a:off x="10278893" y="4568089"/>
            <a:ext cx="232449" cy="232449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sp>
        <p:nvSpPr>
          <p:cNvPr id="1526" name="Google Shape;1526;p70"/>
          <p:cNvSpPr/>
          <p:nvPr/>
        </p:nvSpPr>
        <p:spPr>
          <a:xfrm>
            <a:off x="10700568" y="4606513"/>
            <a:ext cx="198000" cy="15560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>
            <a:solidFill>
              <a:schemeClr val="accent6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sp>
        <p:nvSpPr>
          <p:cNvPr id="1527" name="Google Shape;1527;p70"/>
          <p:cNvSpPr/>
          <p:nvPr/>
        </p:nvSpPr>
        <p:spPr>
          <a:xfrm>
            <a:off x="9503385" y="3701096"/>
            <a:ext cx="157600" cy="157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sp>
        <p:nvSpPr>
          <p:cNvPr id="1528" name="Google Shape;1528;p70"/>
          <p:cNvSpPr/>
          <p:nvPr/>
        </p:nvSpPr>
        <p:spPr>
          <a:xfrm flipH="1">
            <a:off x="9913207" y="3701096"/>
            <a:ext cx="157600" cy="157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  <p:sp>
        <p:nvSpPr>
          <p:cNvPr id="1529" name="Google Shape;1529;p70"/>
          <p:cNvSpPr txBox="1">
            <a:spLocks noGrp="1"/>
          </p:cNvSpPr>
          <p:nvPr>
            <p:ph type="title" idx="4294967295"/>
          </p:nvPr>
        </p:nvSpPr>
        <p:spPr>
          <a:xfrm>
            <a:off x="864412" y="495260"/>
            <a:ext cx="10280649" cy="6434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a-IR" dirty="0">
                <a:solidFill>
                  <a:schemeClr val="accent6"/>
                </a:solidFill>
                <a:cs typeface="B Nazanin" panose="00000700000000000000" pitchFamily="2" charset="-78"/>
              </a:rPr>
              <a:t>از منابع گرافیکی قابل ویرایش ما استفاده کنید...</a:t>
            </a:r>
            <a:endParaRPr dirty="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9" name="Google Shape;12249;p21"/>
          <p:cNvSpPr/>
          <p:nvPr/>
        </p:nvSpPr>
        <p:spPr>
          <a:xfrm>
            <a:off x="2005714" y="3448224"/>
            <a:ext cx="2284249" cy="713301"/>
          </a:xfrm>
          <a:custGeom>
            <a:avLst/>
            <a:gdLst/>
            <a:ahLst/>
            <a:cxnLst/>
            <a:rect l="l" t="t" r="r" b="b"/>
            <a:pathLst>
              <a:path w="110102" h="34387" extrusionOk="0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0" name="Google Shape;12250;p21"/>
          <p:cNvSpPr/>
          <p:nvPr/>
        </p:nvSpPr>
        <p:spPr>
          <a:xfrm>
            <a:off x="3538430" y="3310440"/>
            <a:ext cx="917252" cy="988856"/>
          </a:xfrm>
          <a:custGeom>
            <a:avLst/>
            <a:gdLst/>
            <a:ahLst/>
            <a:cxnLst/>
            <a:rect l="l" t="t" r="r" b="b"/>
            <a:pathLst>
              <a:path w="44212" h="47671" extrusionOk="0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1" name="Google Shape;12251;p21"/>
          <p:cNvSpPr/>
          <p:nvPr/>
        </p:nvSpPr>
        <p:spPr>
          <a:xfrm>
            <a:off x="1840379" y="3310440"/>
            <a:ext cx="916733" cy="988856"/>
          </a:xfrm>
          <a:custGeom>
            <a:avLst/>
            <a:gdLst/>
            <a:ahLst/>
            <a:cxnLst/>
            <a:rect l="l" t="t" r="r" b="b"/>
            <a:pathLst>
              <a:path w="44187" h="47671" extrusionOk="0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2" name="Google Shape;12252;p21"/>
          <p:cNvSpPr/>
          <p:nvPr/>
        </p:nvSpPr>
        <p:spPr>
          <a:xfrm>
            <a:off x="2664977" y="4746451"/>
            <a:ext cx="965592" cy="784015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3" name="Google Shape;12253;p21"/>
          <p:cNvSpPr/>
          <p:nvPr/>
        </p:nvSpPr>
        <p:spPr>
          <a:xfrm>
            <a:off x="3932017" y="4746451"/>
            <a:ext cx="966131" cy="784015"/>
          </a:xfrm>
          <a:custGeom>
            <a:avLst/>
            <a:gdLst/>
            <a:ahLst/>
            <a:cxnLst/>
            <a:rect l="l" t="t" r="r" b="b"/>
            <a:pathLst>
              <a:path w="46568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4" name="Google Shape;12254;p21"/>
          <p:cNvSpPr/>
          <p:nvPr/>
        </p:nvSpPr>
        <p:spPr>
          <a:xfrm>
            <a:off x="1397937" y="4746451"/>
            <a:ext cx="965592" cy="784015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5" name="Google Shape;12255;p21"/>
          <p:cNvSpPr/>
          <p:nvPr/>
        </p:nvSpPr>
        <p:spPr>
          <a:xfrm>
            <a:off x="2664977" y="2079300"/>
            <a:ext cx="965592" cy="783995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6" name="Google Shape;12256;p21"/>
          <p:cNvSpPr/>
          <p:nvPr/>
        </p:nvSpPr>
        <p:spPr>
          <a:xfrm>
            <a:off x="3932017" y="2079300"/>
            <a:ext cx="966131" cy="783995"/>
          </a:xfrm>
          <a:custGeom>
            <a:avLst/>
            <a:gdLst/>
            <a:ahLst/>
            <a:cxnLst/>
            <a:rect l="l" t="t" r="r" b="b"/>
            <a:pathLst>
              <a:path w="46568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7" name="Google Shape;12257;p21"/>
          <p:cNvSpPr/>
          <p:nvPr/>
        </p:nvSpPr>
        <p:spPr>
          <a:xfrm>
            <a:off x="1397937" y="2079300"/>
            <a:ext cx="965592" cy="783995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8" name="Google Shape;12258;p21"/>
          <p:cNvSpPr/>
          <p:nvPr/>
        </p:nvSpPr>
        <p:spPr>
          <a:xfrm>
            <a:off x="1573666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59" name="Google Shape;12259;p21"/>
          <p:cNvSpPr/>
          <p:nvPr/>
        </p:nvSpPr>
        <p:spPr>
          <a:xfrm>
            <a:off x="2842780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60" name="Google Shape;12260;p21"/>
          <p:cNvSpPr/>
          <p:nvPr/>
        </p:nvSpPr>
        <p:spPr>
          <a:xfrm>
            <a:off x="4116064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61" name="Google Shape;12261;p21"/>
          <p:cNvSpPr/>
          <p:nvPr/>
        </p:nvSpPr>
        <p:spPr>
          <a:xfrm>
            <a:off x="4116064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62" name="Google Shape;12262;p21"/>
          <p:cNvSpPr/>
          <p:nvPr/>
        </p:nvSpPr>
        <p:spPr>
          <a:xfrm>
            <a:off x="2842780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63" name="Google Shape;12263;p21"/>
          <p:cNvSpPr/>
          <p:nvPr/>
        </p:nvSpPr>
        <p:spPr>
          <a:xfrm>
            <a:off x="1575222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64" name="Google Shape;12264;p21"/>
          <p:cNvSpPr txBox="1"/>
          <p:nvPr/>
        </p:nvSpPr>
        <p:spPr>
          <a:xfrm>
            <a:off x="2192417" y="3622983"/>
            <a:ext cx="1904800" cy="36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333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عنوان را اینجا اضافه کنید</a:t>
            </a:r>
            <a:endParaRPr sz="1333" kern="0" dirty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265" name="Google Shape;12265;p21"/>
          <p:cNvGrpSpPr/>
          <p:nvPr/>
        </p:nvGrpSpPr>
        <p:grpSpPr>
          <a:xfrm>
            <a:off x="1748865" y="2160842"/>
            <a:ext cx="263657" cy="263657"/>
            <a:chOff x="2676100" y="832575"/>
            <a:chExt cx="483125" cy="483125"/>
          </a:xfrm>
          <a:noFill/>
        </p:grpSpPr>
        <p:sp>
          <p:nvSpPr>
            <p:cNvPr id="12266" name="Google Shape;12266;p2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7" name="Google Shape;12267;p2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8" name="Google Shape;12268;p2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69" name="Google Shape;12269;p21"/>
          <p:cNvGrpSpPr/>
          <p:nvPr/>
        </p:nvGrpSpPr>
        <p:grpSpPr>
          <a:xfrm>
            <a:off x="3011495" y="2151476"/>
            <a:ext cx="272525" cy="263657"/>
            <a:chOff x="3270550" y="832575"/>
            <a:chExt cx="499375" cy="483125"/>
          </a:xfrm>
          <a:noFill/>
        </p:grpSpPr>
        <p:sp>
          <p:nvSpPr>
            <p:cNvPr id="12270" name="Google Shape;12270;p21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1" name="Google Shape;12271;p21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2" name="Google Shape;12272;p21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73" name="Google Shape;12273;p21"/>
          <p:cNvGrpSpPr/>
          <p:nvPr/>
        </p:nvGrpSpPr>
        <p:grpSpPr>
          <a:xfrm>
            <a:off x="4282952" y="2160877"/>
            <a:ext cx="263699" cy="263657"/>
            <a:chOff x="3270475" y="1427025"/>
            <a:chExt cx="483200" cy="483125"/>
          </a:xfrm>
          <a:noFill/>
        </p:grpSpPr>
        <p:sp>
          <p:nvSpPr>
            <p:cNvPr id="12274" name="Google Shape;12274;p21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5" name="Google Shape;12275;p21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6" name="Google Shape;12276;p21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77" name="Google Shape;12277;p21"/>
          <p:cNvSpPr/>
          <p:nvPr/>
        </p:nvSpPr>
        <p:spPr>
          <a:xfrm>
            <a:off x="4282911" y="4821240"/>
            <a:ext cx="263712" cy="263657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78" name="Google Shape;12278;p21"/>
          <p:cNvSpPr/>
          <p:nvPr/>
        </p:nvSpPr>
        <p:spPr>
          <a:xfrm>
            <a:off x="1746290" y="4821233"/>
            <a:ext cx="266263" cy="263671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279" name="Google Shape;12279;p21"/>
          <p:cNvGrpSpPr/>
          <p:nvPr/>
        </p:nvGrpSpPr>
        <p:grpSpPr>
          <a:xfrm>
            <a:off x="3011477" y="4823704"/>
            <a:ext cx="272567" cy="258745"/>
            <a:chOff x="6222125" y="2025975"/>
            <a:chExt cx="499450" cy="474125"/>
          </a:xfrm>
          <a:noFill/>
        </p:grpSpPr>
        <p:sp>
          <p:nvSpPr>
            <p:cNvPr id="12280" name="Google Shape;12280;p21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1" name="Google Shape;12281;p21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2" name="Google Shape;12282;p21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83" name="Google Shape;12283;p21"/>
          <p:cNvSpPr txBox="1"/>
          <p:nvPr/>
        </p:nvSpPr>
        <p:spPr>
          <a:xfrm>
            <a:off x="1397937" y="2547719"/>
            <a:ext cx="965600" cy="315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200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 1</a:t>
            </a:r>
            <a:endParaRPr sz="1200" kern="0" dirty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84" name="Google Shape;12284;p21"/>
          <p:cNvSpPr txBox="1"/>
          <p:nvPr/>
        </p:nvSpPr>
        <p:spPr>
          <a:xfrm>
            <a:off x="2664981" y="2546447"/>
            <a:ext cx="965600" cy="315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200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 2</a:t>
            </a:r>
            <a:endParaRPr sz="1200" kern="0" dirty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85" name="Google Shape;12285;p21"/>
          <p:cNvSpPr txBox="1"/>
          <p:nvPr/>
        </p:nvSpPr>
        <p:spPr>
          <a:xfrm>
            <a:off x="3932025" y="2546447"/>
            <a:ext cx="965600" cy="315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200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 3</a:t>
            </a:r>
            <a:endParaRPr sz="1200" kern="0" dirty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86" name="Google Shape;12286;p21"/>
          <p:cNvSpPr txBox="1"/>
          <p:nvPr/>
        </p:nvSpPr>
        <p:spPr>
          <a:xfrm>
            <a:off x="1397800" y="5230877"/>
            <a:ext cx="965600" cy="315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200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 4</a:t>
            </a:r>
            <a:endParaRPr sz="1200" kern="0" dirty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87" name="Google Shape;12287;p21"/>
          <p:cNvSpPr txBox="1"/>
          <p:nvPr/>
        </p:nvSpPr>
        <p:spPr>
          <a:xfrm>
            <a:off x="2664912" y="5230877"/>
            <a:ext cx="965600" cy="315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200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 5</a:t>
            </a:r>
            <a:endParaRPr sz="1200" kern="0" dirty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88" name="Google Shape;12288;p21"/>
          <p:cNvSpPr txBox="1"/>
          <p:nvPr/>
        </p:nvSpPr>
        <p:spPr>
          <a:xfrm>
            <a:off x="3932025" y="5230877"/>
            <a:ext cx="965600" cy="315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200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متن</a:t>
            </a:r>
            <a:r>
              <a:rPr lang="es" sz="1200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 6</a:t>
            </a:r>
            <a:endParaRPr sz="1200" kern="0" dirty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89" name="Google Shape;12289;p21"/>
          <p:cNvSpPr/>
          <p:nvPr/>
        </p:nvSpPr>
        <p:spPr>
          <a:xfrm>
            <a:off x="1833049" y="2923235"/>
            <a:ext cx="85200" cy="85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0" name="Google Shape;12290;p21"/>
          <p:cNvSpPr/>
          <p:nvPr/>
        </p:nvSpPr>
        <p:spPr>
          <a:xfrm>
            <a:off x="3102173" y="2923235"/>
            <a:ext cx="85200" cy="85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1" name="Google Shape;12291;p21"/>
          <p:cNvSpPr/>
          <p:nvPr/>
        </p:nvSpPr>
        <p:spPr>
          <a:xfrm>
            <a:off x="4371313" y="2923235"/>
            <a:ext cx="85200" cy="85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2" name="Google Shape;12292;p21"/>
          <p:cNvSpPr/>
          <p:nvPr/>
        </p:nvSpPr>
        <p:spPr>
          <a:xfrm>
            <a:off x="1833032" y="4606047"/>
            <a:ext cx="85200" cy="85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3" name="Google Shape;12293;p21"/>
          <p:cNvSpPr/>
          <p:nvPr/>
        </p:nvSpPr>
        <p:spPr>
          <a:xfrm>
            <a:off x="3102156" y="4606047"/>
            <a:ext cx="85200" cy="85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4" name="Google Shape;12294;p21"/>
          <p:cNvSpPr/>
          <p:nvPr/>
        </p:nvSpPr>
        <p:spPr>
          <a:xfrm>
            <a:off x="4371296" y="4606047"/>
            <a:ext cx="85200" cy="85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5" name="Google Shape;12295;p21"/>
          <p:cNvSpPr/>
          <p:nvPr/>
        </p:nvSpPr>
        <p:spPr>
          <a:xfrm>
            <a:off x="2934305" y="3277607"/>
            <a:ext cx="85200" cy="85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6" name="Google Shape;12296;p21"/>
          <p:cNvSpPr/>
          <p:nvPr/>
        </p:nvSpPr>
        <p:spPr>
          <a:xfrm>
            <a:off x="3105043" y="3277607"/>
            <a:ext cx="85200" cy="85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7" name="Google Shape;12297;p21"/>
          <p:cNvSpPr/>
          <p:nvPr/>
        </p:nvSpPr>
        <p:spPr>
          <a:xfrm>
            <a:off x="3275781" y="3277607"/>
            <a:ext cx="85200" cy="85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8" name="Google Shape;12298;p21"/>
          <p:cNvSpPr/>
          <p:nvPr/>
        </p:nvSpPr>
        <p:spPr>
          <a:xfrm>
            <a:off x="2934305" y="4249224"/>
            <a:ext cx="85200" cy="85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99" name="Google Shape;12299;p21"/>
          <p:cNvSpPr/>
          <p:nvPr/>
        </p:nvSpPr>
        <p:spPr>
          <a:xfrm>
            <a:off x="3105043" y="4249224"/>
            <a:ext cx="85200" cy="85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00" name="Google Shape;12300;p21"/>
          <p:cNvSpPr/>
          <p:nvPr/>
        </p:nvSpPr>
        <p:spPr>
          <a:xfrm>
            <a:off x="3275781" y="4249224"/>
            <a:ext cx="85200" cy="85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301" name="Google Shape;12301;p21"/>
          <p:cNvCxnSpPr>
            <a:stCxn id="12289" idx="4"/>
            <a:endCxn id="12295" idx="0"/>
          </p:cNvCxnSpPr>
          <p:nvPr/>
        </p:nvCxnSpPr>
        <p:spPr>
          <a:xfrm rot="-5400000" flipH="1">
            <a:off x="2291649" y="2592435"/>
            <a:ext cx="269200" cy="11012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2" name="Google Shape;12302;p21"/>
          <p:cNvCxnSpPr>
            <a:stCxn id="12291" idx="4"/>
            <a:endCxn id="12297" idx="0"/>
          </p:cNvCxnSpPr>
          <p:nvPr/>
        </p:nvCxnSpPr>
        <p:spPr>
          <a:xfrm rot="5400000">
            <a:off x="3731513" y="2595235"/>
            <a:ext cx="269200" cy="10956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3" name="Google Shape;12303;p21"/>
          <p:cNvCxnSpPr>
            <a:stCxn id="12290" idx="4"/>
            <a:endCxn id="12296" idx="0"/>
          </p:cNvCxnSpPr>
          <p:nvPr/>
        </p:nvCxnSpPr>
        <p:spPr>
          <a:xfrm rot="-5400000" flipH="1">
            <a:off x="3011573" y="3141635"/>
            <a:ext cx="269200" cy="28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4" name="Google Shape;12304;p21"/>
          <p:cNvCxnSpPr>
            <a:stCxn id="12292" idx="0"/>
            <a:endCxn id="12298" idx="4"/>
          </p:cNvCxnSpPr>
          <p:nvPr/>
        </p:nvCxnSpPr>
        <p:spPr>
          <a:xfrm rot="-5400000">
            <a:off x="2290432" y="3919647"/>
            <a:ext cx="271600" cy="11012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5" name="Google Shape;12305;p21"/>
          <p:cNvCxnSpPr>
            <a:stCxn id="12294" idx="0"/>
            <a:endCxn id="12300" idx="4"/>
          </p:cNvCxnSpPr>
          <p:nvPr/>
        </p:nvCxnSpPr>
        <p:spPr>
          <a:xfrm rot="5400000" flipH="1">
            <a:off x="3730296" y="3922447"/>
            <a:ext cx="271600" cy="10956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6" name="Google Shape;12306;p21"/>
          <p:cNvCxnSpPr>
            <a:stCxn id="12293" idx="0"/>
            <a:endCxn id="12299" idx="4"/>
          </p:cNvCxnSpPr>
          <p:nvPr/>
        </p:nvCxnSpPr>
        <p:spPr>
          <a:xfrm rot="-5400000">
            <a:off x="3010356" y="4468847"/>
            <a:ext cx="271600" cy="28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07" name="Google Shape;12307;p21"/>
          <p:cNvSpPr/>
          <p:nvPr/>
        </p:nvSpPr>
        <p:spPr>
          <a:xfrm>
            <a:off x="5652965" y="3611092"/>
            <a:ext cx="1038848" cy="336312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08" name="Google Shape;12308;p21"/>
          <p:cNvSpPr/>
          <p:nvPr/>
        </p:nvSpPr>
        <p:spPr>
          <a:xfrm>
            <a:off x="6691790" y="3611092"/>
            <a:ext cx="1038825" cy="336312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09" name="Google Shape;12309;p21"/>
          <p:cNvSpPr/>
          <p:nvPr/>
        </p:nvSpPr>
        <p:spPr>
          <a:xfrm>
            <a:off x="7730591" y="3611092"/>
            <a:ext cx="1038309" cy="336312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0" name="Google Shape;12310;p21"/>
          <p:cNvSpPr/>
          <p:nvPr/>
        </p:nvSpPr>
        <p:spPr>
          <a:xfrm>
            <a:off x="8768877" y="3611092"/>
            <a:ext cx="1038848" cy="336312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1" name="Google Shape;12311;p21"/>
          <p:cNvSpPr/>
          <p:nvPr/>
        </p:nvSpPr>
        <p:spPr>
          <a:xfrm>
            <a:off x="9807702" y="3611092"/>
            <a:ext cx="1038825" cy="336312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2" name="Google Shape;12312;p21"/>
          <p:cNvSpPr/>
          <p:nvPr/>
        </p:nvSpPr>
        <p:spPr>
          <a:xfrm>
            <a:off x="5905868" y="2216467"/>
            <a:ext cx="457129" cy="515407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3" name="Google Shape;12313;p21"/>
          <p:cNvSpPr/>
          <p:nvPr/>
        </p:nvSpPr>
        <p:spPr>
          <a:xfrm>
            <a:off x="6992265" y="4877779"/>
            <a:ext cx="457129" cy="515571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4" name="Google Shape;12314;p21"/>
          <p:cNvSpPr/>
          <p:nvPr/>
        </p:nvSpPr>
        <p:spPr>
          <a:xfrm>
            <a:off x="8009681" y="2216467"/>
            <a:ext cx="457153" cy="515407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5" name="Google Shape;12315;p21"/>
          <p:cNvSpPr/>
          <p:nvPr/>
        </p:nvSpPr>
        <p:spPr>
          <a:xfrm>
            <a:off x="9061341" y="4877919"/>
            <a:ext cx="457668" cy="515548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6" name="Google Shape;12316;p21"/>
          <p:cNvSpPr/>
          <p:nvPr/>
        </p:nvSpPr>
        <p:spPr>
          <a:xfrm>
            <a:off x="10113517" y="2216467"/>
            <a:ext cx="457129" cy="515407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7" name="Google Shape;12317;p21"/>
          <p:cNvSpPr/>
          <p:nvPr/>
        </p:nvSpPr>
        <p:spPr>
          <a:xfrm>
            <a:off x="6093017" y="3439176"/>
            <a:ext cx="82800" cy="82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8" name="Google Shape;12318;p21"/>
          <p:cNvSpPr/>
          <p:nvPr/>
        </p:nvSpPr>
        <p:spPr>
          <a:xfrm>
            <a:off x="8196833" y="3439176"/>
            <a:ext cx="82800" cy="82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9" name="Google Shape;12319;p21"/>
          <p:cNvSpPr/>
          <p:nvPr/>
        </p:nvSpPr>
        <p:spPr>
          <a:xfrm>
            <a:off x="10300633" y="3439176"/>
            <a:ext cx="82800" cy="82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0" name="Google Shape;12320;p21"/>
          <p:cNvSpPr/>
          <p:nvPr/>
        </p:nvSpPr>
        <p:spPr>
          <a:xfrm>
            <a:off x="7179417" y="3999627"/>
            <a:ext cx="82800" cy="82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1" name="Google Shape;12321;p21"/>
          <p:cNvSpPr/>
          <p:nvPr/>
        </p:nvSpPr>
        <p:spPr>
          <a:xfrm>
            <a:off x="9248751" y="3999693"/>
            <a:ext cx="82800" cy="82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2" name="Google Shape;12322;p21"/>
          <p:cNvSpPr txBox="1"/>
          <p:nvPr/>
        </p:nvSpPr>
        <p:spPr>
          <a:xfrm>
            <a:off x="5775229" y="3626545"/>
            <a:ext cx="718400" cy="30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1200" b="1" kern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2016</a:t>
            </a:r>
            <a:endParaRPr sz="1200" b="1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3" name="Google Shape;12323;p21"/>
          <p:cNvSpPr/>
          <p:nvPr/>
        </p:nvSpPr>
        <p:spPr>
          <a:xfrm>
            <a:off x="6093017" y="2767009"/>
            <a:ext cx="82800" cy="82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4" name="Google Shape;12324;p21"/>
          <p:cNvSpPr/>
          <p:nvPr/>
        </p:nvSpPr>
        <p:spPr>
          <a:xfrm>
            <a:off x="8204067" y="2767009"/>
            <a:ext cx="82800" cy="82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5" name="Google Shape;12325;p21"/>
          <p:cNvSpPr/>
          <p:nvPr/>
        </p:nvSpPr>
        <p:spPr>
          <a:xfrm>
            <a:off x="10300633" y="2767009"/>
            <a:ext cx="82800" cy="82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6" name="Google Shape;12326;p21"/>
          <p:cNvSpPr/>
          <p:nvPr/>
        </p:nvSpPr>
        <p:spPr>
          <a:xfrm>
            <a:off x="7178888" y="4759463"/>
            <a:ext cx="82800" cy="82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7" name="Google Shape;12327;p21"/>
          <p:cNvSpPr/>
          <p:nvPr/>
        </p:nvSpPr>
        <p:spPr>
          <a:xfrm>
            <a:off x="9248755" y="4759463"/>
            <a:ext cx="82800" cy="82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328" name="Google Shape;12328;p21"/>
          <p:cNvCxnSpPr>
            <a:stCxn id="12317" idx="0"/>
            <a:endCxn id="12323" idx="4"/>
          </p:cNvCxnSpPr>
          <p:nvPr/>
        </p:nvCxnSpPr>
        <p:spPr>
          <a:xfrm rot="10800000">
            <a:off x="6134417" y="2849976"/>
            <a:ext cx="0" cy="589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29" name="Google Shape;12329;p21"/>
          <p:cNvCxnSpPr>
            <a:stCxn id="12318" idx="0"/>
            <a:endCxn id="12324" idx="4"/>
          </p:cNvCxnSpPr>
          <p:nvPr/>
        </p:nvCxnSpPr>
        <p:spPr>
          <a:xfrm rot="10800000" flipH="1">
            <a:off x="8238233" y="2849976"/>
            <a:ext cx="7200" cy="589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0" name="Google Shape;12330;p21"/>
          <p:cNvCxnSpPr>
            <a:stCxn id="12319" idx="0"/>
            <a:endCxn id="12325" idx="4"/>
          </p:cNvCxnSpPr>
          <p:nvPr/>
        </p:nvCxnSpPr>
        <p:spPr>
          <a:xfrm rot="10800000">
            <a:off x="10342033" y="2849976"/>
            <a:ext cx="0" cy="589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1" name="Google Shape;12331;p21"/>
          <p:cNvCxnSpPr>
            <a:stCxn id="12320" idx="4"/>
            <a:endCxn id="12326" idx="0"/>
          </p:cNvCxnSpPr>
          <p:nvPr/>
        </p:nvCxnSpPr>
        <p:spPr>
          <a:xfrm flipH="1">
            <a:off x="7220417" y="4082427"/>
            <a:ext cx="400" cy="6772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2" name="Google Shape;12332;p21"/>
          <p:cNvCxnSpPr>
            <a:stCxn id="12321" idx="4"/>
            <a:endCxn id="12327" idx="0"/>
          </p:cNvCxnSpPr>
          <p:nvPr/>
        </p:nvCxnSpPr>
        <p:spPr>
          <a:xfrm>
            <a:off x="9290151" y="4082493"/>
            <a:ext cx="0" cy="6768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333" name="Google Shape;12333;p21"/>
          <p:cNvSpPr txBox="1"/>
          <p:nvPr/>
        </p:nvSpPr>
        <p:spPr>
          <a:xfrm>
            <a:off x="6851996" y="3626545"/>
            <a:ext cx="718400" cy="30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1200" b="1" kern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2017</a:t>
            </a:r>
            <a:endParaRPr sz="1200" b="1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34" name="Google Shape;12334;p21"/>
          <p:cNvSpPr txBox="1"/>
          <p:nvPr/>
        </p:nvSpPr>
        <p:spPr>
          <a:xfrm>
            <a:off x="7872896" y="3626545"/>
            <a:ext cx="718400" cy="30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1200" b="1" kern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2018</a:t>
            </a:r>
            <a:endParaRPr sz="1200" b="1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35" name="Google Shape;12335;p21"/>
          <p:cNvSpPr txBox="1"/>
          <p:nvPr/>
        </p:nvSpPr>
        <p:spPr>
          <a:xfrm>
            <a:off x="8929096" y="3626545"/>
            <a:ext cx="718400" cy="30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1200" b="1" kern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2019</a:t>
            </a:r>
            <a:endParaRPr sz="1200" b="1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36" name="Google Shape;12336;p21"/>
          <p:cNvSpPr txBox="1"/>
          <p:nvPr/>
        </p:nvSpPr>
        <p:spPr>
          <a:xfrm>
            <a:off x="9985296" y="3626545"/>
            <a:ext cx="718400" cy="30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1200" b="1" kern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2020</a:t>
            </a:r>
            <a:endParaRPr sz="1200" b="1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37" name="Google Shape;12337;p21"/>
          <p:cNvSpPr/>
          <p:nvPr/>
        </p:nvSpPr>
        <p:spPr>
          <a:xfrm>
            <a:off x="9154636" y="4972563"/>
            <a:ext cx="272651" cy="27336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338" name="Google Shape;12338;p21"/>
          <p:cNvGrpSpPr/>
          <p:nvPr/>
        </p:nvGrpSpPr>
        <p:grpSpPr>
          <a:xfrm>
            <a:off x="7076475" y="4997959"/>
            <a:ext cx="274820" cy="274820"/>
            <a:chOff x="1049375" y="2680675"/>
            <a:chExt cx="297725" cy="297725"/>
          </a:xfrm>
          <a:noFill/>
        </p:grpSpPr>
        <p:sp>
          <p:nvSpPr>
            <p:cNvPr id="12339" name="Google Shape;12339;p21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0" name="Google Shape;12340;p21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1" name="Google Shape;12341;p21"/>
          <p:cNvGrpSpPr/>
          <p:nvPr/>
        </p:nvGrpSpPr>
        <p:grpSpPr>
          <a:xfrm>
            <a:off x="10204399" y="2345136"/>
            <a:ext cx="274104" cy="272443"/>
            <a:chOff x="5045775" y="1946400"/>
            <a:chExt cx="296950" cy="295150"/>
          </a:xfrm>
          <a:noFill/>
        </p:grpSpPr>
        <p:sp>
          <p:nvSpPr>
            <p:cNvPr id="12342" name="Google Shape;12342;p21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3" name="Google Shape;12343;p21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4" name="Google Shape;12344;p21"/>
          <p:cNvGrpSpPr/>
          <p:nvPr/>
        </p:nvGrpSpPr>
        <p:grpSpPr>
          <a:xfrm>
            <a:off x="8101551" y="2352722"/>
            <a:ext cx="273389" cy="272673"/>
            <a:chOff x="3599700" y="1954475"/>
            <a:chExt cx="296175" cy="295400"/>
          </a:xfrm>
          <a:noFill/>
        </p:grpSpPr>
        <p:sp>
          <p:nvSpPr>
            <p:cNvPr id="12345" name="Google Shape;12345;p21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6" name="Google Shape;12346;p21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7" name="Google Shape;12347;p21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8" name="Google Shape;12348;p21"/>
          <p:cNvGrpSpPr/>
          <p:nvPr/>
        </p:nvGrpSpPr>
        <p:grpSpPr>
          <a:xfrm>
            <a:off x="5980532" y="2377745"/>
            <a:ext cx="274128" cy="207228"/>
            <a:chOff x="3962775" y="1990700"/>
            <a:chExt cx="296975" cy="224500"/>
          </a:xfrm>
          <a:noFill/>
        </p:grpSpPr>
        <p:sp>
          <p:nvSpPr>
            <p:cNvPr id="12349" name="Google Shape;12349;p21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0" name="Google Shape;12350;p21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1" name="Google Shape;12351;p21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2" name="Google Shape;12352;p21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53" name="Google Shape;12353;p21"/>
          <p:cNvSpPr txBox="1"/>
          <p:nvPr/>
        </p:nvSpPr>
        <p:spPr>
          <a:xfrm>
            <a:off x="8540351" y="2787079"/>
            <a:ext cx="1506800" cy="589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54" name="Google Shape;12354;p21"/>
          <p:cNvSpPr txBox="1"/>
          <p:nvPr/>
        </p:nvSpPr>
        <p:spPr>
          <a:xfrm>
            <a:off x="6436548" y="2787079"/>
            <a:ext cx="1506800" cy="589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55" name="Google Shape;12355;p21"/>
          <p:cNvSpPr txBox="1"/>
          <p:nvPr/>
        </p:nvSpPr>
        <p:spPr>
          <a:xfrm>
            <a:off x="7501836" y="4199661"/>
            <a:ext cx="1506800" cy="589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56" name="Google Shape;12356;p21"/>
          <p:cNvSpPr txBox="1"/>
          <p:nvPr/>
        </p:nvSpPr>
        <p:spPr>
          <a:xfrm>
            <a:off x="9571703" y="4182228"/>
            <a:ext cx="1506800" cy="589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57" name="Google Shape;12357;p21"/>
          <p:cNvSpPr txBox="1"/>
          <p:nvPr/>
        </p:nvSpPr>
        <p:spPr>
          <a:xfrm>
            <a:off x="5383169" y="4182228"/>
            <a:ext cx="1506800" cy="589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6"/>
                </a:solidFill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58" name="Google Shape;12358;p21"/>
          <p:cNvSpPr txBox="1">
            <a:spLocks noGrp="1"/>
          </p:cNvSpPr>
          <p:nvPr>
            <p:ph type="title" idx="4294967295"/>
          </p:nvPr>
        </p:nvSpPr>
        <p:spPr>
          <a:xfrm>
            <a:off x="0" y="431800"/>
            <a:ext cx="9398000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a-IR" dirty="0">
                <a:solidFill>
                  <a:schemeClr val="accent6"/>
                </a:solidFill>
                <a:cs typeface="B Nazanin" panose="00000700000000000000" pitchFamily="2" charset="-78"/>
              </a:rPr>
              <a:t>اینفوگرافیک ممتاز</a:t>
            </a:r>
            <a:endParaRPr dirty="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 flipV="1">
            <a:off x="3721735" y="2258060"/>
            <a:ext cx="6941820" cy="2416810"/>
          </a:xfrm>
          <a:prstGeom prst="parallelogram">
            <a:avLst/>
          </a:prstGeom>
          <a:solidFill>
            <a:srgbClr val="41898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7" t="248" r="12801" b="1304"/>
          <a:stretch>
            <a:fillRect/>
          </a:stretch>
        </p:blipFill>
        <p:spPr>
          <a:xfrm>
            <a:off x="659131" y="948690"/>
            <a:ext cx="5034915" cy="5034915"/>
          </a:xfrm>
          <a:custGeom>
            <a:avLst/>
            <a:gdLst>
              <a:gd name="connsiteX0" fmla="*/ 2517458 w 5034915"/>
              <a:gd name="connsiteY0" fmla="*/ 0 h 5034915"/>
              <a:gd name="connsiteX1" fmla="*/ 5034915 w 5034915"/>
              <a:gd name="connsiteY1" fmla="*/ 2517458 h 5034915"/>
              <a:gd name="connsiteX2" fmla="*/ 2517458 w 5034915"/>
              <a:gd name="connsiteY2" fmla="*/ 5034915 h 5034915"/>
              <a:gd name="connsiteX3" fmla="*/ 0 w 5034915"/>
              <a:gd name="connsiteY3" fmla="*/ 2517458 h 503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4915" h="5034915">
                <a:moveTo>
                  <a:pt x="2517458" y="0"/>
                </a:moveTo>
                <a:lnTo>
                  <a:pt x="5034915" y="2517458"/>
                </a:lnTo>
                <a:lnTo>
                  <a:pt x="2517458" y="5034915"/>
                </a:lnTo>
                <a:lnTo>
                  <a:pt x="0" y="2517458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7950926" y="3299460"/>
            <a:ext cx="2107474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fa-IR" altLang="zh-CN" sz="2500" b="1" cap="all" dirty="0">
                <a:solidFill>
                  <a:schemeClr val="bg1"/>
                </a:solidFill>
                <a:uFillTx/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پیشرفت کار</a:t>
            </a:r>
            <a:endParaRPr lang="zh-CN" altLang="en-US" sz="2500" b="1" cap="all" dirty="0">
              <a:solidFill>
                <a:schemeClr val="bg1"/>
              </a:solidFill>
              <a:uFillTx/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25143" y="3895725"/>
            <a:ext cx="496089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a-IR" altLang="zh-CN" sz="1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در صورت نیاز زیرنویسی را در اینجا وارد کنید</a:t>
            </a:r>
            <a:endParaRPr lang="zh-CN" altLang="en-US" sz="1400" dirty="0">
              <a:solidFill>
                <a:schemeClr val="bg1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1735" y="2325370"/>
            <a:ext cx="39243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zh-CN" sz="5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قسمت</a:t>
            </a:r>
            <a:r>
              <a:rPr lang="en-US" altLang="zh-CN" sz="5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3" name="Google Shape;12363;p22"/>
          <p:cNvSpPr/>
          <p:nvPr/>
        </p:nvSpPr>
        <p:spPr>
          <a:xfrm>
            <a:off x="1397800" y="5336195"/>
            <a:ext cx="2207600" cy="984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64" name="Google Shape;12364;p22"/>
          <p:cNvGrpSpPr/>
          <p:nvPr/>
        </p:nvGrpSpPr>
        <p:grpSpPr>
          <a:xfrm>
            <a:off x="1992790" y="2114040"/>
            <a:ext cx="1017625" cy="1017625"/>
            <a:chOff x="4049800" y="640400"/>
            <a:chExt cx="858900" cy="858900"/>
          </a:xfrm>
          <a:solidFill>
            <a:srgbClr val="FFFFFF"/>
          </a:solidFill>
        </p:grpSpPr>
        <p:sp>
          <p:nvSpPr>
            <p:cNvPr id="12365" name="Google Shape;12365;p2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951"/>
              </a:avLst>
            </a:pr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66" name="Google Shape;12366;p2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26007"/>
                <a:gd name="adj3" fmla="val 12032"/>
              </a:avLst>
            </a:pr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67" name="Google Shape;12367;p22"/>
          <p:cNvSpPr/>
          <p:nvPr/>
        </p:nvSpPr>
        <p:spPr>
          <a:xfrm>
            <a:off x="1613469" y="3426153"/>
            <a:ext cx="1776000" cy="150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68" name="Google Shape;12368;p22"/>
          <p:cNvSpPr/>
          <p:nvPr/>
        </p:nvSpPr>
        <p:spPr>
          <a:xfrm>
            <a:off x="2345447" y="5229256"/>
            <a:ext cx="312400" cy="312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69" name="Google Shape;12369;p22"/>
          <p:cNvCxnSpPr>
            <a:stCxn id="12365" idx="4"/>
            <a:endCxn id="12367" idx="0"/>
          </p:cNvCxnSpPr>
          <p:nvPr/>
        </p:nvCxnSpPr>
        <p:spPr>
          <a:xfrm>
            <a:off x="2501601" y="3131664"/>
            <a:ext cx="0" cy="29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70" name="Google Shape;12370;p22"/>
          <p:cNvCxnSpPr/>
          <p:nvPr/>
        </p:nvCxnSpPr>
        <p:spPr>
          <a:xfrm>
            <a:off x="2501572" y="4934753"/>
            <a:ext cx="0" cy="29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1" name="Google Shape;12371;p22"/>
          <p:cNvSpPr txBox="1"/>
          <p:nvPr/>
        </p:nvSpPr>
        <p:spPr>
          <a:xfrm>
            <a:off x="1729864" y="4156912"/>
            <a:ext cx="1543600" cy="6036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72" name="Google Shape;12372;p22"/>
          <p:cNvCxnSpPr/>
          <p:nvPr/>
        </p:nvCxnSpPr>
        <p:spPr>
          <a:xfrm>
            <a:off x="2162316" y="3982561"/>
            <a:ext cx="678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3" name="Google Shape;12373;p22"/>
          <p:cNvSpPr txBox="1"/>
          <p:nvPr/>
        </p:nvSpPr>
        <p:spPr>
          <a:xfrm>
            <a:off x="1938848" y="3644288"/>
            <a:ext cx="1125600" cy="2944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a-IR" sz="1067" b="1" kern="0" dirty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rPr>
              <a:t>عنوان 1</a:t>
            </a:r>
            <a:endParaRPr sz="1067" b="1" kern="0" dirty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74" name="Google Shape;12374;p22"/>
          <p:cNvSpPr txBox="1"/>
          <p:nvPr/>
        </p:nvSpPr>
        <p:spPr>
          <a:xfrm>
            <a:off x="2114619" y="2379276"/>
            <a:ext cx="774000" cy="4872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1733" b="1" kern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rPr>
              <a:t>75%</a:t>
            </a:r>
            <a:endParaRPr sz="1733" b="1" kern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75" name="Google Shape;12375;p22"/>
          <p:cNvSpPr/>
          <p:nvPr/>
        </p:nvSpPr>
        <p:spPr>
          <a:xfrm>
            <a:off x="4585807" y="2660200"/>
            <a:ext cx="2384400" cy="2384400"/>
          </a:xfrm>
          <a:prstGeom prst="arc">
            <a:avLst>
              <a:gd name="adj1" fmla="val 16200000"/>
              <a:gd name="adj2" fmla="val 5298411"/>
            </a:avLst>
          </a:prstGeom>
          <a:solidFill>
            <a:srgbClr val="FFFFFF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76" name="Google Shape;12376;p22"/>
          <p:cNvSpPr/>
          <p:nvPr/>
        </p:nvSpPr>
        <p:spPr>
          <a:xfrm>
            <a:off x="8732539" y="2328267"/>
            <a:ext cx="2056400" cy="93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77" name="Google Shape;12377;p22"/>
          <p:cNvGrpSpPr/>
          <p:nvPr/>
        </p:nvGrpSpPr>
        <p:grpSpPr>
          <a:xfrm>
            <a:off x="4768648" y="2890822"/>
            <a:ext cx="1925109" cy="1925109"/>
            <a:chOff x="5681300" y="2527788"/>
            <a:chExt cx="805800" cy="805800"/>
          </a:xfrm>
          <a:solidFill>
            <a:srgbClr val="FFFFFF"/>
          </a:solidFill>
        </p:grpSpPr>
        <p:sp>
          <p:nvSpPr>
            <p:cNvPr id="12378" name="Google Shape;12378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79" name="Google Shape;12379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380" name="Google Shape;12380;p22"/>
          <p:cNvGrpSpPr/>
          <p:nvPr/>
        </p:nvGrpSpPr>
        <p:grpSpPr>
          <a:xfrm>
            <a:off x="8321183" y="2378518"/>
            <a:ext cx="835453" cy="835453"/>
            <a:chOff x="5681300" y="2527788"/>
            <a:chExt cx="805800" cy="805800"/>
          </a:xfrm>
          <a:solidFill>
            <a:srgbClr val="FFFFFF"/>
          </a:solidFill>
        </p:grpSpPr>
        <p:sp>
          <p:nvSpPr>
            <p:cNvPr id="12381" name="Google Shape;1238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82" name="Google Shape;1238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2271918"/>
                <a:gd name="adj2" fmla="val 16200000"/>
              </a:avLst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83" name="Google Shape;12383;p22"/>
          <p:cNvSpPr txBox="1"/>
          <p:nvPr/>
        </p:nvSpPr>
        <p:spPr>
          <a:xfrm>
            <a:off x="9324153" y="2501661"/>
            <a:ext cx="1506800" cy="5892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84" name="Google Shape;12384;p22"/>
          <p:cNvSpPr/>
          <p:nvPr/>
        </p:nvSpPr>
        <p:spPr>
          <a:xfrm>
            <a:off x="8732539" y="3384400"/>
            <a:ext cx="2056400" cy="93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85" name="Google Shape;12385;p22"/>
          <p:cNvGrpSpPr/>
          <p:nvPr/>
        </p:nvGrpSpPr>
        <p:grpSpPr>
          <a:xfrm>
            <a:off x="8321183" y="3434651"/>
            <a:ext cx="835453" cy="835453"/>
            <a:chOff x="5681300" y="2527788"/>
            <a:chExt cx="805800" cy="805800"/>
          </a:xfrm>
          <a:solidFill>
            <a:srgbClr val="FFFFFF"/>
          </a:solidFill>
        </p:grpSpPr>
        <p:sp>
          <p:nvSpPr>
            <p:cNvPr id="12386" name="Google Shape;12386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87" name="Google Shape;12387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9253407"/>
                <a:gd name="adj2" fmla="val 16200000"/>
              </a:avLst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88" name="Google Shape;12388;p22"/>
          <p:cNvSpPr txBox="1"/>
          <p:nvPr/>
        </p:nvSpPr>
        <p:spPr>
          <a:xfrm>
            <a:off x="9324153" y="3557795"/>
            <a:ext cx="1506800" cy="5892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89" name="Google Shape;12389;p22"/>
          <p:cNvSpPr/>
          <p:nvPr/>
        </p:nvSpPr>
        <p:spPr>
          <a:xfrm>
            <a:off x="8732539" y="4440533"/>
            <a:ext cx="2056400" cy="93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90" name="Google Shape;12390;p22"/>
          <p:cNvGrpSpPr/>
          <p:nvPr/>
        </p:nvGrpSpPr>
        <p:grpSpPr>
          <a:xfrm>
            <a:off x="8321183" y="4490784"/>
            <a:ext cx="835453" cy="835453"/>
            <a:chOff x="5681300" y="2527788"/>
            <a:chExt cx="805800" cy="805800"/>
          </a:xfrm>
          <a:solidFill>
            <a:srgbClr val="FFFFFF"/>
          </a:solidFill>
        </p:grpSpPr>
        <p:sp>
          <p:nvSpPr>
            <p:cNvPr id="12391" name="Google Shape;1239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92" name="Google Shape;1239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5544305"/>
                <a:gd name="adj2" fmla="val 16200000"/>
              </a:avLst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93" name="Google Shape;12393;p22"/>
          <p:cNvSpPr txBox="1"/>
          <p:nvPr/>
        </p:nvSpPr>
        <p:spPr>
          <a:xfrm>
            <a:off x="9324153" y="4613928"/>
            <a:ext cx="1506800" cy="5892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fa-IR" sz="1067" kern="0" dirty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sz="1067" kern="0" dirty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94" name="Google Shape;12394;p22"/>
          <p:cNvSpPr/>
          <p:nvPr/>
        </p:nvSpPr>
        <p:spPr>
          <a:xfrm>
            <a:off x="5639805" y="2572967"/>
            <a:ext cx="182800" cy="1828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95" name="Google Shape;12395;p22"/>
          <p:cNvSpPr/>
          <p:nvPr/>
        </p:nvSpPr>
        <p:spPr>
          <a:xfrm>
            <a:off x="5639805" y="4951000"/>
            <a:ext cx="182800" cy="1828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96" name="Google Shape;12396;p22"/>
          <p:cNvSpPr/>
          <p:nvPr/>
        </p:nvSpPr>
        <p:spPr>
          <a:xfrm>
            <a:off x="6877205" y="3761984"/>
            <a:ext cx="182800" cy="182800"/>
          </a:xfrm>
          <a:prstGeom prst="ellipse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97" name="Google Shape;12397;p22"/>
          <p:cNvCxnSpPr>
            <a:stCxn id="12396" idx="6"/>
            <a:endCxn id="12382" idx="2"/>
          </p:cNvCxnSpPr>
          <p:nvPr/>
        </p:nvCxnSpPr>
        <p:spPr>
          <a:xfrm rot="10800000" flipH="1">
            <a:off x="7060005" y="2796184"/>
            <a:ext cx="1261200" cy="1057200"/>
          </a:xfrm>
          <a:prstGeom prst="bentConnector3">
            <a:avLst>
              <a:gd name="adj1" fmla="val 51494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8" name="Google Shape;12398;p22"/>
          <p:cNvCxnSpPr>
            <a:stCxn id="12396" idx="6"/>
            <a:endCxn id="12392" idx="2"/>
          </p:cNvCxnSpPr>
          <p:nvPr/>
        </p:nvCxnSpPr>
        <p:spPr>
          <a:xfrm>
            <a:off x="7060005" y="3853384"/>
            <a:ext cx="1261200" cy="10552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9" name="Google Shape;12399;p22"/>
          <p:cNvCxnSpPr>
            <a:stCxn id="12396" idx="6"/>
            <a:endCxn id="12387" idx="2"/>
          </p:cNvCxnSpPr>
          <p:nvPr/>
        </p:nvCxnSpPr>
        <p:spPr>
          <a:xfrm rot="10800000" flipH="1">
            <a:off x="7060005" y="3852184"/>
            <a:ext cx="1261200" cy="12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00" name="Google Shape;12400;p22"/>
          <p:cNvSpPr txBox="1"/>
          <p:nvPr/>
        </p:nvSpPr>
        <p:spPr>
          <a:xfrm>
            <a:off x="5067617" y="3435591"/>
            <a:ext cx="1327200" cy="83560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s" sz="4000" b="1" kern="0">
                <a:solidFill>
                  <a:schemeClr val="accent6"/>
                </a:solidFill>
                <a:latin typeface="Arial"/>
                <a:cs typeface="B Nazanin" panose="00000700000000000000" pitchFamily="2" charset="-78"/>
                <a:sym typeface="Arial"/>
              </a:rPr>
              <a:t>75%</a:t>
            </a:r>
            <a:endParaRPr sz="4000" b="1" kern="0">
              <a:solidFill>
                <a:schemeClr val="accent6"/>
              </a:solidFill>
              <a:latin typeface="Arial"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401" name="Google Shape;12401;p22"/>
          <p:cNvSpPr txBox="1">
            <a:spLocks noGrp="1"/>
          </p:cNvSpPr>
          <p:nvPr>
            <p:ph type="title" idx="4294967295"/>
          </p:nvPr>
        </p:nvSpPr>
        <p:spPr>
          <a:xfrm>
            <a:off x="0" y="431800"/>
            <a:ext cx="9398000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fa-IR" dirty="0">
                <a:solidFill>
                  <a:schemeClr val="accent6"/>
                </a:solidFill>
                <a:cs typeface="B Nazanin" panose="00000700000000000000" pitchFamily="2" charset="-78"/>
              </a:rPr>
              <a:t>اینفوگرافیک ممتاز</a:t>
            </a:r>
            <a:endParaRPr dirty="0">
              <a:solidFill>
                <a:schemeClr val="accent6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8" name="Google Shape;7448;p72"/>
          <p:cNvGrpSpPr/>
          <p:nvPr/>
        </p:nvGrpSpPr>
        <p:grpSpPr>
          <a:xfrm>
            <a:off x="2800748" y="4531551"/>
            <a:ext cx="1470521" cy="1013783"/>
            <a:chOff x="4967783" y="2151471"/>
            <a:chExt cx="3920692" cy="2702940"/>
          </a:xfrm>
        </p:grpSpPr>
        <p:grpSp>
          <p:nvGrpSpPr>
            <p:cNvPr id="7449" name="Google Shape;7449;p72"/>
            <p:cNvGrpSpPr/>
            <p:nvPr/>
          </p:nvGrpSpPr>
          <p:grpSpPr>
            <a:xfrm>
              <a:off x="5045709" y="2252109"/>
              <a:ext cx="3761071" cy="2501708"/>
              <a:chOff x="2691784" y="1805334"/>
              <a:chExt cx="3761071" cy="2501708"/>
            </a:xfrm>
          </p:grpSpPr>
          <p:sp>
            <p:nvSpPr>
              <p:cNvPr id="7450" name="Google Shape;7450;p72"/>
              <p:cNvSpPr/>
              <p:nvPr/>
            </p:nvSpPr>
            <p:spPr>
              <a:xfrm>
                <a:off x="4306153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451" name="Google Shape;7451;p72"/>
              <p:cNvSpPr/>
              <p:nvPr/>
            </p:nvSpPr>
            <p:spPr>
              <a:xfrm>
                <a:off x="2691784" y="3762285"/>
                <a:ext cx="1916675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452" name="Google Shape;7452;p72"/>
              <p:cNvSpPr/>
              <p:nvPr/>
            </p:nvSpPr>
            <p:spPr>
              <a:xfrm>
                <a:off x="2695021" y="3035999"/>
                <a:ext cx="754960" cy="529407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453" name="Google Shape;7453;p72"/>
              <p:cNvSpPr/>
              <p:nvPr/>
            </p:nvSpPr>
            <p:spPr>
              <a:xfrm>
                <a:off x="3661791" y="2531620"/>
                <a:ext cx="2791064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454" name="Google Shape;7454;p72"/>
              <p:cNvSpPr/>
              <p:nvPr/>
            </p:nvSpPr>
            <p:spPr>
              <a:xfrm>
                <a:off x="5153124" y="1805334"/>
                <a:ext cx="1294451" cy="51246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455" name="Google Shape;7455;p72"/>
              <p:cNvSpPr/>
              <p:nvPr/>
            </p:nvSpPr>
            <p:spPr>
              <a:xfrm>
                <a:off x="2785807" y="1805334"/>
                <a:ext cx="214383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456" name="Google Shape;7456;p72"/>
              <p:cNvSpPr/>
              <p:nvPr/>
            </p:nvSpPr>
            <p:spPr>
              <a:xfrm>
                <a:off x="5447728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457" name="Google Shape;7457;p72"/>
            <p:cNvGrpSpPr/>
            <p:nvPr/>
          </p:nvGrpSpPr>
          <p:grpSpPr>
            <a:xfrm>
              <a:off x="4967783" y="2151471"/>
              <a:ext cx="3920692" cy="2702940"/>
              <a:chOff x="2613858" y="1704696"/>
              <a:chExt cx="3920692" cy="2702940"/>
            </a:xfrm>
          </p:grpSpPr>
          <p:sp>
            <p:nvSpPr>
              <p:cNvPr id="7458" name="Google Shape;7458;p72"/>
              <p:cNvSpPr/>
              <p:nvPr/>
            </p:nvSpPr>
            <p:spPr>
              <a:xfrm rot="5400000">
                <a:off x="4924676" y="1720789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459" name="Google Shape;7459;p72"/>
              <p:cNvSpPr/>
              <p:nvPr/>
            </p:nvSpPr>
            <p:spPr>
              <a:xfrm rot="5400000">
                <a:off x="6309028" y="2311963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460" name="Google Shape;7460;p72"/>
              <p:cNvSpPr/>
              <p:nvPr/>
            </p:nvSpPr>
            <p:spPr>
              <a:xfrm rot="5400000">
                <a:off x="5222154" y="418211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461" name="Google Shape;7461;p72"/>
              <p:cNvSpPr/>
              <p:nvPr/>
            </p:nvSpPr>
            <p:spPr>
              <a:xfrm rot="5400000">
                <a:off x="2597765" y="355439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462" name="Google Shape;7462;p72"/>
              <p:cNvSpPr/>
              <p:nvPr/>
            </p:nvSpPr>
            <p:spPr>
              <a:xfrm rot="5400000">
                <a:off x="3433899" y="2945028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7463" name="Google Shape;7463;p72"/>
          <p:cNvGrpSpPr/>
          <p:nvPr/>
        </p:nvGrpSpPr>
        <p:grpSpPr>
          <a:xfrm>
            <a:off x="4672625" y="1715920"/>
            <a:ext cx="2082548" cy="944773"/>
            <a:chOff x="3530532" y="1496185"/>
            <a:chExt cx="1561911" cy="708580"/>
          </a:xfrm>
        </p:grpSpPr>
        <p:grpSp>
          <p:nvGrpSpPr>
            <p:cNvPr id="7464" name="Google Shape;7464;p72"/>
            <p:cNvGrpSpPr/>
            <p:nvPr/>
          </p:nvGrpSpPr>
          <p:grpSpPr>
            <a:xfrm>
              <a:off x="3720318" y="1857562"/>
              <a:ext cx="1372125" cy="54"/>
              <a:chOff x="3720318" y="1857562"/>
              <a:chExt cx="1372125" cy="54"/>
            </a:xfrm>
          </p:grpSpPr>
          <p:cxnSp>
            <p:nvCxnSpPr>
              <p:cNvPr id="7465" name="Google Shape;7465;p72"/>
              <p:cNvCxnSpPr>
                <a:endCxn id="7466" idx="2"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7" name="Google Shape;7467;p72"/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8" name="Google Shape;7468;p72"/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9" name="Google Shape;7469;p72"/>
              <p:cNvCxnSpPr>
                <a:stCxn id="7466" idx="6"/>
              </p:cNvCxnSpPr>
              <p:nvPr/>
            </p:nvCxnSpPr>
            <p:spPr>
              <a:xfrm>
                <a:off x="4801443" y="1857616"/>
                <a:ext cx="291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7470" name="Google Shape;7470;p72"/>
            <p:cNvGrpSpPr/>
            <p:nvPr/>
          </p:nvGrpSpPr>
          <p:grpSpPr>
            <a:xfrm>
              <a:off x="3567462" y="1496185"/>
              <a:ext cx="286500" cy="272914"/>
              <a:chOff x="3567462" y="1496185"/>
              <a:chExt cx="286500" cy="272914"/>
            </a:xfrm>
          </p:grpSpPr>
          <p:cxnSp>
            <p:nvCxnSpPr>
              <p:cNvPr id="7471" name="Google Shape;7471;p72"/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2" name="Google Shape;7472;p72"/>
              <p:cNvSpPr/>
              <p:nvPr/>
            </p:nvSpPr>
            <p:spPr>
              <a:xfrm>
                <a:off x="3567462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7473" name="Google Shape;7473;p72"/>
            <p:cNvSpPr/>
            <p:nvPr/>
          </p:nvSpPr>
          <p:spPr>
            <a:xfrm>
              <a:off x="3530532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474" name="Google Shape;7474;p72"/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grpSp>
          <p:nvGrpSpPr>
            <p:cNvPr id="7475" name="Google Shape;7475;p72"/>
            <p:cNvGrpSpPr/>
            <p:nvPr/>
          </p:nvGrpSpPr>
          <p:grpSpPr>
            <a:xfrm>
              <a:off x="3929014" y="1960574"/>
              <a:ext cx="286500" cy="242342"/>
              <a:chOff x="3929014" y="1960574"/>
              <a:chExt cx="286500" cy="242342"/>
            </a:xfrm>
          </p:grpSpPr>
          <p:cxnSp>
            <p:nvCxnSpPr>
              <p:cNvPr id="7476" name="Google Shape;7476;p72"/>
              <p:cNvCxnSpPr/>
              <p:nvPr/>
            </p:nvCxnSpPr>
            <p:spPr>
              <a:xfrm rot="10800000">
                <a:off x="3988400" y="1960574"/>
                <a:ext cx="0" cy="14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7" name="Google Shape;7477;p72"/>
              <p:cNvSpPr/>
              <p:nvPr/>
            </p:nvSpPr>
            <p:spPr>
              <a:xfrm>
                <a:off x="3929014" y="210301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478" name="Google Shape;7478;p72"/>
            <p:cNvGrpSpPr/>
            <p:nvPr/>
          </p:nvGrpSpPr>
          <p:grpSpPr>
            <a:xfrm>
              <a:off x="4290828" y="1496185"/>
              <a:ext cx="286500" cy="272914"/>
              <a:chOff x="4290828" y="1496185"/>
              <a:chExt cx="286500" cy="272914"/>
            </a:xfrm>
          </p:grpSpPr>
          <p:cxnSp>
            <p:nvCxnSpPr>
              <p:cNvPr id="7479" name="Google Shape;7479;p72"/>
              <p:cNvCxnSpPr/>
              <p:nvPr/>
            </p:nvCxnSpPr>
            <p:spPr>
              <a:xfrm rot="10800000">
                <a:off x="4350000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0" name="Google Shape;7480;p72"/>
              <p:cNvSpPr/>
              <p:nvPr/>
            </p:nvSpPr>
            <p:spPr>
              <a:xfrm>
                <a:off x="4290828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7481" name="Google Shape;7481;p72"/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466" name="Google Shape;7466;p72"/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grpSp>
          <p:nvGrpSpPr>
            <p:cNvPr id="7482" name="Google Shape;7482;p72"/>
            <p:cNvGrpSpPr/>
            <p:nvPr/>
          </p:nvGrpSpPr>
          <p:grpSpPr>
            <a:xfrm>
              <a:off x="4657726" y="1959674"/>
              <a:ext cx="286500" cy="245092"/>
              <a:chOff x="4657726" y="1959674"/>
              <a:chExt cx="286500" cy="245092"/>
            </a:xfrm>
          </p:grpSpPr>
          <p:cxnSp>
            <p:nvCxnSpPr>
              <p:cNvPr id="7483" name="Google Shape;7483;p72"/>
              <p:cNvCxnSpPr/>
              <p:nvPr/>
            </p:nvCxnSpPr>
            <p:spPr>
              <a:xfrm rot="10800000">
                <a:off x="4707475" y="1959674"/>
                <a:ext cx="0" cy="14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4" name="Google Shape;7484;p72"/>
              <p:cNvSpPr/>
              <p:nvPr/>
            </p:nvSpPr>
            <p:spPr>
              <a:xfrm>
                <a:off x="4657726" y="210486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7485" name="Google Shape;7485;p72"/>
          <p:cNvGrpSpPr/>
          <p:nvPr/>
        </p:nvGrpSpPr>
        <p:grpSpPr>
          <a:xfrm>
            <a:off x="4648651" y="2865382"/>
            <a:ext cx="2129376" cy="504865"/>
            <a:chOff x="3512551" y="2358282"/>
            <a:chExt cx="1597032" cy="378649"/>
          </a:xfrm>
        </p:grpSpPr>
        <p:grpSp>
          <p:nvGrpSpPr>
            <p:cNvPr id="7486" name="Google Shape;7486;p72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7487" name="Google Shape;7487;p72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8" name="Google Shape;7488;p72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9" name="Google Shape;7489;p72"/>
              <p:cNvCxnSpPr>
                <a:stCxn id="7490" idx="6"/>
                <a:endCxn id="7491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92" name="Google Shape;7492;p72"/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7493" name="Google Shape;7493;p72"/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1" name="Google Shape;7491;p72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494" name="Google Shape;7494;p72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495" name="Google Shape;7495;p72"/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7496" name="Google Shape;7496;p72"/>
              <p:cNvCxnSpPr>
                <a:stCxn id="7497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8" name="Google Shape;7498;p72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497" name="Google Shape;7497;p72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499" name="Google Shape;7499;p72"/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7500" name="Google Shape;7500;p72"/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01" name="Google Shape;7501;p72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502" name="Google Shape;7502;p72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503" name="Google Shape;7503;p72"/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7504" name="Google Shape;7504;p72"/>
              <p:cNvCxnSpPr>
                <a:stCxn id="7505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0" name="Google Shape;7490;p72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505" name="Google Shape;7505;p72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7506" name="Google Shape;7506;p72"/>
          <p:cNvGrpSpPr/>
          <p:nvPr/>
        </p:nvGrpSpPr>
        <p:grpSpPr>
          <a:xfrm>
            <a:off x="9128761" y="1297112"/>
            <a:ext cx="2079745" cy="963480"/>
            <a:chOff x="634175" y="2986275"/>
            <a:chExt cx="3147949" cy="1458344"/>
          </a:xfrm>
        </p:grpSpPr>
        <p:cxnSp>
          <p:nvCxnSpPr>
            <p:cNvPr id="7507" name="Google Shape;7507;p72"/>
            <p:cNvCxnSpPr>
              <a:stCxn id="7508" idx="4"/>
              <a:endCxn id="7509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0" name="Google Shape;7510;p72"/>
            <p:cNvCxnSpPr>
              <a:stCxn id="7509" idx="0"/>
              <a:endCxn id="7511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2" name="Google Shape;7512;p72"/>
            <p:cNvCxnSpPr>
              <a:stCxn id="7511" idx="4"/>
              <a:endCxn id="7513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4" name="Google Shape;7514;p72"/>
            <p:cNvCxnSpPr>
              <a:stCxn id="7513" idx="0"/>
              <a:endCxn id="7515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15" name="Google Shape;7515;p72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1" name="Google Shape;7511;p72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8" name="Google Shape;7508;p72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3" name="Google Shape;7513;p72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9" name="Google Shape;7509;p72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6" name="Google Shape;7516;p72"/>
          <p:cNvGrpSpPr/>
          <p:nvPr/>
        </p:nvGrpSpPr>
        <p:grpSpPr>
          <a:xfrm>
            <a:off x="4667147" y="3576989"/>
            <a:ext cx="2094292" cy="392164"/>
            <a:chOff x="998425" y="1182125"/>
            <a:chExt cx="1065400" cy="199500"/>
          </a:xfrm>
        </p:grpSpPr>
        <p:sp>
          <p:nvSpPr>
            <p:cNvPr id="7517" name="Google Shape;7517;p72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18" name="Google Shape;7518;p72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19" name="Google Shape;7519;p72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20" name="Google Shape;7520;p72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21" name="Google Shape;7521;p72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</p:grpSp>
      <p:grpSp>
        <p:nvGrpSpPr>
          <p:cNvPr id="7522" name="Google Shape;7522;p72"/>
          <p:cNvGrpSpPr/>
          <p:nvPr/>
        </p:nvGrpSpPr>
        <p:grpSpPr>
          <a:xfrm>
            <a:off x="9124822" y="2400305"/>
            <a:ext cx="2087621" cy="488972"/>
            <a:chOff x="1247650" y="2075423"/>
            <a:chExt cx="6648477" cy="1557238"/>
          </a:xfrm>
        </p:grpSpPr>
        <p:sp>
          <p:nvSpPr>
            <p:cNvPr id="7523" name="Google Shape;7523;p72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24" name="Google Shape;7524;p72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25" name="Google Shape;7525;p72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26" name="Google Shape;7526;p72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27" name="Google Shape;7527;p72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28" name="Google Shape;7528;p72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</p:grpSp>
      <p:grpSp>
        <p:nvGrpSpPr>
          <p:cNvPr id="7529" name="Google Shape;7529;p72"/>
          <p:cNvGrpSpPr/>
          <p:nvPr/>
        </p:nvGrpSpPr>
        <p:grpSpPr>
          <a:xfrm>
            <a:off x="9103905" y="3932057"/>
            <a:ext cx="2129415" cy="884587"/>
            <a:chOff x="6796238" y="3158297"/>
            <a:chExt cx="1630319" cy="677257"/>
          </a:xfrm>
        </p:grpSpPr>
        <p:cxnSp>
          <p:nvCxnSpPr>
            <p:cNvPr id="7530" name="Google Shape;7530;p72"/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1" name="Google Shape;7531;p72"/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2" name="Google Shape;7532;p72"/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3" name="Google Shape;7533;p72"/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7534" name="Google Shape;7534;p72"/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7535" name="Google Shape;7535;p72"/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536" name="Google Shape;7536;p72"/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537" name="Google Shape;7537;p72"/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7538" name="Google Shape;7538;p72"/>
          <p:cNvGrpSpPr/>
          <p:nvPr/>
        </p:nvGrpSpPr>
        <p:grpSpPr>
          <a:xfrm>
            <a:off x="7132088" y="1293914"/>
            <a:ext cx="1824808" cy="2125073"/>
            <a:chOff x="1839112" y="2209163"/>
            <a:chExt cx="1918159" cy="2233784"/>
          </a:xfrm>
        </p:grpSpPr>
        <p:sp>
          <p:nvSpPr>
            <p:cNvPr id="7539" name="Google Shape;7539;p72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40" name="Google Shape;7540;p72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41" name="Google Shape;7541;p72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cxnSp>
          <p:nvCxnSpPr>
            <p:cNvPr id="7542" name="Google Shape;7542;p72"/>
            <p:cNvCxnSpPr>
              <a:stCxn id="7539" idx="6"/>
              <a:endCxn id="7540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3" name="Google Shape;7543;p72"/>
            <p:cNvCxnSpPr>
              <a:stCxn id="7540" idx="4"/>
              <a:endCxn id="7544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5" name="Google Shape;7545;p72"/>
            <p:cNvCxnSpPr>
              <a:stCxn id="7544" idx="6"/>
              <a:endCxn id="7541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6" name="Google Shape;7546;p72"/>
            <p:cNvCxnSpPr>
              <a:stCxn id="7541" idx="4"/>
              <a:endCxn id="7547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44" name="Google Shape;7544;p72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47" name="Google Shape;7547;p72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48" name="Google Shape;7548;p72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cxnSp>
          <p:nvCxnSpPr>
            <p:cNvPr id="7549" name="Google Shape;7549;p72"/>
            <p:cNvCxnSpPr>
              <a:endCxn id="7548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50" name="Google Shape;7550;p72"/>
          <p:cNvGrpSpPr/>
          <p:nvPr/>
        </p:nvGrpSpPr>
        <p:grpSpPr>
          <a:xfrm>
            <a:off x="4641919" y="1302228"/>
            <a:ext cx="2183957" cy="206589"/>
            <a:chOff x="238125" y="2506075"/>
            <a:chExt cx="7115411" cy="673075"/>
          </a:xfrm>
        </p:grpSpPr>
        <p:sp>
          <p:nvSpPr>
            <p:cNvPr id="7551" name="Google Shape;7551;p72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52" name="Google Shape;7552;p72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53" name="Google Shape;7553;p72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54" name="Google Shape;7554;p72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55" name="Google Shape;7555;p72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</p:grpSp>
      <p:grpSp>
        <p:nvGrpSpPr>
          <p:cNvPr id="7556" name="Google Shape;7556;p72"/>
          <p:cNvGrpSpPr/>
          <p:nvPr/>
        </p:nvGrpSpPr>
        <p:grpSpPr>
          <a:xfrm>
            <a:off x="960166" y="1731026"/>
            <a:ext cx="3302349" cy="122324"/>
            <a:chOff x="1464850" y="436376"/>
            <a:chExt cx="6001362" cy="222300"/>
          </a:xfrm>
        </p:grpSpPr>
        <p:sp>
          <p:nvSpPr>
            <p:cNvPr id="7557" name="Google Shape;7557;p72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58" name="Google Shape;7558;p72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59" name="Google Shape;7559;p72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60" name="Google Shape;7560;p72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61" name="Google Shape;7561;p72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cxnSp>
          <p:nvCxnSpPr>
            <p:cNvPr id="7562" name="Google Shape;7562;p72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3" name="Google Shape;7563;p72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4" name="Google Shape;7564;p72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5" name="Google Shape;7565;p72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66" name="Google Shape;7566;p72"/>
          <p:cNvGrpSpPr/>
          <p:nvPr/>
        </p:nvGrpSpPr>
        <p:grpSpPr>
          <a:xfrm>
            <a:off x="941855" y="3378313"/>
            <a:ext cx="1936947" cy="869231"/>
            <a:chOff x="803162" y="2667727"/>
            <a:chExt cx="1411906" cy="633611"/>
          </a:xfrm>
        </p:grpSpPr>
        <p:cxnSp>
          <p:nvCxnSpPr>
            <p:cNvPr id="7567" name="Google Shape;7567;p72"/>
            <p:cNvCxnSpPr>
              <a:stCxn id="7568" idx="2"/>
              <a:endCxn id="7569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0" name="Google Shape;7570;p72"/>
            <p:cNvCxnSpPr>
              <a:stCxn id="7571" idx="0"/>
              <a:endCxn id="7568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2" name="Google Shape;7572;p72"/>
            <p:cNvCxnSpPr>
              <a:stCxn id="7571" idx="2"/>
              <a:endCxn id="7573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4" name="Google Shape;7574;p72"/>
            <p:cNvCxnSpPr>
              <a:stCxn id="7575" idx="0"/>
              <a:endCxn id="7571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6" name="Google Shape;7576;p72"/>
            <p:cNvCxnSpPr>
              <a:stCxn id="7569" idx="2"/>
              <a:endCxn id="7577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8" name="Google Shape;7578;p72"/>
            <p:cNvCxnSpPr>
              <a:stCxn id="7579" idx="0"/>
              <a:endCxn id="7569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75" name="Google Shape;7575;p72"/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73" name="Google Shape;7573;p72"/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79" name="Google Shape;7579;p72"/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77" name="Google Shape;7577;p72"/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69" name="Google Shape;7569;p72"/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71" name="Google Shape;7571;p72"/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568" name="Google Shape;7568;p72"/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</p:grpSp>
      <p:grpSp>
        <p:nvGrpSpPr>
          <p:cNvPr id="7580" name="Google Shape;7580;p72"/>
          <p:cNvGrpSpPr/>
          <p:nvPr/>
        </p:nvGrpSpPr>
        <p:grpSpPr>
          <a:xfrm>
            <a:off x="941858" y="1292365"/>
            <a:ext cx="3358055" cy="279079"/>
            <a:chOff x="803163" y="1111966"/>
            <a:chExt cx="2447800" cy="203430"/>
          </a:xfrm>
        </p:grpSpPr>
        <p:grpSp>
          <p:nvGrpSpPr>
            <p:cNvPr id="7581" name="Google Shape;7581;p72"/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7582" name="Google Shape;7582;p72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grpSp>
            <p:nvGrpSpPr>
              <p:cNvPr id="7583" name="Google Shape;7583;p72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7584" name="Google Shape;7584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85" name="Google Shape;7585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4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6"/>
                    </a:solidFill>
                  </a:endParaRPr>
                </a:p>
              </p:txBody>
            </p:sp>
          </p:grpSp>
        </p:grpSp>
        <p:cxnSp>
          <p:nvCxnSpPr>
            <p:cNvPr id="7586" name="Google Shape;7586;p72"/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87" name="Google Shape;7587;p72"/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grpSp>
          <p:nvGrpSpPr>
            <p:cNvPr id="7588" name="Google Shape;7588;p72"/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7589" name="Google Shape;7589;p72"/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7590" name="Google Shape;7590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1" name="Google Shape;7591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4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6"/>
                    </a:solidFill>
                  </a:endParaRPr>
                </a:p>
              </p:txBody>
            </p:sp>
          </p:grpSp>
          <p:sp>
            <p:nvSpPr>
              <p:cNvPr id="7592" name="Google Shape;7592;p72"/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593" name="Google Shape;7593;p72"/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7594" name="Google Shape;7594;p72"/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595" name="Google Shape;7595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6" name="Google Shape;7596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4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6"/>
                    </a:solidFill>
                  </a:endParaRPr>
                </a:p>
              </p:txBody>
            </p:sp>
          </p:grpSp>
          <p:sp>
            <p:nvSpPr>
              <p:cNvPr id="7597" name="Google Shape;7597;p72"/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598" name="Google Shape;7598;p72"/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7599" name="Google Shape;7599;p72"/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600" name="Google Shape;7600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601" name="Google Shape;7601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chemeClr val="accent4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6"/>
                    </a:solidFill>
                  </a:endParaRPr>
                </a:p>
              </p:txBody>
            </p:sp>
          </p:grpSp>
          <p:sp>
            <p:nvSpPr>
              <p:cNvPr id="7602" name="Google Shape;7602;p72"/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7603" name="Google Shape;7603;p72"/>
          <p:cNvGrpSpPr/>
          <p:nvPr/>
        </p:nvGrpSpPr>
        <p:grpSpPr>
          <a:xfrm>
            <a:off x="4665871" y="4887873"/>
            <a:ext cx="2090371" cy="655569"/>
            <a:chOff x="5194708" y="3484366"/>
            <a:chExt cx="3148148" cy="987304"/>
          </a:xfrm>
        </p:grpSpPr>
        <p:grpSp>
          <p:nvGrpSpPr>
            <p:cNvPr id="7604" name="Google Shape;7604;p72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7605" name="Google Shape;7605;p72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06" name="Google Shape;7606;p72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07" name="Google Shape;7607;p72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608" name="Google Shape;7608;p72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7609" name="Google Shape;7609;p72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10" name="Google Shape;7610;p72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11" name="Google Shape;7611;p72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612" name="Google Shape;7612;p72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7613" name="Google Shape;7613;p72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14" name="Google Shape;7614;p72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15" name="Google Shape;7615;p72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616" name="Google Shape;7616;p72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7617" name="Google Shape;7617;p72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18" name="Google Shape;7618;p72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19" name="Google Shape;7619;p72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7620" name="Google Shape;7620;p72"/>
          <p:cNvGrpSpPr/>
          <p:nvPr/>
        </p:nvGrpSpPr>
        <p:grpSpPr>
          <a:xfrm>
            <a:off x="4613349" y="4195087"/>
            <a:ext cx="2155952" cy="461675"/>
            <a:chOff x="1808063" y="4294338"/>
            <a:chExt cx="3370782" cy="721817"/>
          </a:xfrm>
        </p:grpSpPr>
        <p:sp>
          <p:nvSpPr>
            <p:cNvPr id="7621" name="Google Shape;7621;p72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22" name="Google Shape;7622;p72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23" name="Google Shape;7623;p72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24" name="Google Shape;7624;p72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25" name="Google Shape;7625;p72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26" name="Google Shape;7626;p72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27" name="Google Shape;7627;p72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28" name="Google Shape;7628;p72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29" name="Google Shape;7629;p72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30" name="Google Shape;7630;p72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</p:grpSp>
      <p:grpSp>
        <p:nvGrpSpPr>
          <p:cNvPr id="7631" name="Google Shape;7631;p72"/>
          <p:cNvGrpSpPr/>
          <p:nvPr/>
        </p:nvGrpSpPr>
        <p:grpSpPr>
          <a:xfrm>
            <a:off x="984299" y="4576459"/>
            <a:ext cx="1727843" cy="862116"/>
            <a:chOff x="834100" y="3642869"/>
            <a:chExt cx="1259483" cy="628426"/>
          </a:xfrm>
        </p:grpSpPr>
        <p:sp>
          <p:nvSpPr>
            <p:cNvPr id="7632" name="Google Shape;7632;p72"/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33" name="Google Shape;7633;p72"/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34" name="Google Shape;7634;p72"/>
            <p:cNvSpPr/>
            <p:nvPr/>
          </p:nvSpPr>
          <p:spPr>
            <a:xfrm>
              <a:off x="1684189" y="4176763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35" name="Google Shape;7635;p72"/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36" name="Google Shape;7636;p72"/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37" name="Google Shape;7637;p72"/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38" name="Google Shape;7638;p72"/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39" name="Google Shape;7639;p72"/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40" name="Google Shape;7640;p72"/>
            <p:cNvSpPr/>
            <p:nvPr/>
          </p:nvSpPr>
          <p:spPr>
            <a:xfrm>
              <a:off x="1008502" y="3822418"/>
              <a:ext cx="163690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41" name="Google Shape;7641;p72"/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42" name="Google Shape;7642;p72"/>
            <p:cNvSpPr/>
            <p:nvPr/>
          </p:nvSpPr>
          <p:spPr>
            <a:xfrm>
              <a:off x="1926576" y="3861292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43" name="Google Shape;7643;p72"/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44" name="Google Shape;7644;p72"/>
            <p:cNvSpPr/>
            <p:nvPr/>
          </p:nvSpPr>
          <p:spPr>
            <a:xfrm>
              <a:off x="1926576" y="4061097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45" name="Google Shape;7645;p72"/>
            <p:cNvSpPr/>
            <p:nvPr/>
          </p:nvSpPr>
          <p:spPr>
            <a:xfrm>
              <a:off x="1762436" y="3822418"/>
              <a:ext cx="163677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46" name="Google Shape;7646;p72"/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47" name="Google Shape;7647;p72"/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48" name="Google Shape;7648;p72"/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49" name="Google Shape;7649;p72"/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50" name="Google Shape;7650;p72"/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51" name="Google Shape;7651;p72"/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52" name="Google Shape;7652;p72"/>
            <p:cNvSpPr/>
            <p:nvPr/>
          </p:nvSpPr>
          <p:spPr>
            <a:xfrm>
              <a:off x="910512" y="4224937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53" name="Google Shape;7653;p72"/>
            <p:cNvSpPr/>
            <p:nvPr/>
          </p:nvSpPr>
          <p:spPr>
            <a:xfrm>
              <a:off x="1072126" y="4176763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54" name="Google Shape;7654;p72"/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55" name="Google Shape;7655;p72"/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56" name="Google Shape;7656;p72"/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grpSp>
          <p:nvGrpSpPr>
            <p:cNvPr id="7657" name="Google Shape;7657;p72"/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</p:grpSpPr>
          <p:sp>
            <p:nvSpPr>
              <p:cNvPr id="7658" name="Google Shape;7658;p72"/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59" name="Google Shape;7659;p72"/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60" name="Google Shape;7660;p72"/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61" name="Google Shape;7661;p72"/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62" name="Google Shape;7662;p72"/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63" name="Google Shape;7663;p72"/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64" name="Google Shape;7664;p72"/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65" name="Google Shape;7665;p72"/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66" name="Google Shape;7666;p72"/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67" name="Google Shape;7667;p72"/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68" name="Google Shape;7668;p72"/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69" name="Google Shape;7669;p72"/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70" name="Google Shape;7670;p72"/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71" name="Google Shape;7671;p72"/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72" name="Google Shape;7672;p72"/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73" name="Google Shape;7673;p72"/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74" name="Google Shape;7674;p72"/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75" name="Google Shape;7675;p72"/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76" name="Google Shape;7676;p72"/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677" name="Google Shape;7677;p72"/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7678" name="Google Shape;7678;p72"/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79" name="Google Shape;7679;p72"/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80" name="Google Shape;7680;p72"/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81" name="Google Shape;7681;p72"/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82" name="Google Shape;7682;p72"/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83" name="Google Shape;7683;p72"/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84" name="Google Shape;7684;p72"/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85" name="Google Shape;7685;p72"/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86" name="Google Shape;7686;p72"/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87" name="Google Shape;7687;p72"/>
            <p:cNvSpPr/>
            <p:nvPr/>
          </p:nvSpPr>
          <p:spPr>
            <a:xfrm>
              <a:off x="889649" y="4212384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88" name="Google Shape;7688;p72"/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89" name="Google Shape;7689;p72"/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90" name="Google Shape;7690;p72"/>
            <p:cNvSpPr/>
            <p:nvPr/>
          </p:nvSpPr>
          <p:spPr>
            <a:xfrm>
              <a:off x="2069063" y="384703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91" name="Google Shape;7691;p72"/>
            <p:cNvSpPr/>
            <p:nvPr/>
          </p:nvSpPr>
          <p:spPr>
            <a:xfrm>
              <a:off x="2069063" y="404687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</p:grpSp>
      <p:grpSp>
        <p:nvGrpSpPr>
          <p:cNvPr id="7692" name="Google Shape;7692;p72"/>
          <p:cNvGrpSpPr/>
          <p:nvPr/>
        </p:nvGrpSpPr>
        <p:grpSpPr>
          <a:xfrm rot="5400000">
            <a:off x="7935116" y="4305121"/>
            <a:ext cx="218752" cy="1886555"/>
            <a:chOff x="4428249" y="1369375"/>
            <a:chExt cx="36905" cy="429569"/>
          </a:xfrm>
        </p:grpSpPr>
        <p:sp>
          <p:nvSpPr>
            <p:cNvPr id="7693" name="Google Shape;7693;p72"/>
            <p:cNvSpPr/>
            <p:nvPr/>
          </p:nvSpPr>
          <p:spPr>
            <a:xfrm>
              <a:off x="4428249" y="1369375"/>
              <a:ext cx="2375" cy="429104"/>
            </a:xfrm>
            <a:custGeom>
              <a:avLst/>
              <a:gdLst/>
              <a:ahLst/>
              <a:cxnLst/>
              <a:rect l="l" t="t" r="r" b="b"/>
              <a:pathLst>
                <a:path w="95" h="18328" extrusionOk="0">
                  <a:moveTo>
                    <a:pt x="48" y="1"/>
                  </a:moveTo>
                  <a:cubicBezTo>
                    <a:pt x="24" y="1"/>
                    <a:pt x="1" y="15"/>
                    <a:pt x="1" y="44"/>
                  </a:cubicBezTo>
                  <a:lnTo>
                    <a:pt x="1" y="18284"/>
                  </a:lnTo>
                  <a:cubicBezTo>
                    <a:pt x="1" y="18306"/>
                    <a:pt x="22" y="18328"/>
                    <a:pt x="51" y="18328"/>
                  </a:cubicBezTo>
                  <a:cubicBezTo>
                    <a:pt x="73" y="18328"/>
                    <a:pt x="95" y="18306"/>
                    <a:pt x="95" y="18284"/>
                  </a:cubicBezTo>
                  <a:lnTo>
                    <a:pt x="95" y="44"/>
                  </a:lnTo>
                  <a:cubicBezTo>
                    <a:pt x="95" y="15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94" name="Google Shape;7694;p72"/>
            <p:cNvSpPr/>
            <p:nvPr/>
          </p:nvSpPr>
          <p:spPr>
            <a:xfrm>
              <a:off x="4428354" y="1369375"/>
              <a:ext cx="36800" cy="2200"/>
            </a:xfrm>
            <a:custGeom>
              <a:avLst/>
              <a:gdLst/>
              <a:ahLst/>
              <a:cxnLst/>
              <a:rect l="l" t="t" r="r" b="b"/>
              <a:pathLst>
                <a:path w="147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95" name="Google Shape;7695;p72"/>
            <p:cNvSpPr/>
            <p:nvPr/>
          </p:nvSpPr>
          <p:spPr>
            <a:xfrm>
              <a:off x="4428704" y="1383625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96" name="Google Shape;7696;p72"/>
            <p:cNvSpPr/>
            <p:nvPr/>
          </p:nvSpPr>
          <p:spPr>
            <a:xfrm>
              <a:off x="4428704" y="139787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97" name="Google Shape;7697;p72"/>
            <p:cNvSpPr/>
            <p:nvPr/>
          </p:nvSpPr>
          <p:spPr>
            <a:xfrm>
              <a:off x="4428704" y="1412125"/>
              <a:ext cx="36100" cy="2175"/>
            </a:xfrm>
            <a:custGeom>
              <a:avLst/>
              <a:gdLst/>
              <a:ahLst/>
              <a:cxnLst/>
              <a:rect l="l" t="t" r="r" b="b"/>
              <a:pathLst>
                <a:path w="1444" h="87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98" name="Google Shape;7698;p72"/>
            <p:cNvSpPr/>
            <p:nvPr/>
          </p:nvSpPr>
          <p:spPr>
            <a:xfrm>
              <a:off x="4428354" y="1426350"/>
              <a:ext cx="18050" cy="2200"/>
            </a:xfrm>
            <a:custGeom>
              <a:avLst/>
              <a:gdLst/>
              <a:ahLst/>
              <a:cxnLst/>
              <a:rect l="l" t="t" r="r" b="b"/>
              <a:pathLst>
                <a:path w="72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699" name="Google Shape;7699;p72"/>
            <p:cNvSpPr/>
            <p:nvPr/>
          </p:nvSpPr>
          <p:spPr>
            <a:xfrm>
              <a:off x="4428704" y="14406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00" name="Google Shape;7700;p72"/>
            <p:cNvSpPr/>
            <p:nvPr/>
          </p:nvSpPr>
          <p:spPr>
            <a:xfrm>
              <a:off x="4428704" y="1454850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3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01" name="Google Shape;7701;p72"/>
            <p:cNvSpPr/>
            <p:nvPr/>
          </p:nvSpPr>
          <p:spPr>
            <a:xfrm>
              <a:off x="4428354" y="1469100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02" name="Google Shape;7702;p72"/>
            <p:cNvSpPr/>
            <p:nvPr/>
          </p:nvSpPr>
          <p:spPr>
            <a:xfrm>
              <a:off x="4428354" y="1483350"/>
              <a:ext cx="18050" cy="2350"/>
            </a:xfrm>
            <a:custGeom>
              <a:avLst/>
              <a:gdLst/>
              <a:ahLst/>
              <a:cxnLst/>
              <a:rect l="l" t="t" r="r" b="b"/>
              <a:pathLst>
                <a:path w="722" h="94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03" name="Google Shape;7703;p72"/>
            <p:cNvSpPr/>
            <p:nvPr/>
          </p:nvSpPr>
          <p:spPr>
            <a:xfrm>
              <a:off x="4428704" y="149757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3"/>
                    <a:pt x="1443" y="44"/>
                  </a:cubicBezTo>
                  <a:cubicBezTo>
                    <a:pt x="1443" y="22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04" name="Google Shape;7704;p72"/>
            <p:cNvSpPr/>
            <p:nvPr/>
          </p:nvSpPr>
          <p:spPr>
            <a:xfrm>
              <a:off x="4428704" y="151182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05" name="Google Shape;7705;p72"/>
            <p:cNvSpPr/>
            <p:nvPr/>
          </p:nvSpPr>
          <p:spPr>
            <a:xfrm>
              <a:off x="4428354" y="152607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06" name="Google Shape;7706;p72"/>
            <p:cNvSpPr/>
            <p:nvPr/>
          </p:nvSpPr>
          <p:spPr>
            <a:xfrm>
              <a:off x="4428704" y="15403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07" name="Google Shape;7707;p72"/>
            <p:cNvSpPr/>
            <p:nvPr/>
          </p:nvSpPr>
          <p:spPr>
            <a:xfrm>
              <a:off x="4428704" y="155455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3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08" name="Google Shape;7708;p72"/>
            <p:cNvSpPr/>
            <p:nvPr/>
          </p:nvSpPr>
          <p:spPr>
            <a:xfrm>
              <a:off x="4428704" y="15688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09" name="Google Shape;7709;p72"/>
            <p:cNvSpPr/>
            <p:nvPr/>
          </p:nvSpPr>
          <p:spPr>
            <a:xfrm>
              <a:off x="4428354" y="1583050"/>
              <a:ext cx="36800" cy="2375"/>
            </a:xfrm>
            <a:custGeom>
              <a:avLst/>
              <a:gdLst/>
              <a:ahLst/>
              <a:cxnLst/>
              <a:rect l="l" t="t" r="r" b="b"/>
              <a:pathLst>
                <a:path w="147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1414" y="94"/>
                  </a:lnTo>
                  <a:cubicBezTo>
                    <a:pt x="1472" y="94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10" name="Google Shape;7710;p72"/>
            <p:cNvSpPr/>
            <p:nvPr/>
          </p:nvSpPr>
          <p:spPr>
            <a:xfrm>
              <a:off x="4428704" y="15973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11" name="Google Shape;7711;p72"/>
            <p:cNvSpPr/>
            <p:nvPr/>
          </p:nvSpPr>
          <p:spPr>
            <a:xfrm>
              <a:off x="4428704" y="1611550"/>
              <a:ext cx="17350" cy="2350"/>
            </a:xfrm>
            <a:custGeom>
              <a:avLst/>
              <a:gdLst/>
              <a:ahLst/>
              <a:cxnLst/>
              <a:rect l="l" t="t" r="r" b="b"/>
              <a:pathLst>
                <a:path w="69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12" name="Google Shape;7712;p72"/>
            <p:cNvSpPr/>
            <p:nvPr/>
          </p:nvSpPr>
          <p:spPr>
            <a:xfrm>
              <a:off x="4428704" y="1625775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1"/>
                  </a:moveTo>
                  <a:cubicBezTo>
                    <a:pt x="22" y="1"/>
                    <a:pt x="1" y="23"/>
                    <a:pt x="1" y="51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1400" y="95"/>
                  </a:lnTo>
                  <a:cubicBezTo>
                    <a:pt x="1422" y="95"/>
                    <a:pt x="1443" y="73"/>
                    <a:pt x="1443" y="51"/>
                  </a:cubicBezTo>
                  <a:cubicBezTo>
                    <a:pt x="1443" y="23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13" name="Google Shape;7713;p72"/>
            <p:cNvSpPr/>
            <p:nvPr/>
          </p:nvSpPr>
          <p:spPr>
            <a:xfrm>
              <a:off x="4428354" y="164002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14" name="Google Shape;7714;p72"/>
            <p:cNvSpPr/>
            <p:nvPr/>
          </p:nvSpPr>
          <p:spPr>
            <a:xfrm>
              <a:off x="4428704" y="16542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15" name="Google Shape;7715;p72"/>
            <p:cNvSpPr/>
            <p:nvPr/>
          </p:nvSpPr>
          <p:spPr>
            <a:xfrm>
              <a:off x="4428704" y="16685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51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16" name="Google Shape;7716;p72"/>
            <p:cNvSpPr/>
            <p:nvPr/>
          </p:nvSpPr>
          <p:spPr>
            <a:xfrm>
              <a:off x="4428704" y="1682950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3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3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17" name="Google Shape;7717;p72"/>
            <p:cNvSpPr/>
            <p:nvPr/>
          </p:nvSpPr>
          <p:spPr>
            <a:xfrm>
              <a:off x="4428354" y="1697200"/>
              <a:ext cx="18050" cy="2175"/>
            </a:xfrm>
            <a:custGeom>
              <a:avLst/>
              <a:gdLst/>
              <a:ahLst/>
              <a:cxnLst/>
              <a:rect l="l" t="t" r="r" b="b"/>
              <a:pathLst>
                <a:path w="72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18" name="Google Shape;7718;p72"/>
            <p:cNvSpPr/>
            <p:nvPr/>
          </p:nvSpPr>
          <p:spPr>
            <a:xfrm>
              <a:off x="4428704" y="171142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6"/>
                    <a:pt x="1443" y="44"/>
                  </a:cubicBezTo>
                  <a:cubicBezTo>
                    <a:pt x="1443" y="1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19" name="Google Shape;7719;p72"/>
            <p:cNvSpPr/>
            <p:nvPr/>
          </p:nvSpPr>
          <p:spPr>
            <a:xfrm>
              <a:off x="4428704" y="17256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20" name="Google Shape;7720;p72"/>
            <p:cNvSpPr/>
            <p:nvPr/>
          </p:nvSpPr>
          <p:spPr>
            <a:xfrm>
              <a:off x="4428704" y="173992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21" name="Google Shape;7721;p72"/>
            <p:cNvSpPr/>
            <p:nvPr/>
          </p:nvSpPr>
          <p:spPr>
            <a:xfrm>
              <a:off x="4428354" y="1754175"/>
              <a:ext cx="36800" cy="2175"/>
            </a:xfrm>
            <a:custGeom>
              <a:avLst/>
              <a:gdLst/>
              <a:ahLst/>
              <a:cxnLst/>
              <a:rect l="l" t="t" r="r" b="b"/>
              <a:pathLst>
                <a:path w="147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0"/>
                    <a:pt x="14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22" name="Google Shape;7722;p72"/>
            <p:cNvSpPr/>
            <p:nvPr/>
          </p:nvSpPr>
          <p:spPr>
            <a:xfrm>
              <a:off x="4428704" y="17684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15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23" name="Google Shape;7723;p72"/>
            <p:cNvSpPr/>
            <p:nvPr/>
          </p:nvSpPr>
          <p:spPr>
            <a:xfrm>
              <a:off x="4428704" y="178265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24" name="Google Shape;7724;p72"/>
            <p:cNvSpPr/>
            <p:nvPr/>
          </p:nvSpPr>
          <p:spPr>
            <a:xfrm>
              <a:off x="4428542" y="1796744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5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</p:grpSp>
      <p:grpSp>
        <p:nvGrpSpPr>
          <p:cNvPr id="7725" name="Google Shape;7725;p72"/>
          <p:cNvGrpSpPr/>
          <p:nvPr/>
        </p:nvGrpSpPr>
        <p:grpSpPr>
          <a:xfrm rot="10800000" flipH="1">
            <a:off x="7098355" y="3756514"/>
            <a:ext cx="1892276" cy="33077"/>
            <a:chOff x="219558" y="4738465"/>
            <a:chExt cx="5852400" cy="102300"/>
          </a:xfrm>
        </p:grpSpPr>
        <p:cxnSp>
          <p:nvCxnSpPr>
            <p:cNvPr id="7726" name="Google Shape;7726;p72"/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7727" name="Google Shape;7727;p72"/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28" name="Google Shape;7728;p72"/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29" name="Google Shape;7729;p72"/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30" name="Google Shape;7730;p72"/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731" name="Google Shape;7731;p72"/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chemeClr val="accent4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</p:grpSp>
      <p:grpSp>
        <p:nvGrpSpPr>
          <p:cNvPr id="7732" name="Google Shape;7732;p72"/>
          <p:cNvGrpSpPr/>
          <p:nvPr/>
        </p:nvGrpSpPr>
        <p:grpSpPr>
          <a:xfrm>
            <a:off x="7113446" y="4253931"/>
            <a:ext cx="1862093" cy="513355"/>
            <a:chOff x="5286284" y="2966544"/>
            <a:chExt cx="1396570" cy="385016"/>
          </a:xfrm>
        </p:grpSpPr>
        <p:cxnSp>
          <p:nvCxnSpPr>
            <p:cNvPr id="7733" name="Google Shape;7733;p72"/>
            <p:cNvCxnSpPr/>
            <p:nvPr/>
          </p:nvCxnSpPr>
          <p:spPr>
            <a:xfrm>
              <a:off x="5752056" y="3094781"/>
              <a:ext cx="470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7734" name="Google Shape;7734;p72"/>
            <p:cNvCxnSpPr/>
            <p:nvPr/>
          </p:nvCxnSpPr>
          <p:spPr>
            <a:xfrm>
              <a:off x="5980194" y="3351560"/>
              <a:ext cx="594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7735" name="Google Shape;7735;p72"/>
            <p:cNvGrpSpPr/>
            <p:nvPr/>
          </p:nvGrpSpPr>
          <p:grpSpPr>
            <a:xfrm>
              <a:off x="5287688" y="3173364"/>
              <a:ext cx="1395166" cy="74100"/>
              <a:chOff x="5287688" y="3173364"/>
              <a:chExt cx="1395166" cy="74100"/>
            </a:xfrm>
          </p:grpSpPr>
          <p:cxnSp>
            <p:nvCxnSpPr>
              <p:cNvPr id="7736" name="Google Shape;7736;p72"/>
              <p:cNvCxnSpPr/>
              <p:nvPr/>
            </p:nvCxnSpPr>
            <p:spPr>
              <a:xfrm>
                <a:off x="6682853" y="3173540"/>
                <a:ext cx="0" cy="7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7" name="Google Shape;7737;p72"/>
              <p:cNvCxnSpPr/>
              <p:nvPr/>
            </p:nvCxnSpPr>
            <p:spPr>
              <a:xfrm>
                <a:off x="5287688" y="3210371"/>
                <a:ext cx="1394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8" name="Google Shape;7738;p72"/>
              <p:cNvCxnSpPr/>
              <p:nvPr/>
            </p:nvCxnSpPr>
            <p:spPr>
              <a:xfrm>
                <a:off x="5518476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9" name="Google Shape;7739;p72"/>
              <p:cNvCxnSpPr/>
              <p:nvPr/>
            </p:nvCxnSpPr>
            <p:spPr>
              <a:xfrm>
                <a:off x="5287935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0" name="Google Shape;7740;p72"/>
              <p:cNvCxnSpPr/>
              <p:nvPr/>
            </p:nvCxnSpPr>
            <p:spPr>
              <a:xfrm>
                <a:off x="5751239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1" name="Google Shape;7741;p72"/>
              <p:cNvCxnSpPr/>
              <p:nvPr/>
            </p:nvCxnSpPr>
            <p:spPr>
              <a:xfrm>
                <a:off x="5982252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2" name="Google Shape;7742;p72"/>
              <p:cNvCxnSpPr/>
              <p:nvPr/>
            </p:nvCxnSpPr>
            <p:spPr>
              <a:xfrm>
                <a:off x="621618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3" name="Google Shape;7743;p72"/>
              <p:cNvCxnSpPr/>
              <p:nvPr/>
            </p:nvCxnSpPr>
            <p:spPr>
              <a:xfrm>
                <a:off x="644953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744" name="Google Shape;7744;p72"/>
            <p:cNvCxnSpPr/>
            <p:nvPr/>
          </p:nvCxnSpPr>
          <p:spPr>
            <a:xfrm>
              <a:off x="5286284" y="2966544"/>
              <a:ext cx="468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7745" name="Google Shape;7745;p72"/>
          <p:cNvGrpSpPr/>
          <p:nvPr/>
        </p:nvGrpSpPr>
        <p:grpSpPr>
          <a:xfrm>
            <a:off x="2694867" y="2145633"/>
            <a:ext cx="1576368" cy="882703"/>
            <a:chOff x="2029517" y="1732295"/>
            <a:chExt cx="1149068" cy="643432"/>
          </a:xfrm>
        </p:grpSpPr>
        <p:grpSp>
          <p:nvGrpSpPr>
            <p:cNvPr id="7746" name="Google Shape;7746;p72"/>
            <p:cNvGrpSpPr/>
            <p:nvPr/>
          </p:nvGrpSpPr>
          <p:grpSpPr>
            <a:xfrm>
              <a:off x="2708660" y="1746937"/>
              <a:ext cx="455427" cy="244429"/>
              <a:chOff x="2700693" y="1746937"/>
              <a:chExt cx="455427" cy="244429"/>
            </a:xfrm>
          </p:grpSpPr>
          <p:grpSp>
            <p:nvGrpSpPr>
              <p:cNvPr id="7747" name="Google Shape;7747;p72"/>
              <p:cNvGrpSpPr/>
              <p:nvPr/>
            </p:nvGrpSpPr>
            <p:grpSpPr>
              <a:xfrm>
                <a:off x="2905682" y="1782817"/>
                <a:ext cx="250438" cy="208549"/>
                <a:chOff x="2905682" y="1782817"/>
                <a:chExt cx="250438" cy="208549"/>
              </a:xfrm>
            </p:grpSpPr>
            <p:cxnSp>
              <p:nvCxnSpPr>
                <p:cNvPr id="7748" name="Google Shape;7748;p72"/>
                <p:cNvCxnSpPr/>
                <p:nvPr/>
              </p:nvCxnSpPr>
              <p:spPr>
                <a:xfrm rot="-5400000" flipH="1">
                  <a:off x="2905682" y="1782817"/>
                  <a:ext cx="175200" cy="175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49" name="Google Shape;7749;p72"/>
                <p:cNvSpPr/>
                <p:nvPr/>
              </p:nvSpPr>
              <p:spPr>
                <a:xfrm>
                  <a:off x="3078213" y="1919045"/>
                  <a:ext cx="77906" cy="7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46" extrusionOk="0">
                      <a:moveTo>
                        <a:pt x="5775" y="1"/>
                      </a:moveTo>
                      <a:cubicBezTo>
                        <a:pt x="3179" y="1"/>
                        <a:pt x="889" y="1860"/>
                        <a:pt x="468" y="4506"/>
                      </a:cubicBezTo>
                      <a:cubicBezTo>
                        <a:pt x="1" y="7441"/>
                        <a:pt x="2002" y="10210"/>
                        <a:pt x="4904" y="10677"/>
                      </a:cubicBezTo>
                      <a:cubicBezTo>
                        <a:pt x="5194" y="10723"/>
                        <a:pt x="5483" y="10745"/>
                        <a:pt x="5768" y="10745"/>
                      </a:cubicBezTo>
                      <a:cubicBezTo>
                        <a:pt x="8364" y="10745"/>
                        <a:pt x="10655" y="8886"/>
                        <a:pt x="11075" y="6240"/>
                      </a:cubicBezTo>
                      <a:cubicBezTo>
                        <a:pt x="11576" y="3305"/>
                        <a:pt x="9574" y="536"/>
                        <a:pt x="6639" y="69"/>
                      </a:cubicBezTo>
                      <a:cubicBezTo>
                        <a:pt x="6349" y="23"/>
                        <a:pt x="6060" y="1"/>
                        <a:pt x="5775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6"/>
                    </a:solidFill>
                  </a:endParaRPr>
                </a:p>
              </p:txBody>
            </p:sp>
          </p:grpSp>
          <p:grpSp>
            <p:nvGrpSpPr>
              <p:cNvPr id="7750" name="Google Shape;7750;p72"/>
              <p:cNvGrpSpPr/>
              <p:nvPr/>
            </p:nvGrpSpPr>
            <p:grpSpPr>
              <a:xfrm>
                <a:off x="2700693" y="1746937"/>
                <a:ext cx="449967" cy="72374"/>
                <a:chOff x="2700693" y="1746937"/>
                <a:chExt cx="449967" cy="72374"/>
              </a:xfrm>
            </p:grpSpPr>
            <p:cxnSp>
              <p:nvCxnSpPr>
                <p:cNvPr id="7751" name="Google Shape;7751;p72"/>
                <p:cNvCxnSpPr/>
                <p:nvPr/>
              </p:nvCxnSpPr>
              <p:spPr>
                <a:xfrm>
                  <a:off x="2700693" y="1782453"/>
                  <a:ext cx="379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52" name="Google Shape;7752;p72"/>
                <p:cNvSpPr/>
                <p:nvPr/>
              </p:nvSpPr>
              <p:spPr>
                <a:xfrm>
                  <a:off x="3072753" y="1746937"/>
                  <a:ext cx="77906" cy="7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54" extrusionOk="0">
                      <a:moveTo>
                        <a:pt x="5736" y="0"/>
                      </a:moveTo>
                      <a:cubicBezTo>
                        <a:pt x="3156" y="0"/>
                        <a:pt x="887" y="1881"/>
                        <a:pt x="468" y="4513"/>
                      </a:cubicBezTo>
                      <a:cubicBezTo>
                        <a:pt x="1" y="7449"/>
                        <a:pt x="2002" y="10218"/>
                        <a:pt x="4904" y="10685"/>
                      </a:cubicBezTo>
                      <a:cubicBezTo>
                        <a:pt x="5194" y="10731"/>
                        <a:pt x="5483" y="10753"/>
                        <a:pt x="5768" y="10753"/>
                      </a:cubicBezTo>
                      <a:cubicBezTo>
                        <a:pt x="8364" y="10753"/>
                        <a:pt x="10655" y="8893"/>
                        <a:pt x="11075" y="6248"/>
                      </a:cubicBezTo>
                      <a:cubicBezTo>
                        <a:pt x="11576" y="3313"/>
                        <a:pt x="9574" y="544"/>
                        <a:pt x="6639" y="77"/>
                      </a:cubicBezTo>
                      <a:cubicBezTo>
                        <a:pt x="6335" y="25"/>
                        <a:pt x="6034" y="0"/>
                        <a:pt x="57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6"/>
                    </a:solidFill>
                  </a:endParaRPr>
                </a:p>
              </p:txBody>
            </p:sp>
          </p:grpSp>
        </p:grpSp>
        <p:grpSp>
          <p:nvGrpSpPr>
            <p:cNvPr id="7753" name="Google Shape;7753;p72"/>
            <p:cNvGrpSpPr/>
            <p:nvPr/>
          </p:nvGrpSpPr>
          <p:grpSpPr>
            <a:xfrm>
              <a:off x="2029517" y="1732295"/>
              <a:ext cx="1149068" cy="643432"/>
              <a:chOff x="2029517" y="1732295"/>
              <a:chExt cx="1149068" cy="643432"/>
            </a:xfrm>
          </p:grpSpPr>
          <p:grpSp>
            <p:nvGrpSpPr>
              <p:cNvPr id="7754" name="Google Shape;7754;p72"/>
              <p:cNvGrpSpPr/>
              <p:nvPr/>
            </p:nvGrpSpPr>
            <p:grpSpPr>
              <a:xfrm>
                <a:off x="2703618" y="2103152"/>
                <a:ext cx="474966" cy="260017"/>
                <a:chOff x="2703618" y="2103152"/>
                <a:chExt cx="474966" cy="260017"/>
              </a:xfrm>
            </p:grpSpPr>
            <p:grpSp>
              <p:nvGrpSpPr>
                <p:cNvPr id="7755" name="Google Shape;7755;p72"/>
                <p:cNvGrpSpPr/>
                <p:nvPr/>
              </p:nvGrpSpPr>
              <p:grpSpPr>
                <a:xfrm>
                  <a:off x="2703618" y="2290640"/>
                  <a:ext cx="450291" cy="72529"/>
                  <a:chOff x="2703618" y="2290640"/>
                  <a:chExt cx="450291" cy="72529"/>
                </a:xfrm>
              </p:grpSpPr>
              <p:cxnSp>
                <p:nvCxnSpPr>
                  <p:cNvPr id="7756" name="Google Shape;7756;p72"/>
                  <p:cNvCxnSpPr/>
                  <p:nvPr/>
                </p:nvCxnSpPr>
                <p:spPr>
                  <a:xfrm>
                    <a:off x="2703618" y="2326818"/>
                    <a:ext cx="379800" cy="6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57" name="Google Shape;7757;p72"/>
                  <p:cNvSpPr/>
                  <p:nvPr/>
                </p:nvSpPr>
                <p:spPr>
                  <a:xfrm>
                    <a:off x="3076003" y="2290640"/>
                    <a:ext cx="77906" cy="72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77" extrusionOk="0">
                        <a:moveTo>
                          <a:pt x="5787" y="0"/>
                        </a:moveTo>
                        <a:cubicBezTo>
                          <a:pt x="3185" y="0"/>
                          <a:pt x="889" y="1889"/>
                          <a:pt x="468" y="4538"/>
                        </a:cubicBezTo>
                        <a:cubicBezTo>
                          <a:pt x="1" y="7473"/>
                          <a:pt x="2002" y="10208"/>
                          <a:pt x="4938" y="10709"/>
                        </a:cubicBezTo>
                        <a:cubicBezTo>
                          <a:pt x="5221" y="10754"/>
                          <a:pt x="5503" y="10776"/>
                          <a:pt x="5781" y="10776"/>
                        </a:cubicBezTo>
                        <a:cubicBezTo>
                          <a:pt x="8358" y="10776"/>
                          <a:pt x="10654" y="8888"/>
                          <a:pt x="11075" y="6239"/>
                        </a:cubicBezTo>
                        <a:cubicBezTo>
                          <a:pt x="11576" y="3303"/>
                          <a:pt x="9574" y="535"/>
                          <a:pt x="6639" y="68"/>
                        </a:cubicBezTo>
                        <a:cubicBezTo>
                          <a:pt x="6352" y="22"/>
                          <a:pt x="6068" y="0"/>
                          <a:pt x="578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  <p:grpSp>
              <p:nvGrpSpPr>
                <p:cNvPr id="7758" name="Google Shape;7758;p72"/>
                <p:cNvGrpSpPr/>
                <p:nvPr/>
              </p:nvGrpSpPr>
              <p:grpSpPr>
                <a:xfrm>
                  <a:off x="2908607" y="2103152"/>
                  <a:ext cx="269977" cy="223538"/>
                  <a:chOff x="2908607" y="2103152"/>
                  <a:chExt cx="269977" cy="223538"/>
                </a:xfrm>
              </p:grpSpPr>
              <p:cxnSp>
                <p:nvCxnSpPr>
                  <p:cNvPr id="7759" name="Google Shape;7759;p72"/>
                  <p:cNvCxnSpPr/>
                  <p:nvPr/>
                </p:nvCxnSpPr>
                <p:spPr>
                  <a:xfrm rot="10800000" flipH="1">
                    <a:off x="2908607" y="2140990"/>
                    <a:ext cx="199800" cy="1857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0" name="Google Shape;7760;p72"/>
                  <p:cNvSpPr/>
                  <p:nvPr/>
                </p:nvSpPr>
                <p:spPr>
                  <a:xfrm>
                    <a:off x="3100678" y="2103152"/>
                    <a:ext cx="77906" cy="7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53" extrusionOk="0">
                        <a:moveTo>
                          <a:pt x="5786" y="1"/>
                        </a:moveTo>
                        <a:cubicBezTo>
                          <a:pt x="3185" y="1"/>
                          <a:pt x="889" y="1886"/>
                          <a:pt x="468" y="4505"/>
                        </a:cubicBezTo>
                        <a:cubicBezTo>
                          <a:pt x="1" y="7440"/>
                          <a:pt x="2002" y="10209"/>
                          <a:pt x="4904" y="10676"/>
                        </a:cubicBezTo>
                        <a:cubicBezTo>
                          <a:pt x="5208" y="10728"/>
                          <a:pt x="5509" y="10753"/>
                          <a:pt x="5807" y="10753"/>
                        </a:cubicBezTo>
                        <a:cubicBezTo>
                          <a:pt x="8387" y="10753"/>
                          <a:pt x="10657" y="8872"/>
                          <a:pt x="11075" y="6240"/>
                        </a:cubicBezTo>
                        <a:cubicBezTo>
                          <a:pt x="11576" y="3304"/>
                          <a:pt x="9574" y="535"/>
                          <a:pt x="6639" y="68"/>
                        </a:cubicBezTo>
                        <a:cubicBezTo>
                          <a:pt x="6352" y="23"/>
                          <a:pt x="6067" y="1"/>
                          <a:pt x="5786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</p:grpSp>
          <p:grpSp>
            <p:nvGrpSpPr>
              <p:cNvPr id="7761" name="Google Shape;7761;p72"/>
              <p:cNvGrpSpPr/>
              <p:nvPr/>
            </p:nvGrpSpPr>
            <p:grpSpPr>
              <a:xfrm>
                <a:off x="2029517" y="1732295"/>
                <a:ext cx="685827" cy="643432"/>
                <a:chOff x="2029517" y="1732295"/>
                <a:chExt cx="685827" cy="643432"/>
              </a:xfrm>
            </p:grpSpPr>
            <p:sp>
              <p:nvSpPr>
                <p:cNvPr id="7762" name="Google Shape;7762;p72"/>
                <p:cNvSpPr/>
                <p:nvPr/>
              </p:nvSpPr>
              <p:spPr>
                <a:xfrm>
                  <a:off x="2029517" y="1996395"/>
                  <a:ext cx="135152" cy="135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6"/>
                    </a:solidFill>
                  </a:endParaRPr>
                </a:p>
              </p:txBody>
            </p:sp>
            <p:grpSp>
              <p:nvGrpSpPr>
                <p:cNvPr id="7763" name="Google Shape;7763;p72"/>
                <p:cNvGrpSpPr/>
                <p:nvPr/>
              </p:nvGrpSpPr>
              <p:grpSpPr>
                <a:xfrm>
                  <a:off x="2158948" y="1732295"/>
                  <a:ext cx="556396" cy="333108"/>
                  <a:chOff x="2158948" y="1732295"/>
                  <a:chExt cx="556396" cy="333108"/>
                </a:xfrm>
              </p:grpSpPr>
              <p:cxnSp>
                <p:nvCxnSpPr>
                  <p:cNvPr id="7764" name="Google Shape;7764;p72"/>
                  <p:cNvCxnSpPr/>
                  <p:nvPr/>
                </p:nvCxnSpPr>
                <p:spPr>
                  <a:xfrm rot="10800000" flipH="1">
                    <a:off x="2158948" y="1783103"/>
                    <a:ext cx="459000" cy="2823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5" name="Google Shape;7765;p72"/>
                  <p:cNvSpPr/>
                  <p:nvPr/>
                </p:nvSpPr>
                <p:spPr>
                  <a:xfrm>
                    <a:off x="2612072" y="1732295"/>
                    <a:ext cx="103272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  <p:grpSp>
              <p:nvGrpSpPr>
                <p:cNvPr id="7766" name="Google Shape;7766;p72"/>
                <p:cNvGrpSpPr/>
                <p:nvPr/>
              </p:nvGrpSpPr>
              <p:grpSpPr>
                <a:xfrm>
                  <a:off x="2159908" y="2065057"/>
                  <a:ext cx="550884" cy="310670"/>
                  <a:chOff x="2159908" y="2065057"/>
                  <a:chExt cx="550884" cy="310670"/>
                </a:xfrm>
              </p:grpSpPr>
              <p:cxnSp>
                <p:nvCxnSpPr>
                  <p:cNvPr id="7767" name="Google Shape;7767;p72"/>
                  <p:cNvCxnSpPr/>
                  <p:nvPr/>
                </p:nvCxnSpPr>
                <p:spPr>
                  <a:xfrm>
                    <a:off x="2159908" y="2065057"/>
                    <a:ext cx="454500" cy="262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8" name="Google Shape;7768;p72"/>
                  <p:cNvSpPr/>
                  <p:nvPr/>
                </p:nvSpPr>
                <p:spPr>
                  <a:xfrm>
                    <a:off x="2607514" y="2275632"/>
                    <a:ext cx="103279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7769" name="Google Shape;7769;p72"/>
          <p:cNvGrpSpPr/>
          <p:nvPr/>
        </p:nvGrpSpPr>
        <p:grpSpPr>
          <a:xfrm>
            <a:off x="941866" y="2075783"/>
            <a:ext cx="1283535" cy="1080077"/>
            <a:chOff x="844912" y="1681380"/>
            <a:chExt cx="935611" cy="787305"/>
          </a:xfrm>
        </p:grpSpPr>
        <p:grpSp>
          <p:nvGrpSpPr>
            <p:cNvPr id="7770" name="Google Shape;7770;p72"/>
            <p:cNvGrpSpPr/>
            <p:nvPr/>
          </p:nvGrpSpPr>
          <p:grpSpPr>
            <a:xfrm>
              <a:off x="844912" y="1819635"/>
              <a:ext cx="329836" cy="510016"/>
              <a:chOff x="844912" y="1819635"/>
              <a:chExt cx="329836" cy="510016"/>
            </a:xfrm>
          </p:grpSpPr>
          <p:sp>
            <p:nvSpPr>
              <p:cNvPr id="7771" name="Google Shape;7771;p72"/>
              <p:cNvSpPr/>
              <p:nvPr/>
            </p:nvSpPr>
            <p:spPr>
              <a:xfrm>
                <a:off x="844912" y="2015566"/>
                <a:ext cx="118283" cy="11847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772" name="Google Shape;7772;p72"/>
              <p:cNvSpPr/>
              <p:nvPr/>
            </p:nvSpPr>
            <p:spPr>
              <a:xfrm>
                <a:off x="1013654" y="2074499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40463"/>
                    </a:moveTo>
                    <a:cubicBezTo>
                      <a:pt x="19315" y="40463"/>
                      <a:pt x="14378" y="32724"/>
                      <a:pt x="12777" y="22150"/>
                    </a:cubicBezTo>
                    <a:lnTo>
                      <a:pt x="12810" y="22350"/>
                    </a:lnTo>
                    <a:cubicBezTo>
                      <a:pt x="10542" y="7606"/>
                      <a:pt x="6372" y="1"/>
                      <a:pt x="1" y="1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773" name="Google Shape;7773;p72"/>
              <p:cNvSpPr/>
              <p:nvPr/>
            </p:nvSpPr>
            <p:spPr>
              <a:xfrm>
                <a:off x="1013654" y="1836607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0"/>
                    </a:moveTo>
                    <a:cubicBezTo>
                      <a:pt x="19315" y="0"/>
                      <a:pt x="14378" y="7706"/>
                      <a:pt x="12777" y="18313"/>
                    </a:cubicBezTo>
                    <a:lnTo>
                      <a:pt x="12810" y="18113"/>
                    </a:lnTo>
                    <a:cubicBezTo>
                      <a:pt x="10542" y="32857"/>
                      <a:pt x="6372" y="40462"/>
                      <a:pt x="1" y="40462"/>
                    </a:cubicBezTo>
                    <a:lnTo>
                      <a:pt x="1" y="40462"/>
                    </a:lnTo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774" name="Google Shape;7774;p72"/>
              <p:cNvSpPr/>
              <p:nvPr/>
            </p:nvSpPr>
            <p:spPr>
              <a:xfrm>
                <a:off x="1004031" y="2056625"/>
                <a:ext cx="3595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105" extrusionOk="0">
                    <a:moveTo>
                      <a:pt x="3069" y="0"/>
                    </a:moveTo>
                    <a:cubicBezTo>
                      <a:pt x="1368" y="0"/>
                      <a:pt x="0" y="1368"/>
                      <a:pt x="0" y="3036"/>
                    </a:cubicBezTo>
                    <a:cubicBezTo>
                      <a:pt x="0" y="4737"/>
                      <a:pt x="1368" y="6105"/>
                      <a:pt x="3069" y="6105"/>
                    </a:cubicBezTo>
                    <a:cubicBezTo>
                      <a:pt x="4737" y="6105"/>
                      <a:pt x="6105" y="4737"/>
                      <a:pt x="6105" y="3036"/>
                    </a:cubicBezTo>
                    <a:cubicBezTo>
                      <a:pt x="6105" y="1368"/>
                      <a:pt x="4737" y="0"/>
                      <a:pt x="3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775" name="Google Shape;7775;p72"/>
              <p:cNvSpPr/>
              <p:nvPr/>
            </p:nvSpPr>
            <p:spPr>
              <a:xfrm>
                <a:off x="1149398" y="2295742"/>
                <a:ext cx="25351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57" extrusionOk="0">
                    <a:moveTo>
                      <a:pt x="509" y="0"/>
                    </a:moveTo>
                    <a:cubicBezTo>
                      <a:pt x="247" y="0"/>
                      <a:pt x="1" y="203"/>
                      <a:pt x="1" y="493"/>
                    </a:cubicBezTo>
                    <a:lnTo>
                      <a:pt x="1" y="5263"/>
                    </a:lnTo>
                    <a:cubicBezTo>
                      <a:pt x="1" y="5554"/>
                      <a:pt x="229" y="5757"/>
                      <a:pt x="482" y="5757"/>
                    </a:cubicBezTo>
                    <a:cubicBezTo>
                      <a:pt x="577" y="5757"/>
                      <a:pt x="676" y="5728"/>
                      <a:pt x="768" y="5664"/>
                    </a:cubicBezTo>
                    <a:lnTo>
                      <a:pt x="4003" y="3395"/>
                    </a:lnTo>
                    <a:cubicBezTo>
                      <a:pt x="4304" y="3195"/>
                      <a:pt x="4304" y="2795"/>
                      <a:pt x="4037" y="2595"/>
                    </a:cubicBezTo>
                    <a:lnTo>
                      <a:pt x="801" y="93"/>
                    </a:lnTo>
                    <a:cubicBezTo>
                      <a:pt x="710" y="29"/>
                      <a:pt x="60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776" name="Google Shape;7776;p72"/>
              <p:cNvSpPr/>
              <p:nvPr/>
            </p:nvSpPr>
            <p:spPr>
              <a:xfrm>
                <a:off x="1149398" y="1819635"/>
                <a:ext cx="25351" cy="34032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78" extrusionOk="0">
                    <a:moveTo>
                      <a:pt x="489" y="0"/>
                    </a:moveTo>
                    <a:cubicBezTo>
                      <a:pt x="234" y="0"/>
                      <a:pt x="1" y="207"/>
                      <a:pt x="1" y="514"/>
                    </a:cubicBezTo>
                    <a:lnTo>
                      <a:pt x="1" y="5284"/>
                    </a:lnTo>
                    <a:cubicBezTo>
                      <a:pt x="1" y="5574"/>
                      <a:pt x="229" y="5777"/>
                      <a:pt x="482" y="5777"/>
                    </a:cubicBezTo>
                    <a:cubicBezTo>
                      <a:pt x="577" y="5777"/>
                      <a:pt x="676" y="5748"/>
                      <a:pt x="768" y="5684"/>
                    </a:cubicBezTo>
                    <a:lnTo>
                      <a:pt x="4003" y="3382"/>
                    </a:lnTo>
                    <a:cubicBezTo>
                      <a:pt x="4304" y="3182"/>
                      <a:pt x="4304" y="2782"/>
                      <a:pt x="4037" y="2582"/>
                    </a:cubicBezTo>
                    <a:lnTo>
                      <a:pt x="801" y="113"/>
                    </a:lnTo>
                    <a:cubicBezTo>
                      <a:pt x="704" y="35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777" name="Google Shape;7777;p72"/>
            <p:cNvGrpSpPr/>
            <p:nvPr/>
          </p:nvGrpSpPr>
          <p:grpSpPr>
            <a:xfrm>
              <a:off x="1284601" y="2158168"/>
              <a:ext cx="495923" cy="310517"/>
              <a:chOff x="1284601" y="2158168"/>
              <a:chExt cx="495923" cy="310517"/>
            </a:xfrm>
          </p:grpSpPr>
          <p:sp>
            <p:nvSpPr>
              <p:cNvPr id="7778" name="Google Shape;7778;p72"/>
              <p:cNvSpPr/>
              <p:nvPr/>
            </p:nvSpPr>
            <p:spPr>
              <a:xfrm>
                <a:off x="1284601" y="226577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grpSp>
            <p:nvGrpSpPr>
              <p:cNvPr id="7779" name="Google Shape;7779;p72"/>
              <p:cNvGrpSpPr/>
              <p:nvPr/>
            </p:nvGrpSpPr>
            <p:grpSpPr>
              <a:xfrm>
                <a:off x="1507666" y="2158168"/>
                <a:ext cx="272858" cy="310517"/>
                <a:chOff x="1507666" y="2158168"/>
                <a:chExt cx="272858" cy="310517"/>
              </a:xfrm>
            </p:grpSpPr>
            <p:grpSp>
              <p:nvGrpSpPr>
                <p:cNvPr id="7780" name="Google Shape;7780;p72"/>
                <p:cNvGrpSpPr/>
                <p:nvPr/>
              </p:nvGrpSpPr>
              <p:grpSpPr>
                <a:xfrm>
                  <a:off x="1507666" y="2176104"/>
                  <a:ext cx="166395" cy="273149"/>
                  <a:chOff x="1507666" y="2176104"/>
                  <a:chExt cx="166395" cy="273149"/>
                </a:xfrm>
              </p:grpSpPr>
              <p:sp>
                <p:nvSpPr>
                  <p:cNvPr id="7781" name="Google Shape;7781;p72"/>
                  <p:cNvSpPr/>
                  <p:nvPr/>
                </p:nvSpPr>
                <p:spPr>
                  <a:xfrm>
                    <a:off x="1512966" y="2312791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782" name="Google Shape;7782;p72"/>
                  <p:cNvSpPr/>
                  <p:nvPr/>
                </p:nvSpPr>
                <p:spPr>
                  <a:xfrm>
                    <a:off x="1588205" y="2193153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783" name="Google Shape;7783;p72"/>
                  <p:cNvSpPr/>
                  <p:nvPr/>
                </p:nvSpPr>
                <p:spPr>
                  <a:xfrm>
                    <a:off x="1588205" y="2378202"/>
                    <a:ext cx="72901" cy="54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784" name="Google Shape;7784;p72"/>
                  <p:cNvSpPr/>
                  <p:nvPr/>
                </p:nvSpPr>
                <p:spPr>
                  <a:xfrm>
                    <a:off x="1512966" y="2246980"/>
                    <a:ext cx="75451" cy="65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785" name="Google Shape;7785;p72"/>
                  <p:cNvSpPr/>
                  <p:nvPr/>
                </p:nvSpPr>
                <p:spPr>
                  <a:xfrm>
                    <a:off x="1507666" y="2294782"/>
                    <a:ext cx="37926" cy="35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786" name="Google Shape;7786;p72"/>
                  <p:cNvSpPr/>
                  <p:nvPr/>
                </p:nvSpPr>
                <p:spPr>
                  <a:xfrm>
                    <a:off x="1648710" y="2415180"/>
                    <a:ext cx="25351" cy="34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787" name="Google Shape;7787;p72"/>
                  <p:cNvSpPr/>
                  <p:nvPr/>
                </p:nvSpPr>
                <p:spPr>
                  <a:xfrm>
                    <a:off x="1648710" y="2176104"/>
                    <a:ext cx="25351" cy="34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  <p:sp>
              <p:nvSpPr>
                <p:cNvPr id="7788" name="Google Shape;7788;p72"/>
                <p:cNvSpPr/>
                <p:nvPr/>
              </p:nvSpPr>
              <p:spPr>
                <a:xfrm>
                  <a:off x="1707626" y="239571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7789" name="Google Shape;7789;p72"/>
                <p:cNvSpPr/>
                <p:nvPr/>
              </p:nvSpPr>
              <p:spPr>
                <a:xfrm>
                  <a:off x="1707626" y="215816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6"/>
                    </a:solidFill>
                  </a:endParaRPr>
                </a:p>
              </p:txBody>
            </p:sp>
          </p:grpSp>
        </p:grpSp>
        <p:grpSp>
          <p:nvGrpSpPr>
            <p:cNvPr id="7790" name="Google Shape;7790;p72"/>
            <p:cNvGrpSpPr/>
            <p:nvPr/>
          </p:nvGrpSpPr>
          <p:grpSpPr>
            <a:xfrm>
              <a:off x="1284601" y="1681380"/>
              <a:ext cx="495923" cy="310517"/>
              <a:chOff x="1284601" y="1681380"/>
              <a:chExt cx="495923" cy="310517"/>
            </a:xfrm>
          </p:grpSpPr>
          <p:sp>
            <p:nvSpPr>
              <p:cNvPr id="7791" name="Google Shape;7791;p72"/>
              <p:cNvSpPr/>
              <p:nvPr/>
            </p:nvSpPr>
            <p:spPr>
              <a:xfrm>
                <a:off x="1284601" y="178972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grpSp>
            <p:nvGrpSpPr>
              <p:cNvPr id="7792" name="Google Shape;7792;p72"/>
              <p:cNvGrpSpPr/>
              <p:nvPr/>
            </p:nvGrpSpPr>
            <p:grpSpPr>
              <a:xfrm>
                <a:off x="1507666" y="1681380"/>
                <a:ext cx="272858" cy="310517"/>
                <a:chOff x="1507666" y="1681380"/>
                <a:chExt cx="272858" cy="310517"/>
              </a:xfrm>
            </p:grpSpPr>
            <p:grpSp>
              <p:nvGrpSpPr>
                <p:cNvPr id="7793" name="Google Shape;7793;p72"/>
                <p:cNvGrpSpPr/>
                <p:nvPr/>
              </p:nvGrpSpPr>
              <p:grpSpPr>
                <a:xfrm>
                  <a:off x="1507666" y="1700120"/>
                  <a:ext cx="166395" cy="272984"/>
                  <a:chOff x="1507666" y="1700120"/>
                  <a:chExt cx="166395" cy="272984"/>
                </a:xfrm>
              </p:grpSpPr>
              <p:sp>
                <p:nvSpPr>
                  <p:cNvPr id="7794" name="Google Shape;7794;p72"/>
                  <p:cNvSpPr/>
                  <p:nvPr/>
                </p:nvSpPr>
                <p:spPr>
                  <a:xfrm>
                    <a:off x="1512966" y="1836607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795" name="Google Shape;7795;p72"/>
                  <p:cNvSpPr/>
                  <p:nvPr/>
                </p:nvSpPr>
                <p:spPr>
                  <a:xfrm>
                    <a:off x="1588205" y="1716969"/>
                    <a:ext cx="72901" cy="54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796" name="Google Shape;7796;p72"/>
                  <p:cNvSpPr/>
                  <p:nvPr/>
                </p:nvSpPr>
                <p:spPr>
                  <a:xfrm>
                    <a:off x="1588205" y="1902024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797" name="Google Shape;7797;p72"/>
                  <p:cNvSpPr/>
                  <p:nvPr/>
                </p:nvSpPr>
                <p:spPr>
                  <a:xfrm>
                    <a:off x="1512966" y="1770990"/>
                    <a:ext cx="75451" cy="65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accent4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798" name="Google Shape;7798;p72"/>
                  <p:cNvSpPr/>
                  <p:nvPr/>
                </p:nvSpPr>
                <p:spPr>
                  <a:xfrm>
                    <a:off x="1507666" y="1818598"/>
                    <a:ext cx="37926" cy="36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799" name="Google Shape;7799;p72"/>
                  <p:cNvSpPr/>
                  <p:nvPr/>
                </p:nvSpPr>
                <p:spPr>
                  <a:xfrm>
                    <a:off x="1648710" y="1939072"/>
                    <a:ext cx="25351" cy="3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00" name="Google Shape;7800;p72"/>
                  <p:cNvSpPr/>
                  <p:nvPr/>
                </p:nvSpPr>
                <p:spPr>
                  <a:xfrm>
                    <a:off x="1648710" y="1700120"/>
                    <a:ext cx="25351" cy="33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  <p:sp>
              <p:nvSpPr>
                <p:cNvPr id="7801" name="Google Shape;7801;p72"/>
                <p:cNvSpPr/>
                <p:nvPr/>
              </p:nvSpPr>
              <p:spPr>
                <a:xfrm>
                  <a:off x="1707626" y="191893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7802" name="Google Shape;7802;p72"/>
                <p:cNvSpPr/>
                <p:nvPr/>
              </p:nvSpPr>
              <p:spPr>
                <a:xfrm>
                  <a:off x="1707626" y="168138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>
                    <a:solidFill>
                      <a:schemeClr val="accent6"/>
                    </a:solidFill>
                  </a:endParaRPr>
                </a:p>
              </p:txBody>
            </p:sp>
          </p:grpSp>
        </p:grpSp>
      </p:grpSp>
      <p:grpSp>
        <p:nvGrpSpPr>
          <p:cNvPr id="7803" name="Google Shape;7803;p72"/>
          <p:cNvGrpSpPr/>
          <p:nvPr/>
        </p:nvGrpSpPr>
        <p:grpSpPr>
          <a:xfrm>
            <a:off x="9087120" y="3099023"/>
            <a:ext cx="2163025" cy="736591"/>
            <a:chOff x="6894650" y="2574740"/>
            <a:chExt cx="1445100" cy="492111"/>
          </a:xfrm>
        </p:grpSpPr>
        <p:sp>
          <p:nvSpPr>
            <p:cNvPr id="7804" name="Google Shape;7804;p72"/>
            <p:cNvSpPr/>
            <p:nvPr/>
          </p:nvSpPr>
          <p:spPr>
            <a:xfrm>
              <a:off x="7151862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805" name="Google Shape;7805;p72"/>
            <p:cNvSpPr/>
            <p:nvPr/>
          </p:nvSpPr>
          <p:spPr>
            <a:xfrm>
              <a:off x="7664213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806" name="Google Shape;7806;p72"/>
            <p:cNvSpPr/>
            <p:nvPr/>
          </p:nvSpPr>
          <p:spPr>
            <a:xfrm>
              <a:off x="6895687" y="2575804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807" name="Google Shape;7807;p72"/>
            <p:cNvSpPr/>
            <p:nvPr/>
          </p:nvSpPr>
          <p:spPr>
            <a:xfrm>
              <a:off x="739953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808" name="Google Shape;7808;p72"/>
            <p:cNvSpPr/>
            <p:nvPr/>
          </p:nvSpPr>
          <p:spPr>
            <a:xfrm>
              <a:off x="791188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cxnSp>
          <p:nvCxnSpPr>
            <p:cNvPr id="7809" name="Google Shape;7809;p72"/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0" name="Google Shape;7810;p72"/>
          <p:cNvGrpSpPr/>
          <p:nvPr/>
        </p:nvGrpSpPr>
        <p:grpSpPr>
          <a:xfrm>
            <a:off x="9113176" y="4931364"/>
            <a:ext cx="2110941" cy="634273"/>
            <a:chOff x="6953919" y="3907920"/>
            <a:chExt cx="1377300" cy="475705"/>
          </a:xfrm>
        </p:grpSpPr>
        <p:cxnSp>
          <p:nvCxnSpPr>
            <p:cNvPr id="7811" name="Google Shape;7811;p72"/>
            <p:cNvCxnSpPr/>
            <p:nvPr/>
          </p:nvCxnSpPr>
          <p:spPr>
            <a:xfrm rot="10800000">
              <a:off x="7118546" y="4100689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2" name="Google Shape;7812;p72"/>
            <p:cNvCxnSpPr/>
            <p:nvPr/>
          </p:nvCxnSpPr>
          <p:spPr>
            <a:xfrm>
              <a:off x="7480500" y="4197025"/>
              <a:ext cx="0" cy="1866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3" name="Google Shape;7813;p72"/>
            <p:cNvCxnSpPr/>
            <p:nvPr/>
          </p:nvCxnSpPr>
          <p:spPr>
            <a:xfrm rot="10800000">
              <a:off x="7848574" y="3907920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4" name="Google Shape;7814;p72"/>
            <p:cNvCxnSpPr/>
            <p:nvPr/>
          </p:nvCxnSpPr>
          <p:spPr>
            <a:xfrm>
              <a:off x="8218032" y="3997243"/>
              <a:ext cx="0" cy="1971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5" name="Google Shape;7815;p72"/>
            <p:cNvCxnSpPr/>
            <p:nvPr/>
          </p:nvCxnSpPr>
          <p:spPr>
            <a:xfrm flipH="1">
              <a:off x="6953919" y="3961822"/>
              <a:ext cx="1377300" cy="3768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6" name="Google Shape;7816;p72"/>
          <p:cNvGrpSpPr/>
          <p:nvPr/>
        </p:nvGrpSpPr>
        <p:grpSpPr>
          <a:xfrm>
            <a:off x="3117960" y="3279558"/>
            <a:ext cx="1115048" cy="1099372"/>
            <a:chOff x="2389399" y="2595741"/>
            <a:chExt cx="812796" cy="801369"/>
          </a:xfrm>
        </p:grpSpPr>
        <p:grpSp>
          <p:nvGrpSpPr>
            <p:cNvPr id="7817" name="Google Shape;7817;p72"/>
            <p:cNvGrpSpPr/>
            <p:nvPr/>
          </p:nvGrpSpPr>
          <p:grpSpPr>
            <a:xfrm>
              <a:off x="2492145" y="2881565"/>
              <a:ext cx="607300" cy="229751"/>
              <a:chOff x="2492145" y="2881565"/>
              <a:chExt cx="607300" cy="229751"/>
            </a:xfrm>
          </p:grpSpPr>
          <p:sp>
            <p:nvSpPr>
              <p:cNvPr id="7818" name="Google Shape;7818;p72"/>
              <p:cNvSpPr/>
              <p:nvPr/>
            </p:nvSpPr>
            <p:spPr>
              <a:xfrm>
                <a:off x="2530550" y="2913581"/>
                <a:ext cx="530589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19" name="Google Shape;7819;p72"/>
              <p:cNvSpPr/>
              <p:nvPr/>
            </p:nvSpPr>
            <p:spPr>
              <a:xfrm>
                <a:off x="2886492" y="2881565"/>
                <a:ext cx="212952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20" name="Google Shape;7820;p72"/>
              <p:cNvSpPr/>
              <p:nvPr/>
            </p:nvSpPr>
            <p:spPr>
              <a:xfrm>
                <a:off x="2492145" y="2881565"/>
                <a:ext cx="212934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chemeClr val="accent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821" name="Google Shape;7821;p72"/>
            <p:cNvGrpSpPr/>
            <p:nvPr/>
          </p:nvGrpSpPr>
          <p:grpSpPr>
            <a:xfrm>
              <a:off x="2389399" y="2595741"/>
              <a:ext cx="812796" cy="296825"/>
              <a:chOff x="2389399" y="2595741"/>
              <a:chExt cx="812796" cy="296825"/>
            </a:xfrm>
          </p:grpSpPr>
          <p:grpSp>
            <p:nvGrpSpPr>
              <p:cNvPr id="7822" name="Google Shape;7822;p72"/>
              <p:cNvGrpSpPr/>
              <p:nvPr/>
            </p:nvGrpSpPr>
            <p:grpSpPr>
              <a:xfrm>
                <a:off x="2389399" y="2595741"/>
                <a:ext cx="363638" cy="296825"/>
                <a:chOff x="2389399" y="2595741"/>
                <a:chExt cx="363638" cy="296825"/>
              </a:xfrm>
            </p:grpSpPr>
            <p:grpSp>
              <p:nvGrpSpPr>
                <p:cNvPr id="7823" name="Google Shape;7823;p72"/>
                <p:cNvGrpSpPr/>
                <p:nvPr/>
              </p:nvGrpSpPr>
              <p:grpSpPr>
                <a:xfrm>
                  <a:off x="2493852" y="2794333"/>
                  <a:ext cx="259185" cy="98232"/>
                  <a:chOff x="2493852" y="2794333"/>
                  <a:chExt cx="259185" cy="98232"/>
                </a:xfrm>
              </p:grpSpPr>
              <p:sp>
                <p:nvSpPr>
                  <p:cNvPr id="7824" name="Google Shape;7824;p72"/>
                  <p:cNvSpPr/>
                  <p:nvPr/>
                </p:nvSpPr>
                <p:spPr>
                  <a:xfrm>
                    <a:off x="2500419" y="2800896"/>
                    <a:ext cx="246135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6" h="18698" extrusionOk="0">
                        <a:moveTo>
                          <a:pt x="243" y="1"/>
                        </a:moveTo>
                        <a:cubicBezTo>
                          <a:pt x="108" y="1"/>
                          <a:pt x="1" y="108"/>
                          <a:pt x="1" y="243"/>
                        </a:cubicBezTo>
                        <a:cubicBezTo>
                          <a:pt x="1" y="4216"/>
                          <a:pt x="3233" y="7447"/>
                          <a:pt x="7204" y="7447"/>
                        </a:cubicBezTo>
                        <a:lnTo>
                          <a:pt x="47616" y="7447"/>
                        </a:lnTo>
                        <a:cubicBezTo>
                          <a:pt x="50905" y="7447"/>
                          <a:pt x="53581" y="10122"/>
                          <a:pt x="53581" y="13412"/>
                        </a:cubicBezTo>
                        <a:lnTo>
                          <a:pt x="53581" y="18455"/>
                        </a:lnTo>
                        <a:cubicBezTo>
                          <a:pt x="53581" y="18590"/>
                          <a:pt x="53688" y="18697"/>
                          <a:pt x="53823" y="18697"/>
                        </a:cubicBezTo>
                        <a:cubicBezTo>
                          <a:pt x="53957" y="18697"/>
                          <a:pt x="54065" y="18590"/>
                          <a:pt x="54062" y="18455"/>
                        </a:cubicBezTo>
                        <a:lnTo>
                          <a:pt x="54062" y="13412"/>
                        </a:lnTo>
                        <a:cubicBezTo>
                          <a:pt x="54062" y="9854"/>
                          <a:pt x="51169" y="6961"/>
                          <a:pt x="47611" y="6961"/>
                        </a:cubicBezTo>
                        <a:lnTo>
                          <a:pt x="7203" y="6961"/>
                        </a:lnTo>
                        <a:cubicBezTo>
                          <a:pt x="3498" y="6961"/>
                          <a:pt x="485" y="3946"/>
                          <a:pt x="485" y="243"/>
                        </a:cubicBezTo>
                        <a:cubicBezTo>
                          <a:pt x="485" y="108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25" name="Google Shape;7825;p72"/>
                  <p:cNvSpPr/>
                  <p:nvPr/>
                </p:nvSpPr>
                <p:spPr>
                  <a:xfrm>
                    <a:off x="2493852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4" y="2617"/>
                          <a:pt x="3374" y="1687"/>
                        </a:cubicBezTo>
                        <a:cubicBezTo>
                          <a:pt x="3374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26" name="Google Shape;7826;p72"/>
                  <p:cNvSpPr/>
                  <p:nvPr/>
                </p:nvSpPr>
                <p:spPr>
                  <a:xfrm>
                    <a:off x="2737686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  <p:grpSp>
              <p:nvGrpSpPr>
                <p:cNvPr id="7827" name="Google Shape;7827;p72"/>
                <p:cNvGrpSpPr/>
                <p:nvPr/>
              </p:nvGrpSpPr>
              <p:grpSpPr>
                <a:xfrm>
                  <a:off x="2389399" y="2595741"/>
                  <a:ext cx="224343" cy="182054"/>
                  <a:chOff x="2389399" y="2595741"/>
                  <a:chExt cx="224343" cy="182054"/>
                </a:xfrm>
              </p:grpSpPr>
              <p:sp>
                <p:nvSpPr>
                  <p:cNvPr id="7828" name="Google Shape;7828;p72"/>
                  <p:cNvSpPr/>
                  <p:nvPr/>
                </p:nvSpPr>
                <p:spPr>
                  <a:xfrm>
                    <a:off x="2389399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7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7" y="39989"/>
                        </a:cubicBezTo>
                        <a:lnTo>
                          <a:pt x="41282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80"/>
                          <a:pt x="45697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29" name="Google Shape;7829;p72"/>
                  <p:cNvSpPr/>
                  <p:nvPr/>
                </p:nvSpPr>
                <p:spPr>
                  <a:xfrm>
                    <a:off x="2430284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</p:grpSp>
          <p:grpSp>
            <p:nvGrpSpPr>
              <p:cNvPr id="7830" name="Google Shape;7830;p72"/>
              <p:cNvGrpSpPr/>
              <p:nvPr/>
            </p:nvGrpSpPr>
            <p:grpSpPr>
              <a:xfrm>
                <a:off x="2683630" y="2595741"/>
                <a:ext cx="224334" cy="296825"/>
                <a:chOff x="2683630" y="2595741"/>
                <a:chExt cx="224334" cy="296825"/>
              </a:xfrm>
            </p:grpSpPr>
            <p:grpSp>
              <p:nvGrpSpPr>
                <p:cNvPr id="7831" name="Google Shape;7831;p72"/>
                <p:cNvGrpSpPr/>
                <p:nvPr/>
              </p:nvGrpSpPr>
              <p:grpSpPr>
                <a:xfrm>
                  <a:off x="2788083" y="2794333"/>
                  <a:ext cx="15356" cy="98232"/>
                  <a:chOff x="2788083" y="2794333"/>
                  <a:chExt cx="15356" cy="98232"/>
                </a:xfrm>
              </p:grpSpPr>
              <p:sp>
                <p:nvSpPr>
                  <p:cNvPr id="7832" name="Google Shape;7832;p72"/>
                  <p:cNvSpPr/>
                  <p:nvPr/>
                </p:nvSpPr>
                <p:spPr>
                  <a:xfrm>
                    <a:off x="2794655" y="2800905"/>
                    <a:ext cx="2213" cy="85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6" extrusionOk="0">
                        <a:moveTo>
                          <a:pt x="243" y="0"/>
                        </a:moveTo>
                        <a:cubicBezTo>
                          <a:pt x="108" y="0"/>
                          <a:pt x="1" y="109"/>
                          <a:pt x="1" y="243"/>
                        </a:cubicBezTo>
                        <a:lnTo>
                          <a:pt x="1" y="18453"/>
                        </a:lnTo>
                        <a:cubicBezTo>
                          <a:pt x="1" y="18588"/>
                          <a:pt x="108" y="18695"/>
                          <a:pt x="243" y="18695"/>
                        </a:cubicBezTo>
                        <a:cubicBezTo>
                          <a:pt x="377" y="18695"/>
                          <a:pt x="485" y="18588"/>
                          <a:pt x="485" y="18453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0"/>
                          <a:pt x="243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33" name="Google Shape;7833;p72"/>
                  <p:cNvSpPr/>
                  <p:nvPr/>
                </p:nvSpPr>
                <p:spPr>
                  <a:xfrm>
                    <a:off x="2788083" y="2794333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7"/>
                          <a:pt x="3372" y="1687"/>
                        </a:cubicBezTo>
                        <a:cubicBezTo>
                          <a:pt x="3372" y="754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34" name="Google Shape;7834;p72"/>
                  <p:cNvSpPr/>
                  <p:nvPr/>
                </p:nvSpPr>
                <p:spPr>
                  <a:xfrm>
                    <a:off x="2788083" y="2877210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  <p:grpSp>
              <p:nvGrpSpPr>
                <p:cNvPr id="7835" name="Google Shape;7835;p72"/>
                <p:cNvGrpSpPr/>
                <p:nvPr/>
              </p:nvGrpSpPr>
              <p:grpSpPr>
                <a:xfrm>
                  <a:off x="2683630" y="2595741"/>
                  <a:ext cx="224334" cy="182054"/>
                  <a:chOff x="2683630" y="2595741"/>
                  <a:chExt cx="224334" cy="182054"/>
                </a:xfrm>
              </p:grpSpPr>
              <p:sp>
                <p:nvSpPr>
                  <p:cNvPr id="7836" name="Google Shape;7836;p72"/>
                  <p:cNvSpPr/>
                  <p:nvPr/>
                </p:nvSpPr>
                <p:spPr>
                  <a:xfrm>
                    <a:off x="2683630" y="2595741"/>
                    <a:ext cx="224334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90" extrusionOk="0">
                        <a:moveTo>
                          <a:pt x="7996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6" y="39989"/>
                        </a:cubicBezTo>
                        <a:lnTo>
                          <a:pt x="41280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80"/>
                          <a:pt x="45697" y="1"/>
                          <a:pt x="41280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37" name="Google Shape;7837;p72"/>
                  <p:cNvSpPr/>
                  <p:nvPr/>
                </p:nvSpPr>
                <p:spPr>
                  <a:xfrm>
                    <a:off x="2724889" y="2686181"/>
                    <a:ext cx="140322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3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1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</p:grpSp>
          <p:grpSp>
            <p:nvGrpSpPr>
              <p:cNvPr id="7838" name="Google Shape;7838;p72"/>
              <p:cNvGrpSpPr/>
              <p:nvPr/>
            </p:nvGrpSpPr>
            <p:grpSpPr>
              <a:xfrm>
                <a:off x="2838475" y="2595741"/>
                <a:ext cx="363719" cy="296825"/>
                <a:chOff x="2838475" y="2595741"/>
                <a:chExt cx="363719" cy="296825"/>
              </a:xfrm>
            </p:grpSpPr>
            <p:grpSp>
              <p:nvGrpSpPr>
                <p:cNvPr id="7839" name="Google Shape;7839;p72"/>
                <p:cNvGrpSpPr/>
                <p:nvPr/>
              </p:nvGrpSpPr>
              <p:grpSpPr>
                <a:xfrm>
                  <a:off x="2838475" y="2794333"/>
                  <a:ext cx="259185" cy="98232"/>
                  <a:chOff x="2838475" y="2794333"/>
                  <a:chExt cx="259185" cy="98232"/>
                </a:xfrm>
              </p:grpSpPr>
              <p:sp>
                <p:nvSpPr>
                  <p:cNvPr id="7840" name="Google Shape;7840;p72"/>
                  <p:cNvSpPr/>
                  <p:nvPr/>
                </p:nvSpPr>
                <p:spPr>
                  <a:xfrm>
                    <a:off x="2845042" y="2800896"/>
                    <a:ext cx="246122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3" h="18698" extrusionOk="0">
                        <a:moveTo>
                          <a:pt x="53821" y="1"/>
                        </a:moveTo>
                        <a:cubicBezTo>
                          <a:pt x="53687" y="1"/>
                          <a:pt x="53579" y="108"/>
                          <a:pt x="53579" y="243"/>
                        </a:cubicBezTo>
                        <a:cubicBezTo>
                          <a:pt x="53579" y="3946"/>
                          <a:pt x="50564" y="6961"/>
                          <a:pt x="46861" y="6961"/>
                        </a:cubicBezTo>
                        <a:lnTo>
                          <a:pt x="6451" y="6961"/>
                        </a:lnTo>
                        <a:cubicBezTo>
                          <a:pt x="2895" y="6961"/>
                          <a:pt x="0" y="9857"/>
                          <a:pt x="0" y="13412"/>
                        </a:cubicBezTo>
                        <a:lnTo>
                          <a:pt x="0" y="18455"/>
                        </a:lnTo>
                        <a:cubicBezTo>
                          <a:pt x="0" y="18590"/>
                          <a:pt x="109" y="18697"/>
                          <a:pt x="242" y="18697"/>
                        </a:cubicBezTo>
                        <a:cubicBezTo>
                          <a:pt x="379" y="18697"/>
                          <a:pt x="487" y="18590"/>
                          <a:pt x="486" y="18455"/>
                        </a:cubicBezTo>
                        <a:lnTo>
                          <a:pt x="486" y="13412"/>
                        </a:lnTo>
                        <a:cubicBezTo>
                          <a:pt x="486" y="10122"/>
                          <a:pt x="3162" y="7447"/>
                          <a:pt x="6451" y="7447"/>
                        </a:cubicBezTo>
                        <a:lnTo>
                          <a:pt x="46858" y="7447"/>
                        </a:lnTo>
                        <a:cubicBezTo>
                          <a:pt x="50831" y="7447"/>
                          <a:pt x="54063" y="4215"/>
                          <a:pt x="54063" y="243"/>
                        </a:cubicBezTo>
                        <a:cubicBezTo>
                          <a:pt x="54063" y="108"/>
                          <a:pt x="53954" y="1"/>
                          <a:pt x="53821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41" name="Google Shape;7841;p72"/>
                  <p:cNvSpPr/>
                  <p:nvPr/>
                </p:nvSpPr>
                <p:spPr>
                  <a:xfrm>
                    <a:off x="3082301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0" y="754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3" y="2617"/>
                          <a:pt x="3373" y="1687"/>
                        </a:cubicBezTo>
                        <a:cubicBezTo>
                          <a:pt x="3373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42" name="Google Shape;7842;p72"/>
                  <p:cNvSpPr/>
                  <p:nvPr/>
                </p:nvSpPr>
                <p:spPr>
                  <a:xfrm>
                    <a:off x="2838475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  <p:grpSp>
              <p:nvGrpSpPr>
                <p:cNvPr id="7843" name="Google Shape;7843;p72"/>
                <p:cNvGrpSpPr/>
                <p:nvPr/>
              </p:nvGrpSpPr>
              <p:grpSpPr>
                <a:xfrm>
                  <a:off x="2977852" y="2595741"/>
                  <a:ext cx="224343" cy="182054"/>
                  <a:chOff x="2977852" y="2595741"/>
                  <a:chExt cx="224343" cy="182054"/>
                </a:xfrm>
              </p:grpSpPr>
              <p:sp>
                <p:nvSpPr>
                  <p:cNvPr id="7844" name="Google Shape;7844;p72"/>
                  <p:cNvSpPr/>
                  <p:nvPr/>
                </p:nvSpPr>
                <p:spPr>
                  <a:xfrm>
                    <a:off x="2977852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5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5" y="39989"/>
                        </a:cubicBezTo>
                        <a:lnTo>
                          <a:pt x="41282" y="39989"/>
                        </a:lnTo>
                        <a:cubicBezTo>
                          <a:pt x="45698" y="39989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80"/>
                          <a:pt x="45698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45" name="Google Shape;7845;p72"/>
                  <p:cNvSpPr/>
                  <p:nvPr/>
                </p:nvSpPr>
                <p:spPr>
                  <a:xfrm>
                    <a:off x="3020572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846" name="Google Shape;7846;p72"/>
            <p:cNvGrpSpPr/>
            <p:nvPr/>
          </p:nvGrpSpPr>
          <p:grpSpPr>
            <a:xfrm>
              <a:off x="2389399" y="3100241"/>
              <a:ext cx="812796" cy="296869"/>
              <a:chOff x="2389399" y="3100241"/>
              <a:chExt cx="812796" cy="296869"/>
            </a:xfrm>
          </p:grpSpPr>
          <p:grpSp>
            <p:nvGrpSpPr>
              <p:cNvPr id="7847" name="Google Shape;7847;p72"/>
              <p:cNvGrpSpPr/>
              <p:nvPr/>
            </p:nvGrpSpPr>
            <p:grpSpPr>
              <a:xfrm>
                <a:off x="2683630" y="3100241"/>
                <a:ext cx="224334" cy="296869"/>
                <a:chOff x="2683630" y="3100241"/>
                <a:chExt cx="224334" cy="296869"/>
              </a:xfrm>
            </p:grpSpPr>
            <p:grpSp>
              <p:nvGrpSpPr>
                <p:cNvPr id="7848" name="Google Shape;7848;p72"/>
                <p:cNvGrpSpPr/>
                <p:nvPr/>
              </p:nvGrpSpPr>
              <p:grpSpPr>
                <a:xfrm>
                  <a:off x="2788083" y="3100241"/>
                  <a:ext cx="15356" cy="98237"/>
                  <a:chOff x="2788083" y="3100241"/>
                  <a:chExt cx="15356" cy="98237"/>
                </a:xfrm>
              </p:grpSpPr>
              <p:sp>
                <p:nvSpPr>
                  <p:cNvPr id="7849" name="Google Shape;7849;p72"/>
                  <p:cNvSpPr/>
                  <p:nvPr/>
                </p:nvSpPr>
                <p:spPr>
                  <a:xfrm>
                    <a:off x="2794655" y="3106808"/>
                    <a:ext cx="2213" cy="85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7" extrusionOk="0">
                        <a:moveTo>
                          <a:pt x="243" y="1"/>
                        </a:moveTo>
                        <a:cubicBezTo>
                          <a:pt x="108" y="1"/>
                          <a:pt x="1" y="109"/>
                          <a:pt x="1" y="243"/>
                        </a:cubicBezTo>
                        <a:lnTo>
                          <a:pt x="1" y="18455"/>
                        </a:lnTo>
                        <a:cubicBezTo>
                          <a:pt x="1" y="18588"/>
                          <a:pt x="108" y="18697"/>
                          <a:pt x="243" y="18697"/>
                        </a:cubicBezTo>
                        <a:cubicBezTo>
                          <a:pt x="377" y="18697"/>
                          <a:pt x="485" y="18588"/>
                          <a:pt x="485" y="18455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50" name="Google Shape;7850;p72"/>
                  <p:cNvSpPr/>
                  <p:nvPr/>
                </p:nvSpPr>
                <p:spPr>
                  <a:xfrm>
                    <a:off x="2788083" y="3183117"/>
                    <a:ext cx="15356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9"/>
                          <a:pt x="3372" y="1687"/>
                        </a:cubicBezTo>
                        <a:cubicBezTo>
                          <a:pt x="3372" y="755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51" name="Google Shape;7851;p72"/>
                  <p:cNvSpPr/>
                  <p:nvPr/>
                </p:nvSpPr>
                <p:spPr>
                  <a:xfrm>
                    <a:off x="2788083" y="3100241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  <p:grpSp>
              <p:nvGrpSpPr>
                <p:cNvPr id="7852" name="Google Shape;7852;p72"/>
                <p:cNvGrpSpPr/>
                <p:nvPr/>
              </p:nvGrpSpPr>
              <p:grpSpPr>
                <a:xfrm>
                  <a:off x="2683630" y="3215065"/>
                  <a:ext cx="224334" cy="182045"/>
                  <a:chOff x="2683630" y="3215065"/>
                  <a:chExt cx="224334" cy="182045"/>
                </a:xfrm>
              </p:grpSpPr>
              <p:sp>
                <p:nvSpPr>
                  <p:cNvPr id="7853" name="Google Shape;7853;p72"/>
                  <p:cNvSpPr/>
                  <p:nvPr/>
                </p:nvSpPr>
                <p:spPr>
                  <a:xfrm>
                    <a:off x="2683630" y="3215065"/>
                    <a:ext cx="224334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88" extrusionOk="0">
                        <a:moveTo>
                          <a:pt x="7996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6" y="39988"/>
                        </a:cubicBezTo>
                        <a:lnTo>
                          <a:pt x="41280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79"/>
                          <a:pt x="45697" y="0"/>
                          <a:pt x="41280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54" name="Google Shape;7854;p72"/>
                  <p:cNvSpPr/>
                  <p:nvPr/>
                </p:nvSpPr>
                <p:spPr>
                  <a:xfrm>
                    <a:off x="2724889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1" y="0"/>
                        </a:moveTo>
                        <a:cubicBezTo>
                          <a:pt x="55" y="0"/>
                          <a:pt x="0" y="55"/>
                          <a:pt x="0" y="122"/>
                        </a:cubicBezTo>
                        <a:cubicBezTo>
                          <a:pt x="0" y="188"/>
                          <a:pt x="55" y="242"/>
                          <a:pt x="121" y="242"/>
                        </a:cubicBezTo>
                        <a:lnTo>
                          <a:pt x="30701" y="242"/>
                        </a:lnTo>
                        <a:cubicBezTo>
                          <a:pt x="30769" y="242"/>
                          <a:pt x="30824" y="190"/>
                          <a:pt x="30823" y="122"/>
                        </a:cubicBezTo>
                        <a:cubicBezTo>
                          <a:pt x="30823" y="56"/>
                          <a:pt x="30767" y="0"/>
                          <a:pt x="30701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</p:grpSp>
          <p:grpSp>
            <p:nvGrpSpPr>
              <p:cNvPr id="7855" name="Google Shape;7855;p72"/>
              <p:cNvGrpSpPr/>
              <p:nvPr/>
            </p:nvGrpSpPr>
            <p:grpSpPr>
              <a:xfrm>
                <a:off x="2389399" y="3100241"/>
                <a:ext cx="363638" cy="296869"/>
                <a:chOff x="2389399" y="3100241"/>
                <a:chExt cx="363638" cy="296869"/>
              </a:xfrm>
            </p:grpSpPr>
            <p:grpSp>
              <p:nvGrpSpPr>
                <p:cNvPr id="7856" name="Google Shape;7856;p72"/>
                <p:cNvGrpSpPr/>
                <p:nvPr/>
              </p:nvGrpSpPr>
              <p:grpSpPr>
                <a:xfrm>
                  <a:off x="2493852" y="3100241"/>
                  <a:ext cx="259185" cy="98237"/>
                  <a:chOff x="2493852" y="3100241"/>
                  <a:chExt cx="259185" cy="98237"/>
                </a:xfrm>
              </p:grpSpPr>
              <p:sp>
                <p:nvSpPr>
                  <p:cNvPr id="7857" name="Google Shape;7857;p72"/>
                  <p:cNvSpPr/>
                  <p:nvPr/>
                </p:nvSpPr>
                <p:spPr>
                  <a:xfrm>
                    <a:off x="2500428" y="3106803"/>
                    <a:ext cx="246126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4" h="18698" extrusionOk="0">
                        <a:moveTo>
                          <a:pt x="53821" y="0"/>
                        </a:moveTo>
                        <a:cubicBezTo>
                          <a:pt x="53686" y="0"/>
                          <a:pt x="53579" y="109"/>
                          <a:pt x="53579" y="242"/>
                        </a:cubicBezTo>
                        <a:lnTo>
                          <a:pt x="53579" y="5286"/>
                        </a:lnTo>
                        <a:cubicBezTo>
                          <a:pt x="53579" y="8576"/>
                          <a:pt x="50903" y="11250"/>
                          <a:pt x="47614" y="11250"/>
                        </a:cubicBezTo>
                        <a:lnTo>
                          <a:pt x="7205" y="11250"/>
                        </a:lnTo>
                        <a:cubicBezTo>
                          <a:pt x="3232" y="11250"/>
                          <a:pt x="0" y="14484"/>
                          <a:pt x="0" y="18456"/>
                        </a:cubicBezTo>
                        <a:cubicBezTo>
                          <a:pt x="0" y="18589"/>
                          <a:pt x="109" y="18698"/>
                          <a:pt x="242" y="18698"/>
                        </a:cubicBezTo>
                        <a:cubicBezTo>
                          <a:pt x="376" y="18698"/>
                          <a:pt x="485" y="18589"/>
                          <a:pt x="485" y="18456"/>
                        </a:cubicBezTo>
                        <a:cubicBezTo>
                          <a:pt x="485" y="14751"/>
                          <a:pt x="3499" y="11736"/>
                          <a:pt x="7202" y="11736"/>
                        </a:cubicBezTo>
                        <a:lnTo>
                          <a:pt x="47612" y="11736"/>
                        </a:lnTo>
                        <a:cubicBezTo>
                          <a:pt x="51169" y="11736"/>
                          <a:pt x="54063" y="8843"/>
                          <a:pt x="54063" y="5286"/>
                        </a:cubicBezTo>
                        <a:lnTo>
                          <a:pt x="54063" y="242"/>
                        </a:lnTo>
                        <a:cubicBezTo>
                          <a:pt x="54063" y="109"/>
                          <a:pt x="53955" y="0"/>
                          <a:pt x="53821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58" name="Google Shape;7858;p72"/>
                  <p:cNvSpPr/>
                  <p:nvPr/>
                </p:nvSpPr>
                <p:spPr>
                  <a:xfrm>
                    <a:off x="2493852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4" y="2619"/>
                          <a:pt x="3374" y="1687"/>
                        </a:cubicBezTo>
                        <a:cubicBezTo>
                          <a:pt x="3374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59" name="Google Shape;7859;p72"/>
                  <p:cNvSpPr/>
                  <p:nvPr/>
                </p:nvSpPr>
                <p:spPr>
                  <a:xfrm>
                    <a:off x="2737686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  <p:grpSp>
              <p:nvGrpSpPr>
                <p:cNvPr id="7860" name="Google Shape;7860;p72"/>
                <p:cNvGrpSpPr/>
                <p:nvPr/>
              </p:nvGrpSpPr>
              <p:grpSpPr>
                <a:xfrm>
                  <a:off x="2389399" y="3215065"/>
                  <a:ext cx="224343" cy="182045"/>
                  <a:chOff x="2389399" y="3215065"/>
                  <a:chExt cx="224343" cy="182045"/>
                </a:xfrm>
              </p:grpSpPr>
              <p:sp>
                <p:nvSpPr>
                  <p:cNvPr id="7861" name="Google Shape;7861;p72"/>
                  <p:cNvSpPr/>
                  <p:nvPr/>
                </p:nvSpPr>
                <p:spPr>
                  <a:xfrm>
                    <a:off x="2389399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7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7" y="39988"/>
                        </a:cubicBezTo>
                        <a:lnTo>
                          <a:pt x="41282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79"/>
                          <a:pt x="45697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62" name="Google Shape;7862;p72"/>
                  <p:cNvSpPr/>
                  <p:nvPr/>
                </p:nvSpPr>
                <p:spPr>
                  <a:xfrm>
                    <a:off x="2430630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3" y="0"/>
                        </a:moveTo>
                        <a:cubicBezTo>
                          <a:pt x="57" y="0"/>
                          <a:pt x="1" y="55"/>
                          <a:pt x="1" y="122"/>
                        </a:cubicBezTo>
                        <a:cubicBezTo>
                          <a:pt x="1" y="188"/>
                          <a:pt x="57" y="242"/>
                          <a:pt x="123" y="242"/>
                        </a:cubicBezTo>
                        <a:lnTo>
                          <a:pt x="30702" y="242"/>
                        </a:lnTo>
                        <a:cubicBezTo>
                          <a:pt x="30771" y="242"/>
                          <a:pt x="30825" y="190"/>
                          <a:pt x="30823" y="122"/>
                        </a:cubicBezTo>
                        <a:cubicBezTo>
                          <a:pt x="30823" y="56"/>
                          <a:pt x="30769" y="0"/>
                          <a:pt x="30702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</p:grpSp>
          <p:grpSp>
            <p:nvGrpSpPr>
              <p:cNvPr id="7863" name="Google Shape;7863;p72"/>
              <p:cNvGrpSpPr/>
              <p:nvPr/>
            </p:nvGrpSpPr>
            <p:grpSpPr>
              <a:xfrm>
                <a:off x="2838475" y="3100241"/>
                <a:ext cx="363719" cy="296869"/>
                <a:chOff x="2838475" y="3100241"/>
                <a:chExt cx="363719" cy="296869"/>
              </a:xfrm>
            </p:grpSpPr>
            <p:grpSp>
              <p:nvGrpSpPr>
                <p:cNvPr id="7864" name="Google Shape;7864;p72"/>
                <p:cNvGrpSpPr/>
                <p:nvPr/>
              </p:nvGrpSpPr>
              <p:grpSpPr>
                <a:xfrm>
                  <a:off x="2838475" y="3100241"/>
                  <a:ext cx="259185" cy="98237"/>
                  <a:chOff x="2838475" y="3100241"/>
                  <a:chExt cx="259185" cy="98237"/>
                </a:xfrm>
              </p:grpSpPr>
              <p:sp>
                <p:nvSpPr>
                  <p:cNvPr id="7865" name="Google Shape;7865;p72"/>
                  <p:cNvSpPr/>
                  <p:nvPr/>
                </p:nvSpPr>
                <p:spPr>
                  <a:xfrm>
                    <a:off x="2845042" y="3106803"/>
                    <a:ext cx="246131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5" h="18698" extrusionOk="0">
                        <a:moveTo>
                          <a:pt x="242" y="0"/>
                        </a:moveTo>
                        <a:cubicBezTo>
                          <a:pt x="109" y="0"/>
                          <a:pt x="0" y="109"/>
                          <a:pt x="0" y="242"/>
                        </a:cubicBezTo>
                        <a:lnTo>
                          <a:pt x="0" y="5286"/>
                        </a:lnTo>
                        <a:cubicBezTo>
                          <a:pt x="0" y="8843"/>
                          <a:pt x="2895" y="11736"/>
                          <a:pt x="6451" y="11736"/>
                        </a:cubicBezTo>
                        <a:lnTo>
                          <a:pt x="46862" y="11736"/>
                        </a:lnTo>
                        <a:cubicBezTo>
                          <a:pt x="50567" y="11736"/>
                          <a:pt x="53580" y="14751"/>
                          <a:pt x="53580" y="18456"/>
                        </a:cubicBezTo>
                        <a:cubicBezTo>
                          <a:pt x="53580" y="18589"/>
                          <a:pt x="53689" y="18698"/>
                          <a:pt x="53822" y="18698"/>
                        </a:cubicBezTo>
                        <a:cubicBezTo>
                          <a:pt x="53957" y="18698"/>
                          <a:pt x="54064" y="18589"/>
                          <a:pt x="54063" y="18456"/>
                        </a:cubicBezTo>
                        <a:cubicBezTo>
                          <a:pt x="54063" y="14484"/>
                          <a:pt x="50831" y="11250"/>
                          <a:pt x="46858" y="11250"/>
                        </a:cubicBezTo>
                        <a:lnTo>
                          <a:pt x="6449" y="11250"/>
                        </a:lnTo>
                        <a:cubicBezTo>
                          <a:pt x="3160" y="11250"/>
                          <a:pt x="484" y="8576"/>
                          <a:pt x="484" y="5286"/>
                        </a:cubicBezTo>
                        <a:lnTo>
                          <a:pt x="484" y="242"/>
                        </a:lnTo>
                        <a:cubicBezTo>
                          <a:pt x="484" y="109"/>
                          <a:pt x="376" y="0"/>
                          <a:pt x="242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66" name="Google Shape;7866;p72"/>
                  <p:cNvSpPr/>
                  <p:nvPr/>
                </p:nvSpPr>
                <p:spPr>
                  <a:xfrm>
                    <a:off x="3082301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0" y="755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3" y="2619"/>
                          <a:pt x="3373" y="1687"/>
                        </a:cubicBezTo>
                        <a:cubicBezTo>
                          <a:pt x="3373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67" name="Google Shape;7867;p72"/>
                  <p:cNvSpPr/>
                  <p:nvPr/>
                </p:nvSpPr>
                <p:spPr>
                  <a:xfrm>
                    <a:off x="2838475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  <p:grpSp>
              <p:nvGrpSpPr>
                <p:cNvPr id="7868" name="Google Shape;7868;p72"/>
                <p:cNvGrpSpPr/>
                <p:nvPr/>
              </p:nvGrpSpPr>
              <p:grpSpPr>
                <a:xfrm>
                  <a:off x="2977852" y="3215065"/>
                  <a:ext cx="224343" cy="182045"/>
                  <a:chOff x="2977852" y="3215065"/>
                  <a:chExt cx="224343" cy="182045"/>
                </a:xfrm>
              </p:grpSpPr>
              <p:sp>
                <p:nvSpPr>
                  <p:cNvPr id="7869" name="Google Shape;7869;p72"/>
                  <p:cNvSpPr/>
                  <p:nvPr/>
                </p:nvSpPr>
                <p:spPr>
                  <a:xfrm>
                    <a:off x="2977852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5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5" y="39988"/>
                        </a:cubicBezTo>
                        <a:lnTo>
                          <a:pt x="41282" y="39988"/>
                        </a:lnTo>
                        <a:cubicBezTo>
                          <a:pt x="45698" y="39988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79"/>
                          <a:pt x="45698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7870" name="Google Shape;7870;p72"/>
                  <p:cNvSpPr/>
                  <p:nvPr/>
                </p:nvSpPr>
                <p:spPr>
                  <a:xfrm>
                    <a:off x="3020598" y="3305519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chemeClr val="accent4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>
                      <a:solidFill>
                        <a:schemeClr val="accent6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D03457C8-C754-BFC2-65F4-21CC25EF9414}"/>
              </a:ext>
            </a:extLst>
          </p:cNvPr>
          <p:cNvSpPr txBox="1">
            <a:spLocks/>
          </p:cNvSpPr>
          <p:nvPr/>
        </p:nvSpPr>
        <p:spPr>
          <a:xfrm>
            <a:off x="807367" y="338341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400" dirty="0">
                <a:solidFill>
                  <a:schemeClr val="accent6"/>
                </a:solidFill>
                <a:cs typeface="B Nazanin" panose="00000700000000000000" pitchFamily="2" charset="-78"/>
              </a:rPr>
              <a:t>انواع جدولها و نمودارها: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5" name="Google Shape;7875;p73"/>
          <p:cNvGrpSpPr/>
          <p:nvPr/>
        </p:nvGrpSpPr>
        <p:grpSpPr>
          <a:xfrm>
            <a:off x="980701" y="4495763"/>
            <a:ext cx="3187219" cy="1366400"/>
            <a:chOff x="728925" y="3296613"/>
            <a:chExt cx="2390414" cy="1024800"/>
          </a:xfrm>
        </p:grpSpPr>
        <p:grpSp>
          <p:nvGrpSpPr>
            <p:cNvPr id="7876" name="Google Shape;7876;p73"/>
            <p:cNvGrpSpPr/>
            <p:nvPr/>
          </p:nvGrpSpPr>
          <p:grpSpPr>
            <a:xfrm>
              <a:off x="728925" y="3619800"/>
              <a:ext cx="2390414" cy="500893"/>
              <a:chOff x="728925" y="3619800"/>
              <a:chExt cx="2390414" cy="500893"/>
            </a:xfrm>
          </p:grpSpPr>
          <p:sp>
            <p:nvSpPr>
              <p:cNvPr id="7877" name="Google Shape;7877;p73"/>
              <p:cNvSpPr/>
              <p:nvPr/>
            </p:nvSpPr>
            <p:spPr>
              <a:xfrm>
                <a:off x="728925" y="3619800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78" name="Google Shape;7878;p73"/>
              <p:cNvSpPr/>
              <p:nvPr/>
            </p:nvSpPr>
            <p:spPr>
              <a:xfrm>
                <a:off x="728939" y="3953593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879" name="Google Shape;7879;p73"/>
            <p:cNvGrpSpPr/>
            <p:nvPr/>
          </p:nvGrpSpPr>
          <p:grpSpPr>
            <a:xfrm>
              <a:off x="1348050" y="3296613"/>
              <a:ext cx="1706152" cy="1024800"/>
              <a:chOff x="1348050" y="3296613"/>
              <a:chExt cx="1706152" cy="1024800"/>
            </a:xfrm>
          </p:grpSpPr>
          <p:sp>
            <p:nvSpPr>
              <p:cNvPr id="7880" name="Google Shape;7880;p73"/>
              <p:cNvSpPr/>
              <p:nvPr/>
            </p:nvSpPr>
            <p:spPr>
              <a:xfrm>
                <a:off x="1348050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81" name="Google Shape;7881;p73"/>
              <p:cNvSpPr/>
              <p:nvPr/>
            </p:nvSpPr>
            <p:spPr>
              <a:xfrm>
                <a:off x="168708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82" name="Google Shape;7882;p73"/>
              <p:cNvSpPr/>
              <p:nvPr/>
            </p:nvSpPr>
            <p:spPr>
              <a:xfrm>
                <a:off x="2040389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83" name="Google Shape;7883;p73"/>
              <p:cNvSpPr/>
              <p:nvPr/>
            </p:nvSpPr>
            <p:spPr>
              <a:xfrm>
                <a:off x="2393695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84" name="Google Shape;7884;p73"/>
              <p:cNvSpPr/>
              <p:nvPr/>
            </p:nvSpPr>
            <p:spPr>
              <a:xfrm>
                <a:off x="274700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67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885" name="Google Shape;7885;p73"/>
            <p:cNvGrpSpPr/>
            <p:nvPr/>
          </p:nvGrpSpPr>
          <p:grpSpPr>
            <a:xfrm>
              <a:off x="1455707" y="3654858"/>
              <a:ext cx="1491150" cy="417657"/>
              <a:chOff x="1455707" y="3654858"/>
              <a:chExt cx="1491150" cy="417657"/>
            </a:xfrm>
          </p:grpSpPr>
          <p:sp>
            <p:nvSpPr>
              <p:cNvPr id="7886" name="Google Shape;7886;p73"/>
              <p:cNvSpPr/>
              <p:nvPr/>
            </p:nvSpPr>
            <p:spPr>
              <a:xfrm>
                <a:off x="1472938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87" name="Google Shape;7887;p73"/>
              <p:cNvSpPr/>
              <p:nvPr/>
            </p:nvSpPr>
            <p:spPr>
              <a:xfrm>
                <a:off x="1490853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88" name="Google Shape;7888;p73"/>
              <p:cNvSpPr/>
              <p:nvPr/>
            </p:nvSpPr>
            <p:spPr>
              <a:xfrm>
                <a:off x="181918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89" name="Google Shape;7889;p73"/>
              <p:cNvSpPr/>
              <p:nvPr/>
            </p:nvSpPr>
            <p:spPr>
              <a:xfrm>
                <a:off x="183709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90" name="Google Shape;7890;p73"/>
              <p:cNvSpPr/>
              <p:nvPr/>
            </p:nvSpPr>
            <p:spPr>
              <a:xfrm>
                <a:off x="1478676" y="400820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91" name="Google Shape;7891;p73"/>
              <p:cNvSpPr/>
              <p:nvPr/>
            </p:nvSpPr>
            <p:spPr>
              <a:xfrm>
                <a:off x="1455707" y="400797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92" name="Google Shape;7892;p73"/>
              <p:cNvSpPr/>
              <p:nvPr/>
            </p:nvSpPr>
            <p:spPr>
              <a:xfrm>
                <a:off x="184157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93" name="Google Shape;7893;p73"/>
              <p:cNvSpPr/>
              <p:nvPr/>
            </p:nvSpPr>
            <p:spPr>
              <a:xfrm>
                <a:off x="181861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94" name="Google Shape;7894;p73"/>
              <p:cNvSpPr/>
              <p:nvPr/>
            </p:nvSpPr>
            <p:spPr>
              <a:xfrm>
                <a:off x="217249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95" name="Google Shape;7895;p73"/>
              <p:cNvSpPr/>
              <p:nvPr/>
            </p:nvSpPr>
            <p:spPr>
              <a:xfrm>
                <a:off x="219040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96" name="Google Shape;7896;p73"/>
              <p:cNvSpPr/>
              <p:nvPr/>
            </p:nvSpPr>
            <p:spPr>
              <a:xfrm>
                <a:off x="219488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97" name="Google Shape;7897;p73"/>
              <p:cNvSpPr/>
              <p:nvPr/>
            </p:nvSpPr>
            <p:spPr>
              <a:xfrm>
                <a:off x="217192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98" name="Google Shape;7898;p73"/>
              <p:cNvSpPr/>
              <p:nvPr/>
            </p:nvSpPr>
            <p:spPr>
              <a:xfrm>
                <a:off x="2874730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899" name="Google Shape;7899;p73"/>
              <p:cNvSpPr/>
              <p:nvPr/>
            </p:nvSpPr>
            <p:spPr>
              <a:xfrm>
                <a:off x="2892645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00" name="Google Shape;7900;p73"/>
              <p:cNvSpPr/>
              <p:nvPr/>
            </p:nvSpPr>
            <p:spPr>
              <a:xfrm>
                <a:off x="2901559" y="400551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01" name="Google Shape;7901;p73"/>
              <p:cNvSpPr/>
              <p:nvPr/>
            </p:nvSpPr>
            <p:spPr>
              <a:xfrm>
                <a:off x="2878589" y="400528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02" name="Google Shape;7902;p73"/>
              <p:cNvSpPr/>
              <p:nvPr/>
            </p:nvSpPr>
            <p:spPr>
              <a:xfrm>
                <a:off x="2525796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03" name="Google Shape;7903;p73"/>
              <p:cNvSpPr/>
              <p:nvPr/>
            </p:nvSpPr>
            <p:spPr>
              <a:xfrm>
                <a:off x="2543711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04" name="Google Shape;7904;p73"/>
              <p:cNvSpPr/>
              <p:nvPr/>
            </p:nvSpPr>
            <p:spPr>
              <a:xfrm>
                <a:off x="2548194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05" name="Google Shape;7905;p73"/>
              <p:cNvSpPr/>
              <p:nvPr/>
            </p:nvSpPr>
            <p:spPr>
              <a:xfrm>
                <a:off x="2525225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</p:grpSp>
      <p:graphicFrame>
        <p:nvGraphicFramePr>
          <p:cNvPr id="7906" name="Google Shape;7906;p73"/>
          <p:cNvGraphicFramePr/>
          <p:nvPr/>
        </p:nvGraphicFramePr>
        <p:xfrm>
          <a:off x="7961633" y="3159645"/>
          <a:ext cx="3338800" cy="115811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4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907" name="Google Shape;7907;p73"/>
          <p:cNvGrpSpPr/>
          <p:nvPr/>
        </p:nvGrpSpPr>
        <p:grpSpPr>
          <a:xfrm>
            <a:off x="991870" y="1596665"/>
            <a:ext cx="3195340" cy="1302003"/>
            <a:chOff x="749309" y="1112739"/>
            <a:chExt cx="2371603" cy="976502"/>
          </a:xfrm>
        </p:grpSpPr>
        <p:grpSp>
          <p:nvGrpSpPr>
            <p:cNvPr id="7908" name="Google Shape;7908;p73"/>
            <p:cNvGrpSpPr/>
            <p:nvPr/>
          </p:nvGrpSpPr>
          <p:grpSpPr>
            <a:xfrm>
              <a:off x="1092126" y="1112739"/>
              <a:ext cx="2028786" cy="975464"/>
              <a:chOff x="1092126" y="1112739"/>
              <a:chExt cx="2028786" cy="975464"/>
            </a:xfrm>
          </p:grpSpPr>
          <p:sp>
            <p:nvSpPr>
              <p:cNvPr id="7909" name="Google Shape;7909;p73"/>
              <p:cNvSpPr/>
              <p:nvPr/>
            </p:nvSpPr>
            <p:spPr>
              <a:xfrm>
                <a:off x="1092126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10" name="Google Shape;7910;p73"/>
              <p:cNvSpPr/>
              <p:nvPr/>
            </p:nvSpPr>
            <p:spPr>
              <a:xfrm>
                <a:off x="1434943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11" name="Google Shape;7911;p73"/>
              <p:cNvSpPr/>
              <p:nvPr/>
            </p:nvSpPr>
            <p:spPr>
              <a:xfrm>
                <a:off x="1777760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12" name="Google Shape;7912;p73"/>
              <p:cNvSpPr/>
              <p:nvPr/>
            </p:nvSpPr>
            <p:spPr>
              <a:xfrm>
                <a:off x="2120578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13" name="Google Shape;7913;p73"/>
              <p:cNvSpPr/>
              <p:nvPr/>
            </p:nvSpPr>
            <p:spPr>
              <a:xfrm>
                <a:off x="2463395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14" name="Google Shape;7914;p73"/>
              <p:cNvSpPr/>
              <p:nvPr/>
            </p:nvSpPr>
            <p:spPr>
              <a:xfrm>
                <a:off x="2806212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15" name="Google Shape;7915;p73"/>
              <p:cNvSpPr/>
              <p:nvPr/>
            </p:nvSpPr>
            <p:spPr>
              <a:xfrm>
                <a:off x="1092126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16" name="Google Shape;7916;p73"/>
              <p:cNvSpPr/>
              <p:nvPr/>
            </p:nvSpPr>
            <p:spPr>
              <a:xfrm>
                <a:off x="1434943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17" name="Google Shape;7917;p73"/>
              <p:cNvSpPr/>
              <p:nvPr/>
            </p:nvSpPr>
            <p:spPr>
              <a:xfrm>
                <a:off x="1777760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18" name="Google Shape;7918;p73"/>
              <p:cNvSpPr/>
              <p:nvPr/>
            </p:nvSpPr>
            <p:spPr>
              <a:xfrm>
                <a:off x="2120578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19" name="Google Shape;7919;p73"/>
              <p:cNvSpPr/>
              <p:nvPr/>
            </p:nvSpPr>
            <p:spPr>
              <a:xfrm>
                <a:off x="2463395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20" name="Google Shape;7920;p73"/>
              <p:cNvSpPr/>
              <p:nvPr/>
            </p:nvSpPr>
            <p:spPr>
              <a:xfrm>
                <a:off x="2806212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21" name="Google Shape;7921;p73"/>
              <p:cNvSpPr/>
              <p:nvPr/>
            </p:nvSpPr>
            <p:spPr>
              <a:xfrm>
                <a:off x="1092126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22" name="Google Shape;7922;p73"/>
              <p:cNvSpPr/>
              <p:nvPr/>
            </p:nvSpPr>
            <p:spPr>
              <a:xfrm>
                <a:off x="1434943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23" name="Google Shape;7923;p73"/>
              <p:cNvSpPr/>
              <p:nvPr/>
            </p:nvSpPr>
            <p:spPr>
              <a:xfrm>
                <a:off x="1777760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24" name="Google Shape;7924;p73"/>
              <p:cNvSpPr/>
              <p:nvPr/>
            </p:nvSpPr>
            <p:spPr>
              <a:xfrm>
                <a:off x="2120578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25" name="Google Shape;7925;p73"/>
              <p:cNvSpPr/>
              <p:nvPr/>
            </p:nvSpPr>
            <p:spPr>
              <a:xfrm>
                <a:off x="2463395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26" name="Google Shape;7926;p73"/>
              <p:cNvSpPr/>
              <p:nvPr/>
            </p:nvSpPr>
            <p:spPr>
              <a:xfrm>
                <a:off x="2806212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27" name="Google Shape;7927;p73"/>
              <p:cNvSpPr/>
              <p:nvPr/>
            </p:nvSpPr>
            <p:spPr>
              <a:xfrm>
                <a:off x="1092126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28" name="Google Shape;7928;p73"/>
              <p:cNvSpPr/>
              <p:nvPr/>
            </p:nvSpPr>
            <p:spPr>
              <a:xfrm>
                <a:off x="1434943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29" name="Google Shape;7929;p73"/>
              <p:cNvSpPr/>
              <p:nvPr/>
            </p:nvSpPr>
            <p:spPr>
              <a:xfrm>
                <a:off x="1777760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30" name="Google Shape;7930;p73"/>
              <p:cNvSpPr/>
              <p:nvPr/>
            </p:nvSpPr>
            <p:spPr>
              <a:xfrm>
                <a:off x="2120578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31" name="Google Shape;7931;p73"/>
              <p:cNvSpPr/>
              <p:nvPr/>
            </p:nvSpPr>
            <p:spPr>
              <a:xfrm>
                <a:off x="2463395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32" name="Google Shape;7932;p73"/>
              <p:cNvSpPr/>
              <p:nvPr/>
            </p:nvSpPr>
            <p:spPr>
              <a:xfrm>
                <a:off x="2806212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933" name="Google Shape;7933;p73"/>
            <p:cNvGrpSpPr/>
            <p:nvPr/>
          </p:nvGrpSpPr>
          <p:grpSpPr>
            <a:xfrm>
              <a:off x="749309" y="1112739"/>
              <a:ext cx="314700" cy="975464"/>
              <a:chOff x="749309" y="1112739"/>
              <a:chExt cx="314700" cy="975464"/>
            </a:xfrm>
          </p:grpSpPr>
          <p:sp>
            <p:nvSpPr>
              <p:cNvPr id="7934" name="Google Shape;7934;p73"/>
              <p:cNvSpPr/>
              <p:nvPr/>
            </p:nvSpPr>
            <p:spPr>
              <a:xfrm>
                <a:off x="749309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35" name="Google Shape;7935;p73"/>
              <p:cNvSpPr/>
              <p:nvPr/>
            </p:nvSpPr>
            <p:spPr>
              <a:xfrm>
                <a:off x="749309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36" name="Google Shape;7936;p73"/>
              <p:cNvSpPr/>
              <p:nvPr/>
            </p:nvSpPr>
            <p:spPr>
              <a:xfrm>
                <a:off x="749309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37" name="Google Shape;7937;p73"/>
              <p:cNvSpPr/>
              <p:nvPr/>
            </p:nvSpPr>
            <p:spPr>
              <a:xfrm>
                <a:off x="749309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7938" name="Google Shape;7938;p73"/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939" name="Google Shape;7939;p73"/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940" name="Google Shape;7940;p73"/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941" name="Google Shape;7941;p73"/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</p:grpSp>
      <p:graphicFrame>
        <p:nvGraphicFramePr>
          <p:cNvPr id="7942" name="Google Shape;7942;p73"/>
          <p:cNvGraphicFramePr/>
          <p:nvPr/>
        </p:nvGraphicFramePr>
        <p:xfrm>
          <a:off x="7961667" y="1596645"/>
          <a:ext cx="3338800" cy="1302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943" name="Google Shape;7943;p73"/>
          <p:cNvGraphicFramePr/>
          <p:nvPr/>
        </p:nvGraphicFramePr>
        <p:xfrm>
          <a:off x="4522817" y="3159646"/>
          <a:ext cx="3151200" cy="11580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121900" marR="121900" marT="121900" marB="121900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44" name="Google Shape;7944;p73"/>
          <p:cNvGrpSpPr/>
          <p:nvPr/>
        </p:nvGrpSpPr>
        <p:grpSpPr>
          <a:xfrm>
            <a:off x="4525466" y="4480927"/>
            <a:ext cx="3151169" cy="1396083"/>
            <a:chOff x="3358399" y="3285485"/>
            <a:chExt cx="2363377" cy="1047062"/>
          </a:xfrm>
        </p:grpSpPr>
        <p:grpSp>
          <p:nvGrpSpPr>
            <p:cNvPr id="7945" name="Google Shape;7945;p73"/>
            <p:cNvGrpSpPr/>
            <p:nvPr/>
          </p:nvGrpSpPr>
          <p:grpSpPr>
            <a:xfrm>
              <a:off x="3358412" y="3285485"/>
              <a:ext cx="2363244" cy="139500"/>
              <a:chOff x="3358412" y="3285485"/>
              <a:chExt cx="2363244" cy="139500"/>
            </a:xfrm>
          </p:grpSpPr>
          <p:sp>
            <p:nvSpPr>
              <p:cNvPr id="7946" name="Google Shape;7946;p73"/>
              <p:cNvSpPr/>
              <p:nvPr/>
            </p:nvSpPr>
            <p:spPr>
              <a:xfrm>
                <a:off x="3358412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47" name="Google Shape;7947;p73"/>
              <p:cNvSpPr/>
              <p:nvPr/>
            </p:nvSpPr>
            <p:spPr>
              <a:xfrm>
                <a:off x="3838898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48" name="Google Shape;7948;p73"/>
              <p:cNvSpPr/>
              <p:nvPr/>
            </p:nvSpPr>
            <p:spPr>
              <a:xfrm>
                <a:off x="4319384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49" name="Google Shape;7949;p73"/>
              <p:cNvSpPr/>
              <p:nvPr/>
            </p:nvSpPr>
            <p:spPr>
              <a:xfrm>
                <a:off x="4799870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50" name="Google Shape;7950;p73"/>
              <p:cNvSpPr/>
              <p:nvPr/>
            </p:nvSpPr>
            <p:spPr>
              <a:xfrm>
                <a:off x="5280356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951" name="Google Shape;7951;p73"/>
            <p:cNvGrpSpPr/>
            <p:nvPr/>
          </p:nvGrpSpPr>
          <p:grpSpPr>
            <a:xfrm>
              <a:off x="3358412" y="3466996"/>
              <a:ext cx="2363244" cy="139500"/>
              <a:chOff x="3358412" y="3466996"/>
              <a:chExt cx="2363244" cy="139500"/>
            </a:xfrm>
          </p:grpSpPr>
          <p:sp>
            <p:nvSpPr>
              <p:cNvPr id="7952" name="Google Shape;7952;p73"/>
              <p:cNvSpPr/>
              <p:nvPr/>
            </p:nvSpPr>
            <p:spPr>
              <a:xfrm>
                <a:off x="3358412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53" name="Google Shape;7953;p73"/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54" name="Google Shape;7954;p73"/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55" name="Google Shape;7955;p73"/>
              <p:cNvSpPr/>
              <p:nvPr/>
            </p:nvSpPr>
            <p:spPr>
              <a:xfrm>
                <a:off x="4799870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56" name="Google Shape;7956;p73"/>
              <p:cNvSpPr/>
              <p:nvPr/>
            </p:nvSpPr>
            <p:spPr>
              <a:xfrm>
                <a:off x="5280356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957" name="Google Shape;7957;p73"/>
            <p:cNvGrpSpPr/>
            <p:nvPr/>
          </p:nvGrpSpPr>
          <p:grpSpPr>
            <a:xfrm>
              <a:off x="3358412" y="3648507"/>
              <a:ext cx="2363244" cy="139500"/>
              <a:chOff x="3358412" y="3648507"/>
              <a:chExt cx="2363244" cy="139500"/>
            </a:xfrm>
          </p:grpSpPr>
          <p:sp>
            <p:nvSpPr>
              <p:cNvPr id="7958" name="Google Shape;7958;p73"/>
              <p:cNvSpPr/>
              <p:nvPr/>
            </p:nvSpPr>
            <p:spPr>
              <a:xfrm>
                <a:off x="3358412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59" name="Google Shape;7959;p73"/>
              <p:cNvSpPr/>
              <p:nvPr/>
            </p:nvSpPr>
            <p:spPr>
              <a:xfrm>
                <a:off x="3838898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60" name="Google Shape;7960;p73"/>
              <p:cNvSpPr/>
              <p:nvPr/>
            </p:nvSpPr>
            <p:spPr>
              <a:xfrm>
                <a:off x="4319384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61" name="Google Shape;7961;p73"/>
              <p:cNvSpPr/>
              <p:nvPr/>
            </p:nvSpPr>
            <p:spPr>
              <a:xfrm>
                <a:off x="4799870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62" name="Google Shape;7962;p73"/>
              <p:cNvSpPr/>
              <p:nvPr/>
            </p:nvSpPr>
            <p:spPr>
              <a:xfrm>
                <a:off x="5280356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963" name="Google Shape;7963;p73"/>
            <p:cNvGrpSpPr/>
            <p:nvPr/>
          </p:nvGrpSpPr>
          <p:grpSpPr>
            <a:xfrm>
              <a:off x="3358412" y="3830018"/>
              <a:ext cx="2363244" cy="139500"/>
              <a:chOff x="3358412" y="3830018"/>
              <a:chExt cx="2363244" cy="139500"/>
            </a:xfrm>
          </p:grpSpPr>
          <p:sp>
            <p:nvSpPr>
              <p:cNvPr id="7964" name="Google Shape;7964;p73"/>
              <p:cNvSpPr/>
              <p:nvPr/>
            </p:nvSpPr>
            <p:spPr>
              <a:xfrm>
                <a:off x="3358412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65" name="Google Shape;7965;p73"/>
              <p:cNvSpPr/>
              <p:nvPr/>
            </p:nvSpPr>
            <p:spPr>
              <a:xfrm>
                <a:off x="3838898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66" name="Google Shape;7966;p73"/>
              <p:cNvSpPr/>
              <p:nvPr/>
            </p:nvSpPr>
            <p:spPr>
              <a:xfrm>
                <a:off x="4319384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67" name="Google Shape;7967;p73"/>
              <p:cNvSpPr/>
              <p:nvPr/>
            </p:nvSpPr>
            <p:spPr>
              <a:xfrm>
                <a:off x="4799870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68" name="Google Shape;7968;p73"/>
              <p:cNvSpPr/>
              <p:nvPr/>
            </p:nvSpPr>
            <p:spPr>
              <a:xfrm>
                <a:off x="5280356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969" name="Google Shape;7969;p73"/>
            <p:cNvGrpSpPr/>
            <p:nvPr/>
          </p:nvGrpSpPr>
          <p:grpSpPr>
            <a:xfrm>
              <a:off x="3358399" y="4011514"/>
              <a:ext cx="2363377" cy="139537"/>
              <a:chOff x="3294800" y="4134603"/>
              <a:chExt cx="2638876" cy="152400"/>
            </a:xfrm>
          </p:grpSpPr>
          <p:sp>
            <p:nvSpPr>
              <p:cNvPr id="7970" name="Google Shape;7970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71" name="Google Shape;7971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72" name="Google Shape;7972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73" name="Google Shape;7973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74" name="Google Shape;7974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7975" name="Google Shape;7975;p73"/>
            <p:cNvGrpSpPr/>
            <p:nvPr/>
          </p:nvGrpSpPr>
          <p:grpSpPr>
            <a:xfrm>
              <a:off x="3358399" y="4193010"/>
              <a:ext cx="2363377" cy="139537"/>
              <a:chOff x="3294800" y="4134603"/>
              <a:chExt cx="2638876" cy="152400"/>
            </a:xfrm>
          </p:grpSpPr>
          <p:sp>
            <p:nvSpPr>
              <p:cNvPr id="7976" name="Google Shape;7976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77" name="Google Shape;7977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78" name="Google Shape;7978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79" name="Google Shape;7979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980" name="Google Shape;7980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chemeClr val="accent6"/>
                  </a:solidFill>
                </a:endParaRPr>
              </a:p>
            </p:txBody>
          </p:sp>
        </p:grpSp>
      </p:grpSp>
      <p:graphicFrame>
        <p:nvGraphicFramePr>
          <p:cNvPr id="7981" name="Google Shape;7981;p73"/>
          <p:cNvGraphicFramePr/>
          <p:nvPr/>
        </p:nvGraphicFramePr>
        <p:xfrm>
          <a:off x="993202" y="3159645"/>
          <a:ext cx="3159732" cy="118580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9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82" name="Google Shape;7982;p73"/>
          <p:cNvGrpSpPr/>
          <p:nvPr/>
        </p:nvGrpSpPr>
        <p:grpSpPr>
          <a:xfrm>
            <a:off x="5592761" y="3698066"/>
            <a:ext cx="1736127" cy="81279"/>
            <a:chOff x="3558802" y="4011427"/>
            <a:chExt cx="1866000" cy="111300"/>
          </a:xfrm>
        </p:grpSpPr>
        <p:sp>
          <p:nvSpPr>
            <p:cNvPr id="7983" name="Google Shape;7983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984" name="Google Shape;7984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</p:grpSp>
      <p:grpSp>
        <p:nvGrpSpPr>
          <p:cNvPr id="7985" name="Google Shape;7985;p73"/>
          <p:cNvGrpSpPr/>
          <p:nvPr/>
        </p:nvGrpSpPr>
        <p:grpSpPr>
          <a:xfrm>
            <a:off x="6320077" y="4074278"/>
            <a:ext cx="1219120" cy="81279"/>
            <a:chOff x="3558802" y="4011427"/>
            <a:chExt cx="1866000" cy="111300"/>
          </a:xfrm>
        </p:grpSpPr>
        <p:sp>
          <p:nvSpPr>
            <p:cNvPr id="7986" name="Google Shape;7986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987" name="Google Shape;7987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</p:grpSp>
      <p:grpSp>
        <p:nvGrpSpPr>
          <p:cNvPr id="7988" name="Google Shape;7988;p73"/>
          <p:cNvGrpSpPr/>
          <p:nvPr/>
        </p:nvGrpSpPr>
        <p:grpSpPr>
          <a:xfrm>
            <a:off x="7873143" y="4511341"/>
            <a:ext cx="3363823" cy="1335272"/>
            <a:chOff x="1904318" y="789980"/>
            <a:chExt cx="1489472" cy="606868"/>
          </a:xfrm>
        </p:grpSpPr>
        <p:cxnSp>
          <p:nvCxnSpPr>
            <p:cNvPr id="7989" name="Google Shape;7989;p73"/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0" name="Google Shape;7990;p73"/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1" name="Google Shape;7991;p73"/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92" name="Google Shape;7992;p73"/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JANUARY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7993" name="Google Shape;7993;p73"/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FEBRUARY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7994" name="Google Shape;7994;p73"/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MARCH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7995" name="Google Shape;7995;p73"/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APRIL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7996" name="Google Shape;7996;p73"/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997" name="Google Shape;7997;p73"/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998" name="Google Shape;7998;p73"/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7999" name="Google Shape;7999;p73"/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8000" name="Google Shape;8000;p73"/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8001" name="Google Shape;8001;p73"/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8002" name="Google Shape;8002;p73"/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PHASE 1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03" name="Google Shape;8003;p73"/>
            <p:cNvSpPr txBox="1"/>
            <p:nvPr/>
          </p:nvSpPr>
          <p:spPr>
            <a:xfrm flipH="1">
              <a:off x="1904318" y="1113390"/>
              <a:ext cx="205200" cy="91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Task 1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04" name="Google Shape;8004;p73"/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Task 2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05" name="Google Shape;8005;p73"/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chemeClr val="accent3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accent6"/>
                </a:solidFill>
              </a:endParaRPr>
            </a:p>
          </p:txBody>
        </p:sp>
      </p:grpSp>
      <p:grpSp>
        <p:nvGrpSpPr>
          <p:cNvPr id="8006" name="Google Shape;8006;p73"/>
          <p:cNvGrpSpPr/>
          <p:nvPr/>
        </p:nvGrpSpPr>
        <p:grpSpPr>
          <a:xfrm>
            <a:off x="4519017" y="1556724"/>
            <a:ext cx="3151191" cy="1341153"/>
            <a:chOff x="3292400" y="1193188"/>
            <a:chExt cx="2615240" cy="1131075"/>
          </a:xfrm>
        </p:grpSpPr>
        <p:sp>
          <p:nvSpPr>
            <p:cNvPr id="8007" name="Google Shape;8007;p73"/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08" name="Google Shape;8008;p73"/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09" name="Google Shape;8009;p73"/>
            <p:cNvSpPr txBox="1"/>
            <p:nvPr/>
          </p:nvSpPr>
          <p:spPr>
            <a:xfrm flipH="1">
              <a:off x="3678794" y="1193199"/>
              <a:ext cx="370500" cy="843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JANUARY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10" name="Google Shape;8010;p73"/>
            <p:cNvSpPr txBox="1"/>
            <p:nvPr/>
          </p:nvSpPr>
          <p:spPr>
            <a:xfrm flipH="1">
              <a:off x="4051671" y="1193188"/>
              <a:ext cx="401400" cy="843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FEBRUARY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11" name="Google Shape;8011;p73"/>
            <p:cNvSpPr txBox="1"/>
            <p:nvPr/>
          </p:nvSpPr>
          <p:spPr>
            <a:xfrm flipH="1">
              <a:off x="4453057" y="1193188"/>
              <a:ext cx="348000" cy="843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MARCH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12" name="Google Shape;8012;p73"/>
            <p:cNvSpPr txBox="1"/>
            <p:nvPr/>
          </p:nvSpPr>
          <p:spPr>
            <a:xfrm flipH="1">
              <a:off x="4831790" y="1193197"/>
              <a:ext cx="313200" cy="843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APRIL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13" name="Google Shape;8013;p73"/>
            <p:cNvSpPr txBox="1"/>
            <p:nvPr/>
          </p:nvSpPr>
          <p:spPr>
            <a:xfrm flipH="1">
              <a:off x="5186134" y="1193197"/>
              <a:ext cx="313200" cy="843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MAY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14" name="Google Shape;8014;p73"/>
            <p:cNvSpPr txBox="1"/>
            <p:nvPr/>
          </p:nvSpPr>
          <p:spPr>
            <a:xfrm flipH="1">
              <a:off x="5562148" y="1193197"/>
              <a:ext cx="313200" cy="843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JUNE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15" name="Google Shape;8015;p73"/>
            <p:cNvSpPr txBox="1"/>
            <p:nvPr/>
          </p:nvSpPr>
          <p:spPr>
            <a:xfrm flipH="1">
              <a:off x="3349576" y="1372466"/>
              <a:ext cx="272700" cy="966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PHASE 1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16" name="Google Shape;8016;p73"/>
            <p:cNvSpPr txBox="1"/>
            <p:nvPr/>
          </p:nvSpPr>
          <p:spPr>
            <a:xfrm flipH="1">
              <a:off x="3349579" y="1895516"/>
              <a:ext cx="272700" cy="966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PHASE 2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17" name="Google Shape;8017;p73"/>
            <p:cNvSpPr txBox="1"/>
            <p:nvPr/>
          </p:nvSpPr>
          <p:spPr>
            <a:xfrm flipH="1">
              <a:off x="3355878" y="1543623"/>
              <a:ext cx="256200" cy="966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Task 1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18" name="Google Shape;8018;p73"/>
            <p:cNvSpPr txBox="1"/>
            <p:nvPr/>
          </p:nvSpPr>
          <p:spPr>
            <a:xfrm flipH="1">
              <a:off x="3355878" y="1720328"/>
              <a:ext cx="256200" cy="966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Task 2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19" name="Google Shape;8019;p73"/>
            <p:cNvSpPr txBox="1"/>
            <p:nvPr/>
          </p:nvSpPr>
          <p:spPr>
            <a:xfrm flipH="1">
              <a:off x="3355878" y="2072220"/>
              <a:ext cx="256200" cy="966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Task 1</a:t>
              </a:r>
              <a:endParaRPr sz="533">
                <a:solidFill>
                  <a:schemeClr val="accent6"/>
                </a:solidFill>
              </a:endParaRPr>
            </a:p>
          </p:txBody>
        </p:sp>
        <p:sp>
          <p:nvSpPr>
            <p:cNvPr id="8020" name="Google Shape;8020;p73"/>
            <p:cNvSpPr txBox="1"/>
            <p:nvPr/>
          </p:nvSpPr>
          <p:spPr>
            <a:xfrm flipH="1">
              <a:off x="3355889" y="2248920"/>
              <a:ext cx="256200" cy="684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2133"/>
                </a:spcAft>
              </a:pPr>
              <a:r>
                <a:rPr lang="en" sz="533">
                  <a:solidFill>
                    <a:schemeClr val="accent6"/>
                  </a:solidFill>
                </a:rPr>
                <a:t>Task 2</a:t>
              </a:r>
              <a:endParaRPr sz="533">
                <a:solidFill>
                  <a:schemeClr val="accent6"/>
                </a:solidFill>
              </a:endParaRPr>
            </a:p>
          </p:txBody>
        </p:sp>
        <p:grpSp>
          <p:nvGrpSpPr>
            <p:cNvPr id="8021" name="Google Shape;8021;p73"/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8022" name="Google Shape;8022;p73"/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023" name="Google Shape;8023;p73"/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024" name="Google Shape;8024;p73"/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025" name="Google Shape;8025;p73"/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026" name="Google Shape;8026;p73"/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027" name="Google Shape;8027;p73"/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028" name="Google Shape;8028;p73"/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029" name="Google Shape;8029;p73"/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030" name="Google Shape;8030;p73"/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031" name="Google Shape;8031;p73"/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032" name="Google Shape;8032;p73"/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6"/>
                  </a:solidFill>
                </a:endParaRPr>
              </a:p>
            </p:txBody>
          </p:sp>
          <p:sp>
            <p:nvSpPr>
              <p:cNvPr id="8033" name="Google Shape;8033;p73"/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chemeClr val="accent3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533">
                  <a:solidFill>
                    <a:schemeClr val="accent6"/>
                  </a:solidFill>
                </a:endParaRPr>
              </a:p>
            </p:txBody>
          </p: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32BD9BC6-8107-9167-8DA1-43D7FC31F453}"/>
              </a:ext>
            </a:extLst>
          </p:cNvPr>
          <p:cNvSpPr txBox="1">
            <a:spLocks/>
          </p:cNvSpPr>
          <p:nvPr/>
        </p:nvSpPr>
        <p:spPr>
          <a:xfrm>
            <a:off x="1019667" y="499183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2667" dirty="0">
                <a:solidFill>
                  <a:schemeClr val="accent6"/>
                </a:solidFill>
                <a:cs typeface="B Nazanin" panose="00000700000000000000" pitchFamily="2" charset="-78"/>
              </a:rPr>
              <a:t>جدولهای و نمودار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533401" y="910767"/>
            <a:ext cx="3165583" cy="3651311"/>
            <a:chOff x="884237" y="1516734"/>
            <a:chExt cx="6331165" cy="7302622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884237" y="1516734"/>
              <a:ext cx="5751224" cy="2902866"/>
              <a:chOff x="808037" y="1288134"/>
              <a:chExt cx="5751224" cy="2902866"/>
            </a:xfrm>
          </p:grpSpPr>
          <p:sp>
            <p:nvSpPr>
              <p:cNvPr id="494" name="TextBox 493"/>
              <p:cNvSpPr txBox="1"/>
              <p:nvPr/>
            </p:nvSpPr>
            <p:spPr>
              <a:xfrm>
                <a:off x="808037" y="1532660"/>
                <a:ext cx="3886200" cy="153888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r"/>
                <a:r>
                  <a:rPr lang="fa-IR" sz="4400" dirty="0">
                    <a:solidFill>
                      <a:schemeClr val="accent6"/>
                    </a:solidFill>
                    <a:latin typeface="Lato Black" pitchFamily="34" charset="0"/>
                    <a:ea typeface="Lato Black" pitchFamily="34" charset="0"/>
                    <a:cs typeface="B Nazanin" panose="00000700000000000000" pitchFamily="2" charset="-78"/>
                  </a:rPr>
                  <a:t>نمادها</a:t>
                </a:r>
                <a:endParaRPr lang="en-US" sz="4400" dirty="0">
                  <a:solidFill>
                    <a:schemeClr val="accent6"/>
                  </a:solidFill>
                  <a:latin typeface="Lato Black" pitchFamily="34" charset="0"/>
                  <a:ea typeface="Lato Black" pitchFamily="34" charset="0"/>
                  <a:cs typeface="B Nazanin" panose="00000700000000000000" pitchFamily="2" charset="-78"/>
                </a:endParaRPr>
              </a:p>
            </p:txBody>
          </p:sp>
          <p:grpSp>
            <p:nvGrpSpPr>
              <p:cNvPr id="18" name="กลุ่ม 17"/>
              <p:cNvGrpSpPr/>
              <p:nvPr/>
            </p:nvGrpSpPr>
            <p:grpSpPr>
              <a:xfrm>
                <a:off x="3656395" y="1288134"/>
                <a:ext cx="2902866" cy="2902866"/>
                <a:chOff x="13526171" y="7470804"/>
                <a:chExt cx="2902866" cy="2902866"/>
              </a:xfrm>
              <a:solidFill>
                <a:schemeClr val="tx1"/>
              </a:solidFill>
            </p:grpSpPr>
            <p:sp>
              <p:nvSpPr>
                <p:cNvPr id="498" name="Rectangle 35"/>
                <p:cNvSpPr/>
                <p:nvPr/>
              </p:nvSpPr>
              <p:spPr>
                <a:xfrm rot="16200000">
                  <a:off x="14507630" y="8851545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669" tIns="22836" rIns="45669" bIns="22836" anchor="ctr"/>
                <a:lstStyle/>
                <a:p>
                  <a:pPr algn="ctr" defTabSz="543709">
                    <a:defRPr/>
                  </a:pPr>
                  <a:endParaRPr lang="en-US" sz="700" dirty="0">
                    <a:solidFill>
                      <a:schemeClr val="accent6"/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499" name="Rectangle 35"/>
                <p:cNvSpPr/>
                <p:nvPr/>
              </p:nvSpPr>
              <p:spPr>
                <a:xfrm>
                  <a:off x="13526171" y="9528204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45669" tIns="22836" rIns="45669" bIns="22836" anchor="ctr"/>
                <a:lstStyle/>
                <a:p>
                  <a:pPr algn="ctr" defTabSz="543709">
                    <a:defRPr/>
                  </a:pPr>
                  <a:endParaRPr lang="en-US" sz="700" dirty="0">
                    <a:solidFill>
                      <a:schemeClr val="accent6"/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</p:grpSp>
        </p:grpSp>
        <p:grpSp>
          <p:nvGrpSpPr>
            <p:cNvPr id="4" name="กลุ่ม 3"/>
            <p:cNvGrpSpPr/>
            <p:nvPr/>
          </p:nvGrpSpPr>
          <p:grpSpPr>
            <a:xfrm>
              <a:off x="1112837" y="6062993"/>
              <a:ext cx="6102565" cy="2756363"/>
              <a:chOff x="960437" y="4996193"/>
              <a:chExt cx="6102565" cy="2756363"/>
            </a:xfrm>
          </p:grpSpPr>
          <p:sp>
            <p:nvSpPr>
              <p:cNvPr id="273" name="Title 20"/>
              <p:cNvSpPr txBox="1">
                <a:spLocks/>
              </p:cNvSpPr>
              <p:nvPr/>
            </p:nvSpPr>
            <p:spPr bwMode="auto">
              <a:xfrm>
                <a:off x="960437" y="7080692"/>
                <a:ext cx="5943599" cy="671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21927" tIns="60963" rIns="121927" bIns="60963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thaiDist" rtl="1">
                  <a:lnSpc>
                    <a:spcPct val="130000"/>
                  </a:lnSpc>
                </a:pPr>
                <a:endParaRPr lang="en-US" sz="1200" dirty="0">
                  <a:solidFill>
                    <a:schemeClr val="accent6"/>
                  </a:solidFill>
                  <a:latin typeface="Lato" pitchFamily="34" charset="0"/>
                  <a:ea typeface="Lato" pitchFamily="34" charset="0"/>
                  <a:cs typeface="B Nazanin" panose="00000700000000000000" pitchFamily="2" charset="-78"/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1119403" y="4996193"/>
                <a:ext cx="59435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b="1" dirty="0">
                    <a:solidFill>
                      <a:schemeClr val="accent6"/>
                    </a:solidFill>
                    <a:latin typeface="Lato Black" charset="0"/>
                    <a:ea typeface="Lato Black" charset="0"/>
                    <a:cs typeface="B Nazanin" panose="00000700000000000000" pitchFamily="2" charset="-78"/>
                  </a:rPr>
                  <a:t>مجموعه آیکون های اجتماعی</a:t>
                </a:r>
                <a:endParaRPr lang="en-US" b="1" dirty="0">
                  <a:solidFill>
                    <a:schemeClr val="accent6"/>
                  </a:solidFill>
                  <a:latin typeface="Lato Black" charset="0"/>
                  <a:ea typeface="Lato Black" charset="0"/>
                  <a:cs typeface="B Nazanin" panose="00000700000000000000" pitchFamily="2" charset="-78"/>
                </a:endParaRPr>
              </a:p>
            </p:txBody>
          </p:sp>
        </p:grpSp>
      </p:grpSp>
      <p:grpSp>
        <p:nvGrpSpPr>
          <p:cNvPr id="661" name="กลุ่ม 660"/>
          <p:cNvGrpSpPr/>
          <p:nvPr/>
        </p:nvGrpSpPr>
        <p:grpSpPr>
          <a:xfrm>
            <a:off x="4914901" y="1052513"/>
            <a:ext cx="658019" cy="650875"/>
            <a:chOff x="9799638" y="2105025"/>
            <a:chExt cx="1316037" cy="1301750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9799638" y="2105025"/>
              <a:ext cx="1316037" cy="1301750"/>
            </a:xfrm>
            <a:prstGeom prst="ellipse">
              <a:avLst/>
            </a:prstGeom>
            <a:solidFill>
              <a:srgbClr val="4F7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304463" y="2473325"/>
              <a:ext cx="290512" cy="565150"/>
            </a:xfrm>
            <a:custGeom>
              <a:avLst/>
              <a:gdLst>
                <a:gd name="T0" fmla="*/ 16 w 19"/>
                <a:gd name="T1" fmla="*/ 6 h 37"/>
                <a:gd name="T2" fmla="*/ 19 w 19"/>
                <a:gd name="T3" fmla="*/ 6 h 37"/>
                <a:gd name="T4" fmla="*/ 19 w 19"/>
                <a:gd name="T5" fmla="*/ 6 h 37"/>
                <a:gd name="T6" fmla="*/ 19 w 19"/>
                <a:gd name="T7" fmla="*/ 0 h 37"/>
                <a:gd name="T8" fmla="*/ 18 w 19"/>
                <a:gd name="T9" fmla="*/ 0 h 37"/>
                <a:gd name="T10" fmla="*/ 14 w 19"/>
                <a:gd name="T11" fmla="*/ 0 h 37"/>
                <a:gd name="T12" fmla="*/ 9 w 19"/>
                <a:gd name="T13" fmla="*/ 2 h 37"/>
                <a:gd name="T14" fmla="*/ 6 w 19"/>
                <a:gd name="T15" fmla="*/ 7 h 37"/>
                <a:gd name="T16" fmla="*/ 6 w 19"/>
                <a:gd name="T17" fmla="*/ 9 h 37"/>
                <a:gd name="T18" fmla="*/ 6 w 19"/>
                <a:gd name="T19" fmla="*/ 13 h 37"/>
                <a:gd name="T20" fmla="*/ 6 w 19"/>
                <a:gd name="T21" fmla="*/ 14 h 37"/>
                <a:gd name="T22" fmla="*/ 0 w 19"/>
                <a:gd name="T23" fmla="*/ 14 h 37"/>
                <a:gd name="T24" fmla="*/ 0 w 19"/>
                <a:gd name="T25" fmla="*/ 20 h 37"/>
                <a:gd name="T26" fmla="*/ 6 w 19"/>
                <a:gd name="T27" fmla="*/ 20 h 37"/>
                <a:gd name="T28" fmla="*/ 6 w 19"/>
                <a:gd name="T29" fmla="*/ 37 h 37"/>
                <a:gd name="T30" fmla="*/ 13 w 19"/>
                <a:gd name="T31" fmla="*/ 37 h 37"/>
                <a:gd name="T32" fmla="*/ 13 w 19"/>
                <a:gd name="T33" fmla="*/ 20 h 37"/>
                <a:gd name="T34" fmla="*/ 18 w 19"/>
                <a:gd name="T35" fmla="*/ 20 h 37"/>
                <a:gd name="T36" fmla="*/ 19 w 19"/>
                <a:gd name="T37" fmla="*/ 14 h 37"/>
                <a:gd name="T38" fmla="*/ 18 w 19"/>
                <a:gd name="T39" fmla="*/ 14 h 37"/>
                <a:gd name="T40" fmla="*/ 13 w 19"/>
                <a:gd name="T41" fmla="*/ 14 h 37"/>
                <a:gd name="T42" fmla="*/ 13 w 19"/>
                <a:gd name="T43" fmla="*/ 9 h 37"/>
                <a:gd name="T44" fmla="*/ 16 w 19"/>
                <a:gd name="T4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7">
                  <a:moveTo>
                    <a:pt x="16" y="6"/>
                  </a:moveTo>
                  <a:cubicBezTo>
                    <a:pt x="17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8"/>
                    <a:pt x="19" y="16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6" y="14"/>
                    <a:pt x="13" y="14"/>
                    <a:pt x="13" y="14"/>
                  </a:cubicBezTo>
                  <a:cubicBezTo>
                    <a:pt x="13" y="14"/>
                    <a:pt x="13" y="10"/>
                    <a:pt x="13" y="9"/>
                  </a:cubicBezTo>
                  <a:cubicBezTo>
                    <a:pt x="13" y="7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662" name="กลุ่ม 661"/>
          <p:cNvGrpSpPr/>
          <p:nvPr/>
        </p:nvGrpSpPr>
        <p:grpSpPr>
          <a:xfrm>
            <a:off x="5963445" y="1052513"/>
            <a:ext cx="658812" cy="650875"/>
            <a:chOff x="11896725" y="2105025"/>
            <a:chExt cx="1317625" cy="130175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1896725" y="2105025"/>
              <a:ext cx="1317625" cy="1301750"/>
            </a:xfrm>
            <a:prstGeom prst="ellipse">
              <a:avLst/>
            </a:prstGeom>
            <a:solidFill>
              <a:srgbClr val="34C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2279313" y="2519363"/>
              <a:ext cx="582612" cy="474663"/>
            </a:xfrm>
            <a:custGeom>
              <a:avLst/>
              <a:gdLst>
                <a:gd name="T0" fmla="*/ 11 w 38"/>
                <a:gd name="T1" fmla="*/ 24 h 31"/>
                <a:gd name="T2" fmla="*/ 4 w 38"/>
                <a:gd name="T3" fmla="*/ 19 h 31"/>
                <a:gd name="T4" fmla="*/ 8 w 38"/>
                <a:gd name="T5" fmla="*/ 19 h 31"/>
                <a:gd name="T6" fmla="*/ 8 w 38"/>
                <a:gd name="T7" fmla="*/ 19 h 31"/>
                <a:gd name="T8" fmla="*/ 3 w 38"/>
                <a:gd name="T9" fmla="*/ 15 h 31"/>
                <a:gd name="T10" fmla="*/ 1 w 38"/>
                <a:gd name="T11" fmla="*/ 11 h 31"/>
                <a:gd name="T12" fmla="*/ 5 w 38"/>
                <a:gd name="T13" fmla="*/ 12 h 31"/>
                <a:gd name="T14" fmla="*/ 2 w 38"/>
                <a:gd name="T15" fmla="*/ 7 h 31"/>
                <a:gd name="T16" fmla="*/ 3 w 38"/>
                <a:gd name="T17" fmla="*/ 2 h 31"/>
                <a:gd name="T18" fmla="*/ 19 w 38"/>
                <a:gd name="T19" fmla="*/ 10 h 31"/>
                <a:gd name="T20" fmla="*/ 18 w 38"/>
                <a:gd name="T21" fmla="*/ 9 h 31"/>
                <a:gd name="T22" fmla="*/ 20 w 38"/>
                <a:gd name="T23" fmla="*/ 4 h 31"/>
                <a:gd name="T24" fmla="*/ 25 w 38"/>
                <a:gd name="T25" fmla="*/ 0 h 31"/>
                <a:gd name="T26" fmla="*/ 32 w 38"/>
                <a:gd name="T27" fmla="*/ 2 h 31"/>
                <a:gd name="T28" fmla="*/ 32 w 38"/>
                <a:gd name="T29" fmla="*/ 3 h 31"/>
                <a:gd name="T30" fmla="*/ 37 w 38"/>
                <a:gd name="T31" fmla="*/ 1 h 31"/>
                <a:gd name="T32" fmla="*/ 37 w 38"/>
                <a:gd name="T33" fmla="*/ 1 h 31"/>
                <a:gd name="T34" fmla="*/ 37 w 38"/>
                <a:gd name="T35" fmla="*/ 1 h 31"/>
                <a:gd name="T36" fmla="*/ 33 w 38"/>
                <a:gd name="T37" fmla="*/ 5 h 31"/>
                <a:gd name="T38" fmla="*/ 38 w 38"/>
                <a:gd name="T39" fmla="*/ 4 h 31"/>
                <a:gd name="T40" fmla="*/ 38 w 38"/>
                <a:gd name="T41" fmla="*/ 4 h 31"/>
                <a:gd name="T42" fmla="*/ 37 w 38"/>
                <a:gd name="T43" fmla="*/ 5 h 31"/>
                <a:gd name="T44" fmla="*/ 34 w 38"/>
                <a:gd name="T45" fmla="*/ 8 h 31"/>
                <a:gd name="T46" fmla="*/ 34 w 38"/>
                <a:gd name="T47" fmla="*/ 8 h 31"/>
                <a:gd name="T48" fmla="*/ 34 w 38"/>
                <a:gd name="T49" fmla="*/ 11 h 31"/>
                <a:gd name="T50" fmla="*/ 32 w 38"/>
                <a:gd name="T51" fmla="*/ 18 h 31"/>
                <a:gd name="T52" fmla="*/ 28 w 38"/>
                <a:gd name="T53" fmla="*/ 25 h 31"/>
                <a:gd name="T54" fmla="*/ 17 w 38"/>
                <a:gd name="T55" fmla="*/ 30 h 31"/>
                <a:gd name="T56" fmla="*/ 13 w 38"/>
                <a:gd name="T57" fmla="*/ 31 h 31"/>
                <a:gd name="T58" fmla="*/ 0 w 38"/>
                <a:gd name="T59" fmla="*/ 28 h 31"/>
                <a:gd name="T60" fmla="*/ 0 w 38"/>
                <a:gd name="T61" fmla="*/ 28 h 31"/>
                <a:gd name="T62" fmla="*/ 8 w 38"/>
                <a:gd name="T63" fmla="*/ 26 h 31"/>
                <a:gd name="T64" fmla="*/ 11 w 38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1">
                  <a:moveTo>
                    <a:pt x="11" y="24"/>
                  </a:moveTo>
                  <a:cubicBezTo>
                    <a:pt x="7" y="24"/>
                    <a:pt x="5" y="21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2" y="14"/>
                    <a:pt x="1" y="13"/>
                    <a:pt x="1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7" y="7"/>
                    <a:pt x="12" y="9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7"/>
                    <a:pt x="19" y="5"/>
                    <a:pt x="20" y="4"/>
                  </a:cubicBezTo>
                  <a:cubicBezTo>
                    <a:pt x="21" y="2"/>
                    <a:pt x="23" y="1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5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3"/>
                    <a:pt x="35" y="4"/>
                    <a:pt x="33" y="5"/>
                  </a:cubicBezTo>
                  <a:cubicBezTo>
                    <a:pt x="35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6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3" y="14"/>
                    <a:pt x="33" y="16"/>
                    <a:pt x="32" y="18"/>
                  </a:cubicBezTo>
                  <a:cubicBezTo>
                    <a:pt x="31" y="21"/>
                    <a:pt x="29" y="23"/>
                    <a:pt x="28" y="25"/>
                  </a:cubicBezTo>
                  <a:cubicBezTo>
                    <a:pt x="25" y="28"/>
                    <a:pt x="21" y="30"/>
                    <a:pt x="17" y="30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31"/>
                    <a:pt x="4" y="3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5" y="27"/>
                    <a:pt x="8" y="26"/>
                  </a:cubicBezTo>
                  <a:cubicBezTo>
                    <a:pt x="9" y="26"/>
                    <a:pt x="10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086" name="กลุ่ม 2085"/>
          <p:cNvGrpSpPr/>
          <p:nvPr/>
        </p:nvGrpSpPr>
        <p:grpSpPr>
          <a:xfrm>
            <a:off x="7012781" y="3969545"/>
            <a:ext cx="658019" cy="658812"/>
            <a:chOff x="13995400" y="7939088"/>
            <a:chExt cx="1316037" cy="1317625"/>
          </a:xfrm>
        </p:grpSpPr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13995400" y="7939088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484350" y="8307388"/>
              <a:ext cx="306387" cy="214313"/>
            </a:xfrm>
            <a:custGeom>
              <a:avLst/>
              <a:gdLst>
                <a:gd name="T0" fmla="*/ 8 w 20"/>
                <a:gd name="T1" fmla="*/ 0 h 14"/>
                <a:gd name="T2" fmla="*/ 5 w 20"/>
                <a:gd name="T3" fmla="*/ 0 h 14"/>
                <a:gd name="T4" fmla="*/ 4 w 20"/>
                <a:gd name="T5" fmla="*/ 5 h 14"/>
                <a:gd name="T6" fmla="*/ 3 w 20"/>
                <a:gd name="T7" fmla="*/ 0 h 14"/>
                <a:gd name="T8" fmla="*/ 0 w 20"/>
                <a:gd name="T9" fmla="*/ 0 h 14"/>
                <a:gd name="T10" fmla="*/ 2 w 20"/>
                <a:gd name="T11" fmla="*/ 4 h 14"/>
                <a:gd name="T12" fmla="*/ 3 w 20"/>
                <a:gd name="T13" fmla="*/ 8 h 14"/>
                <a:gd name="T14" fmla="*/ 3 w 20"/>
                <a:gd name="T15" fmla="*/ 14 h 14"/>
                <a:gd name="T16" fmla="*/ 5 w 20"/>
                <a:gd name="T17" fmla="*/ 14 h 14"/>
                <a:gd name="T18" fmla="*/ 5 w 20"/>
                <a:gd name="T19" fmla="*/ 8 h 14"/>
                <a:gd name="T20" fmla="*/ 8 w 20"/>
                <a:gd name="T21" fmla="*/ 0 h 14"/>
                <a:gd name="T22" fmla="*/ 13 w 20"/>
                <a:gd name="T23" fmla="*/ 11 h 14"/>
                <a:gd name="T24" fmla="*/ 13 w 20"/>
                <a:gd name="T25" fmla="*/ 7 h 14"/>
                <a:gd name="T26" fmla="*/ 13 w 20"/>
                <a:gd name="T27" fmla="*/ 4 h 14"/>
                <a:gd name="T28" fmla="*/ 10 w 20"/>
                <a:gd name="T29" fmla="*/ 3 h 14"/>
                <a:gd name="T30" fmla="*/ 8 w 20"/>
                <a:gd name="T31" fmla="*/ 4 h 14"/>
                <a:gd name="T32" fmla="*/ 8 w 20"/>
                <a:gd name="T33" fmla="*/ 7 h 14"/>
                <a:gd name="T34" fmla="*/ 8 w 20"/>
                <a:gd name="T35" fmla="*/ 11 h 14"/>
                <a:gd name="T36" fmla="*/ 8 w 20"/>
                <a:gd name="T37" fmla="*/ 13 h 14"/>
                <a:gd name="T38" fmla="*/ 10 w 20"/>
                <a:gd name="T39" fmla="*/ 14 h 14"/>
                <a:gd name="T40" fmla="*/ 13 w 20"/>
                <a:gd name="T41" fmla="*/ 13 h 14"/>
                <a:gd name="T42" fmla="*/ 13 w 20"/>
                <a:gd name="T43" fmla="*/ 11 h 14"/>
                <a:gd name="T44" fmla="*/ 11 w 20"/>
                <a:gd name="T45" fmla="*/ 11 h 14"/>
                <a:gd name="T46" fmla="*/ 10 w 20"/>
                <a:gd name="T47" fmla="*/ 12 h 14"/>
                <a:gd name="T48" fmla="*/ 9 w 20"/>
                <a:gd name="T49" fmla="*/ 11 h 14"/>
                <a:gd name="T50" fmla="*/ 9 w 20"/>
                <a:gd name="T51" fmla="*/ 6 h 14"/>
                <a:gd name="T52" fmla="*/ 10 w 20"/>
                <a:gd name="T53" fmla="*/ 5 h 14"/>
                <a:gd name="T54" fmla="*/ 11 w 20"/>
                <a:gd name="T55" fmla="*/ 6 h 14"/>
                <a:gd name="T56" fmla="*/ 11 w 20"/>
                <a:gd name="T57" fmla="*/ 11 h 14"/>
                <a:gd name="T58" fmla="*/ 20 w 20"/>
                <a:gd name="T59" fmla="*/ 14 h 14"/>
                <a:gd name="T60" fmla="*/ 20 w 20"/>
                <a:gd name="T61" fmla="*/ 3 h 14"/>
                <a:gd name="T62" fmla="*/ 18 w 20"/>
                <a:gd name="T63" fmla="*/ 3 h 14"/>
                <a:gd name="T64" fmla="*/ 18 w 20"/>
                <a:gd name="T65" fmla="*/ 11 h 14"/>
                <a:gd name="T66" fmla="*/ 17 w 20"/>
                <a:gd name="T67" fmla="*/ 12 h 14"/>
                <a:gd name="T68" fmla="*/ 17 w 20"/>
                <a:gd name="T69" fmla="*/ 12 h 14"/>
                <a:gd name="T70" fmla="*/ 17 w 20"/>
                <a:gd name="T71" fmla="*/ 11 h 14"/>
                <a:gd name="T72" fmla="*/ 17 w 20"/>
                <a:gd name="T73" fmla="*/ 3 h 14"/>
                <a:gd name="T74" fmla="*/ 15 w 20"/>
                <a:gd name="T75" fmla="*/ 3 h 14"/>
                <a:gd name="T76" fmla="*/ 15 w 20"/>
                <a:gd name="T77" fmla="*/ 12 h 14"/>
                <a:gd name="T78" fmla="*/ 15 w 20"/>
                <a:gd name="T79" fmla="*/ 13 h 14"/>
                <a:gd name="T80" fmla="*/ 16 w 20"/>
                <a:gd name="T81" fmla="*/ 14 h 14"/>
                <a:gd name="T82" fmla="*/ 18 w 20"/>
                <a:gd name="T83" fmla="*/ 13 h 14"/>
                <a:gd name="T84" fmla="*/ 18 w 20"/>
                <a:gd name="T85" fmla="*/ 14 h 14"/>
                <a:gd name="T86" fmla="*/ 20 w 20"/>
                <a:gd name="T8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4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8" y="0"/>
                  </a:lnTo>
                  <a:close/>
                  <a:moveTo>
                    <a:pt x="13" y="1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3" y="12"/>
                    <a:pt x="13" y="12"/>
                    <a:pt x="13" y="11"/>
                  </a:cubicBezTo>
                  <a:close/>
                  <a:moveTo>
                    <a:pt x="11" y="11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lnTo>
                    <a:pt x="11" y="11"/>
                  </a:lnTo>
                  <a:close/>
                  <a:moveTo>
                    <a:pt x="20" y="1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4684375" y="8674100"/>
              <a:ext cx="30162" cy="12223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1 h 8"/>
                <a:gd name="T4" fmla="*/ 0 w 2"/>
                <a:gd name="T5" fmla="*/ 7 h 8"/>
                <a:gd name="T6" fmla="*/ 1 w 2"/>
                <a:gd name="T7" fmla="*/ 8 h 8"/>
                <a:gd name="T8" fmla="*/ 2 w 2"/>
                <a:gd name="T9" fmla="*/ 6 h 8"/>
                <a:gd name="T10" fmla="*/ 2 w 2"/>
                <a:gd name="T11" fmla="*/ 2 h 8"/>
                <a:gd name="T12" fmla="*/ 1 w 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4790738" y="8674100"/>
              <a:ext cx="31750" cy="4603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14408150" y="8551863"/>
              <a:ext cx="474662" cy="322263"/>
            </a:xfrm>
            <a:custGeom>
              <a:avLst/>
              <a:gdLst>
                <a:gd name="T0" fmla="*/ 27 w 31"/>
                <a:gd name="T1" fmla="*/ 0 h 21"/>
                <a:gd name="T2" fmla="*/ 4 w 31"/>
                <a:gd name="T3" fmla="*/ 0 h 21"/>
                <a:gd name="T4" fmla="*/ 0 w 31"/>
                <a:gd name="T5" fmla="*/ 11 h 21"/>
                <a:gd name="T6" fmla="*/ 4 w 31"/>
                <a:gd name="T7" fmla="*/ 21 h 21"/>
                <a:gd name="T8" fmla="*/ 27 w 31"/>
                <a:gd name="T9" fmla="*/ 21 h 21"/>
                <a:gd name="T10" fmla="*/ 31 w 31"/>
                <a:gd name="T11" fmla="*/ 11 h 21"/>
                <a:gd name="T12" fmla="*/ 9 w 31"/>
                <a:gd name="T13" fmla="*/ 5 h 21"/>
                <a:gd name="T14" fmla="*/ 7 w 31"/>
                <a:gd name="T15" fmla="*/ 17 h 21"/>
                <a:gd name="T16" fmla="*/ 5 w 31"/>
                <a:gd name="T17" fmla="*/ 5 h 21"/>
                <a:gd name="T18" fmla="*/ 3 w 31"/>
                <a:gd name="T19" fmla="*/ 3 h 21"/>
                <a:gd name="T20" fmla="*/ 9 w 31"/>
                <a:gd name="T21" fmla="*/ 5 h 21"/>
                <a:gd name="T22" fmla="*/ 13 w 31"/>
                <a:gd name="T23" fmla="*/ 17 h 21"/>
                <a:gd name="T24" fmla="*/ 11 w 31"/>
                <a:gd name="T25" fmla="*/ 17 h 21"/>
                <a:gd name="T26" fmla="*/ 9 w 31"/>
                <a:gd name="T27" fmla="*/ 15 h 21"/>
                <a:gd name="T28" fmla="*/ 11 w 31"/>
                <a:gd name="T29" fmla="*/ 7 h 21"/>
                <a:gd name="T30" fmla="*/ 11 w 31"/>
                <a:gd name="T31" fmla="*/ 15 h 21"/>
                <a:gd name="T32" fmla="*/ 13 w 31"/>
                <a:gd name="T33" fmla="*/ 15 h 21"/>
                <a:gd name="T34" fmla="*/ 15 w 31"/>
                <a:gd name="T35" fmla="*/ 7 h 21"/>
                <a:gd name="T36" fmla="*/ 22 w 31"/>
                <a:gd name="T37" fmla="*/ 14 h 21"/>
                <a:gd name="T38" fmla="*/ 20 w 31"/>
                <a:gd name="T39" fmla="*/ 17 h 21"/>
                <a:gd name="T40" fmla="*/ 18 w 31"/>
                <a:gd name="T41" fmla="*/ 17 h 21"/>
                <a:gd name="T42" fmla="*/ 16 w 31"/>
                <a:gd name="T43" fmla="*/ 3 h 21"/>
                <a:gd name="T44" fmla="*/ 18 w 31"/>
                <a:gd name="T45" fmla="*/ 8 h 21"/>
                <a:gd name="T46" fmla="*/ 22 w 31"/>
                <a:gd name="T47" fmla="*/ 8 h 21"/>
                <a:gd name="T48" fmla="*/ 22 w 31"/>
                <a:gd name="T49" fmla="*/ 14 h 21"/>
                <a:gd name="T50" fmla="*/ 25 w 31"/>
                <a:gd name="T51" fmla="*/ 12 h 21"/>
                <a:gd name="T52" fmla="*/ 26 w 31"/>
                <a:gd name="T53" fmla="*/ 16 h 21"/>
                <a:gd name="T54" fmla="*/ 27 w 31"/>
                <a:gd name="T55" fmla="*/ 14 h 21"/>
                <a:gd name="T56" fmla="*/ 29 w 31"/>
                <a:gd name="T57" fmla="*/ 14 h 21"/>
                <a:gd name="T58" fmla="*/ 29 w 31"/>
                <a:gd name="T59" fmla="*/ 16 h 21"/>
                <a:gd name="T60" fmla="*/ 24 w 31"/>
                <a:gd name="T61" fmla="*/ 16 h 21"/>
                <a:gd name="T62" fmla="*/ 23 w 31"/>
                <a:gd name="T63" fmla="*/ 10 h 21"/>
                <a:gd name="T64" fmla="*/ 26 w 31"/>
                <a:gd name="T65" fmla="*/ 7 h 21"/>
                <a:gd name="T66" fmla="*/ 29 w 31"/>
                <a:gd name="T6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1">
                  <a:moveTo>
                    <a:pt x="31" y="3"/>
                  </a:moveTo>
                  <a:cubicBezTo>
                    <a:pt x="30" y="2"/>
                    <a:pt x="29" y="0"/>
                    <a:pt x="27" y="0"/>
                  </a:cubicBezTo>
                  <a:cubicBezTo>
                    <a:pt x="24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1" y="20"/>
                    <a:pt x="3" y="21"/>
                    <a:pt x="4" y="21"/>
                  </a:cubicBezTo>
                  <a:cubicBezTo>
                    <a:pt x="8" y="21"/>
                    <a:pt x="12" y="21"/>
                    <a:pt x="16" y="21"/>
                  </a:cubicBezTo>
                  <a:cubicBezTo>
                    <a:pt x="20" y="21"/>
                    <a:pt x="24" y="21"/>
                    <a:pt x="27" y="21"/>
                  </a:cubicBezTo>
                  <a:cubicBezTo>
                    <a:pt x="29" y="21"/>
                    <a:pt x="30" y="20"/>
                    <a:pt x="31" y="18"/>
                  </a:cubicBezTo>
                  <a:cubicBezTo>
                    <a:pt x="31" y="16"/>
                    <a:pt x="31" y="13"/>
                    <a:pt x="31" y="11"/>
                  </a:cubicBezTo>
                  <a:cubicBezTo>
                    <a:pt x="31" y="8"/>
                    <a:pt x="31" y="6"/>
                    <a:pt x="31" y="3"/>
                  </a:cubicBezTo>
                  <a:close/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5"/>
                  </a:lnTo>
                  <a:close/>
                  <a:moveTo>
                    <a:pt x="15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17"/>
                  </a:lnTo>
                  <a:close/>
                  <a:moveTo>
                    <a:pt x="22" y="14"/>
                  </a:moveTo>
                  <a:cubicBezTo>
                    <a:pt x="22" y="15"/>
                    <a:pt x="22" y="16"/>
                    <a:pt x="22" y="16"/>
                  </a:cubicBezTo>
                  <a:cubicBezTo>
                    <a:pt x="22" y="17"/>
                    <a:pt x="21" y="17"/>
                    <a:pt x="20" y="17"/>
                  </a:cubicBezTo>
                  <a:cubicBezTo>
                    <a:pt x="20" y="17"/>
                    <a:pt x="19" y="17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lnTo>
                    <a:pt x="22" y="14"/>
                  </a:lnTo>
                  <a:close/>
                  <a:moveTo>
                    <a:pt x="29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8"/>
                    <a:pt x="24" y="8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9" y="8"/>
                    <a:pt x="29" y="9"/>
                    <a:pt x="29" y="10"/>
                  </a:cubicBezTo>
                  <a:lnTo>
                    <a:pt x="2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663" name="กลุ่ม 662"/>
          <p:cNvGrpSpPr/>
          <p:nvPr/>
        </p:nvGrpSpPr>
        <p:grpSpPr>
          <a:xfrm>
            <a:off x="7012781" y="1052513"/>
            <a:ext cx="658019" cy="650875"/>
            <a:chOff x="13995400" y="2105025"/>
            <a:chExt cx="1316037" cy="1301750"/>
          </a:xfrm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13995400" y="2105025"/>
              <a:ext cx="1316037" cy="1301750"/>
            </a:xfrm>
            <a:prstGeom prst="ellipse">
              <a:avLst/>
            </a:prstGeom>
            <a:solidFill>
              <a:srgbClr val="F1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347825" y="2533650"/>
              <a:ext cx="442912" cy="444500"/>
            </a:xfrm>
            <a:custGeom>
              <a:avLst/>
              <a:gdLst>
                <a:gd name="T0" fmla="*/ 15 w 29"/>
                <a:gd name="T1" fmla="*/ 12 h 29"/>
                <a:gd name="T2" fmla="*/ 14 w 29"/>
                <a:gd name="T3" fmla="*/ 12 h 29"/>
                <a:gd name="T4" fmla="*/ 15 w 29"/>
                <a:gd name="T5" fmla="*/ 18 h 29"/>
                <a:gd name="T6" fmla="*/ 22 w 29"/>
                <a:gd name="T7" fmla="*/ 18 h 29"/>
                <a:gd name="T8" fmla="*/ 19 w 29"/>
                <a:gd name="T9" fmla="*/ 22 h 29"/>
                <a:gd name="T10" fmla="*/ 15 w 29"/>
                <a:gd name="T11" fmla="*/ 23 h 29"/>
                <a:gd name="T12" fmla="*/ 12 w 29"/>
                <a:gd name="T13" fmla="*/ 23 h 29"/>
                <a:gd name="T14" fmla="*/ 6 w 29"/>
                <a:gd name="T15" fmla="*/ 16 h 29"/>
                <a:gd name="T16" fmla="*/ 6 w 29"/>
                <a:gd name="T17" fmla="*/ 13 h 29"/>
                <a:gd name="T18" fmla="*/ 16 w 29"/>
                <a:gd name="T19" fmla="*/ 6 h 29"/>
                <a:gd name="T20" fmla="*/ 20 w 29"/>
                <a:gd name="T21" fmla="*/ 8 h 29"/>
                <a:gd name="T22" fmla="*/ 24 w 29"/>
                <a:gd name="T23" fmla="*/ 4 h 29"/>
                <a:gd name="T24" fmla="*/ 22 w 29"/>
                <a:gd name="T25" fmla="*/ 2 h 29"/>
                <a:gd name="T26" fmla="*/ 15 w 29"/>
                <a:gd name="T27" fmla="*/ 0 h 29"/>
                <a:gd name="T28" fmla="*/ 13 w 29"/>
                <a:gd name="T29" fmla="*/ 0 h 29"/>
                <a:gd name="T30" fmla="*/ 11 w 29"/>
                <a:gd name="T31" fmla="*/ 1 h 29"/>
                <a:gd name="T32" fmla="*/ 3 w 29"/>
                <a:gd name="T33" fmla="*/ 6 h 29"/>
                <a:gd name="T34" fmla="*/ 0 w 29"/>
                <a:gd name="T35" fmla="*/ 14 h 29"/>
                <a:gd name="T36" fmla="*/ 0 w 29"/>
                <a:gd name="T37" fmla="*/ 18 h 29"/>
                <a:gd name="T38" fmla="*/ 6 w 29"/>
                <a:gd name="T39" fmla="*/ 27 h 29"/>
                <a:gd name="T40" fmla="*/ 14 w 29"/>
                <a:gd name="T41" fmla="*/ 29 h 29"/>
                <a:gd name="T42" fmla="*/ 19 w 29"/>
                <a:gd name="T43" fmla="*/ 29 h 29"/>
                <a:gd name="T44" fmla="*/ 26 w 29"/>
                <a:gd name="T45" fmla="*/ 24 h 29"/>
                <a:gd name="T46" fmla="*/ 28 w 29"/>
                <a:gd name="T47" fmla="*/ 12 h 29"/>
                <a:gd name="T48" fmla="*/ 15 w 29"/>
                <a:gd name="T4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12"/>
                  </a:moveTo>
                  <a:cubicBezTo>
                    <a:pt x="15" y="12"/>
                    <a:pt x="14" y="12"/>
                    <a:pt x="14" y="12"/>
                  </a:cubicBezTo>
                  <a:cubicBezTo>
                    <a:pt x="14" y="14"/>
                    <a:pt x="15" y="18"/>
                    <a:pt x="15" y="18"/>
                  </a:cubicBezTo>
                  <a:cubicBezTo>
                    <a:pt x="15" y="18"/>
                    <a:pt x="22" y="18"/>
                    <a:pt x="22" y="18"/>
                  </a:cubicBezTo>
                  <a:cubicBezTo>
                    <a:pt x="22" y="18"/>
                    <a:pt x="22" y="21"/>
                    <a:pt x="19" y="22"/>
                  </a:cubicBezTo>
                  <a:cubicBezTo>
                    <a:pt x="18" y="23"/>
                    <a:pt x="17" y="23"/>
                    <a:pt x="15" y="23"/>
                  </a:cubicBezTo>
                  <a:cubicBezTo>
                    <a:pt x="14" y="24"/>
                    <a:pt x="13" y="23"/>
                    <a:pt x="12" y="23"/>
                  </a:cubicBezTo>
                  <a:cubicBezTo>
                    <a:pt x="9" y="22"/>
                    <a:pt x="6" y="19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9"/>
                    <a:pt x="11" y="6"/>
                    <a:pt x="16" y="6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7"/>
                    <a:pt x="23" y="6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1" y="22"/>
                    <a:pt x="3" y="24"/>
                    <a:pt x="6" y="27"/>
                  </a:cubicBezTo>
                  <a:cubicBezTo>
                    <a:pt x="8" y="28"/>
                    <a:pt x="11" y="29"/>
                    <a:pt x="14" y="29"/>
                  </a:cubicBezTo>
                  <a:cubicBezTo>
                    <a:pt x="15" y="29"/>
                    <a:pt x="17" y="29"/>
                    <a:pt x="19" y="29"/>
                  </a:cubicBezTo>
                  <a:cubicBezTo>
                    <a:pt x="21" y="28"/>
                    <a:pt x="24" y="27"/>
                    <a:pt x="26" y="24"/>
                  </a:cubicBezTo>
                  <a:cubicBezTo>
                    <a:pt x="28" y="21"/>
                    <a:pt x="29" y="16"/>
                    <a:pt x="28" y="12"/>
                  </a:cubicBezTo>
                  <a:cubicBezTo>
                    <a:pt x="24" y="12"/>
                    <a:pt x="19" y="12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4836775" y="2641600"/>
              <a:ext cx="214312" cy="214313"/>
            </a:xfrm>
            <a:custGeom>
              <a:avLst/>
              <a:gdLst>
                <a:gd name="T0" fmla="*/ 135 w 135"/>
                <a:gd name="T1" fmla="*/ 48 h 135"/>
                <a:gd name="T2" fmla="*/ 87 w 135"/>
                <a:gd name="T3" fmla="*/ 48 h 135"/>
                <a:gd name="T4" fmla="*/ 87 w 135"/>
                <a:gd name="T5" fmla="*/ 0 h 135"/>
                <a:gd name="T6" fmla="*/ 87 w 135"/>
                <a:gd name="T7" fmla="*/ 0 h 135"/>
                <a:gd name="T8" fmla="*/ 87 w 135"/>
                <a:gd name="T9" fmla="*/ 0 h 135"/>
                <a:gd name="T10" fmla="*/ 48 w 135"/>
                <a:gd name="T11" fmla="*/ 0 h 135"/>
                <a:gd name="T12" fmla="*/ 48 w 135"/>
                <a:gd name="T13" fmla="*/ 0 h 135"/>
                <a:gd name="T14" fmla="*/ 48 w 135"/>
                <a:gd name="T15" fmla="*/ 0 h 135"/>
                <a:gd name="T16" fmla="*/ 48 w 135"/>
                <a:gd name="T17" fmla="*/ 48 h 135"/>
                <a:gd name="T18" fmla="*/ 0 w 135"/>
                <a:gd name="T19" fmla="*/ 48 h 135"/>
                <a:gd name="T20" fmla="*/ 0 w 135"/>
                <a:gd name="T21" fmla="*/ 48 h 135"/>
                <a:gd name="T22" fmla="*/ 0 w 135"/>
                <a:gd name="T23" fmla="*/ 48 h 135"/>
                <a:gd name="T24" fmla="*/ 0 w 135"/>
                <a:gd name="T25" fmla="*/ 87 h 135"/>
                <a:gd name="T26" fmla="*/ 0 w 135"/>
                <a:gd name="T27" fmla="*/ 87 h 135"/>
                <a:gd name="T28" fmla="*/ 0 w 135"/>
                <a:gd name="T29" fmla="*/ 87 h 135"/>
                <a:gd name="T30" fmla="*/ 48 w 135"/>
                <a:gd name="T31" fmla="*/ 87 h 135"/>
                <a:gd name="T32" fmla="*/ 48 w 135"/>
                <a:gd name="T33" fmla="*/ 135 h 135"/>
                <a:gd name="T34" fmla="*/ 48 w 135"/>
                <a:gd name="T35" fmla="*/ 135 h 135"/>
                <a:gd name="T36" fmla="*/ 48 w 135"/>
                <a:gd name="T37" fmla="*/ 135 h 135"/>
                <a:gd name="T38" fmla="*/ 87 w 135"/>
                <a:gd name="T39" fmla="*/ 135 h 135"/>
                <a:gd name="T40" fmla="*/ 87 w 135"/>
                <a:gd name="T41" fmla="*/ 135 h 135"/>
                <a:gd name="T42" fmla="*/ 87 w 135"/>
                <a:gd name="T43" fmla="*/ 135 h 135"/>
                <a:gd name="T44" fmla="*/ 87 w 135"/>
                <a:gd name="T45" fmla="*/ 87 h 135"/>
                <a:gd name="T46" fmla="*/ 135 w 135"/>
                <a:gd name="T47" fmla="*/ 87 h 135"/>
                <a:gd name="T48" fmla="*/ 135 w 135"/>
                <a:gd name="T49" fmla="*/ 87 h 135"/>
                <a:gd name="T50" fmla="*/ 135 w 135"/>
                <a:gd name="T51" fmla="*/ 87 h 135"/>
                <a:gd name="T52" fmla="*/ 135 w 135"/>
                <a:gd name="T53" fmla="*/ 48 h 135"/>
                <a:gd name="T54" fmla="*/ 135 w 135"/>
                <a:gd name="T55" fmla="*/ 48 h 135"/>
                <a:gd name="T56" fmla="*/ 135 w 135"/>
                <a:gd name="T57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35">
                  <a:moveTo>
                    <a:pt x="135" y="48"/>
                  </a:moveTo>
                  <a:lnTo>
                    <a:pt x="87" y="48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664" name="กลุ่ม 663"/>
          <p:cNvGrpSpPr/>
          <p:nvPr/>
        </p:nvGrpSpPr>
        <p:grpSpPr>
          <a:xfrm>
            <a:off x="8061327" y="1052513"/>
            <a:ext cx="658812" cy="650875"/>
            <a:chOff x="16092488" y="2105025"/>
            <a:chExt cx="1317625" cy="1301750"/>
          </a:xfrm>
        </p:grpSpPr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16092488" y="2105025"/>
              <a:ext cx="1317625" cy="1301750"/>
            </a:xfrm>
            <a:prstGeom prst="ellipse">
              <a:avLst/>
            </a:prstGeom>
            <a:solidFill>
              <a:srgbClr val="13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16506825" y="2487613"/>
              <a:ext cx="122237" cy="536575"/>
            </a:xfrm>
            <a:custGeom>
              <a:avLst/>
              <a:gdLst>
                <a:gd name="T0" fmla="*/ 1 w 8"/>
                <a:gd name="T1" fmla="*/ 12 h 35"/>
                <a:gd name="T2" fmla="*/ 8 w 8"/>
                <a:gd name="T3" fmla="*/ 12 h 35"/>
                <a:gd name="T4" fmla="*/ 8 w 8"/>
                <a:gd name="T5" fmla="*/ 35 h 35"/>
                <a:gd name="T6" fmla="*/ 1 w 8"/>
                <a:gd name="T7" fmla="*/ 35 h 35"/>
                <a:gd name="T8" fmla="*/ 1 w 8"/>
                <a:gd name="T9" fmla="*/ 12 h 35"/>
                <a:gd name="T10" fmla="*/ 4 w 8"/>
                <a:gd name="T11" fmla="*/ 0 h 35"/>
                <a:gd name="T12" fmla="*/ 8 w 8"/>
                <a:gd name="T13" fmla="*/ 5 h 35"/>
                <a:gd name="T14" fmla="*/ 4 w 8"/>
                <a:gd name="T15" fmla="*/ 9 h 35"/>
                <a:gd name="T16" fmla="*/ 0 w 8"/>
                <a:gd name="T17" fmla="*/ 5 h 35"/>
                <a:gd name="T18" fmla="*/ 4 w 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35"/>
                    <a:pt x="1" y="35"/>
                    <a:pt x="1" y="35"/>
                  </a:cubicBezTo>
                  <a:lnTo>
                    <a:pt x="1" y="12"/>
                  </a:lnTo>
                  <a:close/>
                  <a:moveTo>
                    <a:pt x="4" y="0"/>
                  </a:move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6689388" y="2655888"/>
              <a:ext cx="336550" cy="368300"/>
            </a:xfrm>
            <a:custGeom>
              <a:avLst/>
              <a:gdLst>
                <a:gd name="T0" fmla="*/ 0 w 22"/>
                <a:gd name="T1" fmla="*/ 1 h 24"/>
                <a:gd name="T2" fmla="*/ 7 w 22"/>
                <a:gd name="T3" fmla="*/ 1 h 24"/>
                <a:gd name="T4" fmla="*/ 7 w 22"/>
                <a:gd name="T5" fmla="*/ 4 h 24"/>
                <a:gd name="T6" fmla="*/ 7 w 22"/>
                <a:gd name="T7" fmla="*/ 4 h 24"/>
                <a:gd name="T8" fmla="*/ 14 w 22"/>
                <a:gd name="T9" fmla="*/ 0 h 24"/>
                <a:gd name="T10" fmla="*/ 22 w 22"/>
                <a:gd name="T11" fmla="*/ 11 h 24"/>
                <a:gd name="T12" fmla="*/ 22 w 22"/>
                <a:gd name="T13" fmla="*/ 24 h 24"/>
                <a:gd name="T14" fmla="*/ 15 w 22"/>
                <a:gd name="T15" fmla="*/ 24 h 24"/>
                <a:gd name="T16" fmla="*/ 15 w 22"/>
                <a:gd name="T17" fmla="*/ 13 h 24"/>
                <a:gd name="T18" fmla="*/ 12 w 22"/>
                <a:gd name="T19" fmla="*/ 7 h 24"/>
                <a:gd name="T20" fmla="*/ 7 w 22"/>
                <a:gd name="T21" fmla="*/ 12 h 24"/>
                <a:gd name="T22" fmla="*/ 7 w 22"/>
                <a:gd name="T23" fmla="*/ 24 h 24"/>
                <a:gd name="T24" fmla="*/ 0 w 22"/>
                <a:gd name="T25" fmla="*/ 24 h 24"/>
                <a:gd name="T26" fmla="*/ 0 w 22"/>
                <a:gd name="T2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21" y="0"/>
                    <a:pt x="22" y="5"/>
                    <a:pt x="22" y="1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0"/>
                    <a:pt x="15" y="7"/>
                    <a:pt x="12" y="7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085" name="กลุ่ม 2084"/>
          <p:cNvGrpSpPr/>
          <p:nvPr/>
        </p:nvGrpSpPr>
        <p:grpSpPr>
          <a:xfrm>
            <a:off x="8061327" y="3969545"/>
            <a:ext cx="658812" cy="658812"/>
            <a:chOff x="16092488" y="7939088"/>
            <a:chExt cx="1317625" cy="1317625"/>
          </a:xfrm>
        </p:grpSpPr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6092488" y="7939088"/>
              <a:ext cx="1317625" cy="1317625"/>
            </a:xfrm>
            <a:prstGeom prst="ellipse">
              <a:avLst/>
            </a:prstGeom>
            <a:solidFill>
              <a:srgbClr val="486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16460788" y="8399463"/>
              <a:ext cx="304800" cy="382588"/>
            </a:xfrm>
            <a:custGeom>
              <a:avLst/>
              <a:gdLst>
                <a:gd name="T0" fmla="*/ 0 w 20"/>
                <a:gd name="T1" fmla="*/ 25 h 25"/>
                <a:gd name="T2" fmla="*/ 0 w 20"/>
                <a:gd name="T3" fmla="*/ 0 h 25"/>
                <a:gd name="T4" fmla="*/ 0 w 20"/>
                <a:gd name="T5" fmla="*/ 0 h 25"/>
                <a:gd name="T6" fmla="*/ 12 w 20"/>
                <a:gd name="T7" fmla="*/ 0 h 25"/>
                <a:gd name="T8" fmla="*/ 16 w 20"/>
                <a:gd name="T9" fmla="*/ 1 h 25"/>
                <a:gd name="T10" fmla="*/ 19 w 20"/>
                <a:gd name="T11" fmla="*/ 6 h 25"/>
                <a:gd name="T12" fmla="*/ 19 w 20"/>
                <a:gd name="T13" fmla="*/ 9 h 25"/>
                <a:gd name="T14" fmla="*/ 17 w 20"/>
                <a:gd name="T15" fmla="*/ 11 h 25"/>
                <a:gd name="T16" fmla="*/ 16 w 20"/>
                <a:gd name="T17" fmla="*/ 12 h 25"/>
                <a:gd name="T18" fmla="*/ 16 w 20"/>
                <a:gd name="T19" fmla="*/ 12 h 25"/>
                <a:gd name="T20" fmla="*/ 20 w 20"/>
                <a:gd name="T21" fmla="*/ 16 h 25"/>
                <a:gd name="T22" fmla="*/ 19 w 20"/>
                <a:gd name="T23" fmla="*/ 21 h 25"/>
                <a:gd name="T24" fmla="*/ 14 w 20"/>
                <a:gd name="T25" fmla="*/ 25 h 25"/>
                <a:gd name="T26" fmla="*/ 11 w 20"/>
                <a:gd name="T27" fmla="*/ 25 h 25"/>
                <a:gd name="T28" fmla="*/ 0 w 20"/>
                <a:gd name="T29" fmla="*/ 25 h 25"/>
                <a:gd name="T30" fmla="*/ 0 w 20"/>
                <a:gd name="T31" fmla="*/ 25 h 25"/>
                <a:gd name="T32" fmla="*/ 6 w 20"/>
                <a:gd name="T33" fmla="*/ 21 h 25"/>
                <a:gd name="T34" fmla="*/ 6 w 20"/>
                <a:gd name="T35" fmla="*/ 21 h 25"/>
                <a:gd name="T36" fmla="*/ 11 w 20"/>
                <a:gd name="T37" fmla="*/ 21 h 25"/>
                <a:gd name="T38" fmla="*/ 12 w 20"/>
                <a:gd name="T39" fmla="*/ 20 h 25"/>
                <a:gd name="T40" fmla="*/ 15 w 20"/>
                <a:gd name="T41" fmla="*/ 18 h 25"/>
                <a:gd name="T42" fmla="*/ 15 w 20"/>
                <a:gd name="T43" fmla="*/ 17 h 25"/>
                <a:gd name="T44" fmla="*/ 13 w 20"/>
                <a:gd name="T45" fmla="*/ 14 h 25"/>
                <a:gd name="T46" fmla="*/ 11 w 20"/>
                <a:gd name="T47" fmla="*/ 14 h 25"/>
                <a:gd name="T48" fmla="*/ 6 w 20"/>
                <a:gd name="T49" fmla="*/ 14 h 25"/>
                <a:gd name="T50" fmla="*/ 6 w 20"/>
                <a:gd name="T51" fmla="*/ 14 h 25"/>
                <a:gd name="T52" fmla="*/ 6 w 20"/>
                <a:gd name="T53" fmla="*/ 21 h 25"/>
                <a:gd name="T54" fmla="*/ 6 w 20"/>
                <a:gd name="T55" fmla="*/ 10 h 25"/>
                <a:gd name="T56" fmla="*/ 6 w 20"/>
                <a:gd name="T57" fmla="*/ 10 h 25"/>
                <a:gd name="T58" fmla="*/ 11 w 20"/>
                <a:gd name="T59" fmla="*/ 10 h 25"/>
                <a:gd name="T60" fmla="*/ 13 w 20"/>
                <a:gd name="T61" fmla="*/ 10 h 25"/>
                <a:gd name="T62" fmla="*/ 14 w 20"/>
                <a:gd name="T63" fmla="*/ 8 h 25"/>
                <a:gd name="T64" fmla="*/ 14 w 20"/>
                <a:gd name="T65" fmla="*/ 7 h 25"/>
                <a:gd name="T66" fmla="*/ 13 w 20"/>
                <a:gd name="T67" fmla="*/ 5 h 25"/>
                <a:gd name="T68" fmla="*/ 10 w 20"/>
                <a:gd name="T69" fmla="*/ 5 h 25"/>
                <a:gd name="T70" fmla="*/ 6 w 20"/>
                <a:gd name="T71" fmla="*/ 5 h 25"/>
                <a:gd name="T72" fmla="*/ 6 w 20"/>
                <a:gd name="T73" fmla="*/ 5 h 25"/>
                <a:gd name="T74" fmla="*/ 6 w 20"/>
                <a:gd name="T7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19" y="4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3"/>
                    <a:pt x="20" y="14"/>
                    <a:pt x="20" y="16"/>
                  </a:cubicBezTo>
                  <a:cubicBezTo>
                    <a:pt x="20" y="18"/>
                    <a:pt x="20" y="19"/>
                    <a:pt x="19" y="21"/>
                  </a:cubicBezTo>
                  <a:cubicBezTo>
                    <a:pt x="18" y="23"/>
                    <a:pt x="16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7" y="25"/>
                    <a:pt x="4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9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0"/>
                    <a:pt x="11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8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48" name="Freeform 23"/>
            <p:cNvSpPr>
              <a:spLocks noEditPoints="1"/>
            </p:cNvSpPr>
            <p:nvPr/>
          </p:nvSpPr>
          <p:spPr bwMode="auto">
            <a:xfrm>
              <a:off x="16797338" y="8491538"/>
              <a:ext cx="260350" cy="290513"/>
            </a:xfrm>
            <a:custGeom>
              <a:avLst/>
              <a:gdLst>
                <a:gd name="T0" fmla="*/ 17 w 17"/>
                <a:gd name="T1" fmla="*/ 11 h 19"/>
                <a:gd name="T2" fmla="*/ 5 w 17"/>
                <a:gd name="T3" fmla="*/ 11 h 19"/>
                <a:gd name="T4" fmla="*/ 5 w 17"/>
                <a:gd name="T5" fmla="*/ 11 h 19"/>
                <a:gd name="T6" fmla="*/ 5 w 17"/>
                <a:gd name="T7" fmla="*/ 13 h 19"/>
                <a:gd name="T8" fmla="*/ 8 w 17"/>
                <a:gd name="T9" fmla="*/ 15 h 19"/>
                <a:gd name="T10" fmla="*/ 10 w 17"/>
                <a:gd name="T11" fmla="*/ 15 h 19"/>
                <a:gd name="T12" fmla="*/ 12 w 17"/>
                <a:gd name="T13" fmla="*/ 13 h 19"/>
                <a:gd name="T14" fmla="*/ 13 w 17"/>
                <a:gd name="T15" fmla="*/ 13 h 19"/>
                <a:gd name="T16" fmla="*/ 17 w 17"/>
                <a:gd name="T17" fmla="*/ 13 h 19"/>
                <a:gd name="T18" fmla="*/ 17 w 17"/>
                <a:gd name="T19" fmla="*/ 13 h 19"/>
                <a:gd name="T20" fmla="*/ 17 w 17"/>
                <a:gd name="T21" fmla="*/ 14 h 19"/>
                <a:gd name="T22" fmla="*/ 16 w 17"/>
                <a:gd name="T23" fmla="*/ 16 h 19"/>
                <a:gd name="T24" fmla="*/ 11 w 17"/>
                <a:gd name="T25" fmla="*/ 19 h 19"/>
                <a:gd name="T26" fmla="*/ 6 w 17"/>
                <a:gd name="T27" fmla="*/ 18 h 19"/>
                <a:gd name="T28" fmla="*/ 2 w 17"/>
                <a:gd name="T29" fmla="*/ 16 h 19"/>
                <a:gd name="T30" fmla="*/ 0 w 17"/>
                <a:gd name="T31" fmla="*/ 13 h 19"/>
                <a:gd name="T32" fmla="*/ 0 w 17"/>
                <a:gd name="T33" fmla="*/ 6 h 19"/>
                <a:gd name="T34" fmla="*/ 7 w 17"/>
                <a:gd name="T35" fmla="*/ 0 h 19"/>
                <a:gd name="T36" fmla="*/ 13 w 17"/>
                <a:gd name="T37" fmla="*/ 1 h 19"/>
                <a:gd name="T38" fmla="*/ 16 w 17"/>
                <a:gd name="T39" fmla="*/ 4 h 19"/>
                <a:gd name="T40" fmla="*/ 17 w 17"/>
                <a:gd name="T41" fmla="*/ 8 h 19"/>
                <a:gd name="T42" fmla="*/ 17 w 17"/>
                <a:gd name="T43" fmla="*/ 11 h 19"/>
                <a:gd name="T44" fmla="*/ 17 w 17"/>
                <a:gd name="T45" fmla="*/ 11 h 19"/>
                <a:gd name="T46" fmla="*/ 13 w 17"/>
                <a:gd name="T47" fmla="*/ 8 h 19"/>
                <a:gd name="T48" fmla="*/ 13 w 17"/>
                <a:gd name="T49" fmla="*/ 8 h 19"/>
                <a:gd name="T50" fmla="*/ 13 w 17"/>
                <a:gd name="T51" fmla="*/ 7 h 19"/>
                <a:gd name="T52" fmla="*/ 10 w 17"/>
                <a:gd name="T53" fmla="*/ 4 h 19"/>
                <a:gd name="T54" fmla="*/ 8 w 17"/>
                <a:gd name="T55" fmla="*/ 4 h 19"/>
                <a:gd name="T56" fmla="*/ 5 w 17"/>
                <a:gd name="T57" fmla="*/ 6 h 19"/>
                <a:gd name="T58" fmla="*/ 5 w 17"/>
                <a:gd name="T59" fmla="*/ 7 h 19"/>
                <a:gd name="T60" fmla="*/ 5 w 17"/>
                <a:gd name="T61" fmla="*/ 8 h 19"/>
                <a:gd name="T62" fmla="*/ 13 w 17"/>
                <a:gd name="T6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9">
                  <a:moveTo>
                    <a:pt x="17" y="11"/>
                  </a:moveTo>
                  <a:cubicBezTo>
                    <a:pt x="13" y="11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9" y="19"/>
                    <a:pt x="8" y="19"/>
                    <a:pt x="6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4" y="1"/>
                    <a:pt x="7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6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5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7" y="8"/>
                    <a:pt x="10" y="8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49" name="Freeform 24"/>
            <p:cNvSpPr>
              <a:spLocks/>
            </p:cNvSpPr>
            <p:nvPr/>
          </p:nvSpPr>
          <p:spPr bwMode="auto">
            <a:xfrm>
              <a:off x="16857663" y="8413750"/>
              <a:ext cx="153987" cy="46038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0 h 3"/>
                <a:gd name="T4" fmla="*/ 10 w 10"/>
                <a:gd name="T5" fmla="*/ 0 h 3"/>
                <a:gd name="T6" fmla="*/ 10 w 10"/>
                <a:gd name="T7" fmla="*/ 3 h 3"/>
                <a:gd name="T8" fmla="*/ 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6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669" name="กลุ่ม 668"/>
          <p:cNvGrpSpPr/>
          <p:nvPr/>
        </p:nvGrpSpPr>
        <p:grpSpPr>
          <a:xfrm>
            <a:off x="8061327" y="2024858"/>
            <a:ext cx="658812" cy="658812"/>
            <a:chOff x="16092488" y="4049713"/>
            <a:chExt cx="1317625" cy="1317625"/>
          </a:xfrm>
        </p:grpSpPr>
        <p:sp>
          <p:nvSpPr>
            <p:cNvPr id="2051" name="Oval 25"/>
            <p:cNvSpPr>
              <a:spLocks noChangeArrowheads="1"/>
            </p:cNvSpPr>
            <p:nvPr/>
          </p:nvSpPr>
          <p:spPr bwMode="auto">
            <a:xfrm>
              <a:off x="16092488" y="4049713"/>
              <a:ext cx="1317625" cy="1317625"/>
            </a:xfrm>
            <a:prstGeom prst="ellipse">
              <a:avLst/>
            </a:prstGeom>
            <a:solidFill>
              <a:srgbClr val="F05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52" name="Freeform 26"/>
            <p:cNvSpPr>
              <a:spLocks noEditPoints="1"/>
            </p:cNvSpPr>
            <p:nvPr/>
          </p:nvSpPr>
          <p:spPr bwMode="auto">
            <a:xfrm>
              <a:off x="16460788" y="4418013"/>
              <a:ext cx="565150" cy="566738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31 w 37"/>
                <a:gd name="T11" fmla="*/ 9 h 37"/>
                <a:gd name="T12" fmla="*/ 34 w 37"/>
                <a:gd name="T13" fmla="*/ 18 h 37"/>
                <a:gd name="T14" fmla="*/ 24 w 37"/>
                <a:gd name="T15" fmla="*/ 18 h 37"/>
                <a:gd name="T16" fmla="*/ 22 w 37"/>
                <a:gd name="T17" fmla="*/ 15 h 37"/>
                <a:gd name="T18" fmla="*/ 31 w 37"/>
                <a:gd name="T19" fmla="*/ 9 h 37"/>
                <a:gd name="T20" fmla="*/ 28 w 37"/>
                <a:gd name="T21" fmla="*/ 7 h 37"/>
                <a:gd name="T22" fmla="*/ 21 w 37"/>
                <a:gd name="T23" fmla="*/ 12 h 37"/>
                <a:gd name="T24" fmla="*/ 20 w 37"/>
                <a:gd name="T25" fmla="*/ 10 h 37"/>
                <a:gd name="T26" fmla="*/ 15 w 37"/>
                <a:gd name="T27" fmla="*/ 4 h 37"/>
                <a:gd name="T28" fmla="*/ 19 w 37"/>
                <a:gd name="T29" fmla="*/ 3 h 37"/>
                <a:gd name="T30" fmla="*/ 28 w 37"/>
                <a:gd name="T31" fmla="*/ 7 h 37"/>
                <a:gd name="T32" fmla="*/ 12 w 37"/>
                <a:gd name="T33" fmla="*/ 5 h 37"/>
                <a:gd name="T34" fmla="*/ 18 w 37"/>
                <a:gd name="T35" fmla="*/ 13 h 37"/>
                <a:gd name="T36" fmla="*/ 4 w 37"/>
                <a:gd name="T37" fmla="*/ 15 h 37"/>
                <a:gd name="T38" fmla="*/ 12 w 37"/>
                <a:gd name="T39" fmla="*/ 5 h 37"/>
                <a:gd name="T40" fmla="*/ 4 w 37"/>
                <a:gd name="T41" fmla="*/ 19 h 37"/>
                <a:gd name="T42" fmla="*/ 4 w 37"/>
                <a:gd name="T43" fmla="*/ 18 h 37"/>
                <a:gd name="T44" fmla="*/ 5 w 37"/>
                <a:gd name="T45" fmla="*/ 18 h 37"/>
                <a:gd name="T46" fmla="*/ 14 w 37"/>
                <a:gd name="T47" fmla="*/ 17 h 37"/>
                <a:gd name="T48" fmla="*/ 19 w 37"/>
                <a:gd name="T49" fmla="*/ 16 h 37"/>
                <a:gd name="T50" fmla="*/ 20 w 37"/>
                <a:gd name="T51" fmla="*/ 18 h 37"/>
                <a:gd name="T52" fmla="*/ 13 w 37"/>
                <a:gd name="T53" fmla="*/ 22 h 37"/>
                <a:gd name="T54" fmla="*/ 7 w 37"/>
                <a:gd name="T55" fmla="*/ 29 h 37"/>
                <a:gd name="T56" fmla="*/ 4 w 37"/>
                <a:gd name="T57" fmla="*/ 19 h 37"/>
                <a:gd name="T58" fmla="*/ 10 w 37"/>
                <a:gd name="T59" fmla="*/ 31 h 37"/>
                <a:gd name="T60" fmla="*/ 15 w 37"/>
                <a:gd name="T61" fmla="*/ 25 h 37"/>
                <a:gd name="T62" fmla="*/ 22 w 37"/>
                <a:gd name="T63" fmla="*/ 21 h 37"/>
                <a:gd name="T64" fmla="*/ 24 w 37"/>
                <a:gd name="T65" fmla="*/ 33 h 37"/>
                <a:gd name="T66" fmla="*/ 19 w 37"/>
                <a:gd name="T67" fmla="*/ 34 h 37"/>
                <a:gd name="T68" fmla="*/ 10 w 37"/>
                <a:gd name="T69" fmla="*/ 31 h 37"/>
                <a:gd name="T70" fmla="*/ 27 w 37"/>
                <a:gd name="T71" fmla="*/ 31 h 37"/>
                <a:gd name="T72" fmla="*/ 25 w 37"/>
                <a:gd name="T73" fmla="*/ 21 h 37"/>
                <a:gd name="T74" fmla="*/ 34 w 37"/>
                <a:gd name="T75" fmla="*/ 21 h 37"/>
                <a:gd name="T76" fmla="*/ 27 w 37"/>
                <a:gd name="T7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31" y="9"/>
                  </a:moveTo>
                  <a:cubicBezTo>
                    <a:pt x="33" y="12"/>
                    <a:pt x="34" y="14"/>
                    <a:pt x="34" y="18"/>
                  </a:cubicBezTo>
                  <a:cubicBezTo>
                    <a:pt x="30" y="17"/>
                    <a:pt x="27" y="17"/>
                    <a:pt x="24" y="18"/>
                  </a:cubicBezTo>
                  <a:cubicBezTo>
                    <a:pt x="23" y="17"/>
                    <a:pt x="23" y="16"/>
                    <a:pt x="22" y="15"/>
                  </a:cubicBezTo>
                  <a:cubicBezTo>
                    <a:pt x="26" y="14"/>
                    <a:pt x="29" y="12"/>
                    <a:pt x="31" y="9"/>
                  </a:cubicBezTo>
                  <a:close/>
                  <a:moveTo>
                    <a:pt x="28" y="7"/>
                  </a:moveTo>
                  <a:cubicBezTo>
                    <a:pt x="26" y="9"/>
                    <a:pt x="24" y="11"/>
                    <a:pt x="21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18" y="8"/>
                    <a:pt x="17" y="5"/>
                    <a:pt x="15" y="4"/>
                  </a:cubicBezTo>
                  <a:cubicBezTo>
                    <a:pt x="16" y="4"/>
                    <a:pt x="18" y="3"/>
                    <a:pt x="19" y="3"/>
                  </a:cubicBezTo>
                  <a:cubicBezTo>
                    <a:pt x="22" y="3"/>
                    <a:pt x="26" y="5"/>
                    <a:pt x="28" y="7"/>
                  </a:cubicBezTo>
                  <a:close/>
                  <a:moveTo>
                    <a:pt x="12" y="5"/>
                  </a:moveTo>
                  <a:cubicBezTo>
                    <a:pt x="13" y="6"/>
                    <a:pt x="16" y="9"/>
                    <a:pt x="18" y="13"/>
                  </a:cubicBezTo>
                  <a:cubicBezTo>
                    <a:pt x="13" y="15"/>
                    <a:pt x="7" y="15"/>
                    <a:pt x="4" y="15"/>
                  </a:cubicBezTo>
                  <a:cubicBezTo>
                    <a:pt x="5" y="11"/>
                    <a:pt x="8" y="7"/>
                    <a:pt x="12" y="5"/>
                  </a:cubicBezTo>
                  <a:close/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7" y="18"/>
                    <a:pt x="11" y="18"/>
                    <a:pt x="14" y="17"/>
                  </a:cubicBezTo>
                  <a:cubicBezTo>
                    <a:pt x="16" y="17"/>
                    <a:pt x="18" y="17"/>
                    <a:pt x="19" y="16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17" y="19"/>
                    <a:pt x="15" y="21"/>
                    <a:pt x="13" y="22"/>
                  </a:cubicBezTo>
                  <a:cubicBezTo>
                    <a:pt x="10" y="24"/>
                    <a:pt x="9" y="27"/>
                    <a:pt x="7" y="29"/>
                  </a:cubicBezTo>
                  <a:cubicBezTo>
                    <a:pt x="5" y="26"/>
                    <a:pt x="4" y="22"/>
                    <a:pt x="4" y="19"/>
                  </a:cubicBezTo>
                  <a:close/>
                  <a:moveTo>
                    <a:pt x="10" y="31"/>
                  </a:moveTo>
                  <a:cubicBezTo>
                    <a:pt x="11" y="29"/>
                    <a:pt x="12" y="27"/>
                    <a:pt x="15" y="25"/>
                  </a:cubicBezTo>
                  <a:cubicBezTo>
                    <a:pt x="17" y="23"/>
                    <a:pt x="19" y="22"/>
                    <a:pt x="22" y="21"/>
                  </a:cubicBezTo>
                  <a:cubicBezTo>
                    <a:pt x="23" y="25"/>
                    <a:pt x="24" y="28"/>
                    <a:pt x="24" y="33"/>
                  </a:cubicBezTo>
                  <a:cubicBezTo>
                    <a:pt x="23" y="33"/>
                    <a:pt x="21" y="34"/>
                    <a:pt x="19" y="34"/>
                  </a:cubicBezTo>
                  <a:cubicBezTo>
                    <a:pt x="16" y="34"/>
                    <a:pt x="12" y="33"/>
                    <a:pt x="10" y="31"/>
                  </a:cubicBezTo>
                  <a:close/>
                  <a:moveTo>
                    <a:pt x="27" y="31"/>
                  </a:moveTo>
                  <a:cubicBezTo>
                    <a:pt x="27" y="27"/>
                    <a:pt x="26" y="24"/>
                    <a:pt x="25" y="21"/>
                  </a:cubicBezTo>
                  <a:cubicBezTo>
                    <a:pt x="28" y="20"/>
                    <a:pt x="31" y="20"/>
                    <a:pt x="34" y="21"/>
                  </a:cubicBezTo>
                  <a:cubicBezTo>
                    <a:pt x="33" y="25"/>
                    <a:pt x="31" y="29"/>
                    <a:pt x="2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665" name="กลุ่ม 664"/>
          <p:cNvGrpSpPr/>
          <p:nvPr/>
        </p:nvGrpSpPr>
        <p:grpSpPr>
          <a:xfrm>
            <a:off x="9110663" y="1052513"/>
            <a:ext cx="658019" cy="650875"/>
            <a:chOff x="18191163" y="2105025"/>
            <a:chExt cx="1316037" cy="1301750"/>
          </a:xfrm>
        </p:grpSpPr>
        <p:sp>
          <p:nvSpPr>
            <p:cNvPr id="2053" name="Oval 27"/>
            <p:cNvSpPr>
              <a:spLocks noChangeArrowheads="1"/>
            </p:cNvSpPr>
            <p:nvPr/>
          </p:nvSpPr>
          <p:spPr bwMode="auto">
            <a:xfrm>
              <a:off x="18191163" y="2105025"/>
              <a:ext cx="1316037" cy="1301750"/>
            </a:xfrm>
            <a:prstGeom prst="ellipse">
              <a:avLst/>
            </a:prstGeom>
            <a:solidFill>
              <a:srgbClr val="EF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54" name="Freeform 28"/>
            <p:cNvSpPr>
              <a:spLocks/>
            </p:cNvSpPr>
            <p:nvPr/>
          </p:nvSpPr>
          <p:spPr bwMode="auto">
            <a:xfrm>
              <a:off x="18619788" y="2473325"/>
              <a:ext cx="442912" cy="565150"/>
            </a:xfrm>
            <a:custGeom>
              <a:avLst/>
              <a:gdLst>
                <a:gd name="T0" fmla="*/ 13 w 29"/>
                <a:gd name="T1" fmla="*/ 24 h 37"/>
                <a:gd name="T2" fmla="*/ 12 w 29"/>
                <a:gd name="T3" fmla="*/ 25 h 37"/>
                <a:gd name="T4" fmla="*/ 10 w 29"/>
                <a:gd name="T5" fmla="*/ 33 h 37"/>
                <a:gd name="T6" fmla="*/ 7 w 29"/>
                <a:gd name="T7" fmla="*/ 37 h 37"/>
                <a:gd name="T8" fmla="*/ 7 w 29"/>
                <a:gd name="T9" fmla="*/ 37 h 37"/>
                <a:gd name="T10" fmla="*/ 7 w 29"/>
                <a:gd name="T11" fmla="*/ 37 h 37"/>
                <a:gd name="T12" fmla="*/ 6 w 29"/>
                <a:gd name="T13" fmla="*/ 32 h 37"/>
                <a:gd name="T14" fmla="*/ 9 w 29"/>
                <a:gd name="T15" fmla="*/ 17 h 37"/>
                <a:gd name="T16" fmla="*/ 9 w 29"/>
                <a:gd name="T17" fmla="*/ 17 h 37"/>
                <a:gd name="T18" fmla="*/ 9 w 29"/>
                <a:gd name="T19" fmla="*/ 12 h 37"/>
                <a:gd name="T20" fmla="*/ 16 w 29"/>
                <a:gd name="T21" fmla="*/ 11 h 37"/>
                <a:gd name="T22" fmla="*/ 14 w 29"/>
                <a:gd name="T23" fmla="*/ 19 h 37"/>
                <a:gd name="T24" fmla="*/ 20 w 29"/>
                <a:gd name="T25" fmla="*/ 22 h 37"/>
                <a:gd name="T26" fmla="*/ 24 w 29"/>
                <a:gd name="T27" fmla="*/ 11 h 37"/>
                <a:gd name="T28" fmla="*/ 10 w 29"/>
                <a:gd name="T29" fmla="*/ 5 h 37"/>
                <a:gd name="T30" fmla="*/ 6 w 29"/>
                <a:gd name="T31" fmla="*/ 18 h 37"/>
                <a:gd name="T32" fmla="*/ 6 w 29"/>
                <a:gd name="T33" fmla="*/ 19 h 37"/>
                <a:gd name="T34" fmla="*/ 6 w 29"/>
                <a:gd name="T35" fmla="*/ 21 h 37"/>
                <a:gd name="T36" fmla="*/ 5 w 29"/>
                <a:gd name="T37" fmla="*/ 21 h 37"/>
                <a:gd name="T38" fmla="*/ 2 w 29"/>
                <a:gd name="T39" fmla="*/ 20 h 37"/>
                <a:gd name="T40" fmla="*/ 3 w 29"/>
                <a:gd name="T41" fmla="*/ 7 h 37"/>
                <a:gd name="T42" fmla="*/ 17 w 29"/>
                <a:gd name="T43" fmla="*/ 0 h 37"/>
                <a:gd name="T44" fmla="*/ 29 w 29"/>
                <a:gd name="T45" fmla="*/ 11 h 37"/>
                <a:gd name="T46" fmla="*/ 26 w 29"/>
                <a:gd name="T47" fmla="*/ 23 h 37"/>
                <a:gd name="T48" fmla="*/ 13 w 29"/>
                <a:gd name="T49" fmla="*/ 25 h 37"/>
                <a:gd name="T50" fmla="*/ 13 w 29"/>
                <a:gd name="T5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7">
                  <a:moveTo>
                    <a:pt x="13" y="24"/>
                  </a:moveTo>
                  <a:cubicBezTo>
                    <a:pt x="13" y="24"/>
                    <a:pt x="12" y="24"/>
                    <a:pt x="12" y="25"/>
                  </a:cubicBezTo>
                  <a:cubicBezTo>
                    <a:pt x="11" y="30"/>
                    <a:pt x="11" y="31"/>
                    <a:pt x="10" y="33"/>
                  </a:cubicBezTo>
                  <a:cubicBezTo>
                    <a:pt x="9" y="35"/>
                    <a:pt x="8" y="36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5"/>
                    <a:pt x="6" y="33"/>
                    <a:pt x="6" y="32"/>
                  </a:cubicBezTo>
                  <a:cubicBezTo>
                    <a:pt x="6" y="30"/>
                    <a:pt x="7" y="29"/>
                    <a:pt x="9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8"/>
                    <a:pt x="15" y="7"/>
                    <a:pt x="16" y="11"/>
                  </a:cubicBezTo>
                  <a:cubicBezTo>
                    <a:pt x="16" y="13"/>
                    <a:pt x="15" y="15"/>
                    <a:pt x="14" y="19"/>
                  </a:cubicBezTo>
                  <a:cubicBezTo>
                    <a:pt x="13" y="22"/>
                    <a:pt x="17" y="25"/>
                    <a:pt x="20" y="22"/>
                  </a:cubicBezTo>
                  <a:cubicBezTo>
                    <a:pt x="23" y="20"/>
                    <a:pt x="24" y="15"/>
                    <a:pt x="24" y="11"/>
                  </a:cubicBezTo>
                  <a:cubicBezTo>
                    <a:pt x="24" y="4"/>
                    <a:pt x="16" y="2"/>
                    <a:pt x="10" y="5"/>
                  </a:cubicBezTo>
                  <a:cubicBezTo>
                    <a:pt x="5" y="7"/>
                    <a:pt x="3" y="15"/>
                    <a:pt x="6" y="18"/>
                  </a:cubicBezTo>
                  <a:cubicBezTo>
                    <a:pt x="6" y="18"/>
                    <a:pt x="7" y="19"/>
                    <a:pt x="6" y="19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6" y="21"/>
                    <a:pt x="5" y="22"/>
                    <a:pt x="5" y="21"/>
                  </a:cubicBezTo>
                  <a:cubicBezTo>
                    <a:pt x="4" y="21"/>
                    <a:pt x="3" y="20"/>
                    <a:pt x="2" y="20"/>
                  </a:cubicBezTo>
                  <a:cubicBezTo>
                    <a:pt x="0" y="17"/>
                    <a:pt x="0" y="11"/>
                    <a:pt x="3" y="7"/>
                  </a:cubicBezTo>
                  <a:cubicBezTo>
                    <a:pt x="6" y="2"/>
                    <a:pt x="12" y="0"/>
                    <a:pt x="17" y="0"/>
                  </a:cubicBezTo>
                  <a:cubicBezTo>
                    <a:pt x="24" y="1"/>
                    <a:pt x="28" y="5"/>
                    <a:pt x="29" y="11"/>
                  </a:cubicBezTo>
                  <a:cubicBezTo>
                    <a:pt x="29" y="13"/>
                    <a:pt x="29" y="19"/>
                    <a:pt x="26" y="23"/>
                  </a:cubicBezTo>
                  <a:cubicBezTo>
                    <a:pt x="22" y="28"/>
                    <a:pt x="16" y="28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084" name="กลุ่ม 2083"/>
          <p:cNvGrpSpPr/>
          <p:nvPr/>
        </p:nvGrpSpPr>
        <p:grpSpPr>
          <a:xfrm>
            <a:off x="9110663" y="3969545"/>
            <a:ext cx="658019" cy="658812"/>
            <a:chOff x="18191163" y="7939088"/>
            <a:chExt cx="1316037" cy="1317625"/>
          </a:xfrm>
        </p:grpSpPr>
        <p:sp>
          <p:nvSpPr>
            <p:cNvPr id="2055" name="Oval 29"/>
            <p:cNvSpPr>
              <a:spLocks noChangeArrowheads="1"/>
            </p:cNvSpPr>
            <p:nvPr/>
          </p:nvSpPr>
          <p:spPr bwMode="auto">
            <a:xfrm>
              <a:off x="18191163" y="7939088"/>
              <a:ext cx="1316037" cy="1317625"/>
            </a:xfrm>
            <a:prstGeom prst="ellipse">
              <a:avLst/>
            </a:prstGeom>
            <a:solidFill>
              <a:srgbClr val="39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56" name="Freeform 30"/>
            <p:cNvSpPr>
              <a:spLocks/>
            </p:cNvSpPr>
            <p:nvPr/>
          </p:nvSpPr>
          <p:spPr bwMode="auto">
            <a:xfrm>
              <a:off x="18557875" y="8337550"/>
              <a:ext cx="290512" cy="198438"/>
            </a:xfrm>
            <a:custGeom>
              <a:avLst/>
              <a:gdLst>
                <a:gd name="T0" fmla="*/ 106 w 183"/>
                <a:gd name="T1" fmla="*/ 0 h 125"/>
                <a:gd name="T2" fmla="*/ 0 w 183"/>
                <a:gd name="T3" fmla="*/ 68 h 125"/>
                <a:gd name="T4" fmla="*/ 77 w 183"/>
                <a:gd name="T5" fmla="*/ 125 h 125"/>
                <a:gd name="T6" fmla="*/ 183 w 183"/>
                <a:gd name="T7" fmla="*/ 68 h 125"/>
                <a:gd name="T8" fmla="*/ 106 w 18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25">
                  <a:moveTo>
                    <a:pt x="106" y="0"/>
                  </a:moveTo>
                  <a:lnTo>
                    <a:pt x="0" y="68"/>
                  </a:lnTo>
                  <a:lnTo>
                    <a:pt x="77" y="125"/>
                  </a:lnTo>
                  <a:lnTo>
                    <a:pt x="183" y="6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57" name="Freeform 31"/>
            <p:cNvSpPr>
              <a:spLocks/>
            </p:cNvSpPr>
            <p:nvPr/>
          </p:nvSpPr>
          <p:spPr bwMode="auto">
            <a:xfrm>
              <a:off x="18848388" y="8337550"/>
              <a:ext cx="276225" cy="198438"/>
            </a:xfrm>
            <a:custGeom>
              <a:avLst/>
              <a:gdLst>
                <a:gd name="T0" fmla="*/ 174 w 174"/>
                <a:gd name="T1" fmla="*/ 68 h 125"/>
                <a:gd name="T2" fmla="*/ 77 w 174"/>
                <a:gd name="T3" fmla="*/ 0 h 125"/>
                <a:gd name="T4" fmla="*/ 0 w 174"/>
                <a:gd name="T5" fmla="*/ 68 h 125"/>
                <a:gd name="T6" fmla="*/ 106 w 174"/>
                <a:gd name="T7" fmla="*/ 125 h 125"/>
                <a:gd name="T8" fmla="*/ 174 w 174"/>
                <a:gd name="T9" fmla="*/ 6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25">
                  <a:moveTo>
                    <a:pt x="174" y="68"/>
                  </a:moveTo>
                  <a:lnTo>
                    <a:pt x="77" y="0"/>
                  </a:lnTo>
                  <a:lnTo>
                    <a:pt x="0" y="68"/>
                  </a:lnTo>
                  <a:lnTo>
                    <a:pt x="106" y="125"/>
                  </a:lnTo>
                  <a:lnTo>
                    <a:pt x="17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58" name="Freeform 32"/>
            <p:cNvSpPr>
              <a:spLocks/>
            </p:cNvSpPr>
            <p:nvPr/>
          </p:nvSpPr>
          <p:spPr bwMode="auto">
            <a:xfrm>
              <a:off x="18848388" y="8535988"/>
              <a:ext cx="276225" cy="215900"/>
            </a:xfrm>
            <a:custGeom>
              <a:avLst/>
              <a:gdLst>
                <a:gd name="T0" fmla="*/ 0 w 174"/>
                <a:gd name="T1" fmla="*/ 68 h 136"/>
                <a:gd name="T2" fmla="*/ 77 w 174"/>
                <a:gd name="T3" fmla="*/ 136 h 136"/>
                <a:gd name="T4" fmla="*/ 174 w 174"/>
                <a:gd name="T5" fmla="*/ 68 h 136"/>
                <a:gd name="T6" fmla="*/ 106 w 174"/>
                <a:gd name="T7" fmla="*/ 0 h 136"/>
                <a:gd name="T8" fmla="*/ 0 w 174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36">
                  <a:moveTo>
                    <a:pt x="0" y="68"/>
                  </a:moveTo>
                  <a:lnTo>
                    <a:pt x="77" y="136"/>
                  </a:lnTo>
                  <a:lnTo>
                    <a:pt x="174" y="68"/>
                  </a:lnTo>
                  <a:lnTo>
                    <a:pt x="106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59" name="Freeform 33"/>
            <p:cNvSpPr>
              <a:spLocks/>
            </p:cNvSpPr>
            <p:nvPr/>
          </p:nvSpPr>
          <p:spPr bwMode="auto">
            <a:xfrm>
              <a:off x="18557875" y="8535988"/>
              <a:ext cx="290512" cy="215900"/>
            </a:xfrm>
            <a:custGeom>
              <a:avLst/>
              <a:gdLst>
                <a:gd name="T0" fmla="*/ 0 w 183"/>
                <a:gd name="T1" fmla="*/ 68 h 136"/>
                <a:gd name="T2" fmla="*/ 106 w 183"/>
                <a:gd name="T3" fmla="*/ 136 h 136"/>
                <a:gd name="T4" fmla="*/ 183 w 183"/>
                <a:gd name="T5" fmla="*/ 68 h 136"/>
                <a:gd name="T6" fmla="*/ 77 w 183"/>
                <a:gd name="T7" fmla="*/ 0 h 136"/>
                <a:gd name="T8" fmla="*/ 0 w 183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6">
                  <a:moveTo>
                    <a:pt x="0" y="68"/>
                  </a:moveTo>
                  <a:lnTo>
                    <a:pt x="106" y="136"/>
                  </a:lnTo>
                  <a:lnTo>
                    <a:pt x="183" y="68"/>
                  </a:lnTo>
                  <a:lnTo>
                    <a:pt x="77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60" name="Freeform 34"/>
            <p:cNvSpPr>
              <a:spLocks/>
            </p:cNvSpPr>
            <p:nvPr/>
          </p:nvSpPr>
          <p:spPr bwMode="auto">
            <a:xfrm>
              <a:off x="18680113" y="8674100"/>
              <a:ext cx="336550" cy="200025"/>
            </a:xfrm>
            <a:custGeom>
              <a:avLst/>
              <a:gdLst>
                <a:gd name="T0" fmla="*/ 106 w 212"/>
                <a:gd name="T1" fmla="*/ 0 h 126"/>
                <a:gd name="T2" fmla="*/ 29 w 212"/>
                <a:gd name="T3" fmla="*/ 58 h 126"/>
                <a:gd name="T4" fmla="*/ 0 w 212"/>
                <a:gd name="T5" fmla="*/ 39 h 126"/>
                <a:gd name="T6" fmla="*/ 0 w 212"/>
                <a:gd name="T7" fmla="*/ 58 h 126"/>
                <a:gd name="T8" fmla="*/ 106 w 212"/>
                <a:gd name="T9" fmla="*/ 126 h 126"/>
                <a:gd name="T10" fmla="*/ 212 w 212"/>
                <a:gd name="T11" fmla="*/ 58 h 126"/>
                <a:gd name="T12" fmla="*/ 212 w 212"/>
                <a:gd name="T13" fmla="*/ 39 h 126"/>
                <a:gd name="T14" fmla="*/ 183 w 212"/>
                <a:gd name="T15" fmla="*/ 58 h 126"/>
                <a:gd name="T16" fmla="*/ 106 w 21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26">
                  <a:moveTo>
                    <a:pt x="106" y="0"/>
                  </a:moveTo>
                  <a:lnTo>
                    <a:pt x="29" y="58"/>
                  </a:lnTo>
                  <a:lnTo>
                    <a:pt x="0" y="39"/>
                  </a:lnTo>
                  <a:lnTo>
                    <a:pt x="0" y="58"/>
                  </a:lnTo>
                  <a:lnTo>
                    <a:pt x="106" y="126"/>
                  </a:lnTo>
                  <a:lnTo>
                    <a:pt x="212" y="58"/>
                  </a:lnTo>
                  <a:lnTo>
                    <a:pt x="212" y="39"/>
                  </a:lnTo>
                  <a:lnTo>
                    <a:pt x="183" y="5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080" name="กลุ่ม 2079"/>
          <p:cNvGrpSpPr/>
          <p:nvPr/>
        </p:nvGrpSpPr>
        <p:grpSpPr>
          <a:xfrm>
            <a:off x="5963445" y="2997201"/>
            <a:ext cx="658812" cy="658812"/>
            <a:chOff x="11896725" y="5994400"/>
            <a:chExt cx="1317625" cy="1317625"/>
          </a:xfrm>
        </p:grpSpPr>
        <p:sp>
          <p:nvSpPr>
            <p:cNvPr id="2061" name="Oval 35"/>
            <p:cNvSpPr>
              <a:spLocks noChangeArrowheads="1"/>
            </p:cNvSpPr>
            <p:nvPr/>
          </p:nvSpPr>
          <p:spPr bwMode="auto">
            <a:xfrm>
              <a:off x="11896725" y="5994400"/>
              <a:ext cx="1317625" cy="1317625"/>
            </a:xfrm>
            <a:prstGeom prst="ellipse">
              <a:avLst/>
            </a:prstGeom>
            <a:solidFill>
              <a:srgbClr val="FFC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62" name="Freeform 36"/>
            <p:cNvSpPr>
              <a:spLocks noEditPoints="1"/>
            </p:cNvSpPr>
            <p:nvPr/>
          </p:nvSpPr>
          <p:spPr bwMode="auto">
            <a:xfrm>
              <a:off x="12311063" y="6392863"/>
              <a:ext cx="488950" cy="504825"/>
            </a:xfrm>
            <a:custGeom>
              <a:avLst/>
              <a:gdLst>
                <a:gd name="T0" fmla="*/ 9 w 32"/>
                <a:gd name="T1" fmla="*/ 33 h 33"/>
                <a:gd name="T2" fmla="*/ 6 w 32"/>
                <a:gd name="T3" fmla="*/ 32 h 33"/>
                <a:gd name="T4" fmla="*/ 0 w 32"/>
                <a:gd name="T5" fmla="*/ 23 h 33"/>
                <a:gd name="T6" fmla="*/ 0 w 32"/>
                <a:gd name="T7" fmla="*/ 11 h 33"/>
                <a:gd name="T8" fmla="*/ 7 w 32"/>
                <a:gd name="T9" fmla="*/ 1 h 33"/>
                <a:gd name="T10" fmla="*/ 19 w 32"/>
                <a:gd name="T11" fmla="*/ 1 h 33"/>
                <a:gd name="T12" fmla="*/ 26 w 32"/>
                <a:gd name="T13" fmla="*/ 8 h 33"/>
                <a:gd name="T14" fmla="*/ 27 w 32"/>
                <a:gd name="T15" fmla="*/ 13 h 33"/>
                <a:gd name="T16" fmla="*/ 31 w 32"/>
                <a:gd name="T17" fmla="*/ 13 h 33"/>
                <a:gd name="T18" fmla="*/ 32 w 32"/>
                <a:gd name="T19" fmla="*/ 15 h 33"/>
                <a:gd name="T20" fmla="*/ 31 w 32"/>
                <a:gd name="T21" fmla="*/ 27 h 33"/>
                <a:gd name="T22" fmla="*/ 23 w 32"/>
                <a:gd name="T23" fmla="*/ 33 h 33"/>
                <a:gd name="T24" fmla="*/ 21 w 32"/>
                <a:gd name="T25" fmla="*/ 33 h 33"/>
                <a:gd name="T26" fmla="*/ 9 w 32"/>
                <a:gd name="T27" fmla="*/ 33 h 33"/>
                <a:gd name="T28" fmla="*/ 21 w 32"/>
                <a:gd name="T29" fmla="*/ 24 h 33"/>
                <a:gd name="T30" fmla="*/ 21 w 32"/>
                <a:gd name="T31" fmla="*/ 21 h 33"/>
                <a:gd name="T32" fmla="*/ 10 w 32"/>
                <a:gd name="T33" fmla="*/ 21 h 33"/>
                <a:gd name="T34" fmla="*/ 10 w 32"/>
                <a:gd name="T35" fmla="*/ 24 h 33"/>
                <a:gd name="T36" fmla="*/ 21 w 32"/>
                <a:gd name="T37" fmla="*/ 24 h 33"/>
                <a:gd name="T38" fmla="*/ 16 w 32"/>
                <a:gd name="T39" fmla="*/ 13 h 33"/>
                <a:gd name="T40" fmla="*/ 15 w 32"/>
                <a:gd name="T41" fmla="*/ 9 h 33"/>
                <a:gd name="T42" fmla="*/ 10 w 32"/>
                <a:gd name="T43" fmla="*/ 9 h 33"/>
                <a:gd name="T44" fmla="*/ 10 w 32"/>
                <a:gd name="T45" fmla="*/ 13 h 33"/>
                <a:gd name="T46" fmla="*/ 16 w 32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3">
                  <a:moveTo>
                    <a:pt x="9" y="33"/>
                  </a:moveTo>
                  <a:cubicBezTo>
                    <a:pt x="8" y="33"/>
                    <a:pt x="7" y="32"/>
                    <a:pt x="6" y="32"/>
                  </a:cubicBezTo>
                  <a:cubicBezTo>
                    <a:pt x="2" y="30"/>
                    <a:pt x="0" y="27"/>
                    <a:pt x="0" y="23"/>
                  </a:cubicBezTo>
                  <a:cubicBezTo>
                    <a:pt x="0" y="21"/>
                    <a:pt x="0" y="12"/>
                    <a:pt x="0" y="11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9" y="0"/>
                    <a:pt x="17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26" y="10"/>
                    <a:pt x="26" y="12"/>
                    <a:pt x="27" y="13"/>
                  </a:cubicBezTo>
                  <a:cubicBezTo>
                    <a:pt x="29" y="13"/>
                    <a:pt x="30" y="13"/>
                    <a:pt x="31" y="13"/>
                  </a:cubicBezTo>
                  <a:cubicBezTo>
                    <a:pt x="31" y="13"/>
                    <a:pt x="32" y="14"/>
                    <a:pt x="32" y="15"/>
                  </a:cubicBezTo>
                  <a:cubicBezTo>
                    <a:pt x="32" y="24"/>
                    <a:pt x="32" y="25"/>
                    <a:pt x="31" y="27"/>
                  </a:cubicBezTo>
                  <a:cubicBezTo>
                    <a:pt x="29" y="30"/>
                    <a:pt x="26" y="33"/>
                    <a:pt x="23" y="33"/>
                  </a:cubicBezTo>
                  <a:cubicBezTo>
                    <a:pt x="22" y="33"/>
                    <a:pt x="22" y="33"/>
                    <a:pt x="21" y="33"/>
                  </a:cubicBezTo>
                  <a:cubicBezTo>
                    <a:pt x="21" y="33"/>
                    <a:pt x="11" y="33"/>
                    <a:pt x="9" y="33"/>
                  </a:cubicBezTo>
                  <a:close/>
                  <a:moveTo>
                    <a:pt x="21" y="24"/>
                  </a:moveTo>
                  <a:cubicBezTo>
                    <a:pt x="24" y="24"/>
                    <a:pt x="24" y="21"/>
                    <a:pt x="21" y="21"/>
                  </a:cubicBezTo>
                  <a:cubicBezTo>
                    <a:pt x="18" y="21"/>
                    <a:pt x="14" y="21"/>
                    <a:pt x="10" y="21"/>
                  </a:cubicBezTo>
                  <a:cubicBezTo>
                    <a:pt x="7" y="21"/>
                    <a:pt x="8" y="24"/>
                    <a:pt x="10" y="24"/>
                  </a:cubicBezTo>
                  <a:cubicBezTo>
                    <a:pt x="12" y="24"/>
                    <a:pt x="21" y="24"/>
                    <a:pt x="21" y="24"/>
                  </a:cubicBezTo>
                  <a:close/>
                  <a:moveTo>
                    <a:pt x="16" y="13"/>
                  </a:moveTo>
                  <a:cubicBezTo>
                    <a:pt x="18" y="12"/>
                    <a:pt x="18" y="9"/>
                    <a:pt x="15" y="9"/>
                  </a:cubicBezTo>
                  <a:cubicBezTo>
                    <a:pt x="15" y="9"/>
                    <a:pt x="10" y="9"/>
                    <a:pt x="10" y="9"/>
                  </a:cubicBezTo>
                  <a:cubicBezTo>
                    <a:pt x="7" y="9"/>
                    <a:pt x="8" y="13"/>
                    <a:pt x="10" y="13"/>
                  </a:cubicBezTo>
                  <a:cubicBezTo>
                    <a:pt x="10" y="13"/>
                    <a:pt x="15" y="13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667" name="กลุ่ม 666"/>
          <p:cNvGrpSpPr/>
          <p:nvPr/>
        </p:nvGrpSpPr>
        <p:grpSpPr>
          <a:xfrm>
            <a:off x="5963445" y="2024858"/>
            <a:ext cx="658812" cy="658812"/>
            <a:chOff x="11896725" y="4049713"/>
            <a:chExt cx="1317625" cy="1317625"/>
          </a:xfrm>
        </p:grpSpPr>
        <p:sp>
          <p:nvSpPr>
            <p:cNvPr id="2063" name="Oval 37"/>
            <p:cNvSpPr>
              <a:spLocks noChangeArrowheads="1"/>
            </p:cNvSpPr>
            <p:nvPr/>
          </p:nvSpPr>
          <p:spPr bwMode="auto">
            <a:xfrm>
              <a:off x="11896725" y="4049713"/>
              <a:ext cx="1317625" cy="1317625"/>
            </a:xfrm>
            <a:prstGeom prst="ellipse">
              <a:avLst/>
            </a:prstGeom>
            <a:solidFill>
              <a:srgbClr val="1F9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64" name="Freeform 38"/>
            <p:cNvSpPr>
              <a:spLocks noEditPoints="1"/>
            </p:cNvSpPr>
            <p:nvPr/>
          </p:nvSpPr>
          <p:spPr bwMode="auto">
            <a:xfrm>
              <a:off x="12295188" y="4432300"/>
              <a:ext cx="520700" cy="536575"/>
            </a:xfrm>
            <a:custGeom>
              <a:avLst/>
              <a:gdLst>
                <a:gd name="T0" fmla="*/ 32 w 34"/>
                <a:gd name="T1" fmla="*/ 20 h 35"/>
                <a:gd name="T2" fmla="*/ 33 w 34"/>
                <a:gd name="T3" fmla="*/ 18 h 35"/>
                <a:gd name="T4" fmla="*/ 17 w 34"/>
                <a:gd name="T5" fmla="*/ 2 h 35"/>
                <a:gd name="T6" fmla="*/ 14 w 34"/>
                <a:gd name="T7" fmla="*/ 2 h 35"/>
                <a:gd name="T8" fmla="*/ 9 w 34"/>
                <a:gd name="T9" fmla="*/ 0 h 35"/>
                <a:gd name="T10" fmla="*/ 0 w 34"/>
                <a:gd name="T11" fmla="*/ 10 h 35"/>
                <a:gd name="T12" fmla="*/ 1 w 34"/>
                <a:gd name="T13" fmla="*/ 14 h 35"/>
                <a:gd name="T14" fmla="*/ 1 w 34"/>
                <a:gd name="T15" fmla="*/ 18 h 35"/>
                <a:gd name="T16" fmla="*/ 17 w 34"/>
                <a:gd name="T17" fmla="*/ 34 h 35"/>
                <a:gd name="T18" fmla="*/ 20 w 34"/>
                <a:gd name="T19" fmla="*/ 34 h 35"/>
                <a:gd name="T20" fmla="*/ 25 w 34"/>
                <a:gd name="T21" fmla="*/ 35 h 35"/>
                <a:gd name="T22" fmla="*/ 34 w 34"/>
                <a:gd name="T23" fmla="*/ 26 h 35"/>
                <a:gd name="T24" fmla="*/ 32 w 34"/>
                <a:gd name="T25" fmla="*/ 20 h 35"/>
                <a:gd name="T26" fmla="*/ 21 w 34"/>
                <a:gd name="T27" fmla="*/ 27 h 35"/>
                <a:gd name="T28" fmla="*/ 14 w 34"/>
                <a:gd name="T29" fmla="*/ 27 h 35"/>
                <a:gd name="T30" fmla="*/ 9 w 34"/>
                <a:gd name="T31" fmla="*/ 23 h 35"/>
                <a:gd name="T32" fmla="*/ 12 w 34"/>
                <a:gd name="T33" fmla="*/ 22 h 35"/>
                <a:gd name="T34" fmla="*/ 13 w 34"/>
                <a:gd name="T35" fmla="*/ 23 h 35"/>
                <a:gd name="T36" fmla="*/ 20 w 34"/>
                <a:gd name="T37" fmla="*/ 23 h 35"/>
                <a:gd name="T38" fmla="*/ 20 w 34"/>
                <a:gd name="T39" fmla="*/ 21 h 35"/>
                <a:gd name="T40" fmla="*/ 13 w 34"/>
                <a:gd name="T41" fmla="*/ 19 h 35"/>
                <a:gd name="T42" fmla="*/ 10 w 34"/>
                <a:gd name="T43" fmla="*/ 10 h 35"/>
                <a:gd name="T44" fmla="*/ 16 w 34"/>
                <a:gd name="T45" fmla="*/ 7 h 35"/>
                <a:gd name="T46" fmla="*/ 24 w 34"/>
                <a:gd name="T47" fmla="*/ 12 h 35"/>
                <a:gd name="T48" fmla="*/ 23 w 34"/>
                <a:gd name="T49" fmla="*/ 14 h 35"/>
                <a:gd name="T50" fmla="*/ 20 w 34"/>
                <a:gd name="T51" fmla="*/ 12 h 35"/>
                <a:gd name="T52" fmla="*/ 14 w 34"/>
                <a:gd name="T53" fmla="*/ 11 h 35"/>
                <a:gd name="T54" fmla="*/ 14 w 34"/>
                <a:gd name="T55" fmla="*/ 14 h 35"/>
                <a:gd name="T56" fmla="*/ 22 w 34"/>
                <a:gd name="T57" fmla="*/ 17 h 35"/>
                <a:gd name="T58" fmla="*/ 25 w 34"/>
                <a:gd name="T59" fmla="*/ 22 h 35"/>
                <a:gd name="T60" fmla="*/ 21 w 34"/>
                <a:gd name="T6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5">
                  <a:moveTo>
                    <a:pt x="32" y="20"/>
                  </a:moveTo>
                  <a:cubicBezTo>
                    <a:pt x="33" y="20"/>
                    <a:pt x="33" y="19"/>
                    <a:pt x="33" y="18"/>
                  </a:cubicBezTo>
                  <a:cubicBezTo>
                    <a:pt x="33" y="9"/>
                    <a:pt x="25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27"/>
                    <a:pt x="8" y="34"/>
                    <a:pt x="17" y="34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1" y="34"/>
                    <a:pt x="23" y="35"/>
                    <a:pt x="25" y="35"/>
                  </a:cubicBezTo>
                  <a:cubicBezTo>
                    <a:pt x="30" y="35"/>
                    <a:pt x="34" y="31"/>
                    <a:pt x="34" y="26"/>
                  </a:cubicBezTo>
                  <a:cubicBezTo>
                    <a:pt x="34" y="24"/>
                    <a:pt x="33" y="22"/>
                    <a:pt x="32" y="20"/>
                  </a:cubicBezTo>
                  <a:close/>
                  <a:moveTo>
                    <a:pt x="21" y="27"/>
                  </a:moveTo>
                  <a:cubicBezTo>
                    <a:pt x="19" y="28"/>
                    <a:pt x="16" y="28"/>
                    <a:pt x="14" y="27"/>
                  </a:cubicBezTo>
                  <a:cubicBezTo>
                    <a:pt x="10" y="27"/>
                    <a:pt x="9" y="25"/>
                    <a:pt x="9" y="23"/>
                  </a:cubicBezTo>
                  <a:cubicBezTo>
                    <a:pt x="8" y="21"/>
                    <a:pt x="11" y="20"/>
                    <a:pt x="12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5" y="25"/>
                    <a:pt x="19" y="25"/>
                    <a:pt x="20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19" y="20"/>
                    <a:pt x="19" y="20"/>
                    <a:pt x="13" y="19"/>
                  </a:cubicBezTo>
                  <a:cubicBezTo>
                    <a:pt x="8" y="17"/>
                    <a:pt x="8" y="13"/>
                    <a:pt x="10" y="10"/>
                  </a:cubicBezTo>
                  <a:cubicBezTo>
                    <a:pt x="11" y="8"/>
                    <a:pt x="13" y="8"/>
                    <a:pt x="16" y="7"/>
                  </a:cubicBezTo>
                  <a:cubicBezTo>
                    <a:pt x="20" y="7"/>
                    <a:pt x="24" y="9"/>
                    <a:pt x="24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1" y="14"/>
                    <a:pt x="21" y="13"/>
                    <a:pt x="20" y="12"/>
                  </a:cubicBezTo>
                  <a:cubicBezTo>
                    <a:pt x="18" y="10"/>
                    <a:pt x="15" y="11"/>
                    <a:pt x="14" y="11"/>
                  </a:cubicBezTo>
                  <a:cubicBezTo>
                    <a:pt x="13" y="12"/>
                    <a:pt x="13" y="14"/>
                    <a:pt x="14" y="14"/>
                  </a:cubicBezTo>
                  <a:cubicBezTo>
                    <a:pt x="15" y="15"/>
                    <a:pt x="20" y="16"/>
                    <a:pt x="22" y="17"/>
                  </a:cubicBezTo>
                  <a:cubicBezTo>
                    <a:pt x="24" y="18"/>
                    <a:pt x="25" y="19"/>
                    <a:pt x="25" y="22"/>
                  </a:cubicBezTo>
                  <a:cubicBezTo>
                    <a:pt x="25" y="24"/>
                    <a:pt x="24" y="26"/>
                    <a:pt x="2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081" name="กลุ่ม 2080"/>
          <p:cNvGrpSpPr/>
          <p:nvPr/>
        </p:nvGrpSpPr>
        <p:grpSpPr>
          <a:xfrm>
            <a:off x="7012781" y="2997201"/>
            <a:ext cx="658019" cy="658812"/>
            <a:chOff x="13995400" y="5994400"/>
            <a:chExt cx="1316037" cy="1317625"/>
          </a:xfrm>
        </p:grpSpPr>
        <p:sp>
          <p:nvSpPr>
            <p:cNvPr id="2065" name="Oval 39"/>
            <p:cNvSpPr>
              <a:spLocks noChangeArrowheads="1"/>
            </p:cNvSpPr>
            <p:nvPr/>
          </p:nvSpPr>
          <p:spPr bwMode="auto">
            <a:xfrm>
              <a:off x="13995400" y="5994400"/>
              <a:ext cx="1316037" cy="1317625"/>
            </a:xfrm>
            <a:prstGeom prst="ellipse">
              <a:avLst/>
            </a:prstGeom>
            <a:solidFill>
              <a:srgbClr val="7D5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66" name="Freeform 40"/>
            <p:cNvSpPr>
              <a:spLocks noEditPoints="1"/>
            </p:cNvSpPr>
            <p:nvPr/>
          </p:nvSpPr>
          <p:spPr bwMode="auto">
            <a:xfrm>
              <a:off x="14392275" y="6392863"/>
              <a:ext cx="520700" cy="504825"/>
            </a:xfrm>
            <a:custGeom>
              <a:avLst/>
              <a:gdLst>
                <a:gd name="T0" fmla="*/ 28 w 34"/>
                <a:gd name="T1" fmla="*/ 0 h 33"/>
                <a:gd name="T2" fmla="*/ 5 w 34"/>
                <a:gd name="T3" fmla="*/ 0 h 33"/>
                <a:gd name="T4" fmla="*/ 0 w 34"/>
                <a:gd name="T5" fmla="*/ 5 h 33"/>
                <a:gd name="T6" fmla="*/ 0 w 34"/>
                <a:gd name="T7" fmla="*/ 28 h 33"/>
                <a:gd name="T8" fmla="*/ 5 w 34"/>
                <a:gd name="T9" fmla="*/ 33 h 33"/>
                <a:gd name="T10" fmla="*/ 28 w 34"/>
                <a:gd name="T11" fmla="*/ 33 h 33"/>
                <a:gd name="T12" fmla="*/ 34 w 34"/>
                <a:gd name="T13" fmla="*/ 28 h 33"/>
                <a:gd name="T14" fmla="*/ 34 w 34"/>
                <a:gd name="T15" fmla="*/ 5 h 33"/>
                <a:gd name="T16" fmla="*/ 28 w 34"/>
                <a:gd name="T17" fmla="*/ 0 h 33"/>
                <a:gd name="T18" fmla="*/ 24 w 34"/>
                <a:gd name="T19" fmla="*/ 4 h 33"/>
                <a:gd name="T20" fmla="*/ 25 w 34"/>
                <a:gd name="T21" fmla="*/ 3 h 33"/>
                <a:gd name="T22" fmla="*/ 29 w 34"/>
                <a:gd name="T23" fmla="*/ 3 h 33"/>
                <a:gd name="T24" fmla="*/ 30 w 34"/>
                <a:gd name="T25" fmla="*/ 4 h 33"/>
                <a:gd name="T26" fmla="*/ 30 w 34"/>
                <a:gd name="T27" fmla="*/ 8 h 33"/>
                <a:gd name="T28" fmla="*/ 29 w 34"/>
                <a:gd name="T29" fmla="*/ 9 h 33"/>
                <a:gd name="T30" fmla="*/ 25 w 34"/>
                <a:gd name="T31" fmla="*/ 9 h 33"/>
                <a:gd name="T32" fmla="*/ 24 w 34"/>
                <a:gd name="T33" fmla="*/ 8 h 33"/>
                <a:gd name="T34" fmla="*/ 24 w 34"/>
                <a:gd name="T35" fmla="*/ 4 h 33"/>
                <a:gd name="T36" fmla="*/ 11 w 34"/>
                <a:gd name="T37" fmla="*/ 14 h 33"/>
                <a:gd name="T38" fmla="*/ 17 w 34"/>
                <a:gd name="T39" fmla="*/ 10 h 33"/>
                <a:gd name="T40" fmla="*/ 23 w 34"/>
                <a:gd name="T41" fmla="*/ 14 h 33"/>
                <a:gd name="T42" fmla="*/ 24 w 34"/>
                <a:gd name="T43" fmla="*/ 17 h 33"/>
                <a:gd name="T44" fmla="*/ 17 w 34"/>
                <a:gd name="T45" fmla="*/ 23 h 33"/>
                <a:gd name="T46" fmla="*/ 10 w 34"/>
                <a:gd name="T47" fmla="*/ 17 h 33"/>
                <a:gd name="T48" fmla="*/ 11 w 34"/>
                <a:gd name="T49" fmla="*/ 14 h 33"/>
                <a:gd name="T50" fmla="*/ 30 w 34"/>
                <a:gd name="T51" fmla="*/ 28 h 33"/>
                <a:gd name="T52" fmla="*/ 28 w 34"/>
                <a:gd name="T53" fmla="*/ 30 h 33"/>
                <a:gd name="T54" fmla="*/ 5 w 34"/>
                <a:gd name="T55" fmla="*/ 30 h 33"/>
                <a:gd name="T56" fmla="*/ 4 w 34"/>
                <a:gd name="T57" fmla="*/ 28 h 33"/>
                <a:gd name="T58" fmla="*/ 4 w 34"/>
                <a:gd name="T59" fmla="*/ 14 h 33"/>
                <a:gd name="T60" fmla="*/ 7 w 34"/>
                <a:gd name="T61" fmla="*/ 14 h 33"/>
                <a:gd name="T62" fmla="*/ 7 w 34"/>
                <a:gd name="T63" fmla="*/ 17 h 33"/>
                <a:gd name="T64" fmla="*/ 17 w 34"/>
                <a:gd name="T65" fmla="*/ 27 h 33"/>
                <a:gd name="T66" fmla="*/ 27 w 34"/>
                <a:gd name="T67" fmla="*/ 17 h 33"/>
                <a:gd name="T68" fmla="*/ 27 w 34"/>
                <a:gd name="T69" fmla="*/ 14 h 33"/>
                <a:gd name="T70" fmla="*/ 30 w 34"/>
                <a:gd name="T71" fmla="*/ 14 h 33"/>
                <a:gd name="T72" fmla="*/ 30 w 34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3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4" y="31"/>
                    <a:pt x="34" y="2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1" y="0"/>
                    <a:pt x="28" y="0"/>
                  </a:cubicBezTo>
                  <a:close/>
                  <a:moveTo>
                    <a:pt x="24" y="4"/>
                  </a:moveTo>
                  <a:cubicBezTo>
                    <a:pt x="24" y="4"/>
                    <a:pt x="24" y="3"/>
                    <a:pt x="25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8"/>
                  </a:cubicBezTo>
                  <a:lnTo>
                    <a:pt x="24" y="4"/>
                  </a:lnTo>
                  <a:close/>
                  <a:moveTo>
                    <a:pt x="11" y="14"/>
                  </a:move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2" y="12"/>
                    <a:pt x="23" y="14"/>
                  </a:cubicBezTo>
                  <a:cubicBezTo>
                    <a:pt x="23" y="15"/>
                    <a:pt x="24" y="16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ubicBezTo>
                    <a:pt x="13" y="23"/>
                    <a:pt x="10" y="20"/>
                    <a:pt x="10" y="17"/>
                  </a:cubicBezTo>
                  <a:cubicBezTo>
                    <a:pt x="10" y="16"/>
                    <a:pt x="10" y="15"/>
                    <a:pt x="11" y="14"/>
                  </a:cubicBezTo>
                  <a:close/>
                  <a:moveTo>
                    <a:pt x="30" y="28"/>
                  </a:moveTo>
                  <a:cubicBezTo>
                    <a:pt x="30" y="29"/>
                    <a:pt x="29" y="30"/>
                    <a:pt x="28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29"/>
                    <a:pt x="4" y="2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7"/>
                    <a:pt x="27" y="22"/>
                    <a:pt x="27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088" name="กลุ่ม 2087"/>
          <p:cNvGrpSpPr/>
          <p:nvPr/>
        </p:nvGrpSpPr>
        <p:grpSpPr>
          <a:xfrm>
            <a:off x="4914901" y="3969545"/>
            <a:ext cx="658019" cy="658812"/>
            <a:chOff x="9799638" y="7939088"/>
            <a:chExt cx="1316037" cy="1317625"/>
          </a:xfrm>
        </p:grpSpPr>
        <p:sp>
          <p:nvSpPr>
            <p:cNvPr id="2067" name="Oval 41"/>
            <p:cNvSpPr>
              <a:spLocks noChangeArrowheads="1"/>
            </p:cNvSpPr>
            <p:nvPr/>
          </p:nvSpPr>
          <p:spPr bwMode="auto">
            <a:xfrm>
              <a:off x="9799638" y="7939088"/>
              <a:ext cx="1316037" cy="1317625"/>
            </a:xfrm>
            <a:prstGeom prst="ellipse">
              <a:avLst/>
            </a:prstGeom>
            <a:solidFill>
              <a:srgbClr val="28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68" name="Freeform 42"/>
            <p:cNvSpPr>
              <a:spLocks/>
            </p:cNvSpPr>
            <p:nvPr/>
          </p:nvSpPr>
          <p:spPr bwMode="auto">
            <a:xfrm>
              <a:off x="10182225" y="8353425"/>
              <a:ext cx="550862" cy="474663"/>
            </a:xfrm>
            <a:custGeom>
              <a:avLst/>
              <a:gdLst>
                <a:gd name="T0" fmla="*/ 35 w 36"/>
                <a:gd name="T1" fmla="*/ 7 h 31"/>
                <a:gd name="T2" fmla="*/ 16 w 36"/>
                <a:gd name="T3" fmla="*/ 31 h 31"/>
                <a:gd name="T4" fmla="*/ 11 w 36"/>
                <a:gd name="T5" fmla="*/ 25 h 31"/>
                <a:gd name="T6" fmla="*/ 5 w 36"/>
                <a:gd name="T7" fmla="*/ 9 h 31"/>
                <a:gd name="T8" fmla="*/ 2 w 36"/>
                <a:gd name="T9" fmla="*/ 11 h 31"/>
                <a:gd name="T10" fmla="*/ 0 w 36"/>
                <a:gd name="T11" fmla="*/ 9 h 31"/>
                <a:gd name="T12" fmla="*/ 10 w 36"/>
                <a:gd name="T13" fmla="*/ 1 h 31"/>
                <a:gd name="T14" fmla="*/ 16 w 36"/>
                <a:gd name="T15" fmla="*/ 6 h 31"/>
                <a:gd name="T16" fmla="*/ 20 w 36"/>
                <a:gd name="T17" fmla="*/ 20 h 31"/>
                <a:gd name="T18" fmla="*/ 25 w 36"/>
                <a:gd name="T19" fmla="*/ 11 h 31"/>
                <a:gd name="T20" fmla="*/ 20 w 36"/>
                <a:gd name="T21" fmla="*/ 9 h 31"/>
                <a:gd name="T22" fmla="*/ 30 w 36"/>
                <a:gd name="T23" fmla="*/ 0 h 31"/>
                <a:gd name="T24" fmla="*/ 35 w 36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1">
                  <a:moveTo>
                    <a:pt x="35" y="7"/>
                  </a:moveTo>
                  <a:cubicBezTo>
                    <a:pt x="35" y="14"/>
                    <a:pt x="23" y="31"/>
                    <a:pt x="16" y="31"/>
                  </a:cubicBezTo>
                  <a:cubicBezTo>
                    <a:pt x="14" y="31"/>
                    <a:pt x="12" y="29"/>
                    <a:pt x="11" y="25"/>
                  </a:cubicBezTo>
                  <a:cubicBezTo>
                    <a:pt x="8" y="15"/>
                    <a:pt x="7" y="9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5"/>
                    <a:pt x="8" y="1"/>
                    <a:pt x="10" y="1"/>
                  </a:cubicBezTo>
                  <a:cubicBezTo>
                    <a:pt x="13" y="1"/>
                    <a:pt x="15" y="2"/>
                    <a:pt x="16" y="6"/>
                  </a:cubicBezTo>
                  <a:cubicBezTo>
                    <a:pt x="16" y="12"/>
                    <a:pt x="18" y="20"/>
                    <a:pt x="20" y="20"/>
                  </a:cubicBezTo>
                  <a:cubicBezTo>
                    <a:pt x="21" y="20"/>
                    <a:pt x="25" y="13"/>
                    <a:pt x="25" y="11"/>
                  </a:cubicBezTo>
                  <a:cubicBezTo>
                    <a:pt x="26" y="8"/>
                    <a:pt x="23" y="8"/>
                    <a:pt x="20" y="9"/>
                  </a:cubicBezTo>
                  <a:cubicBezTo>
                    <a:pt x="22" y="3"/>
                    <a:pt x="25" y="0"/>
                    <a:pt x="30" y="0"/>
                  </a:cubicBezTo>
                  <a:cubicBezTo>
                    <a:pt x="34" y="1"/>
                    <a:pt x="36" y="3"/>
                    <a:pt x="3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668" name="กลุ่ม 667"/>
          <p:cNvGrpSpPr/>
          <p:nvPr/>
        </p:nvGrpSpPr>
        <p:grpSpPr>
          <a:xfrm>
            <a:off x="7012781" y="2024858"/>
            <a:ext cx="658019" cy="658812"/>
            <a:chOff x="13995400" y="4049713"/>
            <a:chExt cx="1316037" cy="1317625"/>
          </a:xfrm>
        </p:grpSpPr>
        <p:sp>
          <p:nvSpPr>
            <p:cNvPr id="2069" name="Oval 43"/>
            <p:cNvSpPr>
              <a:spLocks noChangeArrowheads="1"/>
            </p:cNvSpPr>
            <p:nvPr/>
          </p:nvSpPr>
          <p:spPr bwMode="auto">
            <a:xfrm>
              <a:off x="13995400" y="4049713"/>
              <a:ext cx="1316037" cy="1317625"/>
            </a:xfrm>
            <a:prstGeom prst="ellipse">
              <a:avLst/>
            </a:prstGeom>
            <a:solidFill>
              <a:srgbClr val="209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70" name="Freeform 44"/>
            <p:cNvSpPr>
              <a:spLocks noEditPoints="1"/>
            </p:cNvSpPr>
            <p:nvPr/>
          </p:nvSpPr>
          <p:spPr bwMode="auto">
            <a:xfrm>
              <a:off x="14331950" y="4402138"/>
              <a:ext cx="612775" cy="566738"/>
            </a:xfrm>
            <a:custGeom>
              <a:avLst/>
              <a:gdLst>
                <a:gd name="T0" fmla="*/ 3 w 40"/>
                <a:gd name="T1" fmla="*/ 37 h 37"/>
                <a:gd name="T2" fmla="*/ 4 w 40"/>
                <a:gd name="T3" fmla="*/ 35 h 37"/>
                <a:gd name="T4" fmla="*/ 6 w 40"/>
                <a:gd name="T5" fmla="*/ 29 h 37"/>
                <a:gd name="T6" fmla="*/ 6 w 40"/>
                <a:gd name="T7" fmla="*/ 28 h 37"/>
                <a:gd name="T8" fmla="*/ 17 w 40"/>
                <a:gd name="T9" fmla="*/ 3 h 37"/>
                <a:gd name="T10" fmla="*/ 38 w 40"/>
                <a:gd name="T11" fmla="*/ 16 h 37"/>
                <a:gd name="T12" fmla="*/ 24 w 40"/>
                <a:gd name="T13" fmla="*/ 37 h 37"/>
                <a:gd name="T14" fmla="*/ 13 w 40"/>
                <a:gd name="T15" fmla="*/ 35 h 37"/>
                <a:gd name="T16" fmla="*/ 12 w 40"/>
                <a:gd name="T17" fmla="*/ 35 h 37"/>
                <a:gd name="T18" fmla="*/ 3 w 40"/>
                <a:gd name="T19" fmla="*/ 37 h 37"/>
                <a:gd name="T20" fmla="*/ 7 w 40"/>
                <a:gd name="T21" fmla="*/ 33 h 37"/>
                <a:gd name="T22" fmla="*/ 12 w 40"/>
                <a:gd name="T23" fmla="*/ 32 h 37"/>
                <a:gd name="T24" fmla="*/ 14 w 40"/>
                <a:gd name="T25" fmla="*/ 32 h 37"/>
                <a:gd name="T26" fmla="*/ 23 w 40"/>
                <a:gd name="T27" fmla="*/ 34 h 37"/>
                <a:gd name="T28" fmla="*/ 35 w 40"/>
                <a:gd name="T29" fmla="*/ 17 h 37"/>
                <a:gd name="T30" fmla="*/ 18 w 40"/>
                <a:gd name="T31" fmla="*/ 5 h 37"/>
                <a:gd name="T32" fmla="*/ 8 w 40"/>
                <a:gd name="T33" fmla="*/ 26 h 37"/>
                <a:gd name="T34" fmla="*/ 9 w 40"/>
                <a:gd name="T35" fmla="*/ 29 h 37"/>
                <a:gd name="T36" fmla="*/ 7 w 40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7">
                  <a:moveTo>
                    <a:pt x="3" y="37"/>
                  </a:moveTo>
                  <a:cubicBezTo>
                    <a:pt x="4" y="36"/>
                    <a:pt x="4" y="36"/>
                    <a:pt x="4" y="35"/>
                  </a:cubicBezTo>
                  <a:cubicBezTo>
                    <a:pt x="5" y="33"/>
                    <a:pt x="5" y="31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18"/>
                    <a:pt x="6" y="5"/>
                    <a:pt x="17" y="3"/>
                  </a:cubicBezTo>
                  <a:cubicBezTo>
                    <a:pt x="27" y="0"/>
                    <a:pt x="36" y="7"/>
                    <a:pt x="38" y="16"/>
                  </a:cubicBezTo>
                  <a:cubicBezTo>
                    <a:pt x="40" y="26"/>
                    <a:pt x="33" y="35"/>
                    <a:pt x="24" y="37"/>
                  </a:cubicBezTo>
                  <a:cubicBezTo>
                    <a:pt x="20" y="37"/>
                    <a:pt x="17" y="37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7" y="36"/>
                    <a:pt x="4" y="37"/>
                    <a:pt x="3" y="37"/>
                  </a:cubicBezTo>
                  <a:close/>
                  <a:moveTo>
                    <a:pt x="7" y="33"/>
                  </a:moveTo>
                  <a:cubicBezTo>
                    <a:pt x="9" y="33"/>
                    <a:pt x="11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7" y="34"/>
                    <a:pt x="20" y="34"/>
                    <a:pt x="23" y="34"/>
                  </a:cubicBezTo>
                  <a:cubicBezTo>
                    <a:pt x="31" y="33"/>
                    <a:pt x="36" y="25"/>
                    <a:pt x="35" y="17"/>
                  </a:cubicBezTo>
                  <a:cubicBezTo>
                    <a:pt x="34" y="9"/>
                    <a:pt x="26" y="4"/>
                    <a:pt x="18" y="5"/>
                  </a:cubicBezTo>
                  <a:cubicBezTo>
                    <a:pt x="9" y="7"/>
                    <a:pt x="3" y="18"/>
                    <a:pt x="8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8" y="30"/>
                    <a:pt x="8" y="32"/>
                    <a:pt x="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71" name="Freeform 45"/>
            <p:cNvSpPr>
              <a:spLocks/>
            </p:cNvSpPr>
            <p:nvPr/>
          </p:nvSpPr>
          <p:spPr bwMode="auto">
            <a:xfrm>
              <a:off x="14516100" y="4570413"/>
              <a:ext cx="274637" cy="260350"/>
            </a:xfrm>
            <a:custGeom>
              <a:avLst/>
              <a:gdLst>
                <a:gd name="T0" fmla="*/ 13 w 18"/>
                <a:gd name="T1" fmla="*/ 17 h 17"/>
                <a:gd name="T2" fmla="*/ 1 w 18"/>
                <a:gd name="T3" fmla="*/ 8 h 17"/>
                <a:gd name="T4" fmla="*/ 2 w 18"/>
                <a:gd name="T5" fmla="*/ 1 h 17"/>
                <a:gd name="T6" fmla="*/ 4 w 18"/>
                <a:gd name="T7" fmla="*/ 1 h 17"/>
                <a:gd name="T8" fmla="*/ 4 w 18"/>
                <a:gd name="T9" fmla="*/ 1 h 17"/>
                <a:gd name="T10" fmla="*/ 6 w 18"/>
                <a:gd name="T11" fmla="*/ 4 h 17"/>
                <a:gd name="T12" fmla="*/ 5 w 18"/>
                <a:gd name="T13" fmla="*/ 7 h 17"/>
                <a:gd name="T14" fmla="*/ 5 w 18"/>
                <a:gd name="T15" fmla="*/ 8 h 17"/>
                <a:gd name="T16" fmla="*/ 11 w 18"/>
                <a:gd name="T17" fmla="*/ 13 h 17"/>
                <a:gd name="T18" fmla="*/ 12 w 18"/>
                <a:gd name="T19" fmla="*/ 13 h 17"/>
                <a:gd name="T20" fmla="*/ 14 w 18"/>
                <a:gd name="T21" fmla="*/ 11 h 17"/>
                <a:gd name="T22" fmla="*/ 18 w 18"/>
                <a:gd name="T23" fmla="*/ 13 h 17"/>
                <a:gd name="T24" fmla="*/ 13 w 1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13" y="17"/>
                  </a:moveTo>
                  <a:cubicBezTo>
                    <a:pt x="10" y="17"/>
                    <a:pt x="5" y="14"/>
                    <a:pt x="1" y="8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10"/>
                    <a:pt x="8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1"/>
                    <a:pt x="13" y="10"/>
                    <a:pt x="14" y="11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8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083" name="กลุ่ม 2082"/>
          <p:cNvGrpSpPr/>
          <p:nvPr/>
        </p:nvGrpSpPr>
        <p:grpSpPr>
          <a:xfrm>
            <a:off x="9110663" y="2997201"/>
            <a:ext cx="658019" cy="658812"/>
            <a:chOff x="18191163" y="5994400"/>
            <a:chExt cx="1316037" cy="1317625"/>
          </a:xfrm>
        </p:grpSpPr>
        <p:sp>
          <p:nvSpPr>
            <p:cNvPr id="2072" name="Oval 46"/>
            <p:cNvSpPr>
              <a:spLocks noChangeArrowheads="1"/>
            </p:cNvSpPr>
            <p:nvPr/>
          </p:nvSpPr>
          <p:spPr bwMode="auto">
            <a:xfrm>
              <a:off x="18191163" y="5994400"/>
              <a:ext cx="1316037" cy="1317625"/>
            </a:xfrm>
            <a:prstGeom prst="ellipse">
              <a:avLst/>
            </a:prstGeom>
            <a:solidFill>
              <a:srgbClr val="4C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73" name="Freeform 47"/>
            <p:cNvSpPr>
              <a:spLocks/>
            </p:cNvSpPr>
            <p:nvPr/>
          </p:nvSpPr>
          <p:spPr bwMode="auto">
            <a:xfrm>
              <a:off x="18680113" y="6362700"/>
              <a:ext cx="336550" cy="566738"/>
            </a:xfrm>
            <a:custGeom>
              <a:avLst/>
              <a:gdLst>
                <a:gd name="T0" fmla="*/ 22 w 22"/>
                <a:gd name="T1" fmla="*/ 29 h 37"/>
                <a:gd name="T2" fmla="*/ 22 w 22"/>
                <a:gd name="T3" fmla="*/ 29 h 37"/>
                <a:gd name="T4" fmla="*/ 13 w 22"/>
                <a:gd name="T5" fmla="*/ 30 h 37"/>
                <a:gd name="T6" fmla="*/ 12 w 22"/>
                <a:gd name="T7" fmla="*/ 22 h 37"/>
                <a:gd name="T8" fmla="*/ 12 w 22"/>
                <a:gd name="T9" fmla="*/ 15 h 37"/>
                <a:gd name="T10" fmla="*/ 21 w 22"/>
                <a:gd name="T11" fmla="*/ 15 h 37"/>
                <a:gd name="T12" fmla="*/ 21 w 22"/>
                <a:gd name="T13" fmla="*/ 10 h 37"/>
                <a:gd name="T14" fmla="*/ 12 w 22"/>
                <a:gd name="T15" fmla="*/ 10 h 37"/>
                <a:gd name="T16" fmla="*/ 12 w 22"/>
                <a:gd name="T17" fmla="*/ 0 h 37"/>
                <a:gd name="T18" fmla="*/ 7 w 22"/>
                <a:gd name="T19" fmla="*/ 0 h 37"/>
                <a:gd name="T20" fmla="*/ 7 w 22"/>
                <a:gd name="T21" fmla="*/ 0 h 37"/>
                <a:gd name="T22" fmla="*/ 0 w 22"/>
                <a:gd name="T23" fmla="*/ 10 h 37"/>
                <a:gd name="T24" fmla="*/ 0 w 22"/>
                <a:gd name="T25" fmla="*/ 15 h 37"/>
                <a:gd name="T26" fmla="*/ 4 w 22"/>
                <a:gd name="T27" fmla="*/ 15 h 37"/>
                <a:gd name="T28" fmla="*/ 4 w 22"/>
                <a:gd name="T29" fmla="*/ 28 h 37"/>
                <a:gd name="T30" fmla="*/ 6 w 22"/>
                <a:gd name="T31" fmla="*/ 35 h 37"/>
                <a:gd name="T32" fmla="*/ 18 w 22"/>
                <a:gd name="T33" fmla="*/ 36 h 37"/>
                <a:gd name="T34" fmla="*/ 22 w 22"/>
                <a:gd name="T35" fmla="*/ 35 h 37"/>
                <a:gd name="T36" fmla="*/ 22 w 22"/>
                <a:gd name="T3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7">
                  <a:moveTo>
                    <a:pt x="22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17" y="33"/>
                    <a:pt x="13" y="30"/>
                  </a:cubicBezTo>
                  <a:cubicBezTo>
                    <a:pt x="12" y="29"/>
                    <a:pt x="12" y="28"/>
                    <a:pt x="12" y="22"/>
                  </a:cubicBezTo>
                  <a:cubicBezTo>
                    <a:pt x="12" y="21"/>
                    <a:pt x="12" y="16"/>
                    <a:pt x="12" y="15"/>
                  </a:cubicBezTo>
                  <a:cubicBezTo>
                    <a:pt x="12" y="15"/>
                    <a:pt x="12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2" y="10"/>
                    <a:pt x="12" y="10"/>
                  </a:cubicBezTo>
                  <a:cubicBezTo>
                    <a:pt x="12" y="0"/>
                    <a:pt x="12" y="1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5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4" y="16"/>
                    <a:pt x="4" y="14"/>
                    <a:pt x="4" y="28"/>
                  </a:cubicBezTo>
                  <a:cubicBezTo>
                    <a:pt x="4" y="31"/>
                    <a:pt x="4" y="33"/>
                    <a:pt x="6" y="35"/>
                  </a:cubicBezTo>
                  <a:cubicBezTo>
                    <a:pt x="9" y="37"/>
                    <a:pt x="15" y="37"/>
                    <a:pt x="18" y="36"/>
                  </a:cubicBezTo>
                  <a:cubicBezTo>
                    <a:pt x="20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082" name="กลุ่ม 2081"/>
          <p:cNvGrpSpPr/>
          <p:nvPr/>
        </p:nvGrpSpPr>
        <p:grpSpPr>
          <a:xfrm>
            <a:off x="8061327" y="2997201"/>
            <a:ext cx="658812" cy="658812"/>
            <a:chOff x="16092488" y="5994400"/>
            <a:chExt cx="1317625" cy="1317625"/>
          </a:xfrm>
        </p:grpSpPr>
        <p:sp>
          <p:nvSpPr>
            <p:cNvPr id="2074" name="Oval 48"/>
            <p:cNvSpPr>
              <a:spLocks noChangeArrowheads="1"/>
            </p:cNvSpPr>
            <p:nvPr/>
          </p:nvSpPr>
          <p:spPr bwMode="auto">
            <a:xfrm>
              <a:off x="16092488" y="5994400"/>
              <a:ext cx="1317625" cy="1317625"/>
            </a:xfrm>
            <a:prstGeom prst="ellipse">
              <a:avLst/>
            </a:prstGeom>
            <a:solidFill>
              <a:srgbClr val="00B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75" name="Freeform 49"/>
            <p:cNvSpPr>
              <a:spLocks/>
            </p:cNvSpPr>
            <p:nvPr/>
          </p:nvSpPr>
          <p:spPr bwMode="auto">
            <a:xfrm>
              <a:off x="16506825" y="6362700"/>
              <a:ext cx="488950" cy="566738"/>
            </a:xfrm>
            <a:custGeom>
              <a:avLst/>
              <a:gdLst>
                <a:gd name="T0" fmla="*/ 31 w 32"/>
                <a:gd name="T1" fmla="*/ 19 h 37"/>
                <a:gd name="T2" fmla="*/ 21 w 32"/>
                <a:gd name="T3" fmla="*/ 11 h 37"/>
                <a:gd name="T4" fmla="*/ 26 w 32"/>
                <a:gd name="T5" fmla="*/ 7 h 37"/>
                <a:gd name="T6" fmla="*/ 25 w 32"/>
                <a:gd name="T7" fmla="*/ 14 h 37"/>
                <a:gd name="T8" fmla="*/ 25 w 32"/>
                <a:gd name="T9" fmla="*/ 14 h 37"/>
                <a:gd name="T10" fmla="*/ 31 w 32"/>
                <a:gd name="T11" fmla="*/ 15 h 37"/>
                <a:gd name="T12" fmla="*/ 32 w 32"/>
                <a:gd name="T13" fmla="*/ 10 h 37"/>
                <a:gd name="T14" fmla="*/ 23 w 32"/>
                <a:gd name="T15" fmla="*/ 0 h 37"/>
                <a:gd name="T16" fmla="*/ 16 w 32"/>
                <a:gd name="T17" fmla="*/ 7 h 37"/>
                <a:gd name="T18" fmla="*/ 17 w 32"/>
                <a:gd name="T19" fmla="*/ 17 h 37"/>
                <a:gd name="T20" fmla="*/ 22 w 32"/>
                <a:gd name="T21" fmla="*/ 22 h 37"/>
                <a:gd name="T22" fmla="*/ 22 w 32"/>
                <a:gd name="T23" fmla="*/ 22 h 37"/>
                <a:gd name="T24" fmla="*/ 16 w 32"/>
                <a:gd name="T25" fmla="*/ 31 h 37"/>
                <a:gd name="T26" fmla="*/ 15 w 32"/>
                <a:gd name="T27" fmla="*/ 31 h 37"/>
                <a:gd name="T28" fmla="*/ 6 w 32"/>
                <a:gd name="T29" fmla="*/ 6 h 37"/>
                <a:gd name="T30" fmla="*/ 0 w 32"/>
                <a:gd name="T31" fmla="*/ 6 h 37"/>
                <a:gd name="T32" fmla="*/ 13 w 32"/>
                <a:gd name="T33" fmla="*/ 36 h 37"/>
                <a:gd name="T34" fmla="*/ 14 w 32"/>
                <a:gd name="T35" fmla="*/ 37 h 37"/>
                <a:gd name="T36" fmla="*/ 17 w 32"/>
                <a:gd name="T37" fmla="*/ 36 h 37"/>
                <a:gd name="T38" fmla="*/ 27 w 32"/>
                <a:gd name="T39" fmla="*/ 24 h 37"/>
                <a:gd name="T40" fmla="*/ 28 w 32"/>
                <a:gd name="T41" fmla="*/ 23 h 37"/>
                <a:gd name="T42" fmla="*/ 31 w 32"/>
                <a:gd name="T43" fmla="*/ 23 h 37"/>
                <a:gd name="T44" fmla="*/ 31 w 32"/>
                <a:gd name="T4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7">
                  <a:moveTo>
                    <a:pt x="31" y="19"/>
                  </a:moveTo>
                  <a:cubicBezTo>
                    <a:pt x="26" y="20"/>
                    <a:pt x="21" y="17"/>
                    <a:pt x="21" y="11"/>
                  </a:cubicBezTo>
                  <a:cubicBezTo>
                    <a:pt x="21" y="5"/>
                    <a:pt x="25" y="5"/>
                    <a:pt x="26" y="7"/>
                  </a:cubicBezTo>
                  <a:cubicBezTo>
                    <a:pt x="26" y="10"/>
                    <a:pt x="26" y="12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6"/>
                    <a:pt x="30" y="16"/>
                    <a:pt x="31" y="15"/>
                  </a:cubicBezTo>
                  <a:cubicBezTo>
                    <a:pt x="31" y="14"/>
                    <a:pt x="32" y="12"/>
                    <a:pt x="32" y="10"/>
                  </a:cubicBezTo>
                  <a:cubicBezTo>
                    <a:pt x="32" y="3"/>
                    <a:pt x="28" y="0"/>
                    <a:pt x="23" y="0"/>
                  </a:cubicBezTo>
                  <a:cubicBezTo>
                    <a:pt x="19" y="1"/>
                    <a:pt x="16" y="4"/>
                    <a:pt x="16" y="7"/>
                  </a:cubicBezTo>
                  <a:cubicBezTo>
                    <a:pt x="15" y="10"/>
                    <a:pt x="15" y="14"/>
                    <a:pt x="17" y="17"/>
                  </a:cubicBezTo>
                  <a:cubicBezTo>
                    <a:pt x="18" y="19"/>
                    <a:pt x="20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5"/>
                    <a:pt x="18" y="28"/>
                    <a:pt x="16" y="31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9" y="23"/>
                    <a:pt x="7" y="15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28"/>
                    <a:pt x="13" y="36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5" y="37"/>
                    <a:pt x="16" y="37"/>
                    <a:pt x="17" y="36"/>
                  </a:cubicBezTo>
                  <a:cubicBezTo>
                    <a:pt x="19" y="35"/>
                    <a:pt x="24" y="30"/>
                    <a:pt x="27" y="24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9" y="23"/>
                    <a:pt x="30" y="23"/>
                    <a:pt x="31" y="23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087" name="กลุ่ม 2086"/>
          <p:cNvGrpSpPr/>
          <p:nvPr/>
        </p:nvGrpSpPr>
        <p:grpSpPr>
          <a:xfrm>
            <a:off x="5963445" y="3969545"/>
            <a:ext cx="658812" cy="658812"/>
            <a:chOff x="11896725" y="7939088"/>
            <a:chExt cx="1317625" cy="1317625"/>
          </a:xfrm>
        </p:grpSpPr>
        <p:sp>
          <p:nvSpPr>
            <p:cNvPr id="2076" name="Oval 50"/>
            <p:cNvSpPr>
              <a:spLocks noChangeArrowheads="1"/>
            </p:cNvSpPr>
            <p:nvPr/>
          </p:nvSpPr>
          <p:spPr bwMode="auto">
            <a:xfrm>
              <a:off x="11896725" y="7939088"/>
              <a:ext cx="1317625" cy="1317625"/>
            </a:xfrm>
            <a:prstGeom prst="ellipse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77" name="Oval 51"/>
            <p:cNvSpPr>
              <a:spLocks noChangeArrowheads="1"/>
            </p:cNvSpPr>
            <p:nvPr/>
          </p:nvSpPr>
          <p:spPr bwMode="auto">
            <a:xfrm>
              <a:off x="12279313" y="8475663"/>
              <a:ext cx="246062" cy="230188"/>
            </a:xfrm>
            <a:prstGeom prst="ellipse">
              <a:avLst/>
            </a:prstGeom>
            <a:solidFill>
              <a:srgbClr val="386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078" name="Oval 52"/>
            <p:cNvSpPr>
              <a:spLocks noChangeArrowheads="1"/>
            </p:cNvSpPr>
            <p:nvPr/>
          </p:nvSpPr>
          <p:spPr bwMode="auto">
            <a:xfrm>
              <a:off x="12585700" y="8475663"/>
              <a:ext cx="246062" cy="230188"/>
            </a:xfrm>
            <a:prstGeom prst="ellipse">
              <a:avLst/>
            </a:prstGeom>
            <a:solidFill>
              <a:srgbClr val="ED2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666" name="กลุ่ม 665"/>
          <p:cNvGrpSpPr/>
          <p:nvPr/>
        </p:nvGrpSpPr>
        <p:grpSpPr>
          <a:xfrm>
            <a:off x="4914901" y="2024858"/>
            <a:ext cx="658019" cy="658812"/>
            <a:chOff x="9799638" y="4049713"/>
            <a:chExt cx="1316037" cy="1317625"/>
          </a:xfrm>
        </p:grpSpPr>
        <p:sp>
          <p:nvSpPr>
            <p:cNvPr id="2079" name="Oval 53"/>
            <p:cNvSpPr>
              <a:spLocks noChangeArrowheads="1"/>
            </p:cNvSpPr>
            <p:nvPr/>
          </p:nvSpPr>
          <p:spPr bwMode="auto">
            <a:xfrm>
              <a:off x="9799638" y="4049713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56" name="Freeform 54"/>
            <p:cNvSpPr>
              <a:spLocks noEditPoints="1"/>
            </p:cNvSpPr>
            <p:nvPr/>
          </p:nvSpPr>
          <p:spPr bwMode="auto">
            <a:xfrm>
              <a:off x="10152063" y="4494213"/>
              <a:ext cx="596900" cy="412750"/>
            </a:xfrm>
            <a:custGeom>
              <a:avLst/>
              <a:gdLst>
                <a:gd name="T0" fmla="*/ 5 w 39"/>
                <a:gd name="T1" fmla="*/ 26 h 27"/>
                <a:gd name="T2" fmla="*/ 2 w 39"/>
                <a:gd name="T3" fmla="*/ 23 h 27"/>
                <a:gd name="T4" fmla="*/ 2 w 39"/>
                <a:gd name="T5" fmla="*/ 2 h 27"/>
                <a:gd name="T6" fmla="*/ 6 w 39"/>
                <a:gd name="T7" fmla="*/ 1 h 27"/>
                <a:gd name="T8" fmla="*/ 35 w 39"/>
                <a:gd name="T9" fmla="*/ 1 h 27"/>
                <a:gd name="T10" fmla="*/ 38 w 39"/>
                <a:gd name="T11" fmla="*/ 4 h 27"/>
                <a:gd name="T12" fmla="*/ 38 w 39"/>
                <a:gd name="T13" fmla="*/ 24 h 27"/>
                <a:gd name="T14" fmla="*/ 36 w 39"/>
                <a:gd name="T15" fmla="*/ 26 h 27"/>
                <a:gd name="T16" fmla="*/ 5 w 39"/>
                <a:gd name="T17" fmla="*/ 26 h 27"/>
                <a:gd name="T18" fmla="*/ 15 w 39"/>
                <a:gd name="T19" fmla="*/ 19 h 27"/>
                <a:gd name="T20" fmla="*/ 27 w 39"/>
                <a:gd name="T21" fmla="*/ 13 h 27"/>
                <a:gd name="T22" fmla="*/ 15 w 39"/>
                <a:gd name="T23" fmla="*/ 7 h 27"/>
                <a:gd name="T24" fmla="*/ 15 w 3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7">
                  <a:moveTo>
                    <a:pt x="5" y="26"/>
                  </a:moveTo>
                  <a:cubicBezTo>
                    <a:pt x="3" y="26"/>
                    <a:pt x="2" y="25"/>
                    <a:pt x="2" y="23"/>
                  </a:cubicBezTo>
                  <a:cubicBezTo>
                    <a:pt x="0" y="20"/>
                    <a:pt x="0" y="5"/>
                    <a:pt x="2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12" y="0"/>
                    <a:pt x="33" y="0"/>
                    <a:pt x="35" y="1"/>
                  </a:cubicBezTo>
                  <a:cubicBezTo>
                    <a:pt x="36" y="1"/>
                    <a:pt x="37" y="2"/>
                    <a:pt x="38" y="4"/>
                  </a:cubicBezTo>
                  <a:cubicBezTo>
                    <a:pt x="39" y="7"/>
                    <a:pt x="39" y="20"/>
                    <a:pt x="38" y="24"/>
                  </a:cubicBezTo>
                  <a:cubicBezTo>
                    <a:pt x="37" y="25"/>
                    <a:pt x="37" y="26"/>
                    <a:pt x="36" y="26"/>
                  </a:cubicBezTo>
                  <a:cubicBezTo>
                    <a:pt x="33" y="27"/>
                    <a:pt x="8" y="27"/>
                    <a:pt x="5" y="26"/>
                  </a:cubicBezTo>
                  <a:close/>
                  <a:moveTo>
                    <a:pt x="15" y="19"/>
                  </a:moveTo>
                  <a:cubicBezTo>
                    <a:pt x="19" y="17"/>
                    <a:pt x="23" y="15"/>
                    <a:pt x="27" y="13"/>
                  </a:cubicBezTo>
                  <a:cubicBezTo>
                    <a:pt x="23" y="11"/>
                    <a:pt x="19" y="9"/>
                    <a:pt x="15" y="7"/>
                  </a:cubicBezTo>
                  <a:cubicBezTo>
                    <a:pt x="15" y="11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670" name="กลุ่ม 669"/>
          <p:cNvGrpSpPr/>
          <p:nvPr/>
        </p:nvGrpSpPr>
        <p:grpSpPr>
          <a:xfrm>
            <a:off x="9110663" y="2024858"/>
            <a:ext cx="658019" cy="658812"/>
            <a:chOff x="18191163" y="4049713"/>
            <a:chExt cx="1316037" cy="1317625"/>
          </a:xfrm>
        </p:grpSpPr>
        <p:sp>
          <p:nvSpPr>
            <p:cNvPr id="257" name="Oval 55"/>
            <p:cNvSpPr>
              <a:spLocks noChangeArrowheads="1"/>
            </p:cNvSpPr>
            <p:nvPr/>
          </p:nvSpPr>
          <p:spPr bwMode="auto">
            <a:xfrm>
              <a:off x="18191163" y="4049713"/>
              <a:ext cx="1316037" cy="1317625"/>
            </a:xfrm>
            <a:prstGeom prst="ellipse">
              <a:avLst/>
            </a:prstGeom>
            <a:solidFill>
              <a:srgbClr val="FBC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58" name="Oval 56"/>
            <p:cNvSpPr>
              <a:spLocks noChangeArrowheads="1"/>
            </p:cNvSpPr>
            <p:nvPr/>
          </p:nvSpPr>
          <p:spPr bwMode="auto">
            <a:xfrm>
              <a:off x="18603913" y="4800600"/>
              <a:ext cx="138112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59" name="Freeform 57"/>
            <p:cNvSpPr>
              <a:spLocks/>
            </p:cNvSpPr>
            <p:nvPr/>
          </p:nvSpPr>
          <p:spPr bwMode="auto">
            <a:xfrm>
              <a:off x="18603913" y="4616450"/>
              <a:ext cx="320675" cy="322263"/>
            </a:xfrm>
            <a:custGeom>
              <a:avLst/>
              <a:gdLst>
                <a:gd name="T0" fmla="*/ 0 w 21"/>
                <a:gd name="T1" fmla="*/ 6 h 21"/>
                <a:gd name="T2" fmla="*/ 15 w 21"/>
                <a:gd name="T3" fmla="*/ 21 h 21"/>
                <a:gd name="T4" fmla="*/ 21 w 21"/>
                <a:gd name="T5" fmla="*/ 21 h 21"/>
                <a:gd name="T6" fmla="*/ 0 w 21"/>
                <a:gd name="T7" fmla="*/ 0 h 21"/>
                <a:gd name="T8" fmla="*/ 0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6"/>
                  </a:moveTo>
                  <a:cubicBezTo>
                    <a:pt x="8" y="6"/>
                    <a:pt x="15" y="13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9"/>
                    <a:pt x="11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60" name="Freeform 58"/>
            <p:cNvSpPr>
              <a:spLocks/>
            </p:cNvSpPr>
            <p:nvPr/>
          </p:nvSpPr>
          <p:spPr bwMode="auto">
            <a:xfrm>
              <a:off x="18603913" y="4432300"/>
              <a:ext cx="490537" cy="506413"/>
            </a:xfrm>
            <a:custGeom>
              <a:avLst/>
              <a:gdLst>
                <a:gd name="T0" fmla="*/ 0 w 32"/>
                <a:gd name="T1" fmla="*/ 7 h 33"/>
                <a:gd name="T2" fmla="*/ 26 w 32"/>
                <a:gd name="T3" fmla="*/ 33 h 33"/>
                <a:gd name="T4" fmla="*/ 32 w 32"/>
                <a:gd name="T5" fmla="*/ 33 h 33"/>
                <a:gd name="T6" fmla="*/ 0 w 32"/>
                <a:gd name="T7" fmla="*/ 0 h 33"/>
                <a:gd name="T8" fmla="*/ 0 w 32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0" y="7"/>
                  </a:moveTo>
                  <a:cubicBezTo>
                    <a:pt x="14" y="7"/>
                    <a:pt x="26" y="19"/>
                    <a:pt x="2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15"/>
                    <a:pt x="18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671" name="กลุ่ม 670"/>
          <p:cNvGrpSpPr/>
          <p:nvPr/>
        </p:nvGrpSpPr>
        <p:grpSpPr>
          <a:xfrm>
            <a:off x="4914901" y="2997201"/>
            <a:ext cx="658019" cy="658812"/>
            <a:chOff x="9799638" y="5994400"/>
            <a:chExt cx="1316037" cy="1317625"/>
          </a:xfrm>
        </p:grpSpPr>
        <p:sp>
          <p:nvSpPr>
            <p:cNvPr id="261" name="Oval 59"/>
            <p:cNvSpPr>
              <a:spLocks noChangeArrowheads="1"/>
            </p:cNvSpPr>
            <p:nvPr/>
          </p:nvSpPr>
          <p:spPr bwMode="auto">
            <a:xfrm>
              <a:off x="9799638" y="5994400"/>
              <a:ext cx="1316037" cy="1317625"/>
            </a:xfrm>
            <a:prstGeom prst="ellipse">
              <a:avLst/>
            </a:prstGeom>
            <a:solidFill>
              <a:srgbClr val="49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62" name="Freeform 60"/>
            <p:cNvSpPr>
              <a:spLocks/>
            </p:cNvSpPr>
            <p:nvPr/>
          </p:nvSpPr>
          <p:spPr bwMode="auto">
            <a:xfrm>
              <a:off x="10304463" y="6408738"/>
              <a:ext cx="306387" cy="488950"/>
            </a:xfrm>
            <a:custGeom>
              <a:avLst/>
              <a:gdLst>
                <a:gd name="T0" fmla="*/ 193 w 193"/>
                <a:gd name="T1" fmla="*/ 0 h 308"/>
                <a:gd name="T2" fmla="*/ 135 w 193"/>
                <a:gd name="T3" fmla="*/ 0 h 308"/>
                <a:gd name="T4" fmla="*/ 97 w 193"/>
                <a:gd name="T5" fmla="*/ 58 h 308"/>
                <a:gd name="T6" fmla="*/ 0 w 193"/>
                <a:gd name="T7" fmla="*/ 58 h 308"/>
                <a:gd name="T8" fmla="*/ 0 w 193"/>
                <a:gd name="T9" fmla="*/ 135 h 308"/>
                <a:gd name="T10" fmla="*/ 58 w 193"/>
                <a:gd name="T11" fmla="*/ 135 h 308"/>
                <a:gd name="T12" fmla="*/ 0 w 193"/>
                <a:gd name="T13" fmla="*/ 250 h 308"/>
                <a:gd name="T14" fmla="*/ 0 w 193"/>
                <a:gd name="T15" fmla="*/ 308 h 308"/>
                <a:gd name="T16" fmla="*/ 58 w 193"/>
                <a:gd name="T17" fmla="*/ 308 h 308"/>
                <a:gd name="T18" fmla="*/ 87 w 193"/>
                <a:gd name="T19" fmla="*/ 241 h 308"/>
                <a:gd name="T20" fmla="*/ 193 w 193"/>
                <a:gd name="T21" fmla="*/ 241 h 308"/>
                <a:gd name="T22" fmla="*/ 193 w 193"/>
                <a:gd name="T23" fmla="*/ 164 h 308"/>
                <a:gd name="T24" fmla="*/ 135 w 193"/>
                <a:gd name="T25" fmla="*/ 164 h 308"/>
                <a:gd name="T26" fmla="*/ 193 w 193"/>
                <a:gd name="T27" fmla="*/ 48 h 308"/>
                <a:gd name="T28" fmla="*/ 193 w 193"/>
                <a:gd name="T2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308">
                  <a:moveTo>
                    <a:pt x="193" y="0"/>
                  </a:moveTo>
                  <a:lnTo>
                    <a:pt x="135" y="0"/>
                  </a:lnTo>
                  <a:lnTo>
                    <a:pt x="97" y="58"/>
                  </a:lnTo>
                  <a:lnTo>
                    <a:pt x="0" y="58"/>
                  </a:lnTo>
                  <a:lnTo>
                    <a:pt x="0" y="135"/>
                  </a:lnTo>
                  <a:lnTo>
                    <a:pt x="58" y="135"/>
                  </a:lnTo>
                  <a:lnTo>
                    <a:pt x="0" y="250"/>
                  </a:lnTo>
                  <a:lnTo>
                    <a:pt x="0" y="308"/>
                  </a:lnTo>
                  <a:lnTo>
                    <a:pt x="58" y="308"/>
                  </a:lnTo>
                  <a:lnTo>
                    <a:pt x="87" y="241"/>
                  </a:lnTo>
                  <a:lnTo>
                    <a:pt x="193" y="241"/>
                  </a:lnTo>
                  <a:lnTo>
                    <a:pt x="193" y="164"/>
                  </a:lnTo>
                  <a:lnTo>
                    <a:pt x="135" y="164"/>
                  </a:lnTo>
                  <a:lnTo>
                    <a:pt x="193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091" name="กลุ่ม 2090"/>
          <p:cNvGrpSpPr/>
          <p:nvPr/>
        </p:nvGrpSpPr>
        <p:grpSpPr>
          <a:xfrm>
            <a:off x="7012781" y="4941889"/>
            <a:ext cx="658019" cy="658812"/>
            <a:chOff x="13995400" y="9883775"/>
            <a:chExt cx="1316037" cy="1317625"/>
          </a:xfrm>
        </p:grpSpPr>
        <p:sp>
          <p:nvSpPr>
            <p:cNvPr id="263" name="Oval 61"/>
            <p:cNvSpPr>
              <a:spLocks noChangeArrowheads="1"/>
            </p:cNvSpPr>
            <p:nvPr/>
          </p:nvSpPr>
          <p:spPr bwMode="auto">
            <a:xfrm>
              <a:off x="13995400" y="9883775"/>
              <a:ext cx="1316037" cy="1317625"/>
            </a:xfrm>
            <a:prstGeom prst="ellipse">
              <a:avLst/>
            </a:prstGeom>
            <a:solidFill>
              <a:srgbClr val="F04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64" name="Freeform 62"/>
            <p:cNvSpPr>
              <a:spLocks noEditPoints="1"/>
            </p:cNvSpPr>
            <p:nvPr/>
          </p:nvSpPr>
          <p:spPr bwMode="auto">
            <a:xfrm>
              <a:off x="14377988" y="10328275"/>
              <a:ext cx="550862" cy="428625"/>
            </a:xfrm>
            <a:custGeom>
              <a:avLst/>
              <a:gdLst>
                <a:gd name="T0" fmla="*/ 18 w 36"/>
                <a:gd name="T1" fmla="*/ 0 h 28"/>
                <a:gd name="T2" fmla="*/ 10 w 36"/>
                <a:gd name="T3" fmla="*/ 8 h 28"/>
                <a:gd name="T4" fmla="*/ 10 w 36"/>
                <a:gd name="T5" fmla="*/ 19 h 28"/>
                <a:gd name="T6" fmla="*/ 8 w 36"/>
                <a:gd name="T7" fmla="*/ 21 h 28"/>
                <a:gd name="T8" fmla="*/ 6 w 36"/>
                <a:gd name="T9" fmla="*/ 19 h 28"/>
                <a:gd name="T10" fmla="*/ 6 w 36"/>
                <a:gd name="T11" fmla="*/ 14 h 28"/>
                <a:gd name="T12" fmla="*/ 0 w 36"/>
                <a:gd name="T13" fmla="*/ 14 h 28"/>
                <a:gd name="T14" fmla="*/ 0 w 36"/>
                <a:gd name="T15" fmla="*/ 19 h 28"/>
                <a:gd name="T16" fmla="*/ 8 w 36"/>
                <a:gd name="T17" fmla="*/ 28 h 28"/>
                <a:gd name="T18" fmla="*/ 16 w 36"/>
                <a:gd name="T19" fmla="*/ 19 h 28"/>
                <a:gd name="T20" fmla="*/ 16 w 36"/>
                <a:gd name="T21" fmla="*/ 8 h 28"/>
                <a:gd name="T22" fmla="*/ 18 w 36"/>
                <a:gd name="T23" fmla="*/ 6 h 28"/>
                <a:gd name="T24" fmla="*/ 20 w 36"/>
                <a:gd name="T25" fmla="*/ 8 h 28"/>
                <a:gd name="T26" fmla="*/ 20 w 36"/>
                <a:gd name="T27" fmla="*/ 10 h 28"/>
                <a:gd name="T28" fmla="*/ 22 w 36"/>
                <a:gd name="T29" fmla="*/ 11 h 28"/>
                <a:gd name="T30" fmla="*/ 26 w 36"/>
                <a:gd name="T31" fmla="*/ 10 h 28"/>
                <a:gd name="T32" fmla="*/ 26 w 36"/>
                <a:gd name="T33" fmla="*/ 8 h 28"/>
                <a:gd name="T34" fmla="*/ 18 w 36"/>
                <a:gd name="T35" fmla="*/ 0 h 28"/>
                <a:gd name="T36" fmla="*/ 20 w 36"/>
                <a:gd name="T37" fmla="*/ 14 h 28"/>
                <a:gd name="T38" fmla="*/ 20 w 36"/>
                <a:gd name="T39" fmla="*/ 19 h 28"/>
                <a:gd name="T40" fmla="*/ 28 w 36"/>
                <a:gd name="T41" fmla="*/ 28 h 28"/>
                <a:gd name="T42" fmla="*/ 36 w 36"/>
                <a:gd name="T43" fmla="*/ 19 h 28"/>
                <a:gd name="T44" fmla="*/ 36 w 36"/>
                <a:gd name="T45" fmla="*/ 14 h 28"/>
                <a:gd name="T46" fmla="*/ 30 w 36"/>
                <a:gd name="T47" fmla="*/ 14 h 28"/>
                <a:gd name="T48" fmla="*/ 30 w 36"/>
                <a:gd name="T49" fmla="*/ 19 h 28"/>
                <a:gd name="T50" fmla="*/ 28 w 36"/>
                <a:gd name="T51" fmla="*/ 21 h 28"/>
                <a:gd name="T52" fmla="*/ 26 w 36"/>
                <a:gd name="T53" fmla="*/ 19 h 28"/>
                <a:gd name="T54" fmla="*/ 26 w 36"/>
                <a:gd name="T55" fmla="*/ 14 h 28"/>
                <a:gd name="T56" fmla="*/ 22 w 36"/>
                <a:gd name="T57" fmla="*/ 15 h 28"/>
                <a:gd name="T58" fmla="*/ 20 w 36"/>
                <a:gd name="T5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28">
                  <a:moveTo>
                    <a:pt x="18" y="0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3" y="28"/>
                    <a:pt x="8" y="28"/>
                  </a:cubicBezTo>
                  <a:cubicBezTo>
                    <a:pt x="12" y="28"/>
                    <a:pt x="16" y="24"/>
                    <a:pt x="16" y="1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8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2" y="0"/>
                    <a:pt x="18" y="0"/>
                  </a:cubicBezTo>
                  <a:close/>
                  <a:moveTo>
                    <a:pt x="20" y="14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24"/>
                    <a:pt x="23" y="28"/>
                    <a:pt x="28" y="28"/>
                  </a:cubicBezTo>
                  <a:cubicBezTo>
                    <a:pt x="32" y="28"/>
                    <a:pt x="36" y="24"/>
                    <a:pt x="36" y="1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7" y="21"/>
                    <a:pt x="26" y="21"/>
                    <a:pt x="26" y="1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090" name="กลุ่ม 2089"/>
          <p:cNvGrpSpPr/>
          <p:nvPr/>
        </p:nvGrpSpPr>
        <p:grpSpPr>
          <a:xfrm>
            <a:off x="5963445" y="4941889"/>
            <a:ext cx="658812" cy="658812"/>
            <a:chOff x="11896725" y="9883775"/>
            <a:chExt cx="1317625" cy="1317625"/>
          </a:xfrm>
        </p:grpSpPr>
        <p:sp>
          <p:nvSpPr>
            <p:cNvPr id="265" name="Oval 63"/>
            <p:cNvSpPr>
              <a:spLocks noChangeArrowheads="1"/>
            </p:cNvSpPr>
            <p:nvPr/>
          </p:nvSpPr>
          <p:spPr bwMode="auto">
            <a:xfrm>
              <a:off x="11896725" y="9883775"/>
              <a:ext cx="1317625" cy="1317625"/>
            </a:xfrm>
            <a:prstGeom prst="ellipse">
              <a:avLst/>
            </a:prstGeom>
            <a:solidFill>
              <a:srgbClr val="38A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66" name="Freeform 64"/>
            <p:cNvSpPr>
              <a:spLocks/>
            </p:cNvSpPr>
            <p:nvPr/>
          </p:nvSpPr>
          <p:spPr bwMode="auto">
            <a:xfrm>
              <a:off x="12311063" y="10344150"/>
              <a:ext cx="198437" cy="182563"/>
            </a:xfrm>
            <a:custGeom>
              <a:avLst/>
              <a:gdLst>
                <a:gd name="T0" fmla="*/ 125 w 125"/>
                <a:gd name="T1" fmla="*/ 115 h 115"/>
                <a:gd name="T2" fmla="*/ 125 w 125"/>
                <a:gd name="T3" fmla="*/ 0 h 115"/>
                <a:gd name="T4" fmla="*/ 0 w 125"/>
                <a:gd name="T5" fmla="*/ 9 h 115"/>
                <a:gd name="T6" fmla="*/ 0 w 125"/>
                <a:gd name="T7" fmla="*/ 115 h 115"/>
                <a:gd name="T8" fmla="*/ 125 w 12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5">
                  <a:moveTo>
                    <a:pt x="125" y="115"/>
                  </a:moveTo>
                  <a:lnTo>
                    <a:pt x="125" y="0"/>
                  </a:lnTo>
                  <a:lnTo>
                    <a:pt x="0" y="9"/>
                  </a:lnTo>
                  <a:lnTo>
                    <a:pt x="0" y="115"/>
                  </a:lnTo>
                  <a:lnTo>
                    <a:pt x="125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67" name="Freeform 65"/>
            <p:cNvSpPr>
              <a:spLocks/>
            </p:cNvSpPr>
            <p:nvPr/>
          </p:nvSpPr>
          <p:spPr bwMode="auto">
            <a:xfrm>
              <a:off x="12311063" y="10542588"/>
              <a:ext cx="198437" cy="200025"/>
            </a:xfrm>
            <a:custGeom>
              <a:avLst/>
              <a:gdLst>
                <a:gd name="T0" fmla="*/ 0 w 125"/>
                <a:gd name="T1" fmla="*/ 0 h 126"/>
                <a:gd name="T2" fmla="*/ 0 w 125"/>
                <a:gd name="T3" fmla="*/ 106 h 126"/>
                <a:gd name="T4" fmla="*/ 125 w 125"/>
                <a:gd name="T5" fmla="*/ 126 h 126"/>
                <a:gd name="T6" fmla="*/ 125 w 125"/>
                <a:gd name="T7" fmla="*/ 0 h 126"/>
                <a:gd name="T8" fmla="*/ 0 w 125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0" y="0"/>
                  </a:moveTo>
                  <a:lnTo>
                    <a:pt x="0" y="106"/>
                  </a:lnTo>
                  <a:lnTo>
                    <a:pt x="125" y="126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68" name="Freeform 66"/>
            <p:cNvSpPr>
              <a:spLocks/>
            </p:cNvSpPr>
            <p:nvPr/>
          </p:nvSpPr>
          <p:spPr bwMode="auto">
            <a:xfrm>
              <a:off x="12525375" y="10542588"/>
              <a:ext cx="260350" cy="230188"/>
            </a:xfrm>
            <a:custGeom>
              <a:avLst/>
              <a:gdLst>
                <a:gd name="T0" fmla="*/ 0 w 164"/>
                <a:gd name="T1" fmla="*/ 0 h 145"/>
                <a:gd name="T2" fmla="*/ 0 w 164"/>
                <a:gd name="T3" fmla="*/ 126 h 145"/>
                <a:gd name="T4" fmla="*/ 164 w 164"/>
                <a:gd name="T5" fmla="*/ 145 h 145"/>
                <a:gd name="T6" fmla="*/ 164 w 164"/>
                <a:gd name="T7" fmla="*/ 0 h 145"/>
                <a:gd name="T8" fmla="*/ 0 w 164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5">
                  <a:moveTo>
                    <a:pt x="0" y="0"/>
                  </a:moveTo>
                  <a:lnTo>
                    <a:pt x="0" y="126"/>
                  </a:lnTo>
                  <a:lnTo>
                    <a:pt x="164" y="145"/>
                  </a:lnTo>
                  <a:lnTo>
                    <a:pt x="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69" name="Freeform 67"/>
            <p:cNvSpPr>
              <a:spLocks/>
            </p:cNvSpPr>
            <p:nvPr/>
          </p:nvSpPr>
          <p:spPr bwMode="auto">
            <a:xfrm>
              <a:off x="12525375" y="10298113"/>
              <a:ext cx="260350" cy="228600"/>
            </a:xfrm>
            <a:custGeom>
              <a:avLst/>
              <a:gdLst>
                <a:gd name="T0" fmla="*/ 164 w 164"/>
                <a:gd name="T1" fmla="*/ 144 h 144"/>
                <a:gd name="T2" fmla="*/ 164 w 164"/>
                <a:gd name="T3" fmla="*/ 0 h 144"/>
                <a:gd name="T4" fmla="*/ 0 w 164"/>
                <a:gd name="T5" fmla="*/ 19 h 144"/>
                <a:gd name="T6" fmla="*/ 0 w 164"/>
                <a:gd name="T7" fmla="*/ 144 h 144"/>
                <a:gd name="T8" fmla="*/ 164 w 16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4">
                  <a:moveTo>
                    <a:pt x="164" y="144"/>
                  </a:moveTo>
                  <a:lnTo>
                    <a:pt x="164" y="0"/>
                  </a:lnTo>
                  <a:lnTo>
                    <a:pt x="0" y="19"/>
                  </a:lnTo>
                  <a:lnTo>
                    <a:pt x="0" y="144"/>
                  </a:lnTo>
                  <a:lnTo>
                    <a:pt x="164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089" name="กลุ่ม 2088"/>
          <p:cNvGrpSpPr/>
          <p:nvPr/>
        </p:nvGrpSpPr>
        <p:grpSpPr>
          <a:xfrm>
            <a:off x="4914901" y="4941889"/>
            <a:ext cx="658019" cy="658812"/>
            <a:chOff x="9799638" y="9883775"/>
            <a:chExt cx="1316037" cy="1317625"/>
          </a:xfrm>
        </p:grpSpPr>
        <p:sp>
          <p:nvSpPr>
            <p:cNvPr id="270" name="Oval 68"/>
            <p:cNvSpPr>
              <a:spLocks noChangeArrowheads="1"/>
            </p:cNvSpPr>
            <p:nvPr/>
          </p:nvSpPr>
          <p:spPr bwMode="auto">
            <a:xfrm>
              <a:off x="9799638" y="9883775"/>
              <a:ext cx="1316037" cy="1317625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71" name="Freeform 69"/>
            <p:cNvSpPr>
              <a:spLocks/>
            </p:cNvSpPr>
            <p:nvPr/>
          </p:nvSpPr>
          <p:spPr bwMode="auto">
            <a:xfrm>
              <a:off x="10212388" y="10374313"/>
              <a:ext cx="474662" cy="444500"/>
            </a:xfrm>
            <a:custGeom>
              <a:avLst/>
              <a:gdLst>
                <a:gd name="T0" fmla="*/ 31 w 31"/>
                <a:gd name="T1" fmla="*/ 19 h 29"/>
                <a:gd name="T2" fmla="*/ 22 w 31"/>
                <a:gd name="T3" fmla="*/ 28 h 29"/>
                <a:gd name="T4" fmla="*/ 15 w 31"/>
                <a:gd name="T5" fmla="*/ 27 h 29"/>
                <a:gd name="T6" fmla="*/ 11 w 31"/>
                <a:gd name="T7" fmla="*/ 28 h 29"/>
                <a:gd name="T8" fmla="*/ 5 w 31"/>
                <a:gd name="T9" fmla="*/ 24 h 29"/>
                <a:gd name="T10" fmla="*/ 2 w 31"/>
                <a:gd name="T11" fmla="*/ 20 h 29"/>
                <a:gd name="T12" fmla="*/ 1 w 31"/>
                <a:gd name="T13" fmla="*/ 8 h 29"/>
                <a:gd name="T14" fmla="*/ 7 w 31"/>
                <a:gd name="T15" fmla="*/ 2 h 29"/>
                <a:gd name="T16" fmla="*/ 15 w 31"/>
                <a:gd name="T17" fmla="*/ 3 h 29"/>
                <a:gd name="T18" fmla="*/ 19 w 31"/>
                <a:gd name="T19" fmla="*/ 2 h 29"/>
                <a:gd name="T20" fmla="*/ 30 w 31"/>
                <a:gd name="T21" fmla="*/ 5 h 29"/>
                <a:gd name="T22" fmla="*/ 30 w 31"/>
                <a:gd name="T23" fmla="*/ 5 h 29"/>
                <a:gd name="T24" fmla="*/ 31 w 31"/>
                <a:gd name="T25" fmla="*/ 19 h 29"/>
                <a:gd name="T26" fmla="*/ 31 w 31"/>
                <a:gd name="T2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9">
                  <a:moveTo>
                    <a:pt x="31" y="19"/>
                  </a:moveTo>
                  <a:cubicBezTo>
                    <a:pt x="29" y="23"/>
                    <a:pt x="26" y="29"/>
                    <a:pt x="22" y="28"/>
                  </a:cubicBezTo>
                  <a:cubicBezTo>
                    <a:pt x="19" y="28"/>
                    <a:pt x="18" y="26"/>
                    <a:pt x="15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8" y="28"/>
                    <a:pt x="6" y="26"/>
                    <a:pt x="5" y="24"/>
                  </a:cubicBezTo>
                  <a:cubicBezTo>
                    <a:pt x="4" y="23"/>
                    <a:pt x="3" y="21"/>
                    <a:pt x="2" y="20"/>
                  </a:cubicBezTo>
                  <a:cubicBezTo>
                    <a:pt x="1" y="16"/>
                    <a:pt x="0" y="12"/>
                    <a:pt x="1" y="8"/>
                  </a:cubicBezTo>
                  <a:cubicBezTo>
                    <a:pt x="2" y="5"/>
                    <a:pt x="4" y="3"/>
                    <a:pt x="7" y="2"/>
                  </a:cubicBezTo>
                  <a:cubicBezTo>
                    <a:pt x="11" y="0"/>
                    <a:pt x="14" y="2"/>
                    <a:pt x="15" y="3"/>
                  </a:cubicBezTo>
                  <a:cubicBezTo>
                    <a:pt x="17" y="3"/>
                    <a:pt x="17" y="2"/>
                    <a:pt x="19" y="2"/>
                  </a:cubicBezTo>
                  <a:cubicBezTo>
                    <a:pt x="22" y="1"/>
                    <a:pt x="27" y="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4" y="9"/>
                    <a:pt x="25" y="15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272" name="Freeform 70"/>
            <p:cNvSpPr>
              <a:spLocks/>
            </p:cNvSpPr>
            <p:nvPr/>
          </p:nvSpPr>
          <p:spPr bwMode="auto">
            <a:xfrm>
              <a:off x="10442575" y="10266363"/>
              <a:ext cx="122237" cy="138113"/>
            </a:xfrm>
            <a:custGeom>
              <a:avLst/>
              <a:gdLst>
                <a:gd name="T0" fmla="*/ 8 w 8"/>
                <a:gd name="T1" fmla="*/ 0 h 9"/>
                <a:gd name="T2" fmla="*/ 8 w 8"/>
                <a:gd name="T3" fmla="*/ 2 h 9"/>
                <a:gd name="T4" fmla="*/ 1 w 8"/>
                <a:gd name="T5" fmla="*/ 9 h 9"/>
                <a:gd name="T6" fmla="*/ 1 w 8"/>
                <a:gd name="T7" fmla="*/ 9 h 9"/>
                <a:gd name="T8" fmla="*/ 0 w 8"/>
                <a:gd name="T9" fmla="*/ 7 h 9"/>
                <a:gd name="T10" fmla="*/ 7 w 8"/>
                <a:gd name="T11" fmla="*/ 0 h 9"/>
                <a:gd name="T12" fmla="*/ 8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8" y="5"/>
                    <a:pt x="4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4"/>
                    <a:pt x="4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092" name="กลุ่ม 2091"/>
          <p:cNvGrpSpPr/>
          <p:nvPr/>
        </p:nvGrpSpPr>
        <p:grpSpPr>
          <a:xfrm>
            <a:off x="8061327" y="4941889"/>
            <a:ext cx="658812" cy="658812"/>
            <a:chOff x="16092488" y="9883775"/>
            <a:chExt cx="1317625" cy="1317625"/>
          </a:xfrm>
        </p:grpSpPr>
        <p:sp>
          <p:nvSpPr>
            <p:cNvPr id="275" name="Oval 71"/>
            <p:cNvSpPr>
              <a:spLocks noChangeArrowheads="1"/>
            </p:cNvSpPr>
            <p:nvPr/>
          </p:nvSpPr>
          <p:spPr bwMode="auto">
            <a:xfrm>
              <a:off x="16092488" y="9883775"/>
              <a:ext cx="1317625" cy="1317625"/>
            </a:xfrm>
            <a:prstGeom prst="ellipse">
              <a:avLst/>
            </a:prstGeom>
            <a:solidFill>
              <a:srgbClr val="82B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656" name="Freeform 72"/>
            <p:cNvSpPr>
              <a:spLocks/>
            </p:cNvSpPr>
            <p:nvPr/>
          </p:nvSpPr>
          <p:spPr bwMode="auto">
            <a:xfrm>
              <a:off x="16475075" y="10282238"/>
              <a:ext cx="582612" cy="550863"/>
            </a:xfrm>
            <a:custGeom>
              <a:avLst/>
              <a:gdLst>
                <a:gd name="T0" fmla="*/ 10 w 38"/>
                <a:gd name="T1" fmla="*/ 21 h 36"/>
                <a:gd name="T2" fmla="*/ 10 w 38"/>
                <a:gd name="T3" fmla="*/ 18 h 36"/>
                <a:gd name="T4" fmla="*/ 18 w 38"/>
                <a:gd name="T5" fmla="*/ 3 h 36"/>
                <a:gd name="T6" fmla="*/ 25 w 38"/>
                <a:gd name="T7" fmla="*/ 0 h 36"/>
                <a:gd name="T8" fmla="*/ 29 w 38"/>
                <a:gd name="T9" fmla="*/ 1 h 36"/>
                <a:gd name="T10" fmla="*/ 31 w 38"/>
                <a:gd name="T11" fmla="*/ 5 h 36"/>
                <a:gd name="T12" fmla="*/ 13 w 38"/>
                <a:gd name="T13" fmla="*/ 32 h 36"/>
                <a:gd name="T14" fmla="*/ 7 w 38"/>
                <a:gd name="T15" fmla="*/ 9 h 36"/>
                <a:gd name="T16" fmla="*/ 8 w 38"/>
                <a:gd name="T17" fmla="*/ 10 h 36"/>
                <a:gd name="T18" fmla="*/ 10 w 38"/>
                <a:gd name="T19" fmla="*/ 21 h 36"/>
                <a:gd name="T20" fmla="*/ 10 w 38"/>
                <a:gd name="T21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6">
                  <a:moveTo>
                    <a:pt x="10" y="21"/>
                  </a:moveTo>
                  <a:cubicBezTo>
                    <a:pt x="10" y="20"/>
                    <a:pt x="10" y="19"/>
                    <a:pt x="10" y="18"/>
                  </a:cubicBezTo>
                  <a:cubicBezTo>
                    <a:pt x="11" y="12"/>
                    <a:pt x="13" y="7"/>
                    <a:pt x="18" y="3"/>
                  </a:cubicBezTo>
                  <a:cubicBezTo>
                    <a:pt x="20" y="1"/>
                    <a:pt x="21" y="1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0" y="4"/>
                    <a:pt x="31" y="5"/>
                  </a:cubicBezTo>
                  <a:cubicBezTo>
                    <a:pt x="38" y="27"/>
                    <a:pt x="24" y="36"/>
                    <a:pt x="13" y="32"/>
                  </a:cubicBezTo>
                  <a:cubicBezTo>
                    <a:pt x="3" y="29"/>
                    <a:pt x="0" y="16"/>
                    <a:pt x="7" y="9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6" y="17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2093" name="กลุ่ม 2092"/>
          <p:cNvGrpSpPr/>
          <p:nvPr/>
        </p:nvGrpSpPr>
        <p:grpSpPr>
          <a:xfrm>
            <a:off x="9110663" y="4941889"/>
            <a:ext cx="658019" cy="658812"/>
            <a:chOff x="18191163" y="9883775"/>
            <a:chExt cx="1316037" cy="1317625"/>
          </a:xfrm>
        </p:grpSpPr>
        <p:sp>
          <p:nvSpPr>
            <p:cNvPr id="657" name="Oval 73"/>
            <p:cNvSpPr>
              <a:spLocks noChangeArrowheads="1"/>
            </p:cNvSpPr>
            <p:nvPr/>
          </p:nvSpPr>
          <p:spPr bwMode="auto">
            <a:xfrm>
              <a:off x="18191163" y="9883775"/>
              <a:ext cx="1316037" cy="1317625"/>
            </a:xfrm>
            <a:prstGeom prst="ellipse">
              <a:avLst/>
            </a:prstGeom>
            <a:solidFill>
              <a:srgbClr val="53A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658" name="Freeform 74"/>
            <p:cNvSpPr>
              <a:spLocks/>
            </p:cNvSpPr>
            <p:nvPr/>
          </p:nvSpPr>
          <p:spPr bwMode="auto">
            <a:xfrm>
              <a:off x="18542000" y="10282238"/>
              <a:ext cx="292100" cy="520700"/>
            </a:xfrm>
            <a:custGeom>
              <a:avLst/>
              <a:gdLst>
                <a:gd name="T0" fmla="*/ 184 w 184"/>
                <a:gd name="T1" fmla="*/ 106 h 328"/>
                <a:gd name="T2" fmla="*/ 58 w 184"/>
                <a:gd name="T3" fmla="*/ 328 h 328"/>
                <a:gd name="T4" fmla="*/ 0 w 184"/>
                <a:gd name="T5" fmla="*/ 212 h 328"/>
                <a:gd name="T6" fmla="*/ 126 w 184"/>
                <a:gd name="T7" fmla="*/ 0 h 328"/>
                <a:gd name="T8" fmla="*/ 184 w 184"/>
                <a:gd name="T9" fmla="*/ 10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8">
                  <a:moveTo>
                    <a:pt x="184" y="106"/>
                  </a:moveTo>
                  <a:lnTo>
                    <a:pt x="58" y="328"/>
                  </a:lnTo>
                  <a:lnTo>
                    <a:pt x="0" y="212"/>
                  </a:lnTo>
                  <a:lnTo>
                    <a:pt x="126" y="0"/>
                  </a:lnTo>
                  <a:lnTo>
                    <a:pt x="18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659" name="Freeform 75"/>
            <p:cNvSpPr>
              <a:spLocks/>
            </p:cNvSpPr>
            <p:nvPr/>
          </p:nvSpPr>
          <p:spPr bwMode="auto">
            <a:xfrm>
              <a:off x="18756313" y="10266363"/>
              <a:ext cx="398462" cy="352425"/>
            </a:xfrm>
            <a:custGeom>
              <a:avLst/>
              <a:gdLst>
                <a:gd name="T0" fmla="*/ 251 w 251"/>
                <a:gd name="T1" fmla="*/ 222 h 222"/>
                <a:gd name="T2" fmla="*/ 126 w 251"/>
                <a:gd name="T3" fmla="*/ 222 h 222"/>
                <a:gd name="T4" fmla="*/ 0 w 251"/>
                <a:gd name="T5" fmla="*/ 0 h 222"/>
                <a:gd name="T6" fmla="*/ 126 w 251"/>
                <a:gd name="T7" fmla="*/ 0 h 222"/>
                <a:gd name="T8" fmla="*/ 251 w 25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22">
                  <a:moveTo>
                    <a:pt x="251" y="222"/>
                  </a:moveTo>
                  <a:lnTo>
                    <a:pt x="126" y="222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25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  <p:sp>
          <p:nvSpPr>
            <p:cNvPr id="660" name="Freeform 76"/>
            <p:cNvSpPr>
              <a:spLocks/>
            </p:cNvSpPr>
            <p:nvPr/>
          </p:nvSpPr>
          <p:spPr bwMode="auto">
            <a:xfrm>
              <a:off x="18649950" y="10634663"/>
              <a:ext cx="504825" cy="168275"/>
            </a:xfrm>
            <a:custGeom>
              <a:avLst/>
              <a:gdLst>
                <a:gd name="T0" fmla="*/ 318 w 318"/>
                <a:gd name="T1" fmla="*/ 0 h 106"/>
                <a:gd name="T2" fmla="*/ 260 w 318"/>
                <a:gd name="T3" fmla="*/ 106 h 106"/>
                <a:gd name="T4" fmla="*/ 0 w 318"/>
                <a:gd name="T5" fmla="*/ 106 h 106"/>
                <a:gd name="T6" fmla="*/ 67 w 318"/>
                <a:gd name="T7" fmla="*/ 0 h 106"/>
                <a:gd name="T8" fmla="*/ 318 w 318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06">
                  <a:moveTo>
                    <a:pt x="318" y="0"/>
                  </a:moveTo>
                  <a:lnTo>
                    <a:pt x="260" y="106"/>
                  </a:lnTo>
                  <a:lnTo>
                    <a:pt x="0" y="106"/>
                  </a:lnTo>
                  <a:lnTo>
                    <a:pt x="67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70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6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4597545" y="2496639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0" name="Freeform 29"/>
          <p:cNvSpPr/>
          <p:nvPr/>
        </p:nvSpPr>
        <p:spPr>
          <a:xfrm rot="2700000">
            <a:off x="5358614" y="1779545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4" name="Freeform 33"/>
          <p:cNvSpPr/>
          <p:nvPr/>
        </p:nvSpPr>
        <p:spPr>
          <a:xfrm flipH="1">
            <a:off x="7126428" y="2502989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5" name="Freeform 34"/>
          <p:cNvSpPr/>
          <p:nvPr/>
        </p:nvSpPr>
        <p:spPr>
          <a:xfrm rot="18900000" flipH="1">
            <a:off x="6365359" y="1785895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7" name="Freeform 36"/>
          <p:cNvSpPr/>
          <p:nvPr/>
        </p:nvSpPr>
        <p:spPr>
          <a:xfrm flipH="1" flipV="1">
            <a:off x="7120078" y="3633772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8" name="Freeform 37"/>
          <p:cNvSpPr/>
          <p:nvPr/>
        </p:nvSpPr>
        <p:spPr>
          <a:xfrm rot="2700000" flipH="1" flipV="1">
            <a:off x="6359009" y="4350866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0" name="Freeform 39"/>
          <p:cNvSpPr/>
          <p:nvPr/>
        </p:nvSpPr>
        <p:spPr>
          <a:xfrm flipV="1">
            <a:off x="4603895" y="3640122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1" name="Freeform 40"/>
          <p:cNvSpPr/>
          <p:nvPr/>
        </p:nvSpPr>
        <p:spPr>
          <a:xfrm rot="18900000" flipV="1">
            <a:off x="5364964" y="4357216"/>
            <a:ext cx="548331" cy="858265"/>
          </a:xfrm>
          <a:custGeom>
            <a:avLst/>
            <a:gdLst>
              <a:gd name="connsiteX0" fmla="*/ 357737 w 548331"/>
              <a:gd name="connsiteY0" fmla="*/ 0 h 858265"/>
              <a:gd name="connsiteX1" fmla="*/ 548331 w 548331"/>
              <a:gd name="connsiteY1" fmla="*/ 190594 h 858265"/>
              <a:gd name="connsiteX2" fmla="*/ 499314 w 548331"/>
              <a:gd name="connsiteY2" fmla="*/ 248749 h 858265"/>
              <a:gd name="connsiteX3" fmla="*/ 276391 w 548331"/>
              <a:gd name="connsiteY3" fmla="*/ 772587 h 858265"/>
              <a:gd name="connsiteX4" fmla="*/ 264963 w 548331"/>
              <a:gd name="connsiteY4" fmla="*/ 858265 h 858265"/>
              <a:gd name="connsiteX5" fmla="*/ 0 w 548331"/>
              <a:gd name="connsiteY5" fmla="*/ 858265 h 858265"/>
              <a:gd name="connsiteX6" fmla="*/ 515 w 548331"/>
              <a:gd name="connsiteY6" fmla="*/ 847392 h 858265"/>
              <a:gd name="connsiteX7" fmla="*/ 354383 w 548331"/>
              <a:gd name="connsiteY7" fmla="*/ 3669 h 85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31" h="858265">
                <a:moveTo>
                  <a:pt x="357737" y="0"/>
                </a:moveTo>
                <a:lnTo>
                  <a:pt x="548331" y="190594"/>
                </a:lnTo>
                <a:lnTo>
                  <a:pt x="499314" y="248749"/>
                </a:lnTo>
                <a:cubicBezTo>
                  <a:pt x="388652" y="401435"/>
                  <a:pt x="310879" y="579514"/>
                  <a:pt x="276391" y="772587"/>
                </a:cubicBezTo>
                <a:lnTo>
                  <a:pt x="264963" y="858265"/>
                </a:lnTo>
                <a:lnTo>
                  <a:pt x="0" y="858265"/>
                </a:lnTo>
                <a:lnTo>
                  <a:pt x="515" y="847392"/>
                </a:lnTo>
                <a:cubicBezTo>
                  <a:pt x="30947" y="527672"/>
                  <a:pt x="158938" y="236396"/>
                  <a:pt x="354383" y="3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4228147" y="3640122"/>
            <a:ext cx="640080" cy="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88573" y="1591830"/>
            <a:ext cx="0" cy="640080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221004" y="2133195"/>
            <a:ext cx="692928" cy="640080"/>
            <a:chOff x="4228147" y="2074893"/>
            <a:chExt cx="692928" cy="640080"/>
          </a:xfrm>
        </p:grpSpPr>
        <p:cxnSp>
          <p:nvCxnSpPr>
            <p:cNvPr id="14" name="Straight Connector 13"/>
            <p:cNvCxnSpPr/>
            <p:nvPr/>
          </p:nvCxnSpPr>
          <p:spPr>
            <a:xfrm rot="2700000" flipH="1">
              <a:off x="4601035" y="2394933"/>
              <a:ext cx="640080" cy="0"/>
            </a:xfrm>
            <a:prstGeom prst="line">
              <a:avLst/>
            </a:prstGeom>
            <a:ln w="19050" cap="sq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228147" y="2166249"/>
              <a:ext cx="466625" cy="0"/>
            </a:xfrm>
            <a:prstGeom prst="line">
              <a:avLst/>
            </a:prstGeom>
            <a:ln w="19050">
              <a:solidFill>
                <a:schemeClr val="accent3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V="1">
            <a:off x="4228147" y="4398946"/>
            <a:ext cx="864389" cy="640080"/>
            <a:chOff x="4056686" y="2074893"/>
            <a:chExt cx="864389" cy="640080"/>
          </a:xfrm>
        </p:grpSpPr>
        <p:cxnSp>
          <p:nvCxnSpPr>
            <p:cNvPr id="22" name="Straight Connector 21"/>
            <p:cNvCxnSpPr/>
            <p:nvPr/>
          </p:nvCxnSpPr>
          <p:spPr>
            <a:xfrm rot="2700000" flipH="1">
              <a:off x="4601035" y="2394933"/>
              <a:ext cx="640080" cy="0"/>
            </a:xfrm>
            <a:prstGeom prst="line">
              <a:avLst/>
            </a:prstGeom>
            <a:ln w="19050" cap="sq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056686" y="2166249"/>
              <a:ext cx="638087" cy="0"/>
            </a:xfrm>
            <a:prstGeom prst="line">
              <a:avLst/>
            </a:prstGeom>
            <a:ln w="19050">
              <a:solidFill>
                <a:schemeClr val="accent5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6262643" y="4757086"/>
            <a:ext cx="0" cy="640080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 flipH="1">
            <a:off x="7184356" y="1956981"/>
            <a:ext cx="859240" cy="640080"/>
            <a:chOff x="4061835" y="2074893"/>
            <a:chExt cx="859240" cy="640080"/>
          </a:xfrm>
        </p:grpSpPr>
        <p:cxnSp>
          <p:nvCxnSpPr>
            <p:cNvPr id="27" name="Straight Connector 26"/>
            <p:cNvCxnSpPr/>
            <p:nvPr/>
          </p:nvCxnSpPr>
          <p:spPr>
            <a:xfrm rot="2700000" flipH="1">
              <a:off x="4601035" y="2394933"/>
              <a:ext cx="640080" cy="0"/>
            </a:xfrm>
            <a:prstGeom prst="line">
              <a:avLst/>
            </a:prstGeom>
            <a:ln w="19050" cap="sq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061835" y="2166249"/>
              <a:ext cx="632937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rot="5400000" flipV="1">
            <a:off x="7738070" y="3037296"/>
            <a:ext cx="0" cy="640080"/>
          </a:xfrm>
          <a:prstGeom prst="line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 flipH="1" flipV="1">
            <a:off x="7357394" y="4207978"/>
            <a:ext cx="864002" cy="640080"/>
            <a:chOff x="4057073" y="2074893"/>
            <a:chExt cx="864002" cy="640080"/>
          </a:xfrm>
        </p:grpSpPr>
        <p:cxnSp>
          <p:nvCxnSpPr>
            <p:cNvPr id="32" name="Straight Connector 31"/>
            <p:cNvCxnSpPr/>
            <p:nvPr/>
          </p:nvCxnSpPr>
          <p:spPr>
            <a:xfrm rot="2700000" flipH="1">
              <a:off x="4601035" y="2394933"/>
              <a:ext cx="640080" cy="0"/>
            </a:xfrm>
            <a:prstGeom prst="line">
              <a:avLst/>
            </a:prstGeom>
            <a:ln w="19050" cap="sq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4057073" y="2166249"/>
              <a:ext cx="637699" cy="0"/>
            </a:xfrm>
            <a:prstGeom prst="line">
              <a:avLst/>
            </a:prstGeom>
            <a:ln w="19050">
              <a:solidFill>
                <a:schemeClr val="accent3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73342" y="1993945"/>
            <a:ext cx="2988112" cy="864231"/>
            <a:chOff x="1273342" y="1993945"/>
            <a:chExt cx="2988112" cy="864231"/>
          </a:xfrm>
        </p:grpSpPr>
        <p:sp>
          <p:nvSpPr>
            <p:cNvPr id="42" name="Content Placeholder 2"/>
            <p:cNvSpPr txBox="1"/>
            <p:nvPr/>
          </p:nvSpPr>
          <p:spPr>
            <a:xfrm>
              <a:off x="1279398" y="2175876"/>
              <a:ext cx="234937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1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1273342" y="1993945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82264" y="2003711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000" b="0" cap="none" spc="0" dirty="0">
                  <a:ln w="0">
                    <a:noFill/>
                  </a:ln>
                  <a:solidFill>
                    <a:schemeClr val="accent3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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73342" y="3413337"/>
            <a:ext cx="2988112" cy="864231"/>
            <a:chOff x="1273342" y="3413337"/>
            <a:chExt cx="2988112" cy="864231"/>
          </a:xfrm>
        </p:grpSpPr>
        <p:sp>
          <p:nvSpPr>
            <p:cNvPr id="48" name="Content Placeholder 2"/>
            <p:cNvSpPr txBox="1"/>
            <p:nvPr/>
          </p:nvSpPr>
          <p:spPr>
            <a:xfrm>
              <a:off x="1279398" y="3595268"/>
              <a:ext cx="234937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1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49" name="Title 13"/>
            <p:cNvSpPr txBox="1"/>
            <p:nvPr/>
          </p:nvSpPr>
          <p:spPr>
            <a:xfrm>
              <a:off x="1273342" y="3413337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82264" y="3423103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000" b="0" cap="none" spc="0" dirty="0">
                  <a:ln w="0">
                    <a:noFill/>
                  </a:ln>
                  <a:solidFill>
                    <a:schemeClr val="accent6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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73342" y="4728511"/>
            <a:ext cx="2988112" cy="864231"/>
            <a:chOff x="1273342" y="4728511"/>
            <a:chExt cx="2988112" cy="864231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1279398" y="4910442"/>
              <a:ext cx="234937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1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1273342" y="4728511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82264" y="4738277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000" b="0" cap="none" spc="0" dirty="0">
                  <a:ln w="0">
                    <a:noFill/>
                  </a:ln>
                  <a:solidFill>
                    <a:schemeClr val="accent5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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52592" y="1802585"/>
            <a:ext cx="2988112" cy="864231"/>
            <a:chOff x="8052592" y="1802585"/>
            <a:chExt cx="2988112" cy="864231"/>
          </a:xfrm>
        </p:grpSpPr>
        <p:sp>
          <p:nvSpPr>
            <p:cNvPr id="56" name="Content Placeholder 2"/>
            <p:cNvSpPr txBox="1"/>
            <p:nvPr/>
          </p:nvSpPr>
          <p:spPr>
            <a:xfrm flipH="1">
              <a:off x="8685270" y="1984516"/>
              <a:ext cx="234937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1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57" name="Title 13"/>
            <p:cNvSpPr txBox="1"/>
            <p:nvPr/>
          </p:nvSpPr>
          <p:spPr>
            <a:xfrm flipH="1">
              <a:off x="8685270" y="1802585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flipH="1">
              <a:off x="8052592" y="1812351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sz="3000" b="0" cap="none" spc="0" dirty="0">
                  <a:ln w="0">
                    <a:noFill/>
                  </a:ln>
                  <a:solidFill>
                    <a:schemeClr val="accent1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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52592" y="3116381"/>
            <a:ext cx="2988112" cy="864231"/>
            <a:chOff x="8052592" y="3116381"/>
            <a:chExt cx="2988112" cy="864231"/>
          </a:xfrm>
        </p:grpSpPr>
        <p:sp>
          <p:nvSpPr>
            <p:cNvPr id="60" name="Content Placeholder 2"/>
            <p:cNvSpPr txBox="1"/>
            <p:nvPr/>
          </p:nvSpPr>
          <p:spPr>
            <a:xfrm flipH="1">
              <a:off x="8685270" y="3298312"/>
              <a:ext cx="234937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1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61" name="Title 13"/>
            <p:cNvSpPr txBox="1"/>
            <p:nvPr/>
          </p:nvSpPr>
          <p:spPr>
            <a:xfrm flipH="1">
              <a:off x="8685270" y="3116381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flipH="1">
              <a:off x="8052592" y="3126147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sz="3000" b="0" cap="none" spc="0" dirty="0">
                  <a:ln w="0">
                    <a:noFill/>
                  </a:ln>
                  <a:solidFill>
                    <a:schemeClr val="accent2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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30392" y="4522951"/>
            <a:ext cx="2988112" cy="864231"/>
            <a:chOff x="8230392" y="4522951"/>
            <a:chExt cx="2988112" cy="864231"/>
          </a:xfrm>
        </p:grpSpPr>
        <p:sp>
          <p:nvSpPr>
            <p:cNvPr id="64" name="Content Placeholder 2"/>
            <p:cNvSpPr txBox="1"/>
            <p:nvPr/>
          </p:nvSpPr>
          <p:spPr>
            <a:xfrm flipH="1">
              <a:off x="8863070" y="4704882"/>
              <a:ext cx="234937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1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65" name="Title 13"/>
            <p:cNvSpPr txBox="1"/>
            <p:nvPr/>
          </p:nvSpPr>
          <p:spPr>
            <a:xfrm flipH="1">
              <a:off x="8863070" y="4522951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flipH="1">
              <a:off x="8230392" y="4532717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sz="3000" b="0" cap="none" spc="0" dirty="0">
                  <a:ln w="0">
                    <a:noFill/>
                  </a:ln>
                  <a:solidFill>
                    <a:schemeClr val="accent3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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82453" y="5294635"/>
            <a:ext cx="2988112" cy="631590"/>
            <a:chOff x="6003087" y="5515353"/>
            <a:chExt cx="2988112" cy="631590"/>
          </a:xfrm>
        </p:grpSpPr>
        <p:sp>
          <p:nvSpPr>
            <p:cNvPr id="68" name="Content Placeholder 2"/>
            <p:cNvSpPr txBox="1"/>
            <p:nvPr/>
          </p:nvSpPr>
          <p:spPr>
            <a:xfrm flipH="1">
              <a:off x="6635765" y="5697284"/>
              <a:ext cx="2349378" cy="44965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1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69" name="Title 13"/>
            <p:cNvSpPr txBox="1"/>
            <p:nvPr/>
          </p:nvSpPr>
          <p:spPr>
            <a:xfrm flipH="1">
              <a:off x="6635765" y="5515353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 flipH="1">
              <a:off x="6003087" y="5525119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000" b="0" cap="none" spc="0" dirty="0">
                  <a:ln w="0">
                    <a:noFill/>
                  </a:ln>
                  <a:solidFill>
                    <a:schemeClr val="accent4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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27019" y="971487"/>
            <a:ext cx="2988112" cy="864231"/>
            <a:chOff x="3427019" y="971487"/>
            <a:chExt cx="2988112" cy="864231"/>
          </a:xfrm>
        </p:grpSpPr>
        <p:sp>
          <p:nvSpPr>
            <p:cNvPr id="72" name="Content Placeholder 2"/>
            <p:cNvSpPr txBox="1"/>
            <p:nvPr/>
          </p:nvSpPr>
          <p:spPr>
            <a:xfrm>
              <a:off x="3433075" y="1153418"/>
              <a:ext cx="2349378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1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73" name="Title 13"/>
            <p:cNvSpPr txBox="1"/>
            <p:nvPr/>
          </p:nvSpPr>
          <p:spPr>
            <a:xfrm>
              <a:off x="3427019" y="971487"/>
              <a:ext cx="2355434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r"/>
              <a:r>
                <a:rPr lang="fa-IR" sz="1100" b="1" dirty="0"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100" b="1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735941" y="981253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000" b="0" cap="none" spc="0" dirty="0">
                  <a:ln w="0">
                    <a:noFill/>
                  </a:ln>
                  <a:solidFill>
                    <a:schemeClr val="accent4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</a:t>
              </a:r>
            </a:p>
          </p:txBody>
        </p:sp>
      </p:grpSp>
      <p:sp>
        <p:nvSpPr>
          <p:cNvPr id="63" name="矩形 62"/>
          <p:cNvSpPr/>
          <p:nvPr/>
        </p:nvSpPr>
        <p:spPr>
          <a:xfrm>
            <a:off x="10026869" y="0"/>
            <a:ext cx="21651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4" grpId="0" animBg="1"/>
      <p:bldP spid="35" grpId="0" animBg="1"/>
      <p:bldP spid="37" grpId="0" animBg="1"/>
      <p:bldP spid="38" grpId="0" animBg="1"/>
      <p:bldP spid="40" grpId="0" animBg="1"/>
      <p:bldP spid="41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700000">
            <a:off x="1669902" y="2827515"/>
            <a:ext cx="2011680" cy="2011680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 rot="2700000">
            <a:off x="3948409" y="2827513"/>
            <a:ext cx="2011680" cy="2011680"/>
          </a:xfrm>
          <a:prstGeom prst="rect">
            <a:avLst/>
          </a:prstGeom>
          <a:solidFill>
            <a:schemeClr val="accent3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 rot="2700000">
            <a:off x="6226916" y="2827512"/>
            <a:ext cx="2011680" cy="2011680"/>
          </a:xfrm>
          <a:prstGeom prst="rect">
            <a:avLst/>
          </a:prstGeom>
          <a:solidFill>
            <a:schemeClr val="accent4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 rot="2700000">
            <a:off x="8505423" y="2827511"/>
            <a:ext cx="2011680" cy="2011680"/>
          </a:xfrm>
          <a:prstGeom prst="rect">
            <a:avLst/>
          </a:prstGeom>
          <a:solidFill>
            <a:schemeClr val="accent6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9728" y="3248576"/>
            <a:ext cx="1712068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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8235" y="3248576"/>
            <a:ext cx="1712068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46742" y="3248576"/>
            <a:ext cx="1712068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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25249" y="3248576"/>
            <a:ext cx="1712068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1873" y="5389983"/>
            <a:ext cx="202773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 1</a:t>
            </a: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0380" y="5389983"/>
            <a:ext cx="202773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 1</a:t>
            </a: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2813" y="5389983"/>
            <a:ext cx="202773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 1</a:t>
            </a: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81928" y="5389983"/>
            <a:ext cx="202773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 1</a:t>
            </a: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4714" y="1159344"/>
            <a:ext cx="6962572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just" rtl="1">
              <a:lnSpc>
                <a:spcPct val="150000"/>
              </a:lnSpc>
            </a:pPr>
            <a:r>
              <a:rPr lang="fa-IR" sz="12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0581" y="2499177"/>
            <a:ext cx="2245930" cy="1927313"/>
            <a:chOff x="1403429" y="2499177"/>
            <a:chExt cx="2245930" cy="1927313"/>
          </a:xfrm>
        </p:grpSpPr>
        <p:sp>
          <p:nvSpPr>
            <p:cNvPr id="5" name="Arc 4"/>
            <p:cNvSpPr/>
            <p:nvPr/>
          </p:nvSpPr>
          <p:spPr>
            <a:xfrm>
              <a:off x="1703617" y="2499177"/>
              <a:ext cx="1645557" cy="1645557"/>
            </a:xfrm>
            <a:prstGeom prst="arc">
              <a:avLst>
                <a:gd name="adj1" fmla="val 10792191"/>
                <a:gd name="adj2" fmla="val 0"/>
              </a:avLst>
            </a:prstGeom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6" name="Arc 5"/>
            <p:cNvSpPr/>
            <p:nvPr/>
          </p:nvSpPr>
          <p:spPr>
            <a:xfrm>
              <a:off x="1703616" y="2499177"/>
              <a:ext cx="1645557" cy="1645557"/>
            </a:xfrm>
            <a:prstGeom prst="arc">
              <a:avLst>
                <a:gd name="adj1" fmla="val 10792191"/>
                <a:gd name="adj2" fmla="val 17808161"/>
              </a:avLst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9551" y="2891209"/>
              <a:ext cx="1233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accent1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65%</a:t>
              </a:r>
            </a:p>
          </p:txBody>
        </p:sp>
        <p:sp>
          <p:nvSpPr>
            <p:cNvPr id="9" name="Content Placeholder 2"/>
            <p:cNvSpPr txBox="1"/>
            <p:nvPr/>
          </p:nvSpPr>
          <p:spPr>
            <a:xfrm>
              <a:off x="1409484" y="3744190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1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10" name="Title 13"/>
            <p:cNvSpPr txBox="1"/>
            <p:nvPr/>
          </p:nvSpPr>
          <p:spPr>
            <a:xfrm>
              <a:off x="1403429" y="353332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fa-IR" sz="1400" b="1" dirty="0">
                  <a:solidFill>
                    <a:schemeClr val="accent1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4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17337" y="2499177"/>
            <a:ext cx="2245930" cy="1927313"/>
            <a:chOff x="3760185" y="2499177"/>
            <a:chExt cx="2245930" cy="1927313"/>
          </a:xfrm>
        </p:grpSpPr>
        <p:sp>
          <p:nvSpPr>
            <p:cNvPr id="30" name="Arc 29"/>
            <p:cNvSpPr/>
            <p:nvPr/>
          </p:nvSpPr>
          <p:spPr>
            <a:xfrm>
              <a:off x="4060373" y="2499177"/>
              <a:ext cx="1645557" cy="1645557"/>
            </a:xfrm>
            <a:prstGeom prst="arc">
              <a:avLst>
                <a:gd name="adj1" fmla="val 10792191"/>
                <a:gd name="adj2" fmla="val 0"/>
              </a:avLst>
            </a:prstGeom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31" name="Arc 30"/>
            <p:cNvSpPr/>
            <p:nvPr/>
          </p:nvSpPr>
          <p:spPr>
            <a:xfrm>
              <a:off x="4060372" y="2499177"/>
              <a:ext cx="1645557" cy="1645557"/>
            </a:xfrm>
            <a:prstGeom prst="arc">
              <a:avLst>
                <a:gd name="adj1" fmla="val 10792191"/>
                <a:gd name="adj2" fmla="val 17808161"/>
              </a:avLst>
            </a:prstGeom>
            <a:ln w="127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66307" y="2891209"/>
              <a:ext cx="1233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accent3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65%</a:t>
              </a:r>
            </a:p>
          </p:txBody>
        </p:sp>
        <p:sp>
          <p:nvSpPr>
            <p:cNvPr id="34" name="Content Placeholder 2"/>
            <p:cNvSpPr txBox="1"/>
            <p:nvPr/>
          </p:nvSpPr>
          <p:spPr>
            <a:xfrm>
              <a:off x="3766240" y="3744190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1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35" name="Title 13"/>
            <p:cNvSpPr txBox="1"/>
            <p:nvPr/>
          </p:nvSpPr>
          <p:spPr>
            <a:xfrm>
              <a:off x="3760185" y="353332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fa-IR" sz="1400" b="1" dirty="0">
                  <a:solidFill>
                    <a:schemeClr val="accent3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400" b="1" dirty="0">
                <a:solidFill>
                  <a:schemeClr val="accent3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39622" y="2499177"/>
            <a:ext cx="2245930" cy="1927313"/>
            <a:chOff x="6082470" y="2499177"/>
            <a:chExt cx="2245930" cy="1927313"/>
          </a:xfrm>
        </p:grpSpPr>
        <p:sp>
          <p:nvSpPr>
            <p:cNvPr id="39" name="Arc 38"/>
            <p:cNvSpPr/>
            <p:nvPr/>
          </p:nvSpPr>
          <p:spPr>
            <a:xfrm>
              <a:off x="6382658" y="2499177"/>
              <a:ext cx="1645557" cy="1645557"/>
            </a:xfrm>
            <a:prstGeom prst="arc">
              <a:avLst>
                <a:gd name="adj1" fmla="val 10792191"/>
                <a:gd name="adj2" fmla="val 0"/>
              </a:avLst>
            </a:prstGeom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40" name="Arc 39"/>
            <p:cNvSpPr/>
            <p:nvPr/>
          </p:nvSpPr>
          <p:spPr>
            <a:xfrm>
              <a:off x="6382657" y="2499177"/>
              <a:ext cx="1645557" cy="1645557"/>
            </a:xfrm>
            <a:prstGeom prst="arc">
              <a:avLst>
                <a:gd name="adj1" fmla="val 10792191"/>
                <a:gd name="adj2" fmla="val 17808161"/>
              </a:avLst>
            </a:prstGeom>
            <a:ln w="127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88592" y="2891209"/>
              <a:ext cx="1233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accent4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65%</a:t>
              </a:r>
            </a:p>
          </p:txBody>
        </p:sp>
        <p:sp>
          <p:nvSpPr>
            <p:cNvPr id="43" name="Content Placeholder 2"/>
            <p:cNvSpPr txBox="1"/>
            <p:nvPr/>
          </p:nvSpPr>
          <p:spPr>
            <a:xfrm>
              <a:off x="6088525" y="3744190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1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6082470" y="353332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fa-IR" sz="1400" b="1" dirty="0">
                  <a:solidFill>
                    <a:schemeClr val="accent4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400" b="1" dirty="0">
                <a:solidFill>
                  <a:schemeClr val="accent4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60092" y="2499177"/>
            <a:ext cx="2245930" cy="1927313"/>
            <a:chOff x="8402940" y="2499177"/>
            <a:chExt cx="2245930" cy="1927313"/>
          </a:xfrm>
        </p:grpSpPr>
        <p:sp>
          <p:nvSpPr>
            <p:cNvPr id="48" name="Arc 47"/>
            <p:cNvSpPr/>
            <p:nvPr/>
          </p:nvSpPr>
          <p:spPr>
            <a:xfrm>
              <a:off x="8703128" y="2499177"/>
              <a:ext cx="1645557" cy="1645557"/>
            </a:xfrm>
            <a:prstGeom prst="arc">
              <a:avLst>
                <a:gd name="adj1" fmla="val 10792191"/>
                <a:gd name="adj2" fmla="val 0"/>
              </a:avLst>
            </a:prstGeom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49" name="Arc 48"/>
            <p:cNvSpPr/>
            <p:nvPr/>
          </p:nvSpPr>
          <p:spPr>
            <a:xfrm>
              <a:off x="8703127" y="2499177"/>
              <a:ext cx="1645557" cy="1645557"/>
            </a:xfrm>
            <a:prstGeom prst="arc">
              <a:avLst>
                <a:gd name="adj1" fmla="val 10792191"/>
                <a:gd name="adj2" fmla="val 17808161"/>
              </a:avLst>
            </a:prstGeom>
            <a:ln w="1270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909062" y="2891209"/>
              <a:ext cx="1233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accent6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65%</a:t>
              </a:r>
            </a:p>
          </p:txBody>
        </p:sp>
        <p:sp>
          <p:nvSpPr>
            <p:cNvPr id="52" name="Content Placeholder 2"/>
            <p:cNvSpPr txBox="1"/>
            <p:nvPr/>
          </p:nvSpPr>
          <p:spPr>
            <a:xfrm>
              <a:off x="8408995" y="3744190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1">
                <a:buNone/>
              </a:pPr>
              <a:r>
                <a:rPr lang="fa-IR" sz="1100" dirty="0">
                  <a:solidFill>
                    <a:schemeClr val="bg1">
                      <a:lumMod val="50000"/>
                    </a:schemeClr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قالب پاورپوينت حرفه ای ، قابل ویرایش ، جهت استفاده در جلسات دفاع رساله ، پایان نامه ، پروپوزال و سمینار و .... می باشد.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8402940" y="353332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fa-IR" sz="1400" b="1" dirty="0">
                  <a:solidFill>
                    <a:schemeClr val="accent6"/>
                  </a:solidFill>
                  <a:latin typeface="Montserrat Medium" panose="00000600000000000000" charset="0"/>
                  <a:ea typeface="字魂36号-正文宋楷" panose="02000000000000000000" pitchFamily="2" charset="-122"/>
                  <a:cs typeface="B Nazanin" panose="00000700000000000000" pitchFamily="2" charset="-78"/>
                  <a:sym typeface="字魂36号-正文宋楷" panose="02000000000000000000" pitchFamily="2" charset="-122"/>
                </a:rPr>
                <a:t>تحلیل و بررسی</a:t>
              </a:r>
              <a:endParaRPr lang="en-US" sz="1400" b="1" dirty="0">
                <a:solidFill>
                  <a:schemeClr val="accent6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5400000">
            <a:off x="8815315" y="3102401"/>
            <a:ext cx="965289" cy="90093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6" name="Freeform 5"/>
          <p:cNvSpPr/>
          <p:nvPr/>
        </p:nvSpPr>
        <p:spPr>
          <a:xfrm rot="5400000">
            <a:off x="8820077" y="3102401"/>
            <a:ext cx="965289" cy="900936"/>
          </a:xfrm>
          <a:custGeom>
            <a:avLst/>
            <a:gdLst>
              <a:gd name="connsiteX0" fmla="*/ 1371600 w 1371600"/>
              <a:gd name="connsiteY0" fmla="*/ 1280160 h 1280160"/>
              <a:gd name="connsiteX1" fmla="*/ 902439 w 1371600"/>
              <a:gd name="connsiteY1" fmla="*/ 404393 h 1280160"/>
              <a:gd name="connsiteX2" fmla="*/ 843903 w 1371600"/>
              <a:gd name="connsiteY2" fmla="*/ 436166 h 1280160"/>
              <a:gd name="connsiteX3" fmla="*/ 685801 w 1371600"/>
              <a:gd name="connsiteY3" fmla="*/ 468085 h 1280160"/>
              <a:gd name="connsiteX4" fmla="*/ 527700 w 1371600"/>
              <a:gd name="connsiteY4" fmla="*/ 436166 h 1280160"/>
              <a:gd name="connsiteX5" fmla="*/ 469161 w 1371600"/>
              <a:gd name="connsiteY5" fmla="*/ 404393 h 1280160"/>
              <a:gd name="connsiteX6" fmla="*/ 0 w 1371600"/>
              <a:gd name="connsiteY6" fmla="*/ 1280160 h 1280160"/>
              <a:gd name="connsiteX7" fmla="*/ 685800 w 1371600"/>
              <a:gd name="connsiteY7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600" h="1280160">
                <a:moveTo>
                  <a:pt x="1371600" y="1280160"/>
                </a:moveTo>
                <a:lnTo>
                  <a:pt x="902439" y="404393"/>
                </a:lnTo>
                <a:lnTo>
                  <a:pt x="843903" y="436166"/>
                </a:lnTo>
                <a:cubicBezTo>
                  <a:pt x="795309" y="456720"/>
                  <a:pt x="741882" y="468085"/>
                  <a:pt x="685801" y="468085"/>
                </a:cubicBezTo>
                <a:cubicBezTo>
                  <a:pt x="629720" y="468085"/>
                  <a:pt x="576294" y="456720"/>
                  <a:pt x="527700" y="436166"/>
                </a:cubicBezTo>
                <a:lnTo>
                  <a:pt x="469161" y="404393"/>
                </a:lnTo>
                <a:lnTo>
                  <a:pt x="0" y="1280160"/>
                </a:lnTo>
                <a:lnTo>
                  <a:pt x="6858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8295249" y="3480976"/>
            <a:ext cx="965289" cy="148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8" name="Freeform 7"/>
          <p:cNvSpPr/>
          <p:nvPr/>
        </p:nvSpPr>
        <p:spPr>
          <a:xfrm rot="16200000">
            <a:off x="8393471" y="3113908"/>
            <a:ext cx="246178" cy="640080"/>
          </a:xfrm>
          <a:custGeom>
            <a:avLst/>
            <a:gdLst>
              <a:gd name="connsiteX0" fmla="*/ 0 w 347472"/>
              <a:gd name="connsiteY0" fmla="*/ 0 h 677685"/>
              <a:gd name="connsiteX1" fmla="*/ 347472 w 347472"/>
              <a:gd name="connsiteY1" fmla="*/ 0 h 677685"/>
              <a:gd name="connsiteX2" fmla="*/ 347472 w 347472"/>
              <a:gd name="connsiteY2" fmla="*/ 677685 h 677685"/>
              <a:gd name="connsiteX3" fmla="*/ 334178 w 347472"/>
              <a:gd name="connsiteY3" fmla="*/ 661572 h 677685"/>
              <a:gd name="connsiteX4" fmla="*/ 173736 w 347472"/>
              <a:gd name="connsiteY4" fmla="*/ 595115 h 677685"/>
              <a:gd name="connsiteX5" fmla="*/ 13294 w 347472"/>
              <a:gd name="connsiteY5" fmla="*/ 661572 h 677685"/>
              <a:gd name="connsiteX6" fmla="*/ 0 w 347472"/>
              <a:gd name="connsiteY6" fmla="*/ 677685 h 6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472" h="677685">
                <a:moveTo>
                  <a:pt x="0" y="0"/>
                </a:moveTo>
                <a:lnTo>
                  <a:pt x="347472" y="0"/>
                </a:lnTo>
                <a:lnTo>
                  <a:pt x="347472" y="677685"/>
                </a:lnTo>
                <a:lnTo>
                  <a:pt x="334178" y="661572"/>
                </a:lnTo>
                <a:cubicBezTo>
                  <a:pt x="293118" y="620512"/>
                  <a:pt x="236393" y="595115"/>
                  <a:pt x="173736" y="595115"/>
                </a:cubicBezTo>
                <a:cubicBezTo>
                  <a:pt x="111080" y="595115"/>
                  <a:pt x="54355" y="620512"/>
                  <a:pt x="13294" y="661572"/>
                </a:cubicBezTo>
                <a:lnTo>
                  <a:pt x="0" y="67768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9" name="Freeform 8"/>
          <p:cNvSpPr/>
          <p:nvPr/>
        </p:nvSpPr>
        <p:spPr>
          <a:xfrm rot="16200000">
            <a:off x="8396243" y="2870502"/>
            <a:ext cx="240635" cy="640080"/>
          </a:xfrm>
          <a:custGeom>
            <a:avLst/>
            <a:gdLst>
              <a:gd name="connsiteX0" fmla="*/ 0 w 341923"/>
              <a:gd name="connsiteY0" fmla="*/ 0 h 674323"/>
              <a:gd name="connsiteX1" fmla="*/ 341923 w 341923"/>
              <a:gd name="connsiteY1" fmla="*/ 0 h 674323"/>
              <a:gd name="connsiteX2" fmla="*/ 341923 w 341923"/>
              <a:gd name="connsiteY2" fmla="*/ 674323 h 674323"/>
              <a:gd name="connsiteX3" fmla="*/ 331403 w 341923"/>
              <a:gd name="connsiteY3" fmla="*/ 661572 h 674323"/>
              <a:gd name="connsiteX4" fmla="*/ 170961 w 341923"/>
              <a:gd name="connsiteY4" fmla="*/ 595115 h 674323"/>
              <a:gd name="connsiteX5" fmla="*/ 10519 w 341923"/>
              <a:gd name="connsiteY5" fmla="*/ 661572 h 674323"/>
              <a:gd name="connsiteX6" fmla="*/ 0 w 341923"/>
              <a:gd name="connsiteY6" fmla="*/ 674322 h 67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923" h="674323">
                <a:moveTo>
                  <a:pt x="0" y="0"/>
                </a:moveTo>
                <a:lnTo>
                  <a:pt x="341923" y="0"/>
                </a:lnTo>
                <a:lnTo>
                  <a:pt x="341923" y="674323"/>
                </a:lnTo>
                <a:lnTo>
                  <a:pt x="331403" y="661572"/>
                </a:lnTo>
                <a:cubicBezTo>
                  <a:pt x="290342" y="620512"/>
                  <a:pt x="233618" y="595115"/>
                  <a:pt x="170961" y="595115"/>
                </a:cubicBezTo>
                <a:cubicBezTo>
                  <a:pt x="108305" y="595115"/>
                  <a:pt x="51580" y="620512"/>
                  <a:pt x="10519" y="661572"/>
                </a:cubicBezTo>
                <a:lnTo>
                  <a:pt x="0" y="6743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0" name="Freeform 9"/>
          <p:cNvSpPr/>
          <p:nvPr/>
        </p:nvSpPr>
        <p:spPr>
          <a:xfrm rot="16200000">
            <a:off x="8393471" y="3358794"/>
            <a:ext cx="246178" cy="640080"/>
          </a:xfrm>
          <a:custGeom>
            <a:avLst/>
            <a:gdLst>
              <a:gd name="connsiteX0" fmla="*/ 0 w 347472"/>
              <a:gd name="connsiteY0" fmla="*/ 0 h 677685"/>
              <a:gd name="connsiteX1" fmla="*/ 347472 w 347472"/>
              <a:gd name="connsiteY1" fmla="*/ 0 h 677685"/>
              <a:gd name="connsiteX2" fmla="*/ 347472 w 347472"/>
              <a:gd name="connsiteY2" fmla="*/ 677685 h 677685"/>
              <a:gd name="connsiteX3" fmla="*/ 334178 w 347472"/>
              <a:gd name="connsiteY3" fmla="*/ 661572 h 677685"/>
              <a:gd name="connsiteX4" fmla="*/ 173736 w 347472"/>
              <a:gd name="connsiteY4" fmla="*/ 595115 h 677685"/>
              <a:gd name="connsiteX5" fmla="*/ 13294 w 347472"/>
              <a:gd name="connsiteY5" fmla="*/ 661572 h 677685"/>
              <a:gd name="connsiteX6" fmla="*/ 0 w 347472"/>
              <a:gd name="connsiteY6" fmla="*/ 677685 h 6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472" h="677685">
                <a:moveTo>
                  <a:pt x="0" y="0"/>
                </a:moveTo>
                <a:lnTo>
                  <a:pt x="347472" y="0"/>
                </a:lnTo>
                <a:lnTo>
                  <a:pt x="347472" y="677685"/>
                </a:lnTo>
                <a:lnTo>
                  <a:pt x="334178" y="661572"/>
                </a:lnTo>
                <a:cubicBezTo>
                  <a:pt x="293118" y="620512"/>
                  <a:pt x="236393" y="595115"/>
                  <a:pt x="173736" y="595115"/>
                </a:cubicBezTo>
                <a:cubicBezTo>
                  <a:pt x="111080" y="595115"/>
                  <a:pt x="54355" y="620512"/>
                  <a:pt x="13294" y="661572"/>
                </a:cubicBezTo>
                <a:lnTo>
                  <a:pt x="0" y="6776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1" name="Freeform 10"/>
          <p:cNvSpPr/>
          <p:nvPr/>
        </p:nvSpPr>
        <p:spPr>
          <a:xfrm rot="16200000">
            <a:off x="8398052" y="3601480"/>
            <a:ext cx="237016" cy="640080"/>
          </a:xfrm>
          <a:custGeom>
            <a:avLst/>
            <a:gdLst>
              <a:gd name="connsiteX0" fmla="*/ 0 w 347472"/>
              <a:gd name="connsiteY0" fmla="*/ 0 h 677685"/>
              <a:gd name="connsiteX1" fmla="*/ 347472 w 347472"/>
              <a:gd name="connsiteY1" fmla="*/ 0 h 677685"/>
              <a:gd name="connsiteX2" fmla="*/ 347472 w 347472"/>
              <a:gd name="connsiteY2" fmla="*/ 677685 h 677685"/>
              <a:gd name="connsiteX3" fmla="*/ 334178 w 347472"/>
              <a:gd name="connsiteY3" fmla="*/ 661572 h 677685"/>
              <a:gd name="connsiteX4" fmla="*/ 173736 w 347472"/>
              <a:gd name="connsiteY4" fmla="*/ 595115 h 677685"/>
              <a:gd name="connsiteX5" fmla="*/ 13294 w 347472"/>
              <a:gd name="connsiteY5" fmla="*/ 661572 h 677685"/>
              <a:gd name="connsiteX6" fmla="*/ 0 w 347472"/>
              <a:gd name="connsiteY6" fmla="*/ 677685 h 6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472" h="677685">
                <a:moveTo>
                  <a:pt x="0" y="0"/>
                </a:moveTo>
                <a:lnTo>
                  <a:pt x="347472" y="0"/>
                </a:lnTo>
                <a:lnTo>
                  <a:pt x="347472" y="677685"/>
                </a:lnTo>
                <a:lnTo>
                  <a:pt x="334178" y="661572"/>
                </a:lnTo>
                <a:cubicBezTo>
                  <a:pt x="293118" y="620512"/>
                  <a:pt x="236393" y="595115"/>
                  <a:pt x="173736" y="595115"/>
                </a:cubicBezTo>
                <a:cubicBezTo>
                  <a:pt x="111080" y="595115"/>
                  <a:pt x="54355" y="620512"/>
                  <a:pt x="13294" y="661572"/>
                </a:cubicBezTo>
                <a:lnTo>
                  <a:pt x="0" y="67768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7099697" y="2847245"/>
            <a:ext cx="240635" cy="6865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7096926" y="3335538"/>
            <a:ext cx="246178" cy="6865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7101507" y="3578226"/>
            <a:ext cx="237016" cy="6865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7096925" y="3090654"/>
            <a:ext cx="246178" cy="686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5816376" y="2870501"/>
            <a:ext cx="240635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813604" y="3358793"/>
            <a:ext cx="246178" cy="64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5818186" y="3601480"/>
            <a:ext cx="237016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5813604" y="3113908"/>
            <a:ext cx="246178" cy="64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556051" y="2870501"/>
            <a:ext cx="240635" cy="64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4553279" y="3358793"/>
            <a:ext cx="24617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4557861" y="3601480"/>
            <a:ext cx="23701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4553279" y="3113908"/>
            <a:ext cx="246178" cy="64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3282392" y="2870501"/>
            <a:ext cx="240635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3279620" y="3358793"/>
            <a:ext cx="246178" cy="64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3284202" y="3601480"/>
            <a:ext cx="237016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3279620" y="3113908"/>
            <a:ext cx="246178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cxnSp>
        <p:nvCxnSpPr>
          <p:cNvPr id="35" name="Straight Connector 34"/>
          <p:cNvCxnSpPr>
            <a:endCxn id="61" idx="6"/>
          </p:cNvCxnSpPr>
          <p:nvPr/>
        </p:nvCxnSpPr>
        <p:spPr>
          <a:xfrm>
            <a:off x="8186998" y="3070225"/>
            <a:ext cx="1071" cy="165693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61" idx="2"/>
          </p:cNvCxnSpPr>
          <p:nvPr/>
        </p:nvCxnSpPr>
        <p:spPr>
          <a:xfrm flipH="1">
            <a:off x="7563307" y="3070225"/>
            <a:ext cx="1076" cy="165693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3" idx="6"/>
          </p:cNvCxnSpPr>
          <p:nvPr/>
        </p:nvCxnSpPr>
        <p:spPr>
          <a:xfrm>
            <a:off x="6876716" y="2383095"/>
            <a:ext cx="0" cy="165241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3" idx="2"/>
          </p:cNvCxnSpPr>
          <p:nvPr/>
        </p:nvCxnSpPr>
        <p:spPr>
          <a:xfrm>
            <a:off x="6251954" y="2383095"/>
            <a:ext cx="0" cy="16524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56" idx="6"/>
          </p:cNvCxnSpPr>
          <p:nvPr/>
        </p:nvCxnSpPr>
        <p:spPr>
          <a:xfrm>
            <a:off x="5613071" y="3070225"/>
            <a:ext cx="1966" cy="165693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56" idx="2"/>
          </p:cNvCxnSpPr>
          <p:nvPr/>
        </p:nvCxnSpPr>
        <p:spPr>
          <a:xfrm flipH="1">
            <a:off x="4990275" y="3070225"/>
            <a:ext cx="3" cy="165693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8" idx="2"/>
          </p:cNvCxnSpPr>
          <p:nvPr/>
        </p:nvCxnSpPr>
        <p:spPr>
          <a:xfrm flipH="1">
            <a:off x="3728955" y="2383095"/>
            <a:ext cx="1239" cy="165241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8" idx="6"/>
          </p:cNvCxnSpPr>
          <p:nvPr/>
        </p:nvCxnSpPr>
        <p:spPr>
          <a:xfrm>
            <a:off x="4354956" y="2383095"/>
            <a:ext cx="507" cy="165241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730194" y="2072199"/>
            <a:ext cx="624762" cy="62179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251954" y="2072199"/>
            <a:ext cx="624762" cy="621792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990275" y="4416260"/>
            <a:ext cx="624762" cy="62179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3720143" y="2149950"/>
            <a:ext cx="63481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</a:t>
            </a:r>
          </a:p>
        </p:txBody>
      </p:sp>
      <p:sp>
        <p:nvSpPr>
          <p:cNvPr id="61" name="Oval 60"/>
          <p:cNvSpPr/>
          <p:nvPr/>
        </p:nvSpPr>
        <p:spPr>
          <a:xfrm>
            <a:off x="7563307" y="4416260"/>
            <a:ext cx="624762" cy="621792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 flipH="1">
            <a:off x="6245709" y="2149950"/>
            <a:ext cx="63481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</a:t>
            </a:r>
          </a:p>
        </p:txBody>
      </p:sp>
      <p:sp>
        <p:nvSpPr>
          <p:cNvPr id="67" name="TextBox 66"/>
          <p:cNvSpPr txBox="1"/>
          <p:nvPr/>
        </p:nvSpPr>
        <p:spPr>
          <a:xfrm flipH="1">
            <a:off x="4985250" y="4494010"/>
            <a:ext cx="63481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</a:t>
            </a:r>
          </a:p>
        </p:txBody>
      </p:sp>
      <p:sp>
        <p:nvSpPr>
          <p:cNvPr id="68" name="TextBox 67"/>
          <p:cNvSpPr txBox="1"/>
          <p:nvPr/>
        </p:nvSpPr>
        <p:spPr>
          <a:xfrm flipH="1">
            <a:off x="7557100" y="4494010"/>
            <a:ext cx="63481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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66217" y="4346410"/>
            <a:ext cx="18357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>
                <a:solidFill>
                  <a:schemeClr val="accent4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گام2</a:t>
            </a:r>
            <a:endParaRPr lang="en-US" sz="1400" b="1" dirty="0">
              <a:solidFill>
                <a:schemeClr val="accent4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36190" y="4564234"/>
            <a:ext cx="2065791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10891" y="2073301"/>
            <a:ext cx="18357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>
                <a:solidFill>
                  <a:schemeClr val="accent4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گام2</a:t>
            </a:r>
            <a:endParaRPr lang="en-US" sz="1400" b="1" dirty="0">
              <a:solidFill>
                <a:schemeClr val="accent4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94847" y="2291125"/>
            <a:ext cx="225180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65551" y="2073301"/>
            <a:ext cx="18357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>
                <a:solidFill>
                  <a:schemeClr val="accent4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گام2</a:t>
            </a:r>
            <a:endParaRPr lang="en-US" sz="1400" b="1" dirty="0">
              <a:solidFill>
                <a:schemeClr val="accent4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65551" y="2291125"/>
            <a:ext cx="203573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270019" y="4400983"/>
            <a:ext cx="18357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>
                <a:solidFill>
                  <a:schemeClr val="accent4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گام2</a:t>
            </a:r>
            <a:endParaRPr lang="en-US" sz="1400" b="1" dirty="0">
              <a:solidFill>
                <a:schemeClr val="accent4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270019" y="4618807"/>
            <a:ext cx="22223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fa-IR" dirty="0">
                <a:solidFill>
                  <a:schemeClr val="bg1">
                    <a:lumMod val="50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solidFill>
                <a:schemeClr val="bg1">
                  <a:lumMod val="50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48" grpId="0" animBg="1"/>
      <p:bldP spid="53" grpId="0" animBg="1"/>
      <p:bldP spid="56" grpId="0" animBg="1"/>
      <p:bldP spid="65" grpId="0"/>
      <p:bldP spid="61" grpId="0" animBg="1"/>
      <p:bldP spid="66" grpId="0"/>
      <p:bldP spid="67" grpId="0"/>
      <p:bldP spid="68" grpId="0"/>
      <p:bldP spid="72" grpId="0"/>
      <p:bldP spid="73" grpId="0"/>
      <p:bldP spid="75" grpId="0"/>
      <p:bldP spid="76" grpId="0"/>
      <p:bldP spid="78" grpId="0"/>
      <p:bldP spid="79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 flipV="1">
            <a:off x="3721735" y="2258060"/>
            <a:ext cx="6941820" cy="2416810"/>
          </a:xfrm>
          <a:prstGeom prst="parallelogram">
            <a:avLst/>
          </a:prstGeom>
          <a:solidFill>
            <a:srgbClr val="41898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7" t="248" r="12801" b="1304"/>
          <a:stretch>
            <a:fillRect/>
          </a:stretch>
        </p:blipFill>
        <p:spPr>
          <a:xfrm>
            <a:off x="659131" y="948690"/>
            <a:ext cx="5034915" cy="5034915"/>
          </a:xfrm>
          <a:custGeom>
            <a:avLst/>
            <a:gdLst>
              <a:gd name="connsiteX0" fmla="*/ 2517458 w 5034915"/>
              <a:gd name="connsiteY0" fmla="*/ 0 h 5034915"/>
              <a:gd name="connsiteX1" fmla="*/ 5034915 w 5034915"/>
              <a:gd name="connsiteY1" fmla="*/ 2517458 h 5034915"/>
              <a:gd name="connsiteX2" fmla="*/ 2517458 w 5034915"/>
              <a:gd name="connsiteY2" fmla="*/ 5034915 h 5034915"/>
              <a:gd name="connsiteX3" fmla="*/ 0 w 5034915"/>
              <a:gd name="connsiteY3" fmla="*/ 2517458 h 503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4915" h="5034915">
                <a:moveTo>
                  <a:pt x="2517458" y="0"/>
                </a:moveTo>
                <a:lnTo>
                  <a:pt x="5034915" y="2517458"/>
                </a:lnTo>
                <a:lnTo>
                  <a:pt x="2517458" y="5034915"/>
                </a:lnTo>
                <a:lnTo>
                  <a:pt x="0" y="2517458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5763895" y="3299460"/>
            <a:ext cx="458914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fa-IR" altLang="zh-CN" sz="2500" b="1" cap="all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تکمیل</a:t>
            </a:r>
            <a:endParaRPr lang="zh-CN" altLang="en-US" sz="2500" b="1" cap="all" dirty="0">
              <a:solidFill>
                <a:schemeClr val="bg1"/>
              </a:solidFill>
              <a:uFillTx/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59977" y="3895725"/>
            <a:ext cx="482454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a-IR" altLang="zh-CN" sz="1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در صورت نیاز زیرنویسی را در اینجا وارد کنید</a:t>
            </a:r>
            <a:endParaRPr lang="zh-CN" altLang="en-US" sz="1400" dirty="0">
              <a:solidFill>
                <a:schemeClr val="bg1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61735" y="2325370"/>
            <a:ext cx="39243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zh-CN" sz="5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قسمت</a:t>
            </a:r>
            <a:r>
              <a:rPr lang="en-US" altLang="zh-CN" sz="5400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785258" y="4221840"/>
            <a:ext cx="783776" cy="7837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87883" y="4221840"/>
            <a:ext cx="783776" cy="7837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4920341" y="4221840"/>
            <a:ext cx="783776" cy="7837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800" y="4221840"/>
            <a:ext cx="783776" cy="7837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055425" y="4221840"/>
            <a:ext cx="783776" cy="7837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622967" y="4221840"/>
            <a:ext cx="783776" cy="7837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5397" y="5318972"/>
            <a:ext cx="198830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just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7299" y="5048548"/>
            <a:ext cx="150640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5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5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85258" y="4298257"/>
            <a:ext cx="78377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/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67023" y="5318972"/>
            <a:ext cx="163285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just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2209" y="5048548"/>
            <a:ext cx="1506402" cy="321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5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500" b="1" dirty="0">
                <a:solidFill>
                  <a:schemeClr val="accent2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51438" y="4298257"/>
            <a:ext cx="78377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/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32571" y="5318972"/>
            <a:ext cx="163762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just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3791" y="5048548"/>
            <a:ext cx="1506402" cy="321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گام3</a:t>
            </a:r>
            <a:endParaRPr lang="en-US" sz="1500" b="1" dirty="0">
              <a:solidFill>
                <a:schemeClr val="accent3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21750" y="4298257"/>
            <a:ext cx="78377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/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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62662" y="5318972"/>
            <a:ext cx="157307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just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9339" y="5048548"/>
            <a:ext cx="1506402" cy="321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گام4</a:t>
            </a:r>
            <a:endParaRPr lang="en-US" sz="1500" b="1" dirty="0">
              <a:solidFill>
                <a:schemeClr val="accent4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87298" y="4298257"/>
            <a:ext cx="78377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/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35740" y="5318972"/>
            <a:ext cx="1565547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just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99966" y="5048548"/>
            <a:ext cx="1506402" cy="321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گام5</a:t>
            </a:r>
            <a:endParaRPr lang="en-US" sz="1500" b="1" dirty="0">
              <a:solidFill>
                <a:schemeClr val="accent5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52845" y="4298257"/>
            <a:ext cx="78377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/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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67099" y="5318972"/>
            <a:ext cx="197950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just" rtl="1"/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قالب پاورپوینت قابل ویرایش می باشد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67099" y="5048548"/>
            <a:ext cx="1506402" cy="321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>
                <a:solidFill>
                  <a:schemeClr val="accent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گام6</a:t>
            </a:r>
            <a:endParaRPr lang="en-US" sz="1500" b="1" dirty="0">
              <a:solidFill>
                <a:schemeClr val="accent6"/>
              </a:solidFill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625058" y="4298257"/>
            <a:ext cx="78377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>
                <a:ln w="0"/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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2178595" y="2133600"/>
            <a:ext cx="0" cy="1957566"/>
          </a:xfrm>
          <a:prstGeom prst="line">
            <a:avLst/>
          </a:prstGeom>
          <a:ln w="19050" cap="sq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747896" y="2484210"/>
            <a:ext cx="0" cy="1606956"/>
          </a:xfrm>
          <a:prstGeom prst="line">
            <a:avLst/>
          </a:prstGeom>
          <a:ln w="19050" cap="sq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311391" y="2836635"/>
            <a:ext cx="0" cy="1254531"/>
          </a:xfrm>
          <a:prstGeom prst="line">
            <a:avLst/>
          </a:prstGeom>
          <a:ln w="19050" cap="sq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0013406" y="2133600"/>
            <a:ext cx="0" cy="1957566"/>
          </a:xfrm>
          <a:prstGeom prst="line">
            <a:avLst/>
          </a:prstGeom>
          <a:ln w="19050" cap="sq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78595" y="2131785"/>
            <a:ext cx="783626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47896" y="2484210"/>
            <a:ext cx="470077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8444105" y="2484210"/>
            <a:ext cx="0" cy="1606956"/>
          </a:xfrm>
          <a:prstGeom prst="line">
            <a:avLst/>
          </a:prstGeom>
          <a:ln w="19050" cap="sq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880610" y="2836635"/>
            <a:ext cx="0" cy="1254531"/>
          </a:xfrm>
          <a:prstGeom prst="line">
            <a:avLst/>
          </a:prstGeom>
          <a:ln w="19050" cap="sq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311391" y="2836635"/>
            <a:ext cx="1569219" cy="0"/>
          </a:xfrm>
          <a:prstGeom prst="line">
            <a:avLst/>
          </a:prstGeom>
          <a:ln w="19050" cap="sq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311309" y="1203756"/>
            <a:ext cx="1567542" cy="15675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Medium" panose="00000600000000000000" charset="0"/>
              <a:ea typeface="字魂36号-正文宋楷" panose="02000000000000000000" pitchFamily="2" charset="-122"/>
              <a:cs typeface="B Nazanin" panose="00000700000000000000" pitchFamily="2" charset="-78"/>
              <a:sym typeface="字魂36号-正文宋楷" panose="02000000000000000000" pitchFamily="2" charset="-122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04112" y="1621226"/>
            <a:ext cx="7837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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02277" y="1970571"/>
            <a:ext cx="1187448" cy="321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گام</a:t>
            </a:r>
            <a:r>
              <a:rPr lang="en-US" sz="1500" b="1" dirty="0">
                <a:solidFill>
                  <a:schemeClr val="bg1"/>
                </a:solidFill>
                <a:latin typeface="Montserrat Medium" panose="00000600000000000000" charset="0"/>
                <a:ea typeface="字魂36号-正文宋楷" panose="02000000000000000000" pitchFamily="2" charset="-122"/>
                <a:cs typeface="B Nazanin" panose="00000700000000000000" pitchFamily="2" charset="-78"/>
                <a:sym typeface="字魂36号-正文宋楷" panose="02000000000000000000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5" grpId="0" animBg="1"/>
      <p:bldP spid="63" grpId="0"/>
      <p:bldP spid="6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8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A59A"/>
      </a:accent1>
      <a:accent2>
        <a:srgbClr val="2AA59A"/>
      </a:accent2>
      <a:accent3>
        <a:srgbClr val="2AA59A"/>
      </a:accent3>
      <a:accent4>
        <a:srgbClr val="2AA59A"/>
      </a:accent4>
      <a:accent5>
        <a:srgbClr val="2AA59A"/>
      </a:accent5>
      <a:accent6>
        <a:srgbClr val="2AA59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E3D2D"/>
      </a:dk2>
      <a:lt2>
        <a:srgbClr val="FFFFFF"/>
      </a:lt2>
      <a:accent1>
        <a:srgbClr val="624F3C"/>
      </a:accent1>
      <a:accent2>
        <a:srgbClr val="D2B38A"/>
      </a:accent2>
      <a:accent3>
        <a:srgbClr val="624F3C"/>
      </a:accent3>
      <a:accent4>
        <a:srgbClr val="D2B38A"/>
      </a:accent4>
      <a:accent5>
        <a:srgbClr val="624F3C"/>
      </a:accent5>
      <a:accent6>
        <a:srgbClr val="D2B38A"/>
      </a:accent6>
      <a:hlink>
        <a:srgbClr val="624F3C"/>
      </a:hlink>
      <a:folHlink>
        <a:srgbClr val="D2B38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1833</Words>
  <Application>Microsoft Office PowerPoint</Application>
  <PresentationFormat>Widescreen</PresentationFormat>
  <Paragraphs>404</Paragraphs>
  <Slides>33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等线</vt:lpstr>
      <vt:lpstr>等线 Light</vt:lpstr>
      <vt:lpstr>Amatic SC</vt:lpstr>
      <vt:lpstr>Arial</vt:lpstr>
      <vt:lpstr>Arial Black</vt:lpstr>
      <vt:lpstr>Calibri</vt:lpstr>
      <vt:lpstr>Calibri Light</vt:lpstr>
      <vt:lpstr>Lato</vt:lpstr>
      <vt:lpstr>Lato Black</vt:lpstr>
      <vt:lpstr>Montserrat Medium</vt:lpstr>
      <vt:lpstr>Open Sans Light</vt:lpstr>
      <vt:lpstr>字魂36号-正文宋楷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از منابع گرافیکی قابل ویرایش ما استفاده کنید...</vt:lpstr>
      <vt:lpstr>اینفوگرافیک ممتاز</vt:lpstr>
      <vt:lpstr>اینفوگرافیک ممتاز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KaraPardazesh</cp:lastModifiedBy>
  <cp:revision>20</cp:revision>
  <dcterms:created xsi:type="dcterms:W3CDTF">2019-02-26T09:40:00Z</dcterms:created>
  <dcterms:modified xsi:type="dcterms:W3CDTF">2023-11-07T06:21:39Z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35C4672220FC4AE899A40EB782EA1A2C</vt:lpwstr>
  </property>
  <property fmtid="{D5CDD505-2E9C-101B-9397-08002B2CF9AE}" pid="3" name="KSOProductBuildVer">
    <vt:lpwstr>2052-11.1.0.10463</vt:lpwstr>
  </property>
</Properties>
</file>